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724" r:id="rId3"/>
    <p:sldMasterId id="2147483736" r:id="rId4"/>
    <p:sldMasterId id="2147484125" r:id="rId5"/>
    <p:sldMasterId id="2147485397" r:id="rId6"/>
  </p:sldMasterIdLst>
  <p:notesMasterIdLst>
    <p:notesMasterId r:id="rId27"/>
  </p:notesMasterIdLst>
  <p:sldIdLst>
    <p:sldId id="256" r:id="rId7"/>
    <p:sldId id="279" r:id="rId8"/>
    <p:sldId id="264" r:id="rId9"/>
    <p:sldId id="262" r:id="rId10"/>
    <p:sldId id="276" r:id="rId11"/>
    <p:sldId id="267" r:id="rId12"/>
    <p:sldId id="268" r:id="rId13"/>
    <p:sldId id="263" r:id="rId14"/>
    <p:sldId id="259" r:id="rId15"/>
    <p:sldId id="260" r:id="rId16"/>
    <p:sldId id="280" r:id="rId17"/>
    <p:sldId id="273" r:id="rId18"/>
    <p:sldId id="269" r:id="rId19"/>
    <p:sldId id="271" r:id="rId20"/>
    <p:sldId id="270" r:id="rId21"/>
    <p:sldId id="274" r:id="rId22"/>
    <p:sldId id="277" r:id="rId23"/>
    <p:sldId id="272" r:id="rId24"/>
    <p:sldId id="258" r:id="rId25"/>
    <p:sldId id="266" r:id="rId26"/>
  </p:sldIdLst>
  <p:sldSz cx="9144000" cy="6858000" type="screen4x3"/>
  <p:notesSz cx="6858000" cy="9144000"/>
  <p:embeddedFontLst>
    <p:embeddedFont>
      <p:font typeface="Avenir Next LT Pro" panose="020B0504020202020204" pitchFamily="34" charset="-18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Raleway" panose="020B0503030101060003" pitchFamily="34" charset="-18"/>
      <p:regular r:id="rId44"/>
    </p:embeddedFont>
    <p:embeddedFont>
      <p:font typeface="Sabon Next LT" panose="02000500000000000000" pitchFamily="2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  <p:embeddedFont>
      <p:font typeface="Wingdings 2" panose="05020102010507070707" pitchFamily="18" charset="2"/>
      <p:regular r:id="rId57"/>
    </p:embeddedFont>
  </p:embeddedFontLst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F8F8"/>
    <a:srgbClr val="6C0000"/>
    <a:srgbClr val="B1E163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231" autoAdjust="0"/>
  </p:normalViewPr>
  <p:slideViewPr>
    <p:cSldViewPr snapToGrid="0">
      <p:cViewPr varScale="1">
        <p:scale>
          <a:sx n="88" d="100"/>
          <a:sy n="88" d="100"/>
        </p:scale>
        <p:origin x="10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2.xml"/><Relationship Id="rId51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79176FB0-B7F2-11CE-97EF-00AA006D2776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79176FB0-B7F2-11CE-97EF-00AA006D2776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79176FB0-B7F2-11CE-97EF-00AA006D2776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79176FB0-B7F2-11CE-97EF-00AA006D2776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D1428A44-4871-4109-AC79-9554172367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DCA1F90-09AB-4094-A401-8A56E96170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04B3982-592B-4680-A23C-A8848706104C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6557B5E6-07EC-4234-9A9D-A9A679121D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8ABC64DF-C3F2-4AB5-9CED-A685DED95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AE45CC-7A3A-4433-8546-5262568EE6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ED7E353-608F-4761-824F-1EB09486E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F784EB-EDC2-4E24-A729-C672CE3F62D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like slajda 1">
            <a:extLst>
              <a:ext uri="{FF2B5EF4-FFF2-40B4-BE49-F238E27FC236}">
                <a16:creationId xmlns:a16="http://schemas.microsoft.com/office/drawing/2014/main" id="{B3FEC60F-20EC-4AEF-99C3-A795F13E0D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zervirano mjesto bilježaka 2">
            <a:extLst>
              <a:ext uri="{FF2B5EF4-FFF2-40B4-BE49-F238E27FC236}">
                <a16:creationId xmlns:a16="http://schemas.microsoft.com/office/drawing/2014/main" id="{EA6DB09E-738E-438A-92C2-F35F7C9E51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dodatni drugi tekst</a:t>
            </a:r>
          </a:p>
        </p:txBody>
      </p:sp>
      <p:sp>
        <p:nvSpPr>
          <p:cNvPr id="30724" name="Rezervirano mjesto broja slajda 3">
            <a:extLst>
              <a:ext uri="{FF2B5EF4-FFF2-40B4-BE49-F238E27FC236}">
                <a16:creationId xmlns:a16="http://schemas.microsoft.com/office/drawing/2014/main" id="{48DFDD61-6601-4EDE-B212-882FD73E2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BB2BF-7058-49EA-B3B8-B7E2E3BE202C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1D859E-F3A4-4ABF-B59A-FB17126EF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786798-6807-4665-A6A6-E0D168EFD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8954C5-C6B4-4718-BCF1-4064AE4D4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AC295-1B7E-494F-BCA6-96778E9A361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900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2E3DF1-36B1-4E6D-A9FF-E99B6F9D2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8AF20F-07D9-44E0-9B52-588828B8A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CD451E-4A14-4413-9783-AEAF07D53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CE6CE-AFC3-46A8-BB17-0B6DA6FDAAB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2200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7BFA47-65F2-4630-882B-6A2373428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CC2EC5-F82F-49F7-86CF-1C1CFEB27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18D18-BFEA-480E-AE41-30303D391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7D1DE-4373-4422-899D-FA9A4A431E8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5797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9">
            <a:extLst>
              <a:ext uri="{FF2B5EF4-FFF2-40B4-BE49-F238E27FC236}">
                <a16:creationId xmlns:a16="http://schemas.microsoft.com/office/drawing/2014/main" id="{51F25B4B-5419-41F1-8F6A-3A99CCCB5B3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Zaobljeni pravokutnik 10">
            <a:extLst>
              <a:ext uri="{FF2B5EF4-FFF2-40B4-BE49-F238E27FC236}">
                <a16:creationId xmlns:a16="http://schemas.microsoft.com/office/drawing/2014/main" id="{56E663BC-CEAA-473F-8F48-B8152C1FFD8D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7" name="Rezervirano mjesto datuma 18">
            <a:extLst>
              <a:ext uri="{FF2B5EF4-FFF2-40B4-BE49-F238E27FC236}">
                <a16:creationId xmlns:a16="http://schemas.microsoft.com/office/drawing/2014/main" id="{63976400-DF87-4E04-AC83-76E2EAF5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93D3EAE-06A6-4099-BB11-ADC292EF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0">
            <a:extLst>
              <a:ext uri="{FF2B5EF4-FFF2-40B4-BE49-F238E27FC236}">
                <a16:creationId xmlns:a16="http://schemas.microsoft.com/office/drawing/2014/main" id="{4A4E0650-1E57-46AD-9838-8DCF9773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9A510-FED1-4082-96A1-98A4CCE695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844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24">
            <a:extLst>
              <a:ext uri="{FF2B5EF4-FFF2-40B4-BE49-F238E27FC236}">
                <a16:creationId xmlns:a16="http://schemas.microsoft.com/office/drawing/2014/main" id="{B28C45D2-F89A-4C10-9876-3DA8228F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7">
            <a:extLst>
              <a:ext uri="{FF2B5EF4-FFF2-40B4-BE49-F238E27FC236}">
                <a16:creationId xmlns:a16="http://schemas.microsoft.com/office/drawing/2014/main" id="{0234D59C-49AC-4D46-89BB-D5C2328A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>
            <a:extLst>
              <a:ext uri="{FF2B5EF4-FFF2-40B4-BE49-F238E27FC236}">
                <a16:creationId xmlns:a16="http://schemas.microsoft.com/office/drawing/2014/main" id="{305CBCC7-9807-4B27-880F-4262C8C6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7F15F-86DA-451E-AB1A-FBC1319E4EF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021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9">
            <a:extLst>
              <a:ext uri="{FF2B5EF4-FFF2-40B4-BE49-F238E27FC236}">
                <a16:creationId xmlns:a16="http://schemas.microsoft.com/office/drawing/2014/main" id="{45ECA041-8ECC-4677-B83C-737C7D4ABAF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Zaobljeni pravokutnik 10">
            <a:extLst>
              <a:ext uri="{FF2B5EF4-FFF2-40B4-BE49-F238E27FC236}">
                <a16:creationId xmlns:a16="http://schemas.microsoft.com/office/drawing/2014/main" id="{401F9165-BF80-435A-B94B-BEC634708E56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datuma 3">
            <a:extLst>
              <a:ext uri="{FF2B5EF4-FFF2-40B4-BE49-F238E27FC236}">
                <a16:creationId xmlns:a16="http://schemas.microsoft.com/office/drawing/2014/main" id="{936289BF-B82A-49F9-AC5B-02B824DF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4">
            <a:extLst>
              <a:ext uri="{FF2B5EF4-FFF2-40B4-BE49-F238E27FC236}">
                <a16:creationId xmlns:a16="http://schemas.microsoft.com/office/drawing/2014/main" id="{2DEED5E2-AC4E-41BF-B3D0-0C9E7FE9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>
            <a:extLst>
              <a:ext uri="{FF2B5EF4-FFF2-40B4-BE49-F238E27FC236}">
                <a16:creationId xmlns:a16="http://schemas.microsoft.com/office/drawing/2014/main" id="{F071F441-7B6A-4E1B-91BC-A8DE2247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2E2FD-9435-414A-A616-E09B8D51452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5092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24">
            <a:extLst>
              <a:ext uri="{FF2B5EF4-FFF2-40B4-BE49-F238E27FC236}">
                <a16:creationId xmlns:a16="http://schemas.microsoft.com/office/drawing/2014/main" id="{63BDA763-2DB1-4376-98B5-64D401F1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17">
            <a:extLst>
              <a:ext uri="{FF2B5EF4-FFF2-40B4-BE49-F238E27FC236}">
                <a16:creationId xmlns:a16="http://schemas.microsoft.com/office/drawing/2014/main" id="{61BC0DE6-ADF5-4C66-BDF1-23F0FFD6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4">
            <a:extLst>
              <a:ext uri="{FF2B5EF4-FFF2-40B4-BE49-F238E27FC236}">
                <a16:creationId xmlns:a16="http://schemas.microsoft.com/office/drawing/2014/main" id="{1BF33599-52E4-4179-BBFE-30B51D27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4E2FF-3033-4DFC-853A-A02D561B83E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461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24">
            <a:extLst>
              <a:ext uri="{FF2B5EF4-FFF2-40B4-BE49-F238E27FC236}">
                <a16:creationId xmlns:a16="http://schemas.microsoft.com/office/drawing/2014/main" id="{9C433737-E725-4C9E-88D5-4980351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17">
            <a:extLst>
              <a:ext uri="{FF2B5EF4-FFF2-40B4-BE49-F238E27FC236}">
                <a16:creationId xmlns:a16="http://schemas.microsoft.com/office/drawing/2014/main" id="{7B8A5176-04D0-41C3-B8A6-5E5EFC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4">
            <a:extLst>
              <a:ext uri="{FF2B5EF4-FFF2-40B4-BE49-F238E27FC236}">
                <a16:creationId xmlns:a16="http://schemas.microsoft.com/office/drawing/2014/main" id="{E53606E5-6880-4F4F-A5E2-510DF39C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6194-8858-4FEE-85C1-81FC3D1FC4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052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4">
            <a:extLst>
              <a:ext uri="{FF2B5EF4-FFF2-40B4-BE49-F238E27FC236}">
                <a16:creationId xmlns:a16="http://schemas.microsoft.com/office/drawing/2014/main" id="{F6326877-2FB7-4316-BB9E-E2D56C26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17">
            <a:extLst>
              <a:ext uri="{FF2B5EF4-FFF2-40B4-BE49-F238E27FC236}">
                <a16:creationId xmlns:a16="http://schemas.microsoft.com/office/drawing/2014/main" id="{35480A4A-BE44-4BE6-9AD1-62B95D1B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902C17C-095C-4258-B70F-AB39E436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F2756-90B7-4F36-AC50-3AE3FC8A0EA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210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9">
            <a:extLst>
              <a:ext uri="{FF2B5EF4-FFF2-40B4-BE49-F238E27FC236}">
                <a16:creationId xmlns:a16="http://schemas.microsoft.com/office/drawing/2014/main" id="{4EA8D2B0-A32C-4AA7-98FA-9434739F7E6E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zervirano mjesto datuma 1">
            <a:extLst>
              <a:ext uri="{FF2B5EF4-FFF2-40B4-BE49-F238E27FC236}">
                <a16:creationId xmlns:a16="http://schemas.microsoft.com/office/drawing/2014/main" id="{2A64C818-9535-48BD-92EE-7D2D7670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">
            <a:extLst>
              <a:ext uri="{FF2B5EF4-FFF2-40B4-BE49-F238E27FC236}">
                <a16:creationId xmlns:a16="http://schemas.microsoft.com/office/drawing/2014/main" id="{FEE5FCAE-834D-44DC-8FF8-EA4A0E00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3">
            <a:extLst>
              <a:ext uri="{FF2B5EF4-FFF2-40B4-BE49-F238E27FC236}">
                <a16:creationId xmlns:a16="http://schemas.microsoft.com/office/drawing/2014/main" id="{E50E71BC-6665-468D-BB23-98382A07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5546-A0C3-4E19-84EC-AC3FD1868A4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7118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24">
            <a:extLst>
              <a:ext uri="{FF2B5EF4-FFF2-40B4-BE49-F238E27FC236}">
                <a16:creationId xmlns:a16="http://schemas.microsoft.com/office/drawing/2014/main" id="{17969A51-246F-430B-A50B-170E360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17">
            <a:extLst>
              <a:ext uri="{FF2B5EF4-FFF2-40B4-BE49-F238E27FC236}">
                <a16:creationId xmlns:a16="http://schemas.microsoft.com/office/drawing/2014/main" id="{3870FA48-452D-4AC6-ABA7-BD34FE2D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4">
            <a:extLst>
              <a:ext uri="{FF2B5EF4-FFF2-40B4-BE49-F238E27FC236}">
                <a16:creationId xmlns:a16="http://schemas.microsoft.com/office/drawing/2014/main" id="{A0185B02-B9F4-4806-9A84-48C836E1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E1EE7-DC12-454A-B930-CBA022D04CA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361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761D4-5F6B-4A69-AF15-24FFE3A9C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01699E-9F4F-4B71-8B14-2C5BEC53F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C36248-FCE2-43B2-95BA-A65E59594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5DA8-5E58-465B-B8E6-1E32E518799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939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9">
            <a:extLst>
              <a:ext uri="{FF2B5EF4-FFF2-40B4-BE49-F238E27FC236}">
                <a16:creationId xmlns:a16="http://schemas.microsoft.com/office/drawing/2014/main" id="{DB721207-C0F1-4199-A595-964FB8D35802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avokutnik s jednim zaobljenim kutom 10">
            <a:extLst>
              <a:ext uri="{FF2B5EF4-FFF2-40B4-BE49-F238E27FC236}">
                <a16:creationId xmlns:a16="http://schemas.microsoft.com/office/drawing/2014/main" id="{0E707777-4C74-46DE-9936-629D0D82571E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/>
              <a:t>Pritisnite ikonu za dodavanje slike</a:t>
            </a:r>
            <a:endParaRPr lang="en-US" noProof="0"/>
          </a:p>
        </p:txBody>
      </p:sp>
      <p:sp>
        <p:nvSpPr>
          <p:cNvPr id="7" name="Rezervirano mjesto datuma 4">
            <a:extLst>
              <a:ext uri="{FF2B5EF4-FFF2-40B4-BE49-F238E27FC236}">
                <a16:creationId xmlns:a16="http://schemas.microsoft.com/office/drawing/2014/main" id="{01E3F4FF-56B6-4592-A484-3CF45D9C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5">
            <a:extLst>
              <a:ext uri="{FF2B5EF4-FFF2-40B4-BE49-F238E27FC236}">
                <a16:creationId xmlns:a16="http://schemas.microsoft.com/office/drawing/2014/main" id="{DE56E90A-79C3-47EE-A9CB-CD0BE699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6">
            <a:extLst>
              <a:ext uri="{FF2B5EF4-FFF2-40B4-BE49-F238E27FC236}">
                <a16:creationId xmlns:a16="http://schemas.microsoft.com/office/drawing/2014/main" id="{8B51C4C8-D2D8-4301-A3F3-9D6D4E64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37047-D91B-4526-A1D2-B9DD7A012BA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2942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24">
            <a:extLst>
              <a:ext uri="{FF2B5EF4-FFF2-40B4-BE49-F238E27FC236}">
                <a16:creationId xmlns:a16="http://schemas.microsoft.com/office/drawing/2014/main" id="{32E1C404-0241-4714-992C-BEFA80F4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7">
            <a:extLst>
              <a:ext uri="{FF2B5EF4-FFF2-40B4-BE49-F238E27FC236}">
                <a16:creationId xmlns:a16="http://schemas.microsoft.com/office/drawing/2014/main" id="{A4C86F35-340E-45DA-8748-DD0E3510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>
            <a:extLst>
              <a:ext uri="{FF2B5EF4-FFF2-40B4-BE49-F238E27FC236}">
                <a16:creationId xmlns:a16="http://schemas.microsoft.com/office/drawing/2014/main" id="{3D67471F-7A18-4917-8E0B-EC0C0A3A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298A4-8E6D-43C2-B08F-1DC662D2821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4515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24">
            <a:extLst>
              <a:ext uri="{FF2B5EF4-FFF2-40B4-BE49-F238E27FC236}">
                <a16:creationId xmlns:a16="http://schemas.microsoft.com/office/drawing/2014/main" id="{A59160BD-87F0-4768-ADB3-2C0138D4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7">
            <a:extLst>
              <a:ext uri="{FF2B5EF4-FFF2-40B4-BE49-F238E27FC236}">
                <a16:creationId xmlns:a16="http://schemas.microsoft.com/office/drawing/2014/main" id="{DC5FD474-1355-4E13-B349-15ED6184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>
            <a:extLst>
              <a:ext uri="{FF2B5EF4-FFF2-40B4-BE49-F238E27FC236}">
                <a16:creationId xmlns:a16="http://schemas.microsoft.com/office/drawing/2014/main" id="{7045E7E8-FEB6-4598-891F-E9241C10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D612-7362-4CFE-83D2-D5507DEDEB5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2350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>
            <a:extLst>
              <a:ext uri="{FF2B5EF4-FFF2-40B4-BE49-F238E27FC236}">
                <a16:creationId xmlns:a16="http://schemas.microsoft.com/office/drawing/2014/main" id="{90BA6DFE-DAED-4D0D-9E3F-C044B9F2F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5" name="Rezervirano mjesto datuma 15">
            <a:extLst>
              <a:ext uri="{FF2B5EF4-FFF2-40B4-BE49-F238E27FC236}">
                <a16:creationId xmlns:a16="http://schemas.microsoft.com/office/drawing/2014/main" id="{1BD0CD25-E418-463D-8F5A-FC44ED1E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1">
            <a:extLst>
              <a:ext uri="{FF2B5EF4-FFF2-40B4-BE49-F238E27FC236}">
                <a16:creationId xmlns:a16="http://schemas.microsoft.com/office/drawing/2014/main" id="{F25F40CD-8535-47C8-A0FA-0FB5CAEB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4">
            <a:extLst>
              <a:ext uri="{FF2B5EF4-FFF2-40B4-BE49-F238E27FC236}">
                <a16:creationId xmlns:a16="http://schemas.microsoft.com/office/drawing/2014/main" id="{16E101F3-9CDE-4DD1-95B3-CFC2F246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51A8806-E62D-4F1A-871A-C96D7DC2E22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4714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24">
            <a:extLst>
              <a:ext uri="{FF2B5EF4-FFF2-40B4-BE49-F238E27FC236}">
                <a16:creationId xmlns:a16="http://schemas.microsoft.com/office/drawing/2014/main" id="{5169CEE8-3CC6-4F2F-93CC-D37F5FA7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8">
            <a:extLst>
              <a:ext uri="{FF2B5EF4-FFF2-40B4-BE49-F238E27FC236}">
                <a16:creationId xmlns:a16="http://schemas.microsoft.com/office/drawing/2014/main" id="{9C07E0BE-243D-4260-A8DD-B910E6F1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5">
            <a:extLst>
              <a:ext uri="{FF2B5EF4-FFF2-40B4-BE49-F238E27FC236}">
                <a16:creationId xmlns:a16="http://schemas.microsoft.com/office/drawing/2014/main" id="{931D57B2-9395-4BDE-945C-E4D696C0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1ADA995-C8DF-43D3-A976-96973328109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058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>
            <a:extLst>
              <a:ext uri="{FF2B5EF4-FFF2-40B4-BE49-F238E27FC236}">
                <a16:creationId xmlns:a16="http://schemas.microsoft.com/office/drawing/2014/main" id="{A56ACF86-3AA5-4968-80D4-B023D2292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Rezervirano mjesto datuma 18">
            <a:extLst>
              <a:ext uri="{FF2B5EF4-FFF2-40B4-BE49-F238E27FC236}">
                <a16:creationId xmlns:a16="http://schemas.microsoft.com/office/drawing/2014/main" id="{608233C4-4C45-4951-A22D-691A4C35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10">
            <a:extLst>
              <a:ext uri="{FF2B5EF4-FFF2-40B4-BE49-F238E27FC236}">
                <a16:creationId xmlns:a16="http://schemas.microsoft.com/office/drawing/2014/main" id="{CC01B71C-C619-4F5D-9120-B5E6A1C6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5">
            <a:extLst>
              <a:ext uri="{FF2B5EF4-FFF2-40B4-BE49-F238E27FC236}">
                <a16:creationId xmlns:a16="http://schemas.microsoft.com/office/drawing/2014/main" id="{BC45643B-EBD9-46E1-9A1F-F4FC45FD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6EE23-F2E3-407A-A736-F341614D13F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005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10">
            <a:extLst>
              <a:ext uri="{FF2B5EF4-FFF2-40B4-BE49-F238E27FC236}">
                <a16:creationId xmlns:a16="http://schemas.microsoft.com/office/drawing/2014/main" id="{55A9742C-1363-4C4B-9F91-CF71140D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27">
            <a:extLst>
              <a:ext uri="{FF2B5EF4-FFF2-40B4-BE49-F238E27FC236}">
                <a16:creationId xmlns:a16="http://schemas.microsoft.com/office/drawing/2014/main" id="{E57238FA-06E8-44F3-AF74-4BAC57CD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4">
            <a:extLst>
              <a:ext uri="{FF2B5EF4-FFF2-40B4-BE49-F238E27FC236}">
                <a16:creationId xmlns:a16="http://schemas.microsoft.com/office/drawing/2014/main" id="{23F59827-C21C-4431-9325-594E369D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5AB2-CBF6-4644-A251-EA402D4279A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9341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>
            <a:extLst>
              <a:ext uri="{FF2B5EF4-FFF2-40B4-BE49-F238E27FC236}">
                <a16:creationId xmlns:a16="http://schemas.microsoft.com/office/drawing/2014/main" id="{94FC5B19-484F-4ADF-A9BD-34BA8EE75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8" name="Rezervirano mjesto datuma 9">
            <a:extLst>
              <a:ext uri="{FF2B5EF4-FFF2-40B4-BE49-F238E27FC236}">
                <a16:creationId xmlns:a16="http://schemas.microsoft.com/office/drawing/2014/main" id="{BF4B206F-5F64-4FF8-BE30-C9208FAA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podnožja 5">
            <a:extLst>
              <a:ext uri="{FF2B5EF4-FFF2-40B4-BE49-F238E27FC236}">
                <a16:creationId xmlns:a16="http://schemas.microsoft.com/office/drawing/2014/main" id="{2436B4C8-1915-43E8-BC3D-DC910250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>
            <a:extLst>
              <a:ext uri="{FF2B5EF4-FFF2-40B4-BE49-F238E27FC236}">
                <a16:creationId xmlns:a16="http://schemas.microsoft.com/office/drawing/2014/main" id="{1050008D-4283-480F-9EBA-23669752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E789A6E6-AE37-4555-801E-464ECCCCC9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2918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datuma 10">
            <a:extLst>
              <a:ext uri="{FF2B5EF4-FFF2-40B4-BE49-F238E27FC236}">
                <a16:creationId xmlns:a16="http://schemas.microsoft.com/office/drawing/2014/main" id="{2C5BCBA0-8206-4FA6-B8F4-6677C24F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7">
            <a:extLst>
              <a:ext uri="{FF2B5EF4-FFF2-40B4-BE49-F238E27FC236}">
                <a16:creationId xmlns:a16="http://schemas.microsoft.com/office/drawing/2014/main" id="{9AF41E63-8BD1-4390-8767-A8F0AD06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EBA29F9-5C40-45C7-9567-49805ABF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B5052-90B8-44D8-9276-542B954B644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3991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">
            <a:extLst>
              <a:ext uri="{FF2B5EF4-FFF2-40B4-BE49-F238E27FC236}">
                <a16:creationId xmlns:a16="http://schemas.microsoft.com/office/drawing/2014/main" id="{601698C7-CE99-4C40-80C9-3F475B1B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3">
            <a:extLst>
              <a:ext uri="{FF2B5EF4-FFF2-40B4-BE49-F238E27FC236}">
                <a16:creationId xmlns:a16="http://schemas.microsoft.com/office/drawing/2014/main" id="{060287AB-6E1E-44AB-84B4-899592A7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6">
            <a:extLst>
              <a:ext uri="{FF2B5EF4-FFF2-40B4-BE49-F238E27FC236}">
                <a16:creationId xmlns:a16="http://schemas.microsoft.com/office/drawing/2014/main" id="{6788BF47-3B71-4893-9A2A-9D4236FD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EBDC7-39B6-4EA7-B13B-4F48B52ECB2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7426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3CAC9-7346-4BC3-93C1-EFB41FBC9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FFD8C3-50B6-4C98-86A1-8CBB146BE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491F1-4035-44A3-AC42-01611A8E8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41135-63E2-4130-8A09-A2B252305DE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79802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>
            <a:extLst>
              <a:ext uri="{FF2B5EF4-FFF2-40B4-BE49-F238E27FC236}">
                <a16:creationId xmlns:a16="http://schemas.microsoft.com/office/drawing/2014/main" id="{82B485C7-7E0A-4232-82C0-97FBA0888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datuma 24">
            <a:extLst>
              <a:ext uri="{FF2B5EF4-FFF2-40B4-BE49-F238E27FC236}">
                <a16:creationId xmlns:a16="http://schemas.microsoft.com/office/drawing/2014/main" id="{10ED3F32-77A4-4F77-9CF7-6CEC6F7D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28">
            <a:extLst>
              <a:ext uri="{FF2B5EF4-FFF2-40B4-BE49-F238E27FC236}">
                <a16:creationId xmlns:a16="http://schemas.microsoft.com/office/drawing/2014/main" id="{94B8BF39-9EA4-4391-AA82-29A45ABD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6">
            <a:extLst>
              <a:ext uri="{FF2B5EF4-FFF2-40B4-BE49-F238E27FC236}">
                <a16:creationId xmlns:a16="http://schemas.microsoft.com/office/drawing/2014/main" id="{58C097FC-E1FF-4951-B0D5-F3A62806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6A188-8463-4065-8FD7-2C54E255BC2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8389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6">
            <a:extLst>
              <a:ext uri="{FF2B5EF4-FFF2-40B4-BE49-F238E27FC236}">
                <a16:creationId xmlns:a16="http://schemas.microsoft.com/office/drawing/2014/main" id="{FBD26069-6635-43E7-AD13-26327C76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8152D345-D3F7-4037-85BF-8B0838AA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30">
            <a:extLst>
              <a:ext uri="{FF2B5EF4-FFF2-40B4-BE49-F238E27FC236}">
                <a16:creationId xmlns:a16="http://schemas.microsoft.com/office/drawing/2014/main" id="{B598C9C6-6AF6-45F8-B7B3-7F840D4B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65A0E-E0E7-40A2-8241-31E77184720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8245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0">
            <a:extLst>
              <a:ext uri="{FF2B5EF4-FFF2-40B4-BE49-F238E27FC236}">
                <a16:creationId xmlns:a16="http://schemas.microsoft.com/office/drawing/2014/main" id="{71A080ED-AB1E-4FEA-B9C0-FAA8F3C7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7">
            <a:extLst>
              <a:ext uri="{FF2B5EF4-FFF2-40B4-BE49-F238E27FC236}">
                <a16:creationId xmlns:a16="http://schemas.microsoft.com/office/drawing/2014/main" id="{99A96FF8-A854-4E10-BC84-3B7FF21A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>
            <a:extLst>
              <a:ext uri="{FF2B5EF4-FFF2-40B4-BE49-F238E27FC236}">
                <a16:creationId xmlns:a16="http://schemas.microsoft.com/office/drawing/2014/main" id="{B0E36AF2-241E-4013-B4BE-4A43A82E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1F4ED-EDEE-489D-810C-9E28C9D6009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952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AF4111-BF8C-4470-AD78-AFDCA451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98043A-460D-4F34-AFCE-630905C9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328857-FAA5-4A19-A676-49BA85B5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07CEF-C32A-4E18-AC67-F9C72A54137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3313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A7B79123-BBAB-4FA8-96E2-35B3B8AB482B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EF7D375-1E38-49C6-A17A-BEB3B28FA882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843B5A9-707E-4C76-B8AC-5D14B0CD1C1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B1F0F30C-0F32-4590-AD7A-9F8EDEC189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516C1CC-FA4A-431F-AE9D-95D550A9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5452E6D-0DE8-4993-9BD0-BB7BCAEB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FBD95A-03BE-40DB-85BC-13123C0B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B9ACF-5125-456E-8FAD-16B0A9337DE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850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6EB5-5312-4636-B8FE-1965E2E4D1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C5B20-680E-414C-9392-972BC05A02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A3D70-C928-48DA-B140-4C71221124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DD4097-B827-4FAB-8A13-BEFA3CBC781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18540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8EF7DB6-0553-45AD-AE2A-880518A05316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A8B45F5-99AC-4488-8A9C-2B08ADCB4E04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7D2BC83-0172-4B25-9BFB-247F5F7B27C8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E650CBEB-3D58-417E-BF64-D7E2B7821AA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4FBC6D-8A41-4055-9544-48ACD3E9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715A6D3-08B7-41A2-8C03-71C69A7D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EC2882-2EA9-4215-BD2E-B405756A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699DF-9E2B-4317-9A5F-E1A7A8AA7C4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2328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15A79E-01C4-4851-8B36-4A6067DFB5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7CB7B6-84A4-4AD5-BC0E-BB9DE63BF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6C0326-3488-4857-B7EE-4377E90547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CE4A4BD-FB05-40BB-996A-3ABD6488BC3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8799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38CC91-7F25-4873-96CA-70F30459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83DFED-8B72-450E-907C-AF2ECD3F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91C973-43CA-4D22-B155-F1FE2323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4596C-0A8E-4719-9804-482F4134BF8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39546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7B2152-9BB5-4092-8414-647783FB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DDDABB-BB0A-40BB-AD1A-D4676FB4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C37D60-F5DF-41B1-BA2C-42151BC2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6AB24-3020-4C0F-A245-DFF093A1CAC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0815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3E427-6530-480D-A701-5200D7A90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366D47-C433-4460-AFE8-B49E129B8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B9EA8-90E7-476F-A1D6-269BD4260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0FFA4-F2C5-48F5-8416-837B712F076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76084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B73B84-8E72-4C43-B5DE-D1667DF5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FA480D-39ED-41D1-824F-1A95D1A9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D48CD6-14B4-4FC0-B54C-434D9662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88F5D-0B59-4D30-AE78-74113DA84B5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75555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5F8A3A-E26A-4D5A-B9A9-469C7E1D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B32AA1-F438-4811-9DB7-D1897629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52BDF-DBA7-4EC7-8EC4-A8F1249D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BDFC-DBCD-4EF7-90AA-A49914650E3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46519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3F5EA6-73CC-4D0C-AD7B-2810C30A8A4A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24362FB-5CB9-4BB8-B821-C43E3FD156B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66FAB6F-0302-49A0-802D-EF462252CA18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10FF06C-8552-4E95-BA03-AC577A55CD43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B1121AC-664F-4B52-B470-2449AFD0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D4C9A18-3507-4706-884D-35FD7EBD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35EF54E-534C-4EBA-B456-48CEBFE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8B38F-7D9C-41F5-BBE0-CE89567E1C9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59292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0592A-F35E-478D-807B-9E75B995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4FC50-4B60-468D-8F35-43A0E094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E674D-0729-417C-AEC7-246F2C63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9059A-3C85-4329-8837-6A904237FB6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5271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8B40-BC3E-4C3C-8354-F685FF6B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43D3-6F43-42A1-AA6F-4E1BF900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1612-D653-4AD9-816E-94AA506D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FFCD5-280E-49CB-ACF6-0632B484473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46641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195C3C-A1AA-4118-AAA0-3AB304DD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4E4C-240C-4A6C-9476-8B45C29FC341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591547-44C9-4AB7-BA74-ACE20A28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771205-3BD6-47FB-8947-5E94F619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CA9AF-3194-46F3-98FA-7FC82050B9F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5913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3CCBBD-D159-4D94-B073-C0F48985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32D6-407B-4E41-B257-3F0BB59951D9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2FB55C-CD94-4743-B77F-CAC9E13E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689FA3-7DEE-402B-AD37-607D4A93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A9035-8016-4566-9420-BCAC8C511D7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72390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A52791-8BF9-4432-A6A8-FFEF152F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9B45-8AAC-4140-9A44-EADEDEE879C8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CBD35C-DEF7-4A53-8584-D2547F3F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5AAE4E-9B1B-4F7A-A26B-79F144CA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0A432-1DF6-48DB-B566-91986A9C88D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61921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6BCD696-9964-44A8-96D9-3EDE9C72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08A4-2C30-4994-9297-1081A43E3E5C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BECC23EE-302F-451A-98EF-EDB35335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0D11768E-C0C2-4064-A6AF-FA889D44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36AC-9598-4023-BFE7-6F0E1B68A67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582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CB2ECF86-2617-4A32-BBA4-8A81955F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7994-E59E-4A57-A884-0D4E442FFD1E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1FE0F23C-054A-45CA-8E16-BE1C4D2D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7C51ECA3-A485-45AC-8429-CBB39FE6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98EF7-C9DB-4155-9908-6F698228A52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0705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150A9B-D190-43CF-A820-B9F6C7964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FEA728-DD54-4FD2-8FC6-92196243F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F6156B-6E8B-4F35-91AF-FF4FE82E1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93AAB-7444-4408-B232-5A765CC33A8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6385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257B028B-5CED-4CB3-A42D-918A8CCE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9D03-7BAB-441B-88F5-BA13CFE0F4B1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3AFFF8F9-7C68-4837-B68B-13829FE0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9220AF2F-E02F-41AC-8198-3C731377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86BEA-544C-47FC-8943-9B04A759433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93447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F15A9FC8-524A-48E6-898E-1038A683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4069-78F9-4A81-A013-480318152E60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4EC1649D-EE72-48BD-9D09-E205272D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0F5C2003-AFC0-4F4E-8B59-273FC370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22737-B91F-42F5-A4F1-611354C6E60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3882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EBC2B53E-BFFE-4F26-A330-120EBCE3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BCC5-8498-4D2F-9DE5-4FE5370D763F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CE12874C-2C57-4FF3-8BAE-A741FE57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C83A28B8-9CB0-42BB-A278-76AC7055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EF4F-E048-4096-93CE-F2E3E3435DA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89773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7485DDF1-E9F7-4A3F-81DF-871EB3A5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F988-EEEF-4E02-8FEC-4A7D88AC01B9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67059AAB-22AE-44E0-894F-92EEE544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BE1C2F2A-A732-4184-88A3-4AACFA4E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D17CD-CE1A-452F-8EF0-18DAFF188D7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29726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692FB2-CEB1-4E7A-ACAE-EEE2A19B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27BD-A5EF-466A-940C-E8B1D99EB67F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219D12-CA07-44EE-8837-FC692D94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7B0C92-B611-483E-84AE-4A03D3D1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CF1E0-6837-49D7-93F5-F902787D3E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1694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0C8A41-A985-4924-AE32-1E388778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048F-7F41-4136-949F-1CF396C66748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261E4C-2DAE-4AC5-8B4E-A8B301EC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B60D60-D2E1-4B3D-A5D3-20DEACDD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248C-2504-4D00-B12D-F3A00C89D5C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1343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49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5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54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1E22C5-4CA7-433C-8501-56CBD0E8B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4D6345-7CC1-467E-9D78-EC2F03536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BE1887-6B5A-4D45-B56F-43E89A815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4227B-F862-4950-842A-01E53BA980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26203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3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7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7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10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0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88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D6CF6F-AE84-400B-A20F-D86A3F542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CEA4A9-2281-4989-9275-C9CC3B12D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45A357-B4E7-4CBA-9437-3C8DF42EA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369B0-081E-4B7D-80D4-AC56AE3963D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11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ABDE9-1948-4C87-91D3-89C1D0993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63B8A-F28D-40FA-9456-26B1041F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3D96C-27C6-4E11-A371-8EA92E4D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D94CF-CCC4-4736-A87E-1F4CE86F842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468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B90F4-28B5-4ED6-BCA3-E859C5C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5C597-F173-4F49-862B-86D0EB1B3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8B9F8-C7D3-407F-A511-E1105393B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90FC6-0E3B-4DA3-AFFA-1C96C26AE81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6455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9F503D-03CB-461D-AB2B-EF5A01E90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11AEEB-F3BF-4475-9241-77CD3CBCA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9F822B-D4DB-4052-8D31-2D95C41E5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0326B5-FB11-4CD3-974D-33B553592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2ADEC8-6F72-45D0-9128-FD272C283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79CA0F9-06CF-4DE3-A29E-44DC2B3F3F4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>
            <a:extLst>
              <a:ext uri="{FF2B5EF4-FFF2-40B4-BE49-F238E27FC236}">
                <a16:creationId xmlns:a16="http://schemas.microsoft.com/office/drawing/2014/main" id="{2221135B-C136-45A1-8558-42185744026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Zaobljeni pravokutnik 8">
            <a:extLst>
              <a:ext uri="{FF2B5EF4-FFF2-40B4-BE49-F238E27FC236}">
                <a16:creationId xmlns:a16="http://schemas.microsoft.com/office/drawing/2014/main" id="{3CFD7460-3717-4C81-A2F7-DF744C73CC74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zervirano mjesto naslova 12">
            <a:extLst>
              <a:ext uri="{FF2B5EF4-FFF2-40B4-BE49-F238E27FC236}">
                <a16:creationId xmlns:a16="http://schemas.microsoft.com/office/drawing/2014/main" id="{6DD9C4FE-0B53-483A-81C8-613DD657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055" name="Rezervirano mjesto teksta 3">
            <a:extLst>
              <a:ext uri="{FF2B5EF4-FFF2-40B4-BE49-F238E27FC236}">
                <a16:creationId xmlns:a16="http://schemas.microsoft.com/office/drawing/2014/main" id="{1E434D37-F0EF-47E7-9ECA-3D76FF86D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25" name="Rezervirano mjesto datuma 24">
            <a:extLst>
              <a:ext uri="{FF2B5EF4-FFF2-40B4-BE49-F238E27FC236}">
                <a16:creationId xmlns:a16="http://schemas.microsoft.com/office/drawing/2014/main" id="{56A04AF6-1892-4483-913B-90DC270C8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podnožja 17">
            <a:extLst>
              <a:ext uri="{FF2B5EF4-FFF2-40B4-BE49-F238E27FC236}">
                <a16:creationId xmlns:a16="http://schemas.microsoft.com/office/drawing/2014/main" id="{1735378C-C110-4FEC-A2C6-0060477C3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D9C027-9924-4537-990A-E16BDCB88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9AEB6196-2199-4EC1-9694-CE01FCB0E3E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53" r:id="rId2"/>
    <p:sldLayoutId id="2147485383" r:id="rId3"/>
    <p:sldLayoutId id="2147485354" r:id="rId4"/>
    <p:sldLayoutId id="2147485355" r:id="rId5"/>
    <p:sldLayoutId id="2147485356" r:id="rId6"/>
    <p:sldLayoutId id="2147485384" r:id="rId7"/>
    <p:sldLayoutId id="2147485357" r:id="rId8"/>
    <p:sldLayoutId id="2147485385" r:id="rId9"/>
    <p:sldLayoutId id="2147485358" r:id="rId10"/>
    <p:sldLayoutId id="21474853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>
            <a:extLst>
              <a:ext uri="{FF2B5EF4-FFF2-40B4-BE49-F238E27FC236}">
                <a16:creationId xmlns:a16="http://schemas.microsoft.com/office/drawing/2014/main" id="{2D79A0E3-DDBA-417F-A5BD-1B8663BBF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7" name="Rezervirano mjesto teksta 7">
            <a:extLst>
              <a:ext uri="{FF2B5EF4-FFF2-40B4-BE49-F238E27FC236}">
                <a16:creationId xmlns:a16="http://schemas.microsoft.com/office/drawing/2014/main" id="{186DFEA9-109A-45BD-B406-55F4778BF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11" name="Rezervirano mjesto datuma 10">
            <a:extLst>
              <a:ext uri="{FF2B5EF4-FFF2-40B4-BE49-F238E27FC236}">
                <a16:creationId xmlns:a16="http://schemas.microsoft.com/office/drawing/2014/main" id="{6E0A4919-208E-4D6A-A303-37289BA20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" name="Rezervirano mjesto podnožja 27">
            <a:extLst>
              <a:ext uri="{FF2B5EF4-FFF2-40B4-BE49-F238E27FC236}">
                <a16:creationId xmlns:a16="http://schemas.microsoft.com/office/drawing/2014/main" id="{CCFC1C7F-CA60-44C9-91F5-7DF5C2F42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359393-7EF7-43D8-A499-A0428064B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A3319C59-E2F3-4719-8225-10A798E2B43B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" name="Rezervirano mjesto naslova 9">
            <a:extLst>
              <a:ext uri="{FF2B5EF4-FFF2-40B4-BE49-F238E27FC236}">
                <a16:creationId xmlns:a16="http://schemas.microsoft.com/office/drawing/2014/main" id="{52E94EF2-ACFA-49B7-8A07-F1756285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9" name="Ravni poveznik 8">
            <a:extLst>
              <a:ext uri="{FF2B5EF4-FFF2-40B4-BE49-F238E27FC236}">
                <a16:creationId xmlns:a16="http://schemas.microsoft.com/office/drawing/2014/main" id="{5D4DA01B-F79D-4C45-96BD-FD646D4E1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avni poveznik 11">
            <a:extLst>
              <a:ext uri="{FF2B5EF4-FFF2-40B4-BE49-F238E27FC236}">
                <a16:creationId xmlns:a16="http://schemas.microsoft.com/office/drawing/2014/main" id="{15F64A23-89D9-41AB-BBBB-9651D52CA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87" r:id="rId2"/>
    <p:sldLayoutId id="2147485388" r:id="rId3"/>
    <p:sldLayoutId id="2147485360" r:id="rId4"/>
    <p:sldLayoutId id="2147485389" r:id="rId5"/>
    <p:sldLayoutId id="2147485361" r:id="rId6"/>
    <p:sldLayoutId id="2147485390" r:id="rId7"/>
    <p:sldLayoutId id="2147485391" r:id="rId8"/>
    <p:sldLayoutId id="2147485392" r:id="rId9"/>
    <p:sldLayoutId id="2147485362" r:id="rId10"/>
    <p:sldLayoutId id="21474853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5955C4-728B-4FD0-8A84-80EB039D2D70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627492-56AC-400F-8D47-E68D0F113009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B9A56-E089-49E0-82A5-FB90409752B3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060878-34DD-453C-B6A9-B1D211C08E0A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63CEA-ACCD-4A43-9E0C-3AB77CE0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id="{3ADC640B-983F-4440-85CF-9F1EC5B836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AC7C-5726-46B3-A3E8-BBF446F1B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0F14-D077-4F1E-BBF5-90E003B16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EB85-6CD5-489D-A4EC-77C02DA7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33F7A783-51BC-43C0-92A9-1D250295DDE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4" r:id="rId1"/>
    <p:sldLayoutId id="2147485363" r:id="rId2"/>
    <p:sldLayoutId id="2147485395" r:id="rId3"/>
    <p:sldLayoutId id="2147485364" r:id="rId4"/>
    <p:sldLayoutId id="2147485365" r:id="rId5"/>
    <p:sldLayoutId id="2147485366" r:id="rId6"/>
    <p:sldLayoutId id="2147485367" r:id="rId7"/>
    <p:sldLayoutId id="2147485368" r:id="rId8"/>
    <p:sldLayoutId id="2147485396" r:id="rId9"/>
    <p:sldLayoutId id="2147485369" r:id="rId10"/>
    <p:sldLayoutId id="2147485370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naslova 1">
            <a:extLst>
              <a:ext uri="{FF2B5EF4-FFF2-40B4-BE49-F238E27FC236}">
                <a16:creationId xmlns:a16="http://schemas.microsoft.com/office/drawing/2014/main" id="{BC06764A-2786-464B-96EC-1AF5680255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5123" name="Rezervirano mjesto teksta 2">
            <a:extLst>
              <a:ext uri="{FF2B5EF4-FFF2-40B4-BE49-F238E27FC236}">
                <a16:creationId xmlns:a16="http://schemas.microsoft.com/office/drawing/2014/main" id="{A413596B-1B91-4C78-A343-4128AF57D5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F3BC1A-2F04-4843-986E-C29F9F457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355706-71E2-4ABF-AEDB-DD0FF59153D6}" type="datetimeFigureOut">
              <a:rPr lang="hr-HR"/>
              <a:pPr>
                <a:defRPr/>
              </a:pPr>
              <a:t>15.12.2023.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E1ED71-CDDB-4CCC-9F3E-3004E4342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9866A2-66B9-4D24-ABD0-0B14369F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0EC93FF-DD2D-4ACE-83BA-4D36DE70BB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8" r:id="rId1"/>
    <p:sldLayoutId id="2147485399" r:id="rId2"/>
    <p:sldLayoutId id="2147485400" r:id="rId3"/>
    <p:sldLayoutId id="2147485401" r:id="rId4"/>
    <p:sldLayoutId id="2147485402" r:id="rId5"/>
    <p:sldLayoutId id="2147485403" r:id="rId6"/>
    <p:sldLayoutId id="2147485404" r:id="rId7"/>
    <p:sldLayoutId id="2147485405" r:id="rId8"/>
    <p:sldLayoutId id="2147485406" r:id="rId9"/>
    <p:sldLayoutId id="2147485407" r:id="rId10"/>
    <p:sldLayoutId id="21474854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blin.net/biblij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Korisnik\SKOLA\6%20raz\6_31%20Crkva-Isusovi-ucenici\Odlucio%20sam%20slijediti%20Krista.mp3" TargetMode="External"/><Relationship Id="rId1" Type="http://schemas.microsoft.com/office/2007/relationships/media" Target="file:///C:\Users\Korisnik\SKOLA\6%20raz\6_31%20Crkva-Isusovi-ucenici\Odlucio%20sam%20slijediti%20Krista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17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control" Target="../activeX/activeX2.xml"/><Relationship Id="rId16" Type="http://schemas.openxmlformats.org/officeDocument/2006/relationships/image" Target="../media/image20.wmf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15.wmf"/><Relationship Id="rId5" Type="http://schemas.openxmlformats.org/officeDocument/2006/relationships/control" Target="../activeX/activeX5.xml"/><Relationship Id="rId15" Type="http://schemas.openxmlformats.org/officeDocument/2006/relationships/image" Target="../media/image19.wmf"/><Relationship Id="rId10" Type="http://schemas.openxmlformats.org/officeDocument/2006/relationships/image" Target="../media/image10.png"/><Relationship Id="rId4" Type="http://schemas.openxmlformats.org/officeDocument/2006/relationships/control" Target="../activeX/activeX4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B2B76F09-9BA1-4AFA-9D30-9E6AD083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58750"/>
            <a:ext cx="8640762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b="1" dirty="0">
                <a:solidFill>
                  <a:schemeClr val="tx1"/>
                </a:solidFill>
                <a:latin typeface="Arial" panose="020B0604020202020204" pitchFamily="34" charset="0"/>
              </a:rPr>
              <a:t>Vjerujem u Boga</a:t>
            </a: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endParaRPr lang="hr-HR" altLang="sr-Latn-RS" sz="2800" dirty="0">
              <a:solidFill>
                <a:schemeClr val="tx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Oca svemogućega, Stvoritelja neba i zemlje.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I u Isusa Krista, </a:t>
            </a: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Sina njegova jedinoga,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Gospodina našega,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koji je začet po Duhu Svetom,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rođen od Marije Djevice,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mučen pod </a:t>
            </a:r>
            <a:r>
              <a:rPr lang="hr-HR" altLang="sr-Latn-RS" sz="2800" dirty="0" err="1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Poncijem</a:t>
            </a: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Pilatom, raspet umro i pokopan;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 err="1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sašao</a:t>
            </a: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nad pakao, treći dan uskrsnuo od mrtvih; uzašao na nebesa,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sjedi o desnu Boga Oca svemogućega;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odonud će doći suditi žive i mrtve.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Vjerujem u Duha Svetoga,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b="1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svetu Crkvu katoličku, općinstvo svetih</a:t>
            </a: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oproštenje grijeha, uskrsnuće tijela i život vječni.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Amen.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69D90DDA-A483-42B5-85E1-4B69CA2D9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Crkva je </a:t>
            </a:r>
            <a:r>
              <a:rPr lang="hr-HR" altLang="sr-Latn-RS" sz="2700"/>
              <a:t>zajednica Isusovih učenika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koju je ustanovio Isus i u njoj je trajno prisutan.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Crkvu vodi</a:t>
            </a:r>
            <a:r>
              <a:rPr lang="hr-HR" altLang="sr-Latn-RS" sz="2700"/>
              <a:t> Bog, s nama prisutan kao (tzv.) Duh Sveti.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Zadaća </a:t>
            </a:r>
            <a:r>
              <a:rPr lang="hr-HR" altLang="sr-Latn-RS" sz="2700"/>
              <a:t>svakog</a:t>
            </a:r>
            <a:r>
              <a:rPr lang="hr-HR" altLang="sr-Latn-RS" sz="2700" b="1"/>
              <a:t> </a:t>
            </a:r>
            <a:r>
              <a:rPr lang="hr-HR" altLang="sr-Latn-RS" sz="2700"/>
              <a:t>kršćanina, tj. </a:t>
            </a:r>
            <a:r>
              <a:rPr lang="hr-HR" altLang="sr-Latn-RS" sz="2700" b="1"/>
              <a:t>Crkve</a:t>
            </a:r>
            <a:r>
              <a:rPr lang="hr-HR" altLang="sr-Latn-RS" sz="270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je da nastavi Isusovo djelo spasenja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naviještajući Evanđelje i riječima i životom (primjerom).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Isus Crkvu opisuje </a:t>
            </a:r>
            <a:r>
              <a:rPr lang="hr-HR" altLang="sr-Latn-RS" sz="2700"/>
              <a:t>kao: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sol zemlje, svjetlo svijeta, grad na gori, ovčinjak...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Crkva je ljudska i božanska zajednica</a:t>
            </a:r>
            <a:r>
              <a:rPr lang="hr-HR" altLang="sr-Latn-RS" sz="2700"/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700"/>
              <a:t>i kršćani su ljudi koji mogu pogriješiti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ali uvijek će nastojati popraviti se i postati bolji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700"/>
              <a:t>Crkva je Božja i ne može "propasti".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7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Božji narod je Crkva u koji mogu ući svi novi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koji </a:t>
            </a:r>
            <a:r>
              <a:rPr lang="hr-HR" altLang="sr-Latn-RS" sz="2700" u="sng"/>
              <a:t>vjeruju</a:t>
            </a:r>
            <a:r>
              <a:rPr lang="hr-HR" altLang="sr-Latn-RS" sz="2700"/>
              <a:t> </a:t>
            </a:r>
            <a:r>
              <a:rPr lang="hr-HR" altLang="sr-Latn-RS" sz="2700" u="sng"/>
              <a:t>u Isusa Krista,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u="sng"/>
              <a:t>krste se u ime Oca i Sina i Duha Svetoga</a:t>
            </a:r>
            <a:r>
              <a:rPr lang="hr-HR" altLang="sr-Latn-RS" sz="2700"/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Peter Kreeft: Kako nas Biblija vodi upravo Katoličkoj Crkvi | Žena Vrsna">
            <a:extLst>
              <a:ext uri="{FF2B5EF4-FFF2-40B4-BE49-F238E27FC236}">
                <a16:creationId xmlns:a16="http://schemas.microsoft.com/office/drawing/2014/main" id="{8DC573E3-5450-4F9F-8622-B8038CB82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b="12186"/>
          <a:stretch/>
        </p:blipFill>
        <p:spPr bwMode="auto">
          <a:xfrm>
            <a:off x="0" y="951930"/>
            <a:ext cx="9144000" cy="52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92B8F1F-09C5-4007-80B7-FE2338BAB099}"/>
              </a:ext>
            </a:extLst>
          </p:cNvPr>
          <p:cNvSpPr txBox="1"/>
          <p:nvPr/>
        </p:nvSpPr>
        <p:spPr>
          <a:xfrm>
            <a:off x="156754" y="0"/>
            <a:ext cx="8830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Učenik treba pronaći jedan biblijski tekst (u Bibliji) koji je naveden uz </a:t>
            </a:r>
            <a:r>
              <a:rPr lang="hr-HR" sz="2800" b="1" dirty="0">
                <a:solidFill>
                  <a:schemeClr val="bg1"/>
                </a:solidFill>
              </a:rPr>
              <a:t>&gt;</a:t>
            </a:r>
            <a:r>
              <a:rPr lang="hr-HR" sz="2800" dirty="0">
                <a:solidFill>
                  <a:schemeClr val="bg1"/>
                </a:solidFill>
              </a:rPr>
              <a:t> natuknice u U27.</a:t>
            </a:r>
          </a:p>
        </p:txBody>
      </p:sp>
      <p:sp>
        <p:nvSpPr>
          <p:cNvPr id="5" name="TekstniOkvir 4">
            <a:hlinkClick r:id="rId3"/>
            <a:extLst>
              <a:ext uri="{FF2B5EF4-FFF2-40B4-BE49-F238E27FC236}">
                <a16:creationId xmlns:a16="http://schemas.microsoft.com/office/drawing/2014/main" id="{5332EA04-2662-4EE4-953B-D845A5B0A4BA}"/>
              </a:ext>
            </a:extLst>
          </p:cNvPr>
          <p:cNvSpPr txBox="1"/>
          <p:nvPr/>
        </p:nvSpPr>
        <p:spPr>
          <a:xfrm>
            <a:off x="267789" y="6221432"/>
            <a:ext cx="8719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chemeClr val="accent1"/>
                </a:solidFill>
              </a:rPr>
              <a:t>e.hublin.net/biblija</a:t>
            </a:r>
          </a:p>
        </p:txBody>
      </p:sp>
    </p:spTree>
    <p:extLst>
      <p:ext uri="{BB962C8B-B14F-4D97-AF65-F5344CB8AC3E}">
        <p14:creationId xmlns:p14="http://schemas.microsoft.com/office/powerpoint/2010/main" val="18926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92FDEA63-DA25-45C9-98C6-5545CA7E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0"/>
            <a:ext cx="6678612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95BD8F8-E30B-44B9-9256-EDBB0B32DF06}"/>
              </a:ext>
            </a:extLst>
          </p:cNvPr>
          <p:cNvSpPr txBox="1"/>
          <p:nvPr/>
        </p:nvSpPr>
        <p:spPr>
          <a:xfrm>
            <a:off x="157163" y="3224213"/>
            <a:ext cx="3375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DZ+: nacrtaj crkvu i Crkvu!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5BDD47E9-405E-49D8-99A7-0AD1F838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9128125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kstniOkvir 1">
            <a:extLst>
              <a:ext uri="{FF2B5EF4-FFF2-40B4-BE49-F238E27FC236}">
                <a16:creationId xmlns:a16="http://schemas.microsoft.com/office/drawing/2014/main" id="{732556C9-A594-4D5E-8E05-3F1E7EE93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7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</a:rPr>
              <a:t>Odlučio sam slijediti Krista</a:t>
            </a:r>
          </a:p>
        </p:txBody>
      </p:sp>
      <p:pic>
        <p:nvPicPr>
          <p:cNvPr id="2" name="Odlucio sam slijediti Krista.mp3">
            <a:hlinkClick r:id="" action="ppaction://media"/>
            <a:extLst>
              <a:ext uri="{FF2B5EF4-FFF2-40B4-BE49-F238E27FC236}">
                <a16:creationId xmlns:a16="http://schemas.microsoft.com/office/drawing/2014/main" id="{006907E9-CACC-4322-9728-8FBFB47F1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ravokutnik 1">
            <a:extLst>
              <a:ext uri="{FF2B5EF4-FFF2-40B4-BE49-F238E27FC236}">
                <a16:creationId xmlns:a16="http://schemas.microsoft.com/office/drawing/2014/main" id="{03D8C235-D290-4548-BEE3-84B4D408E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60325"/>
            <a:ext cx="900271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800" dirty="0"/>
              <a:t>Odlučio sam slijediti Krista,</a:t>
            </a:r>
            <a:br>
              <a:rPr lang="hr-HR" altLang="sr-Latn-RS" sz="3800" dirty="0"/>
            </a:br>
            <a:r>
              <a:rPr lang="hr-HR" altLang="sr-Latn-RS" sz="3800" dirty="0"/>
              <a:t>odlučio sam slijediti Krista,</a:t>
            </a:r>
            <a:br>
              <a:rPr lang="hr-HR" altLang="sr-Latn-RS" sz="3800" dirty="0"/>
            </a:br>
            <a:r>
              <a:rPr lang="hr-HR" altLang="sr-Latn-RS" sz="3800" dirty="0"/>
              <a:t>odlučio sam slijediti Krista,</a:t>
            </a:r>
            <a:br>
              <a:rPr lang="hr-HR" altLang="sr-Latn-RS" sz="3800" dirty="0"/>
            </a:br>
            <a:r>
              <a:rPr lang="hr-HR" altLang="sr-Latn-RS" sz="3800" dirty="0"/>
              <a:t>neću se vratit' nikada.</a:t>
            </a:r>
            <a:br>
              <a:rPr lang="hr-HR" altLang="sr-Latn-RS" sz="3800" dirty="0"/>
            </a:br>
            <a:r>
              <a:rPr lang="hr-HR" altLang="sr-Latn-RS" sz="3800" dirty="0"/>
              <a:t>Neću se vratit' nikada.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4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dirty="0"/>
              <a:t>Krist je preda mnom, a svijet je za mnom,</a:t>
            </a:r>
            <a:br>
              <a:rPr lang="hr-HR" altLang="sr-Latn-RS" sz="3600" dirty="0"/>
            </a:br>
            <a:r>
              <a:rPr lang="hr-HR" altLang="sr-Latn-RS" sz="3600" dirty="0"/>
              <a:t>Krist je preda mnom, a svijet je za mnom,</a:t>
            </a:r>
            <a:br>
              <a:rPr lang="hr-HR" altLang="sr-Latn-RS" sz="3600" dirty="0"/>
            </a:br>
            <a:r>
              <a:rPr lang="hr-HR" altLang="sr-Latn-RS" sz="3600" dirty="0"/>
              <a:t>Krist je preda mnom, a svijet je za mnom,</a:t>
            </a:r>
            <a:br>
              <a:rPr lang="hr-HR" altLang="sr-Latn-RS" sz="3600" dirty="0"/>
            </a:br>
            <a:r>
              <a:rPr lang="hr-HR" altLang="sr-Latn-RS" sz="3600" dirty="0"/>
              <a:t>neću se vratit' nikada.</a:t>
            </a:r>
            <a:br>
              <a:rPr lang="hr-HR" altLang="sr-Latn-RS" sz="3600" dirty="0"/>
            </a:br>
            <a:r>
              <a:rPr lang="hr-HR" altLang="sr-Latn-RS" sz="3600" dirty="0"/>
              <a:t>Neću se vratit' nikada.</a:t>
            </a:r>
            <a:endParaRPr lang="hr-HR" altLang="sr-Latn-RS" sz="40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ravokutnik 1">
            <a:extLst>
              <a:ext uri="{FF2B5EF4-FFF2-40B4-BE49-F238E27FC236}">
                <a16:creationId xmlns:a16="http://schemas.microsoft.com/office/drawing/2014/main" id="{4051296B-A834-4FEA-B58D-A5172703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88913"/>
            <a:ext cx="8970962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800"/>
              <a:t>Da nitko neće, ja idem za Njim,</a:t>
            </a:r>
            <a:br>
              <a:rPr lang="hr-HR" altLang="sr-Latn-RS" sz="3800"/>
            </a:br>
            <a:r>
              <a:rPr lang="hr-HR" altLang="sr-Latn-RS" sz="3800"/>
              <a:t>da nitko neće, ja idem za Njim,</a:t>
            </a:r>
            <a:br>
              <a:rPr lang="hr-HR" altLang="sr-Latn-RS" sz="3800"/>
            </a:br>
            <a:r>
              <a:rPr lang="hr-HR" altLang="sr-Latn-RS" sz="3800"/>
              <a:t>da nitko neće, ja idem za Njim,</a:t>
            </a:r>
            <a:br>
              <a:rPr lang="hr-HR" altLang="sr-Latn-RS" sz="3800"/>
            </a:br>
            <a:r>
              <a:rPr lang="hr-HR" altLang="sr-Latn-RS" sz="3800"/>
              <a:t>neću se vratit' nikada.</a:t>
            </a:r>
            <a:br>
              <a:rPr lang="hr-HR" altLang="sr-Latn-RS" sz="3800"/>
            </a:br>
            <a:r>
              <a:rPr lang="hr-HR" altLang="sr-Latn-RS" sz="3800"/>
              <a:t>Neću se vratit' nikada.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3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800"/>
              <a:t>Uzmite sav svijet, dajte mi Krista,</a:t>
            </a:r>
            <a:br>
              <a:rPr lang="hr-HR" altLang="sr-Latn-RS" sz="3800"/>
            </a:br>
            <a:r>
              <a:rPr lang="hr-HR" altLang="sr-Latn-RS" sz="3800"/>
              <a:t>uzmite sav svijet, dajte mi Krista,</a:t>
            </a:r>
            <a:br>
              <a:rPr lang="hr-HR" altLang="sr-Latn-RS" sz="3800"/>
            </a:br>
            <a:r>
              <a:rPr lang="hr-HR" altLang="sr-Latn-RS" sz="3800"/>
              <a:t>uzmite sav svijet, dajte mi Krista,</a:t>
            </a:r>
            <a:br>
              <a:rPr lang="hr-HR" altLang="sr-Latn-RS" sz="3800"/>
            </a:br>
            <a:r>
              <a:rPr lang="hr-HR" altLang="sr-Latn-RS" sz="3800"/>
              <a:t>neću se vratit' nikada.</a:t>
            </a:r>
            <a:br>
              <a:rPr lang="hr-HR" altLang="sr-Latn-RS" sz="3800"/>
            </a:br>
            <a:r>
              <a:rPr lang="hr-HR" altLang="sr-Latn-RS" sz="3800"/>
              <a:t>Neću se vratit' nikada.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ravokutnik 1">
            <a:extLst>
              <a:ext uri="{FF2B5EF4-FFF2-40B4-BE49-F238E27FC236}">
                <a16:creationId xmlns:a16="http://schemas.microsoft.com/office/drawing/2014/main" id="{E8081450-0144-4346-911F-3580D187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60325"/>
            <a:ext cx="9002712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800"/>
              <a:t>Odlučio sam slijediti Krista,</a:t>
            </a:r>
            <a:br>
              <a:rPr lang="hr-HR" altLang="sr-Latn-RS" sz="3800"/>
            </a:br>
            <a:r>
              <a:rPr lang="hr-HR" altLang="sr-Latn-RS" sz="3800"/>
              <a:t>odlučio sam slijediti Krista,</a:t>
            </a:r>
            <a:br>
              <a:rPr lang="hr-HR" altLang="sr-Latn-RS" sz="3800"/>
            </a:br>
            <a:r>
              <a:rPr lang="hr-HR" altLang="sr-Latn-RS" sz="3800"/>
              <a:t>odlučio sam slijediti Krista,</a:t>
            </a:r>
            <a:br>
              <a:rPr lang="hr-HR" altLang="sr-Latn-RS" sz="3800"/>
            </a:br>
            <a:r>
              <a:rPr lang="hr-HR" altLang="sr-Latn-RS" sz="3800"/>
              <a:t>neću se vratit' nikada.</a:t>
            </a:r>
            <a:br>
              <a:rPr lang="hr-HR" altLang="sr-Latn-RS" sz="3800"/>
            </a:br>
            <a:r>
              <a:rPr lang="hr-HR" altLang="sr-Latn-RS" sz="3800"/>
              <a:t>Neću se vratit' nikada.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3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800"/>
              <a:t>Neću se vratit' nikada.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800"/>
              <a:t>Neću se vratit' nikada.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800"/>
              <a:t>Neću se vratit' nikada.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4095276-90EC-445C-99D0-7A71CAE8149C}"/>
              </a:ext>
            </a:extLst>
          </p:cNvPr>
          <p:cNvSpPr txBox="1"/>
          <p:nvPr/>
        </p:nvSpPr>
        <p:spPr>
          <a:xfrm>
            <a:off x="125413" y="55563"/>
            <a:ext cx="20653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3600" b="1" dirty="0">
                <a:solidFill>
                  <a:srgbClr val="FF0000"/>
                </a:solidFill>
              </a:rPr>
              <a:t>Igra: </a:t>
            </a:r>
            <a:r>
              <a:rPr lang="hr-H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nacrtaj crkvu i/ili Crkvu!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27AC81B5-2DDF-49E6-A816-C4F63F4E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0"/>
            <a:ext cx="6678612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kstniOkvir 1">
            <a:extLst>
              <a:ext uri="{FF2B5EF4-FFF2-40B4-BE49-F238E27FC236}">
                <a16:creationId xmlns:a16="http://schemas.microsoft.com/office/drawing/2014/main" id="{3C8A4063-B0DF-41DD-A254-D20052AD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hr-HR" altLang="en-US" sz="3400">
                <a:solidFill>
                  <a:schemeClr val="tx1"/>
                </a:solidFill>
                <a:latin typeface="Arial" panose="020B0604020202020204" pitchFamily="34" charset="0"/>
              </a:rPr>
              <a:t> nacrtaj crkvu/Crkvu: RB 38(2.c)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hr-HR" altLang="en-US" sz="3400">
                <a:solidFill>
                  <a:schemeClr val="tx1"/>
                </a:solidFill>
                <a:latin typeface="Arial" panose="020B0604020202020204" pitchFamily="34" charset="0"/>
              </a:rPr>
              <a:t> četiri učenika izaberu između sebe najbolji crtež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hr-HR" altLang="en-US" sz="3400">
                <a:solidFill>
                  <a:schemeClr val="tx1"/>
                </a:solidFill>
                <a:latin typeface="Arial" panose="020B0604020202020204" pitchFamily="34" charset="0"/>
              </a:rPr>
              <a:t> dvije grupe po 4 učenika biraju između 2 crteža koji su najbolji i odaberu jedan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hr-HR" altLang="en-US" sz="3400">
                <a:solidFill>
                  <a:schemeClr val="tx1"/>
                </a:solidFill>
                <a:latin typeface="Arial" panose="020B0604020202020204" pitchFamily="34" charset="0"/>
              </a:rPr>
              <a:t> Izabrani radovi iz 3. koraka nominirani su  u razredu za najbolje crteže.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hr-HR" altLang="en-US" sz="3400">
                <a:solidFill>
                  <a:schemeClr val="tx1"/>
                </a:solidFill>
                <a:latin typeface="Arial" panose="020B0604020202020204" pitchFamily="34" charset="0"/>
              </a:rPr>
              <a:t> Svi učenici glasovanjem </a:t>
            </a:r>
            <a:r>
              <a:rPr lang="hr-HR" altLang="en-US" sz="3400">
                <a:solidFill>
                  <a:srgbClr val="7F7F7F"/>
                </a:solidFill>
                <a:latin typeface="Arial" panose="020B0604020202020204" pitchFamily="34" charset="0"/>
              </a:rPr>
              <a:t>(može se više puta glasovati)</a:t>
            </a:r>
            <a:r>
              <a:rPr lang="hr-HR" altLang="en-US" sz="3400">
                <a:solidFill>
                  <a:schemeClr val="tx1"/>
                </a:solidFill>
                <a:latin typeface="Arial" panose="020B0604020202020204" pitchFamily="34" charset="0"/>
              </a:rPr>
              <a:t> tj. većinom glasova određuju koji je rad najbolji, koji drugoplasirani itd.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hr-HR" altLang="en-US" sz="3400">
                <a:solidFill>
                  <a:schemeClr val="tx1"/>
                </a:solidFill>
                <a:latin typeface="Arial" panose="020B0604020202020204" pitchFamily="34" charset="0"/>
              </a:rPr>
              <a:t> Najbolji crtež vlasniku crteža donosi 5, drugoplasirani crtež +++, a trećeplasirani ++</a:t>
            </a:r>
            <a:endParaRPr lang="hr-HR" altLang="en-US" sz="3400">
              <a:solidFill>
                <a:srgbClr val="BFBFB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organisation | Orsus Grupa">
            <a:extLst>
              <a:ext uri="{FF2B5EF4-FFF2-40B4-BE49-F238E27FC236}">
                <a16:creationId xmlns:a16="http://schemas.microsoft.com/office/drawing/2014/main" id="{056759F1-42B3-4595-A33D-4F1AE8217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r="10050" b="2"/>
          <a:stretch/>
        </p:blipFill>
        <p:spPr bwMode="auto">
          <a:xfrm>
            <a:off x="20" y="10"/>
            <a:ext cx="9143980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A1F85C76-C9DA-4466-8BCC-096EC2742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65" y="2238102"/>
            <a:ext cx="5648013" cy="1526635"/>
          </a:xfrm>
        </p:spPr>
        <p:txBody>
          <a:bodyPr>
            <a:normAutofit/>
          </a:bodyPr>
          <a:lstStyle/>
          <a:p>
            <a:pPr algn="l"/>
            <a:r>
              <a:rPr lang="hr-HR" sz="4500" dirty="0">
                <a:solidFill>
                  <a:srgbClr val="FFFFFF"/>
                </a:solidFill>
              </a:rPr>
              <a:t>Kako nastane neka organizacija?</a:t>
            </a:r>
          </a:p>
        </p:txBody>
      </p:sp>
    </p:spTree>
    <p:extLst>
      <p:ext uri="{BB962C8B-B14F-4D97-AF65-F5344CB8AC3E}">
        <p14:creationId xmlns:p14="http://schemas.microsoft.com/office/powerpoint/2010/main" val="288595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812F8F51-0C4A-4CA3-BB4D-DD38F12B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niOkvir 1">
            <a:extLst>
              <a:ext uri="{FF2B5EF4-FFF2-40B4-BE49-F238E27FC236}">
                <a16:creationId xmlns:a16="http://schemas.microsoft.com/office/drawing/2014/main" id="{90A4A675-2063-408C-8984-7C45CDCE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241300"/>
            <a:ext cx="1574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defRPr/>
            </a:pPr>
            <a:r>
              <a:rPr lang="hr-HR" sz="15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40964" name="TekstniOkvir 2">
            <a:extLst>
              <a:ext uri="{FF2B5EF4-FFF2-40B4-BE49-F238E27FC236}">
                <a16:creationId xmlns:a16="http://schemas.microsoft.com/office/drawing/2014/main" id="{4119B3DD-0F58-4E2F-9E43-C012A529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241300"/>
            <a:ext cx="1574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5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965" name="TekstniOkvir 3">
            <a:extLst>
              <a:ext uri="{FF2B5EF4-FFF2-40B4-BE49-F238E27FC236}">
                <a16:creationId xmlns:a16="http://schemas.microsoft.com/office/drawing/2014/main" id="{C5814453-6E7D-4939-B204-18CE1CBEF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41300"/>
            <a:ext cx="1574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kstniOkvir 3">
            <a:extLst>
              <a:ext uri="{FF2B5EF4-FFF2-40B4-BE49-F238E27FC236}">
                <a16:creationId xmlns:a16="http://schemas.microsoft.com/office/drawing/2014/main" id="{899E492B-C90A-4BD3-A931-985B32A9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241300"/>
            <a:ext cx="1574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1" hangingPunct="1">
              <a:defRPr/>
            </a:pPr>
            <a:r>
              <a:rPr lang="hr-HR" sz="150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pinButton1" r:id="rId1" imgW="502920" imgH="1211760"/>
        </mc:Choice>
        <mc:Fallback>
          <p:control name="SpinButton1" r:id="rId1" imgW="502920" imgH="1211760">
            <p:pic>
              <p:nvPicPr>
                <p:cNvPr id="40967" name="SpinButton1">
                  <a:extLst>
                    <a:ext uri="{FF2B5EF4-FFF2-40B4-BE49-F238E27FC236}">
                      <a16:creationId xmlns:a16="http://schemas.microsoft.com/office/drawing/2014/main" id="{52289248-6D6B-4460-92FD-318C926A8DA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79425" y="2428875"/>
                  <a:ext cx="503238" cy="1212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1181160" imgH="1188720"/>
        </mc:Choice>
        <mc:Fallback>
          <p:control name="TextBox1" r:id="rId2" imgW="1181160" imgH="1188720">
            <p:pic>
              <p:nvPicPr>
                <p:cNvPr id="40968" name="TextBox1">
                  <a:extLst>
                    <a:ext uri="{FF2B5EF4-FFF2-40B4-BE49-F238E27FC236}">
                      <a16:creationId xmlns:a16="http://schemas.microsoft.com/office/drawing/2014/main" id="{B530BFF4-B144-4E87-AD67-1391B1366BF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973138" y="2430463"/>
                  <a:ext cx="1179512" cy="1192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SpinButton2" r:id="rId3" imgW="502920" imgH="1188720"/>
        </mc:Choice>
        <mc:Fallback>
          <p:control name="SpinButton2" r:id="rId3" imgW="502920" imgH="1188720">
            <p:pic>
              <p:nvPicPr>
                <p:cNvPr id="40969" name="SpinButton2">
                  <a:extLst>
                    <a:ext uri="{FF2B5EF4-FFF2-40B4-BE49-F238E27FC236}">
                      <a16:creationId xmlns:a16="http://schemas.microsoft.com/office/drawing/2014/main" id="{4D7564B4-1FD1-4D93-8ECC-803E939DD21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586038" y="2438400"/>
                  <a:ext cx="503237" cy="11890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4" imgW="1219320" imgH="1188720"/>
        </mc:Choice>
        <mc:Fallback>
          <p:control name="TextBox2" r:id="rId4" imgW="1219320" imgH="1188720">
            <p:pic>
              <p:nvPicPr>
                <p:cNvPr id="40970" name="TextBox2">
                  <a:extLst>
                    <a:ext uri="{FF2B5EF4-FFF2-40B4-BE49-F238E27FC236}">
                      <a16:creationId xmlns:a16="http://schemas.microsoft.com/office/drawing/2014/main" id="{2A83F7B0-ADFD-4633-9C54-C742603B09B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3068638" y="2428875"/>
                  <a:ext cx="1217612" cy="1185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SpinButton3" r:id="rId5" imgW="502920" imgH="1166040"/>
        </mc:Choice>
        <mc:Fallback>
          <p:control name="SpinButton3" r:id="rId5" imgW="502920" imgH="1166040">
            <p:pic>
              <p:nvPicPr>
                <p:cNvPr id="40971" name="SpinButton3">
                  <a:extLst>
                    <a:ext uri="{FF2B5EF4-FFF2-40B4-BE49-F238E27FC236}">
                      <a16:creationId xmlns:a16="http://schemas.microsoft.com/office/drawing/2014/main" id="{53570B67-FBCD-4825-92F8-3AF644CD2B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875213" y="2466975"/>
                  <a:ext cx="503237" cy="1168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6" imgW="1196280" imgH="1158120"/>
        </mc:Choice>
        <mc:Fallback>
          <p:control name="TextBox3" r:id="rId6" imgW="1196280" imgH="1158120">
            <p:pic>
              <p:nvPicPr>
                <p:cNvPr id="40972" name="TextBox3">
                  <a:extLst>
                    <a:ext uri="{FF2B5EF4-FFF2-40B4-BE49-F238E27FC236}">
                      <a16:creationId xmlns:a16="http://schemas.microsoft.com/office/drawing/2014/main" id="{236DCFA0-9DDC-43EC-B31A-8F7D91E0E8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372100" y="2468563"/>
                  <a:ext cx="1198563" cy="1155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SpinButton4" r:id="rId7" imgW="502920" imgH="1188720"/>
        </mc:Choice>
        <mc:Fallback>
          <p:control name="SpinButton4" r:id="rId7" imgW="502920" imgH="1188720">
            <p:pic>
              <p:nvPicPr>
                <p:cNvPr id="40973" name="SpinButton4">
                  <a:extLst>
                    <a:ext uri="{FF2B5EF4-FFF2-40B4-BE49-F238E27FC236}">
                      <a16:creationId xmlns:a16="http://schemas.microsoft.com/office/drawing/2014/main" id="{C53E2808-0864-4792-A51B-633D513C035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7178675" y="2432050"/>
                  <a:ext cx="503238" cy="11890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8" imgW="1196280" imgH="1181160"/>
        </mc:Choice>
        <mc:Fallback>
          <p:control name="TextBox4" r:id="rId8" imgW="1196280" imgH="1181160">
            <p:pic>
              <p:nvPicPr>
                <p:cNvPr id="40974" name="TextBox4">
                  <a:extLst>
                    <a:ext uri="{FF2B5EF4-FFF2-40B4-BE49-F238E27FC236}">
                      <a16:creationId xmlns:a16="http://schemas.microsoft.com/office/drawing/2014/main" id="{4E68BD0F-D171-4061-8365-D526B38DECC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7675563" y="2430463"/>
                  <a:ext cx="1198562" cy="1181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UH_SVETI-2">
            <a:extLst>
              <a:ext uri="{FF2B5EF4-FFF2-40B4-BE49-F238E27FC236}">
                <a16:creationId xmlns:a16="http://schemas.microsoft.com/office/drawing/2014/main" id="{E249C1E7-6C54-45A0-A155-EFA354D4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638"/>
            <a:ext cx="91440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FA46401-38DD-41B9-ABAB-95BA7FA0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12713"/>
            <a:ext cx="5513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sr-Latn-RS" sz="4800" dirty="0">
                <a:solidFill>
                  <a:schemeClr val="bg1"/>
                </a:solidFill>
              </a:rPr>
              <a:t>U26-27 </a:t>
            </a:r>
            <a:r>
              <a:rPr lang="pl-PL" altLang="sr-Latn-RS" sz="2800" dirty="0">
                <a:solidFill>
                  <a:schemeClr val="bg1">
                    <a:lumMod val="75000"/>
                  </a:schemeClr>
                </a:solidFill>
              </a:rPr>
              <a:t>(do "Kristovo tijelo")</a:t>
            </a:r>
            <a:endParaRPr lang="hr-HR" altLang="sr-Latn-R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02703A7-7B04-4FEF-9549-15D5E8AA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kstniOkvir 1">
            <a:extLst>
              <a:ext uri="{FF2B5EF4-FFF2-40B4-BE49-F238E27FC236}">
                <a16:creationId xmlns:a16="http://schemas.microsoft.com/office/drawing/2014/main" id="{DFD62671-36ED-46B7-B690-C30A21DE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0"/>
            <a:ext cx="46015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9600" b="1" dirty="0">
                <a:solidFill>
                  <a:srgbClr val="0070C0"/>
                </a:solidFill>
                <a:latin typeface="Arial" panose="020B0604020202020204" pitchFamily="34" charset="0"/>
              </a:rPr>
              <a:t>Crkva</a:t>
            </a:r>
            <a:endParaRPr lang="hr-HR" altLang="sr-Latn-RS" sz="9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Strelica ulijevo 1">
            <a:extLst>
              <a:ext uri="{FF2B5EF4-FFF2-40B4-BE49-F238E27FC236}">
                <a16:creationId xmlns:a16="http://schemas.microsoft.com/office/drawing/2014/main" id="{641559DA-343D-468A-8304-0B656CC1484E}"/>
              </a:ext>
            </a:extLst>
          </p:cNvPr>
          <p:cNvSpPr/>
          <p:nvPr/>
        </p:nvSpPr>
        <p:spPr>
          <a:xfrm rot="20335196">
            <a:off x="5613400" y="1381125"/>
            <a:ext cx="2306638" cy="1479550"/>
          </a:xfrm>
          <a:prstGeom prst="leftArrow">
            <a:avLst>
              <a:gd name="adj1" fmla="val 50000"/>
              <a:gd name="adj2" fmla="val 5785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chemeClr val="tx1"/>
                </a:solidFill>
              </a:rPr>
              <a:t>c</a:t>
            </a:r>
            <a:r>
              <a:rPr lang="hr-HR" sz="3200" dirty="0">
                <a:solidFill>
                  <a:schemeClr val="tx1"/>
                </a:solidFill>
              </a:rPr>
              <a:t>rkva</a:t>
            </a:r>
          </a:p>
        </p:txBody>
      </p:sp>
      <p:sp>
        <p:nvSpPr>
          <p:cNvPr id="4" name="Zaobljeni pravokutni oblačić 3">
            <a:extLst>
              <a:ext uri="{FF2B5EF4-FFF2-40B4-BE49-F238E27FC236}">
                <a16:creationId xmlns:a16="http://schemas.microsoft.com/office/drawing/2014/main" id="{F1FAF5B3-CD1C-4F80-BE07-A2E5664C98F2}"/>
              </a:ext>
            </a:extLst>
          </p:cNvPr>
          <p:cNvSpPr/>
          <p:nvPr/>
        </p:nvSpPr>
        <p:spPr>
          <a:xfrm>
            <a:off x="290513" y="3556000"/>
            <a:ext cx="3527425" cy="973138"/>
          </a:xfrm>
          <a:prstGeom prst="wedgeRoundRectCallout">
            <a:avLst>
              <a:gd name="adj1" fmla="val 35957"/>
              <a:gd name="adj2" fmla="val 8507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3200" dirty="0">
                <a:solidFill>
                  <a:srgbClr val="C00000"/>
                </a:solidFill>
              </a:rPr>
              <a:t>Mi smo </a:t>
            </a:r>
            <a:r>
              <a:rPr lang="hr-HR" sz="3200" b="1" dirty="0">
                <a:solidFill>
                  <a:srgbClr val="C00000"/>
                </a:solidFill>
              </a:rPr>
              <a:t>C</a:t>
            </a:r>
            <a:r>
              <a:rPr lang="hr-HR" sz="3200" dirty="0">
                <a:solidFill>
                  <a:srgbClr val="C00000"/>
                </a:solidFill>
              </a:rPr>
              <a:t>rkva.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UH_SVETI-2">
            <a:extLst>
              <a:ext uri="{FF2B5EF4-FFF2-40B4-BE49-F238E27FC236}">
                <a16:creationId xmlns:a16="http://schemas.microsoft.com/office/drawing/2014/main" id="{1BCB8133-C8D4-480F-8E12-31465196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jeni pravokutni oblačić 1">
            <a:extLst>
              <a:ext uri="{FF2B5EF4-FFF2-40B4-BE49-F238E27FC236}">
                <a16:creationId xmlns:a16="http://schemas.microsoft.com/office/drawing/2014/main" id="{030A3E62-AD7F-4FDA-9E84-50917D12F5AB}"/>
              </a:ext>
            </a:extLst>
          </p:cNvPr>
          <p:cNvSpPr/>
          <p:nvPr/>
        </p:nvSpPr>
        <p:spPr>
          <a:xfrm>
            <a:off x="125413" y="173038"/>
            <a:ext cx="5754687" cy="1198562"/>
          </a:xfrm>
          <a:prstGeom prst="wedgeRoundRectCallout">
            <a:avLst>
              <a:gd name="adj1" fmla="val -7565"/>
              <a:gd name="adj2" fmla="val 92707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</a:rPr>
              <a:t>Nemamo tužnu vijest, ali zato imamo dvije radosne vijesti!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278669C-B730-483E-A988-E59BAEDA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2550"/>
            <a:ext cx="91440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solidFill>
                  <a:schemeClr val="bg1"/>
                </a:solidFill>
              </a:rPr>
              <a:t>Apostoli su propovijedali na stranim jezicima. I svi su ih razumjeli. </a:t>
            </a:r>
            <a:r>
              <a:rPr lang="hr-HR" altLang="sr-Latn-RS" sz="1800" b="1" dirty="0">
                <a:solidFill>
                  <a:schemeClr val="bg1"/>
                </a:solidFill>
              </a:rPr>
              <a:t>Poredaj redoslijed</a:t>
            </a:r>
            <a:r>
              <a:rPr lang="hr-HR" altLang="sr-Latn-RS" sz="1800" dirty="0">
                <a:solidFill>
                  <a:schemeClr val="bg1"/>
                </a:solidFill>
              </a:rPr>
              <a:t> </a:t>
            </a:r>
            <a:br>
              <a:rPr lang="hr-HR" altLang="sr-Latn-RS" sz="1800" dirty="0">
                <a:solidFill>
                  <a:schemeClr val="bg1"/>
                </a:solidFill>
              </a:rPr>
            </a:br>
            <a:r>
              <a:rPr lang="hr-HR" altLang="sr-Latn-RS" sz="1800" dirty="0">
                <a:solidFill>
                  <a:schemeClr val="bg1"/>
                </a:solidFill>
              </a:rPr>
              <a:t>riječi </a:t>
            </a:r>
            <a:r>
              <a:rPr lang="hr-HR" altLang="sr-Latn-RS" sz="1800" b="1" dirty="0">
                <a:solidFill>
                  <a:schemeClr val="bg1"/>
                </a:solidFill>
              </a:rPr>
              <a:t>u rečenicama</a:t>
            </a:r>
            <a:r>
              <a:rPr lang="hr-HR" altLang="sr-Latn-RS" sz="1800" dirty="0">
                <a:solidFill>
                  <a:schemeClr val="bg1"/>
                </a:solidFill>
              </a:rPr>
              <a:t> tako da nastane smisleni tekst i to onda prepiši u bilježnicu!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AA318B9-D107-EFF5-C83D-BC81B488F823}"/>
              </a:ext>
            </a:extLst>
          </p:cNvPr>
          <p:cNvSpPr txBox="1"/>
          <p:nvPr/>
        </p:nvSpPr>
        <p:spPr>
          <a:xfrm>
            <a:off x="78377" y="658730"/>
            <a:ext cx="893499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000" dirty="0">
                <a:latin typeface="Raleway" panose="020B0503030101060003" pitchFamily="34" charset="-18"/>
              </a:rPr>
              <a:t>propovijedati Isusovi počeli učenici ljudima drugim su vijest radosnu (= "Evanđelje"): </a:t>
            </a:r>
          </a:p>
          <a:p>
            <a:pPr marL="627063" indent="-269875"/>
            <a:r>
              <a:rPr lang="hr-HR" sz="3000" dirty="0">
                <a:latin typeface="Raleway" panose="020B0503030101060003" pitchFamily="34" charset="-18"/>
              </a:rPr>
              <a:t>- da voli jako nas Bog, da toliko bio je spreman postati čovjekom i radi umrijeti grijeha naših</a:t>
            </a:r>
          </a:p>
          <a:p>
            <a:pPr marL="627063" indent="-269875"/>
            <a:r>
              <a:rPr lang="hr-HR" sz="3000" dirty="0">
                <a:latin typeface="Raleway" panose="020B0503030101060003" pitchFamily="34" charset="-18"/>
              </a:rPr>
              <a:t>- (Isusovo dokazuje uskrsnuće) da je Bog jači i od i da smrti će ljude sve uskrisiti dobre na raju život u vječni.</a:t>
            </a:r>
          </a:p>
          <a:p>
            <a:r>
              <a:rPr lang="hr-HR" sz="3000" dirty="0">
                <a:latin typeface="Raleway" panose="020B0503030101060003" pitchFamily="34" charset="-18"/>
              </a:rPr>
              <a:t>I je tako Crkva nastala, tj. Isusovih zajednica učenika i prijatelja koji po zovu se Kristu još i kršćani. Mi riječima kršćani ćemo i djelima (životom) drugima svjedočiti (propovijedati) o ljubavi Božjoj i dobroti.</a:t>
            </a:r>
          </a:p>
          <a:p>
            <a:r>
              <a:rPr lang="hr-HR" sz="3000" dirty="0">
                <a:latin typeface="Raleway" panose="020B0503030101060003" pitchFamily="34" charset="-18"/>
              </a:rPr>
              <a:t>„Crkva” = </a:t>
            </a:r>
            <a:r>
              <a:rPr lang="hr-HR" sz="3000" dirty="0">
                <a:latin typeface="+mj-lt"/>
              </a:rPr>
              <a:t>____________</a:t>
            </a:r>
            <a:r>
              <a:rPr lang="hr-HR" sz="3000" dirty="0">
                <a:latin typeface="Raleway" panose="020B0503030101060003" pitchFamily="34" charset="-18"/>
              </a:rPr>
              <a:t>   „crkva” = </a:t>
            </a:r>
            <a:r>
              <a:rPr lang="hr-HR" sz="3000" dirty="0">
                <a:latin typeface="+mj-lt"/>
              </a:rPr>
              <a:t>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7E709E9-7EA6-871A-A7A2-21F5E4B805FF}"/>
              </a:ext>
            </a:extLst>
          </p:cNvPr>
          <p:cNvSpPr txBox="1"/>
          <p:nvPr/>
        </p:nvSpPr>
        <p:spPr>
          <a:xfrm>
            <a:off x="93617" y="699594"/>
            <a:ext cx="8956766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000" dirty="0">
                <a:latin typeface="Raleway" panose="020B0503030101060003" pitchFamily="34" charset="-18"/>
              </a:rPr>
              <a:t>Isusovi učenici počeli su drugim ljudima propovijedati radosnu vijest (= "Evanđelje"): </a:t>
            </a:r>
          </a:p>
          <a:p>
            <a:pPr marL="539750" indent="-269875"/>
            <a:r>
              <a:rPr lang="hr-HR" sz="3000" dirty="0">
                <a:latin typeface="Raleway" panose="020B0503030101060003" pitchFamily="34" charset="-18"/>
              </a:rPr>
              <a:t>- da nas Bog jako voli, toliko da je bio spreman postati čovjekom i umrijeti radi naših grijeha</a:t>
            </a:r>
          </a:p>
          <a:p>
            <a:pPr marL="539750" indent="-269875"/>
            <a:r>
              <a:rPr lang="hr-HR" sz="3000" dirty="0">
                <a:latin typeface="Raleway" panose="020B0503030101060003" pitchFamily="34" charset="-18"/>
              </a:rPr>
              <a:t>- (Isusovo uskrsnuće dokazuje) da je Bog jači i od smrti te da će sve dobre ljude uskrisiti na život vječni u raju.</a:t>
            </a:r>
          </a:p>
          <a:p>
            <a:r>
              <a:rPr lang="hr-HR" sz="3000" dirty="0">
                <a:latin typeface="Raleway" panose="020B0503030101060003" pitchFamily="34" charset="-18"/>
              </a:rPr>
              <a:t>I tako je nastala Crkva, tj. zajednica Isusovih učenika i prijatelja koji se po Kristu još zovu i kršćani. Mi kršćani ćemo riječima i djelima (životom) drugima svjedočiti (propovijedati) o Božjoj ljubavi i dobroti.</a:t>
            </a:r>
          </a:p>
          <a:p>
            <a:r>
              <a:rPr lang="hr-HR" sz="3000" dirty="0">
                <a:latin typeface="Raleway" panose="020B0503030101060003" pitchFamily="34" charset="-18"/>
              </a:rPr>
              <a:t>„Crkva” = zajednica kršćana, „crkva” = zgrada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FD37427-1EE2-4832-87D5-07C3DDD71BD9}"/>
              </a:ext>
            </a:extLst>
          </p:cNvPr>
          <p:cNvSpPr/>
          <p:nvPr/>
        </p:nvSpPr>
        <p:spPr>
          <a:xfrm>
            <a:off x="0" y="0"/>
            <a:ext cx="9144000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3200" dirty="0">
                <a:latin typeface="Arial" charset="0"/>
              </a:rPr>
              <a:t>Isusovi učenici</a:t>
            </a:r>
            <a:r>
              <a:rPr lang="hr-HR" sz="3200" dirty="0">
                <a:latin typeface="Arial" charset="0"/>
              </a:rPr>
              <a:t> su</a:t>
            </a:r>
            <a:r>
              <a:rPr lang="vi-VN" sz="3200" dirty="0">
                <a:latin typeface="Arial" charset="0"/>
              </a:rPr>
              <a:t> počeli propovijedati </a:t>
            </a:r>
            <a:br>
              <a:rPr lang="hr-HR" sz="3200" dirty="0">
                <a:latin typeface="Arial" charset="0"/>
              </a:rPr>
            </a:br>
            <a:r>
              <a:rPr lang="vi-VN" sz="3200" b="1" dirty="0">
                <a:solidFill>
                  <a:srgbClr val="7030A0"/>
                </a:solidFill>
                <a:latin typeface="Arial" charset="0"/>
              </a:rPr>
              <a:t>radosnu vijest </a:t>
            </a:r>
            <a:r>
              <a:rPr lang="vi-VN" sz="3200" dirty="0">
                <a:latin typeface="Arial" charset="0"/>
              </a:rPr>
              <a:t>(=</a:t>
            </a:r>
            <a:r>
              <a:rPr lang="hr-HR" sz="3200" dirty="0">
                <a:latin typeface="Arial" charset="0"/>
              </a:rPr>
              <a:t> "</a:t>
            </a:r>
            <a:r>
              <a:rPr lang="hr-HR" sz="3200" b="1" dirty="0">
                <a:latin typeface="Arial" charset="0"/>
              </a:rPr>
              <a:t>E</a:t>
            </a:r>
            <a:r>
              <a:rPr lang="vi-VN" sz="3200" b="1" dirty="0">
                <a:latin typeface="Arial" charset="0"/>
              </a:rPr>
              <a:t>vanđelje</a:t>
            </a:r>
            <a:r>
              <a:rPr lang="hr-HR" sz="3200" dirty="0">
                <a:latin typeface="Arial" charset="0"/>
              </a:rPr>
              <a:t>"</a:t>
            </a:r>
            <a:r>
              <a:rPr lang="vi-VN" sz="3200" dirty="0">
                <a:latin typeface="Arial" charset="0"/>
              </a:rPr>
              <a:t>): </a:t>
            </a:r>
            <a:endParaRPr lang="hr-HR" sz="3200" dirty="0">
              <a:latin typeface="Arial" charset="0"/>
            </a:endParaRPr>
          </a:p>
          <a:p>
            <a:pPr marL="812800" indent="-363538" eaLnBrk="1" hangingPunct="1">
              <a:defRPr/>
            </a:pPr>
            <a:r>
              <a:rPr lang="hr-HR" sz="3200" dirty="0">
                <a:latin typeface="Arial" charset="0"/>
              </a:rPr>
              <a:t>- </a:t>
            </a:r>
            <a:r>
              <a:rPr lang="vi-VN" sz="3200" dirty="0">
                <a:latin typeface="Arial" charset="0"/>
              </a:rPr>
              <a:t>da </a:t>
            </a:r>
            <a:r>
              <a:rPr lang="vi-VN" sz="3200" dirty="0">
                <a:solidFill>
                  <a:srgbClr val="7030A0"/>
                </a:solidFill>
                <a:latin typeface="Arial" charset="0"/>
              </a:rPr>
              <a:t>nas Bog jako voli</a:t>
            </a:r>
            <a:r>
              <a:rPr lang="hr-HR" sz="3200" dirty="0">
                <a:latin typeface="Arial" charset="0"/>
              </a:rPr>
              <a:t>, </a:t>
            </a:r>
            <a:r>
              <a:rPr lang="vi-VN" sz="3200" dirty="0">
                <a:latin typeface="Arial" charset="0"/>
              </a:rPr>
              <a:t>toliko da je bio spreman postati čovjekom i umrijeti radi naših </a:t>
            </a:r>
            <a:r>
              <a:rPr lang="hr-HR" sz="3200" dirty="0">
                <a:latin typeface="Arial" charset="0"/>
              </a:rPr>
              <a:t>grijeha</a:t>
            </a:r>
          </a:p>
          <a:p>
            <a:pPr marL="812800" indent="-363538" eaLnBrk="1" hangingPunct="1">
              <a:defRPr/>
            </a:pPr>
            <a:r>
              <a:rPr lang="hr-HR" sz="3200" dirty="0">
                <a:latin typeface="Arial" charset="0"/>
              </a:rPr>
              <a:t>- </a:t>
            </a:r>
            <a:r>
              <a:rPr lang="vi-VN" sz="3200" dirty="0">
                <a:latin typeface="Arial" charset="0"/>
              </a:rPr>
              <a:t>(Isusovo uskrsnuće dokaz</a:t>
            </a:r>
            <a:r>
              <a:rPr lang="hr-HR" sz="3200" dirty="0">
                <a:latin typeface="Arial" charset="0"/>
              </a:rPr>
              <a:t>uje</a:t>
            </a:r>
            <a:r>
              <a:rPr lang="vi-VN" sz="3200" dirty="0">
                <a:latin typeface="Arial" charset="0"/>
              </a:rPr>
              <a:t>) da je </a:t>
            </a:r>
            <a:r>
              <a:rPr lang="vi-VN" sz="3200" dirty="0">
                <a:solidFill>
                  <a:srgbClr val="7030A0"/>
                </a:solidFill>
                <a:latin typeface="Arial" charset="0"/>
              </a:rPr>
              <a:t>Bog</a:t>
            </a:r>
            <a:r>
              <a:rPr lang="vi-VN" sz="3200" dirty="0">
                <a:latin typeface="Arial" charset="0"/>
              </a:rPr>
              <a:t> jači i od smrti te da </a:t>
            </a:r>
            <a:r>
              <a:rPr lang="vi-VN" sz="3200" dirty="0">
                <a:solidFill>
                  <a:srgbClr val="7030A0"/>
                </a:solidFill>
                <a:latin typeface="Arial" charset="0"/>
              </a:rPr>
              <a:t>će </a:t>
            </a:r>
            <a:r>
              <a:rPr lang="hr-HR" sz="3200" dirty="0">
                <a:solidFill>
                  <a:srgbClr val="7030A0"/>
                </a:solidFill>
                <a:latin typeface="Arial" charset="0"/>
              </a:rPr>
              <a:t>sve dobre</a:t>
            </a:r>
            <a:r>
              <a:rPr lang="vi-VN" sz="32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hr-HR" sz="3200" dirty="0">
                <a:solidFill>
                  <a:srgbClr val="7030A0"/>
                </a:solidFill>
                <a:latin typeface="Arial" charset="0"/>
              </a:rPr>
              <a:t>ljude </a:t>
            </a:r>
            <a:r>
              <a:rPr lang="vi-VN" sz="3200" dirty="0">
                <a:solidFill>
                  <a:srgbClr val="7030A0"/>
                </a:solidFill>
                <a:latin typeface="Arial" charset="0"/>
              </a:rPr>
              <a:t>uskrisit</a:t>
            </a:r>
            <a:r>
              <a:rPr lang="hr-HR" sz="3200" dirty="0">
                <a:solidFill>
                  <a:srgbClr val="7030A0"/>
                </a:solidFill>
                <a:latin typeface="Arial" charset="0"/>
              </a:rPr>
              <a:t>i</a:t>
            </a:r>
            <a:r>
              <a:rPr lang="hr-HR" sz="3200" dirty="0">
                <a:latin typeface="Arial" charset="0"/>
              </a:rPr>
              <a:t> na život vječni u raju.</a:t>
            </a:r>
          </a:p>
          <a:p>
            <a:pPr eaLnBrk="1" hangingPunct="1">
              <a:defRPr/>
            </a:pPr>
            <a:r>
              <a:rPr lang="vi-VN" sz="3200" dirty="0">
                <a:latin typeface="Arial" charset="0"/>
              </a:rPr>
              <a:t>I tako je nastala </a:t>
            </a:r>
            <a:r>
              <a:rPr lang="vi-VN" sz="3200" b="1" dirty="0">
                <a:latin typeface="Arial" charset="0"/>
              </a:rPr>
              <a:t>Crkva</a:t>
            </a:r>
            <a:r>
              <a:rPr lang="hr-HR" sz="3200" dirty="0">
                <a:latin typeface="Arial" charset="0"/>
              </a:rPr>
              <a:t>, tj.</a:t>
            </a:r>
            <a:r>
              <a:rPr lang="vi-VN" sz="3200" dirty="0">
                <a:latin typeface="Arial" charset="0"/>
              </a:rPr>
              <a:t> zajednica Isusovih učenika i prijatelja </a:t>
            </a:r>
            <a:r>
              <a:rPr lang="hr-HR" sz="3200" dirty="0">
                <a:latin typeface="Arial" charset="0"/>
              </a:rPr>
              <a:t>koji se po Kristu još zovu i </a:t>
            </a:r>
            <a:r>
              <a:rPr lang="vi-VN" sz="3200" b="1" dirty="0">
                <a:latin typeface="Arial" charset="0"/>
              </a:rPr>
              <a:t>kršćani</a:t>
            </a:r>
            <a:r>
              <a:rPr lang="hr-HR" sz="3200" dirty="0">
                <a:latin typeface="Arial" charset="0"/>
              </a:rPr>
              <a:t>. </a:t>
            </a:r>
            <a:r>
              <a:rPr lang="hr-HR" sz="32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Mi kršćani ćemo riječima i djelima (životom) drugima svjedočiti (propovijedati) o Božjoj ljubavi i dobroti.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hr-HR" sz="3200" dirty="0">
                <a:latin typeface="Arial" charset="0"/>
              </a:rPr>
              <a:t>„Crkva” = ____________   „crkva” = __________</a:t>
            </a:r>
            <a:endParaRPr lang="vi-VN" sz="3200" dirty="0">
              <a:latin typeface="Arial" charset="0"/>
            </a:endParaRPr>
          </a:p>
        </p:txBody>
      </p:sp>
      <p:sp>
        <p:nvSpPr>
          <p:cNvPr id="3" name="Srce 2">
            <a:extLst>
              <a:ext uri="{FF2B5EF4-FFF2-40B4-BE49-F238E27FC236}">
                <a16:creationId xmlns:a16="http://schemas.microsoft.com/office/drawing/2014/main" id="{2763D3C2-1C45-4BD9-A0C2-14C533FF7AC6}"/>
              </a:ext>
            </a:extLst>
          </p:cNvPr>
          <p:cNvSpPr/>
          <p:nvPr/>
        </p:nvSpPr>
        <p:spPr>
          <a:xfrm>
            <a:off x="9332913" y="246063"/>
            <a:ext cx="2932112" cy="2686050"/>
          </a:xfrm>
          <a:prstGeom prst="heart">
            <a:avLst/>
          </a:prstGeom>
          <a:solidFill>
            <a:srgbClr val="FF00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/>
              <a:t>Bog je ljubav!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00578E-6 C -0.00659 0.00162 -0.01423 0.00717 -0.02065 0.00832 C -0.02899 0.00994 -0.03749 0.00971 -0.046 0.0104 C -0.06874 0.01665 -0.05659 0.01526 -0.08263 0.01248 C -0.09548 0.00624 -0.10867 -0.00255 -0.12222 -0.00648 C -0.12864 -0.00833 -0.13055 -0.00833 -0.13645 -0.01064 C -0.13958 -0.01179 -0.146 -0.0148 -0.146 -0.0148 C -0.15086 -0.01919 -0.15642 -0.02197 -0.16041 -0.02752 C -0.16197 -0.0296 -0.16319 -0.0326 -0.1651 -0.03399 C -0.1684 -0.03653 -0.17274 -0.03584 -0.17621 -0.03815 C -0.17794 -0.03931 -0.17933 -0.04116 -0.1809 -0.04231 C -0.18298 -0.04393 -0.18524 -0.04509 -0.18732 -0.04648 C -0.19235 -0.05364 -0.19878 -0.05804 -0.20485 -0.06359 C -0.20763 -0.06613 -0.2111 -0.06636 -0.21423 -0.06775 C -0.21579 -0.06844 -0.21909 -0.06983 -0.21909 -0.06983 C -0.27256 -0.06913 -0.32586 -0.06913 -0.37933 -0.06775 C -0.38888 -0.06752 -0.4019 -0.0615 -0.4111 -0.05919 C -0.41544 -0.05804 -0.42378 -0.05503 -0.42378 -0.05503 C -0.43194 -0.04809 -0.44097 -0.04439 -0.4493 -0.03815 C -0.45676 -0.0326 -0.46371 -0.02636 -0.47152 -0.02127 L -0.56354 0.0548 C -0.62013 0.09017 -0.67708 0.12462 -0.73333 0.16069 C -0.74583 0.16878 -0.74652 0.17595 -0.76041 0.17965 C -0.78593 0.19653 -0.81909 0.18127 -0.846 0.17318 C -0.85069 0.1674 -0.8559 0.16508 -0.86197 0.16277 C -0.86909 0.15653 -0.87517 0.15075 -0.88263 0.14589 C -0.89704 0.12647 -0.91267 0.10959 -0.92222 0.08439 C -0.92517 0.07653 -0.92933 0.06936 -0.93176 0.06127 C -0.93732 0.04277 -0.93194 0.0541 -0.93819 0.04231 C -0.9401 0.03191 -0.94201 0.01387 -0.946 0.00416 C -0.95399 -0.0148 -0.96579 -0.03237 -0.97621 -0.04879 C -0.98229 -0.0585 -0.98906 -0.06428 -0.99687 -0.07191 C -0.99965 -0.07445 -1.00642 -0.07607 -1.00642 -0.07607 C -1.01961 -0.07445 -1.03367 -0.07676 -1.046 -0.06983 C -1.04878 -0.06821 -1.05781 -0.05619 -1.06041 -0.05295 C -1.06145 -0.05018 -1.06215 -0.04694 -1.06354 -0.04439 C -1.06579 -0.04046 -1.07152 -0.03399 -1.07152 -0.03399 C -1.0776 -0.01734 -1.08697 -0.00601 -1.09531 0.00832 C -1.09756 0.0178 -1.10051 0.02774 -1.10485 0.03584 C -1.10937 0.05456 -1.11423 0.07445 -1.12222 0.09087 C -1.1243 0.10497 -1.1269 0.11907 -1.12864 0.13318 C -1.1276 0.16994 -1.12794 0.17942 -1.12378 0.20717 C -1.1236 0.21087 -1.1236 0.24994 -1.12065 0.26428 C -1.11701 0.28208 -1.10972 0.29873 -1.10156 0.31283 C -1.09583 0.32277 -1.09374 0.33364 -1.08732 0.34243 C -1.08437 0.35237 -1.07985 0.36601 -1.07308 0.37202 C -1.07048 0.38243 -1.06319 0.38844 -1.05867 0.39745 C -1.05746 0.4 -1.05694 0.40347 -1.05555 0.40578 C -1.05277 0.4104 -1.046 0.4185 -1.046 0.4185 C -1.04062 0.43977 -1.01944 0.45225 -1.00642 0.46497 C -1.00086 0.47029 -0.99843 0.47376 -0.99201 0.47769 C -0.98906 0.47954 -0.98263 0.48185 -0.98263 0.48185 C -0.97395 0.48971 -0.9611 0.49087 -0.95086 0.49248 C -0.92551 0.5089 -0.88784 0.50034 -0.8651 0.50104 C -0.80208 0.51468 -0.75781 0.49248 -0.69999 0.47977 C -0.69739 0.47838 -0.69461 0.47699 -0.69201 0.47561 C -0.68888 0.47422 -0.68263 0.47144 -0.68263 0.47144 C -0.67534 0.46173 -0.68281 0.47006 -0.6651 0.46289 C -0.66006 0.46081 -0.6559 0.45641 -0.65086 0.45433 C -0.64426 0.45156 -0.63697 0.44994 -0.6302 0.44809 C -0.61649 0.43653 -0.60242 0.42936 -0.59044 0.41433 C -0.58819 0.40832 -0.58472 0.40347 -0.58263 0.39745 C -0.5809 0.39214 -0.58072 0.38589 -0.57933 0.38034 C -0.57742 0.35422 -0.57222 0.32277 -0.58419 0.30011 C -0.59322 0.26312 -0.61041 0.24393 -0.6302 0.21757 C -0.63715 0.20832 -0.64288 0.19861 -0.65086 0.19006 C -0.65729 0.17572 -0.6677 0.16462 -0.67777 0.15422 C -0.68472 0.13572 -0.69739 0.12601 -0.70798 0.11191 C -0.7184 0.09803 -0.72864 0.08277 -0.74131 0.07191 C -0.74652 0.06104 -0.75607 0.05665 -0.76354 0.04855 C -0.76926 0.04231 -0.77638 0.03745 -0.7809 0.02959 C -0.78697 0.01896 -0.7835 0.02312 -0.79044 0.01688 C -0.80086 -0.00347 -0.78576 0.02497 -0.79843 0.00416 C -0.80347 -0.00439 -0.80711 -0.01341 -0.81267 -0.02127 C -0.82048 -0.05249 -0.80572 -0.09549 -0.7809 -0.10359 C -0.77569 -0.11075 -0.76909 -0.11515 -0.76197 -0.11838 C -0.74652 -0.13226 -0.72725 -0.13133 -0.70954 -0.13757 C -0.70347 -0.13711 -0.67031 -0.1348 -0.66041 -0.13318 C -0.65381 -0.13203 -0.6486 -0.12624 -0.64288 -0.12278 C -0.63385 -0.11723 -0.62742 -0.11399 -0.61753 -0.11214 C -0.60624 -0.10243 -0.59392 -0.09665 -0.5809 -0.09318 C -0.56562 -0.08255 -0.55034 -0.06913 -0.53333 -0.06359 C -0.52604 -0.05665 -0.51996 -0.05411 -0.5111 -0.05087 C -0.49496 -0.03422 -0.51544 -0.05341 -0.49687 -0.04231 C -0.4934 -0.04023 -0.49062 -0.03653 -0.48732 -0.03399 C -0.48298 -0.03075 -0.4776 -0.03052 -0.47308 -0.02752 C -0.46562 -0.02243 -0.45798 -0.0148 -0.45086 -0.00856 C -0.44531 -0.00347 -0.4401 0.00254 -0.43489 0.00832 C -0.43072 0.01248 -0.42656 0.01688 -0.42222 0.02104 C -0.42065 0.02243 -0.41753 0.02497 -0.41753 0.02497 C -0.41388 0.03237 -0.41024 0.03722 -0.40485 0.04231 C -0.40242 0.0467 -0.39913 0.05017 -0.39687 0.0548 C -0.38923 0.07006 -0.40138 0.05341 -0.39201 0.06543 C -0.39097 0.06959 -0.38992 0.07399 -0.38888 0.07815 C -0.38836 0.08023 -0.38732 0.08439 -0.38732 0.08439 C -0.38819 0.0904 -0.39062 0.10266 -0.39374 0.10774 C -0.39496 0.10959 -0.39704 0.11029 -0.39843 0.11191 C -0.39965 0.11329 -0.40069 0.11468 -0.40156 0.1163 C -0.40572 0.12324 -0.40781 0.12786 -0.41423 0.1311 C -0.41996 0.13826 -0.42673 0.13503 -0.43333 0.13942 C -0.44322 0.14613 -0.45121 0.14959 -0.46197 0.15422 C -0.46458 0.15537 -0.46735 0.15653 -0.46979 0.15838 C -0.47204 0.16023 -0.47378 0.16347 -0.47621 0.16485 C -0.47916 0.16647 -0.48263 0.16624 -0.48576 0.16693 C -0.5026 0.1778 -0.521 0.17456 -0.53819 0.18381 C -0.57465 0.20324 -0.58055 0.19468 -0.63819 0.19653 C -0.65729 0.19722 -0.67638 0.19792 -0.69531 0.19861 C -0.71909 0.1993 -0.74288 0.2 -0.76666 0.20069 C -0.84739 0.21572 -0.92968 0.20902 -1.0111 0.21133 C -1.03211 0.21318 -1.05225 0.21734 -1.07308 0.21988 C -1.07517 0.22058 -1.07725 0.2215 -1.07933 0.22196 C -1.08419 0.22289 -1.08906 0.22289 -1.09374 0.22404 C -1.10416 0.22659 -1.11371 0.23098 -1.12378 0.23468 C -1.12534 0.23607 -1.1269 0.23792 -1.12864 0.23884 C -1.13281 0.24069 -1.14131 0.243 -1.14131 0.243 C -1.14652 0.24717 -1.15781 0.25503 -1.16354 0.2578 C -1.16753 0.25988 -1.17621 0.26196 -1.17621 0.26196 C -1.18176 0.26705 -1.18732 0.26982 -1.19374 0.2726 C -1.19947 0.27769 -1.20433 0.28092 -1.2111 0.28324 C -1.22152 0.29225 -1.20954 0.283 -1.22378 0.28948 C -1.23055 0.29248 -1.23506 0.30011 -1.24131 0.30428 C -1.25711 0.31468 -1.22968 0.29318 -1.25399 0.31075 C -1.26371 0.31792 -1.2717 0.32786 -1.2809 0.33595 C -1.28732 0.34173 -1.30173 0.35237 -1.30642 0.36139 C -1.31076 0.36948 -1.31388 0.37734 -1.31909 0.38474 C -1.32117 0.39584 -1.3269 0.40347 -1.3302 0.41433 C -1.33229 0.43422 -1.3342 0.4541 -1.33819 0.47352 C -1.33767 0.49965 -1.33784 0.52578 -1.33645 0.55167 C -1.33576 0.56485 -1.3276 0.57618 -1.32378 0.58751 C -1.32065 0.5963 -1.31996 0.6067 -1.31597 0.61503 C -1.3085 0.63075 -1.29895 0.64855 -1.28888 0.6615 C -1.27864 0.68948 -1.29288 0.65456 -1.2809 0.67422 C -1.27985 0.67607 -1.2802 0.67884 -1.27933 0.68069 C -1.27604 0.6874 -1.27065 0.69341 -1.26666 0.69965 C -1.26545 0.7015 -1.26492 0.70428 -1.26354 0.70589 C -1.26058 0.70936 -1.25694 0.71121 -1.25399 0.71445 C -1.24253 0.7267 -1.24878 0.72046 -1.23489 0.73341 C -1.23333 0.7348 -1.23003 0.7378 -1.23003 0.7378 C -1.22482 0.74844 -1.22985 0.74104 -1.21909 0.74821 C -1.20815 0.75537 -1.19774 0.76555 -1.18576 0.76948 C -1.17881 0.77526 -1.17117 0.77641 -1.16354 0.77988 C -1.13923 0.77919 -1.11475 0.77919 -1.09044 0.7778 C -1.08489 0.77757 -1.07847 0.77341 -1.07308 0.77156 C -1.05919 0.76693 -1.04444 0.763 -1.0302 0.76092 C -1.02152 0.75699 -1.01388 0.75468 -1.00485 0.7526 C -0.99669 0.74705 -0.98906 0.74058 -0.9809 0.73549 C -0.97569 0.73225 -0.9651 0.72717 -0.9651 0.72717 C -0.96249 0.7237 -0.96024 0.7193 -0.95711 0.71653 C -0.95538 0.71491 -0.9526 0.71607 -0.95086 0.71445 C -0.9493 0.71306 -0.94895 0.70982 -0.94756 0.70821 C -0.94479 0.70497 -0.94131 0.70243 -0.93819 0.69965 C -0.92187 0.68462 -0.93784 0.69156 -0.92378 0.68693 C -0.9177 0.67491 -0.92256 0.68254 -0.90798 0.67006 C -0.90468 0.66728 -0.89843 0.6615 -0.89843 0.6615 C -0.89409 0.65179 -0.88958 0.64508 -0.88419 0.6363 C -0.88072 0.6215 -0.88558 0.63769 -0.87777 0.62566 C -0.86979 0.61364 -0.86562 0.59653 -0.85555 0.58751 C -0.8519 0.57295 -0.85711 0.59029 -0.8493 0.57503 C -0.84826 0.57318 -0.8486 0.5704 -0.84756 0.56855 C -0.84288 0.55977 -0.83645 0.55191 -0.83176 0.54312 C -0.82274 0.52601 -0.81232 0.50959 -0.80312 0.49248 C -0.796 0.47954 -0.7894 0.46358 -0.7809 0.45225 C -0.77812 0.44092 -0.77013 0.43445 -0.7651 0.42474 C -0.75381 0.40347 -0.74201 0.38173 -0.72378 0.36994 C -0.71267 0.35468 -0.7269 0.37295 -0.7111 0.35722 C -0.70312 0.3489 -0.70989 0.35214 -0.70156 0.34659 C -0.6927 0.34081 -0.68263 0.33688 -0.67308 0.33387 C -0.66597 0.32786 -0.65919 0.32763 -0.65086 0.32555 C -0.63767 0.32208 -0.62413 0.31907 -0.6111 0.31491 C -0.58124 0.31676 -0.5519 0.32231 -0.52222 0.32555 C -0.50104 0.3348 -0.48142 0.34797 -0.46041 0.35722 C -0.45468 0.36439 -0.44079 0.37295 -0.43333 0.37618 C -0.42308 0.38682 -0.42933 0.38081 -0.41423 0.39306 C -0.40433 0.40092 -0.39669 0.41364 -0.38732 0.42266 C -0.38541 0.42451 -0.38281 0.4252 -0.3809 0.42705 C -0.37169 0.43584 -0.3644 0.44763 -0.35399 0.45433 C -0.34895 0.46127 -0.3427 0.46566 -0.33819 0.47352 C -0.33524 0.47884 -0.33315 0.48508 -0.3302 0.4904 C -0.32777 0.50058 -0.32621 0.50797 -0.32065 0.51584 C -0.31805 0.52647 -0.31544 0.53711 -0.30954 0.5452 C -0.30781 0.55977 -0.30381 0.56647 -0.29999 0.58127 C -0.29895 0.58543 -0.29687 0.59399 -0.29687 0.59399 C -0.29756 0.62335 -0.29635 0.64717 -0.29999 0.67422 C -0.30104 0.68208 -0.30104 0.69017 -0.30312 0.69757 C -0.30451 0.70243 -0.30954 0.71029 -0.30954 0.71029 C -0.31145 0.72023 -0.31562 0.72855 -0.31909 0.7378 C -0.32083 0.74243 -0.32048 0.74797 -0.32222 0.7526 C -0.32465 0.75884 -0.32847 0.76208 -0.33176 0.7674 C -0.34496 0.7889 -0.37291 0.81456 -0.39374 0.82011 C -0.40642 0.81942 -0.41909 0.81919 -0.43176 0.81803 C -0.43871 0.81734 -0.45034 0.80578 -0.45555 0.80115 C -0.46423 0.79352 -0.4769 0.79144 -0.48576 0.78428 C -0.49583 0.77618 -0.50607 0.76925 -0.51753 0.76508 C -0.53489 0.74959 -0.50763 0.77271 -0.52864 0.75884 C -0.54774 0.74613 -0.53003 0.75306 -0.54444 0.74821 C -0.55694 0.73641 -0.55121 0.73988 -0.56041 0.73549 C -0.56666 0.72439 -0.57638 0.7193 -0.58263 0.70821 C -0.59878 0.6793 -0.58367 0.69988 -0.59531 0.68485 C -0.59739 0.6793 -0.5986 0.67491 -0.60156 0.67006 C -0.60347 0.66705 -0.60642 0.66474 -0.60798 0.6615 C -0.61232 0.65271 -0.61475 0.64277 -0.61909 0.63422 C -0.62135 0.62474 -0.6243 0.6148 -0.62864 0.6067 C -0.63732 0.57087 -0.64635 0.53618 -0.65086 0.49873 C -0.65347 0.47745 -0.65485 0.45572 -0.66041 0.43537 C -0.66319 0.41248 -0.67152 0.39075 -0.67933 0.36994 C -0.68645 0.35144 -0.69079 0.33179 -0.69999 0.31491 C -0.70294 0.2985 -0.70051 0.30959 -0.70954 0.28532 C -0.71753 0.26404 -0.72534 0.24324 -0.73333 0.22196 C -0.7368 0.19838 -0.73194 0.22358 -0.73975 0.20277 C -0.74131 0.19884 -0.74166 0.19422 -0.74288 0.19006 C -0.74843 0.17318 -0.7552 0.1563 -0.76354 0.1415 C -0.7651 0.13526 -0.76666 0.12878 -0.76822 0.12254 C -0.76979 0.11653 -0.77326 0.11167 -0.77465 0.10566 C -0.77829 0.09063 -0.77586 0.09665 -0.7809 0.0867 C -0.78333 0.07214 -0.78749 0.06104 -0.79374 0.04855 C -0.80034 0.02196 -0.81249 0.00231 -0.82534 -0.01919 C -0.83524 -0.03584 -0.83906 -0.04023 -0.85086 -0.05295 C -0.8526 -0.0548 -0.85364 -0.05757 -0.85555 -0.05919 C -0.86406 -0.06613 -0.87499 -0.06937 -0.88419 -0.07399 C -0.89652 -0.08023 -0.90242 -0.0837 -0.91597 -0.08671 C -0.9276 -0.09179 -0.94027 -0.09272 -0.95242 -0.09526 C -0.95919 -0.09827 -0.96614 -0.09966 -0.97308 -0.1015 C -0.97829 -0.10289 -0.98888 -0.10567 -0.98888 -0.10567 C -1.01093 -0.10474 -1.03906 -0.10913 -1.06041 -0.09526 C -1.06666 -0.08648 -1.07551 -0.07954 -1.08263 -0.07191 C -1.0927 -0.06104 -1.10208 -0.04879 -1.11423 -0.04231 C -1.11788 -0.03307 -1.12204 -0.02266 -1.12864 -0.01688 C -1.12968 -0.0148 -1.13055 -0.01249 -1.13176 -0.01064 C -1.13315 -0.00833 -1.13524 -0.00694 -1.13645 -0.00439 C -1.13836 -0.00046 -1.1394 0.00439 -1.14131 0.00832 C -1.14392 0.01919 -1.14531 0.03006 -1.1493 0.04 C -1.15104 0.0585 -1.15364 0.07676 -1.15711 0.09503 C -1.15624 0.13318 -1.15746 0.18404 -1.15086 0.22404 C -1.14982 0.23052 -1.146 0.23653 -1.14444 0.243 C -1.14062 0.2585 -1.13715 0.27283 -1.13176 0.2874 C -1.12985 0.2978 -1.12673 0.30797 -1.12222 0.31699 C -1.1177 0.33549 -1.12482 0.30844 -1.11597 0.33179 C -1.11492 0.33433 -1.11527 0.3378 -1.11423 0.34034 C -1.11319 0.34289 -1.11093 0.34428 -1.10954 0.34659 C -1.10294 0.35861 -1.09635 0.37225 -1.09044 0.38474 C -1.08732 0.39144 -1.08298 0.39745 -1.07933 0.4037 C -1.07656 0.40855 -1.07465 0.41433 -1.07152 0.4185 C -1.06892 0.42196 -1.06354 0.42913 -1.06354 0.42913 C -1.06163 0.43676 -1.05885 0.43769 -1.05555 0.44393 C -1.04531 0.46335 -1.03402 0.49063 -1.01597 0.49873 C -1.00937 0.50474 -1.00277 0.50543 -0.99531 0.50936 C -0.98871 0.51283 -0.98315 0.51561 -0.97621 0.51769 C -0.96267 0.52971 -0.92551 0.53295 -0.90954 0.5348 C -0.90156 0.53688 -0.89374 0.53919 -0.88576 0.54104 C -0.85989 0.54034 -0.83385 0.54081 -0.80798 0.53896 C -0.80416 0.53873 -0.80069 0.53572 -0.79687 0.5348 C -0.76996 0.52809 -0.74288 0.523 -0.71597 0.51584 C -0.7019 0.50636 -0.68958 0.49873 -0.67465 0.49248 C -0.66614 0.48439 -0.6618 0.4793 -0.65242 0.47352 C -0.64722 0.47029 -0.64097 0.46959 -0.63645 0.46497 C -0.62847 0.45688 -0.62013 0.44971 -0.6111 0.44393 C -0.60538 0.43607 -0.59947 0.43561 -0.59201 0.43121 C -0.58472 0.42705 -0.57708 0.42011 -0.56979 0.41641 C -0.56579 0.41433 -0.5611 0.41433 -0.55711 0.41225 C -0.55451 0.41087 -0.5519 0.40925 -0.5493 0.40786 C -0.54374 0.39745 -0.53419 0.3963 -0.52534 0.39306 C -0.51597 0.38959 -0.52534 0.39283 -0.51597 0.38682 C -0.51284 0.38474 -0.5059 0.38335 -0.50312 0.38266 C -0.49409 0.37433 -0.48836 0.37248 -0.47777 0.36786 C -0.47569 0.37063 -0.4743 0.3748 -0.47152 0.37618 C -0.46944 0.37711 -0.46718 0.37456 -0.4651 0.3741 C -0.46145 0.37318 -0.45763 0.37271 -0.45399 0.37202 C -0.44288 0.36971 -0.43176 0.36786 -0.42065 0.36555 C -0.41058 0.36347 -0.39044 0.3593 -0.39044 0.3593 C -0.38072 0.35514 -0.37204 0.35283 -0.36197 0.35075 C -0.35451 0.34751 -0.34722 0.34589 -0.33975 0.34243 C -0.33541 0.34034 -0.32708 0.33595 -0.32708 0.33595 C -0.31996 0.32693 -0.3118 0.32208 -0.30485 0.31283 C -0.30138 0.3015 -0.29496 0.29271 -0.29201 0.28115 C -0.28975 0.27237 -0.28923 0.26959 -0.28732 0.26196 C -0.2868 0.25988 -0.28576 0.25549 -0.28576 0.25549 C -0.28628 0.2437 -0.28593 0.23167 -0.28732 0.21988 C -0.28749 0.2178 -0.29201 0.2104 -0.29374 0.20902 C -0.29669 0.2074 -0.30312 0.20508 -0.30312 0.20508 C -0.37517 0.20578 -0.44704 0.20578 -0.51909 0.20717 C -0.54357 0.20763 -0.56909 0.21988 -0.59374 0.22196 C -0.61058 0.22751 -0.6276 0.23121 -0.64444 0.23676 C -0.6526 0.24324 -0.66163 0.24532 -0.66979 0.25156 C -0.68281 0.26127 -0.69652 0.26774 -0.7111 0.2726 C -0.71944 0.27838 -0.7243 0.283 -0.73333 0.28532 C -0.74201 0.2911 -0.75121 0.29618 -0.76041 0.30011 C -0.77031 0.31006 -0.78315 0.3163 -0.79531 0.31907 C -0.79843 0.32115 -0.80173 0.32324 -0.80485 0.32555 C -0.80815 0.32809 -0.81093 0.33156 -0.81423 0.33387 C -0.82638 0.34266 -0.84774 0.35144 -0.86041 0.35722 C -0.88038 0.36624 -0.89843 0.38219 -0.91909 0.3889 C -0.93055 0.40023 -0.94305 0.3993 -0.95555 0.40786 C -0.96458 0.4141 -0.97083 0.4178 -0.9809 0.42058 C -0.98697 0.42844 -0.9809 0.42196 -0.99044 0.42705 C -0.99965 0.43214 -1.00798 0.43838 -1.01753 0.44185 C -1.02117 0.44532 -1.02551 0.44786 -1.02864 0.45225 C -1.0302 0.45433 -1.03159 0.45688 -1.03333 0.45873 C -1.03784 0.46335 -1.04409 0.46543 -1.04756 0.47144 C -1.05347 0.48139 -1.04999 0.47861 -1.05711 0.48185 C -1.06145 0.48763 -1.06631 0.49225 -1.07152 0.49665 C -1.07638 0.50659 -1.08246 0.51422 -1.08732 0.52416 C -1.09513 0.53988 -1.08836 0.53017 -1.09687 0.54104 C -1.0986 0.54844 -1.10138 0.55491 -1.10312 0.56231 C -1.1026 0.57364 -1.10329 0.58497 -1.10156 0.59607 C -1.10017 0.60462 -1.08281 0.61133 -1.07777 0.61295 C -1.07621 0.6141 -1.07499 0.61711 -1.07308 0.61711 C -1.04218 0.61803 -1.00294 0.61711 -0.97152 0.60462 C -0.95138 0.59676 -0.9302 0.59422 -0.90954 0.58982 C -0.89097 0.58589 -0.87256 0.58081 -0.85399 0.57711 C -0.81527 0.56925 -0.77725 0.55607 -0.73819 0.55167 C -0.72395 0.54566 -0.74843 0.55561 -0.72065 0.54751 C -0.70902 0.54404 -0.69739 0.53826 -0.68576 0.5348 C -0.67968 0.53295 -0.66354 0.53133 -0.65867 0.53063 C -0.63437 0.5267 -0.61006 0.52069 -0.58576 0.51584 C -0.56388 0.51144 -0.5934 0.51607 -0.56822 0.50936 C -0.52742 0.49873 -0.48576 0.49063 -0.44444 0.48393 C -0.35468 0.48578 -0.35798 0.4867 -0.30156 0.49248 C -0.29652 0.49572 -0.29062 0.49734 -0.28576 0.50104 C -0.27847 0.50659 -0.26979 0.51954 -0.26197 0.52624 C -0.2585 0.53387 -0.25624 0.54058 -0.25242 0.54751 C -0.25017 0.55167 -0.246 0.56023 -0.246 0.56023 C -0.2434 0.58058 -0.2401 0.6037 -0.2493 0.6215 C -0.25277 0.64023 -0.26284 0.66358 -0.27621 0.67214 C -0.2901 0.69133 -0.27274 0.66936 -0.28576 0.68069 C -0.28767 0.68231 -0.28854 0.68532 -0.29044 0.68693 C -0.29826 0.69341 -0.30694 0.69734 -0.31597 0.69965 C -0.33593 0.71745 -0.36423 0.71954 -0.38732 0.723 C -0.40503 0.72578 -0.42169 0.73156 -0.43975 0.73341 C -0.45451 0.73988 -0.47083 0.73757 -0.48576 0.74404 C -0.52551 0.74243 -0.52604 0.74428 -0.55242 0.73549 C -0.56666 0.73063 -0.59531 0.72069 -0.59531 0.72069 C -0.59982 0.71676 -0.60104 0.71514 -0.60642 0.71237 C -0.60954 0.71052 -0.61597 0.70821 -0.61597 0.70821 C -0.61753 0.70613 -0.61874 0.70312 -0.62065 0.70173 C -0.6236 0.69965 -0.6302 0.69757 -0.6302 0.69757 C -0.63819 0.6904 -0.64513 0.68231 -0.65242 0.67422 C -0.65659 0.66959 -0.66423 0.66381 -0.66666 0.65734 C -0.67013 0.64832 -0.67499 0.64231 -0.67933 0.63422 C -0.68854 0.58104 -0.6769 0.64208 -0.68732 0.60231 C -0.69235 0.58312 -0.69374 0.56092 -0.69531 0.54104 C -0.69392 0.41665 -0.70277 0.44162 -0.68419 0.37826 C -0.68176 0.35584 -0.6835 0.33271 -0.67933 0.31075 C -0.67829 0.28347 -0.67881 0.25503 -0.67465 0.22821 C -0.67569 0.11861 -0.67117 0.10335 -0.6809 0.03167 C -0.68281 0.01803 -0.68801 -0.02428 -0.69531 -0.03399 C -0.69913 -0.04694 -0.70381 -0.05827 -0.70954 -0.06983 C -0.71041 -0.07168 -0.71006 -0.07445 -0.7111 -0.07607 C -0.71284 -0.07885 -0.71544 -0.08046 -0.71753 -0.08255 C -0.72135 -0.09757 -0.7177 -0.0874 -0.73645 -0.10359 C -0.74027 -0.10682 -0.74357 -0.11122 -0.74756 -0.11422 C -0.75156 -0.11723 -0.75624 -0.11792 -0.76041 -0.12046 C -0.76544 -0.12347 -0.76961 -0.12809 -0.77465 -0.1311 C -0.77777 -0.13295 -0.78419 -0.13526 -0.78419 -0.13526 C -0.79496 -0.14544 -0.80972 -0.14382 -0.82222 -0.14798 C -0.8486 -0.14705 -0.87534 -0.14937 -0.90156 -0.14382 C -0.9519 -0.13341 -0.87326 -0.14567 -0.92864 -0.13757 C -0.93558 -0.13549 -0.94288 -0.13526 -0.9493 -0.1311 C -0.96475 -0.12093 -0.9802 -0.11168 -0.99687 -0.10567 C -1.00277 -0.10104 -1.00867 -0.09804 -1.01423 -0.09318 C -1.0184 -0.08509 -1.02465 -0.07723 -1.03176 -0.07399 C -1.03402 -0.07052 -1.03558 -0.06659 -1.03819 -0.06359 C -1.0394 -0.0622 -1.04166 -0.06266 -1.04288 -0.06127 C -1.04687 -0.05688 -1.05034 -0.05133 -1.05399 -0.04648 C -1.05572 -0.04416 -1.0585 -0.04416 -1.06041 -0.04231 C -1.06475 -0.03838 -1.06926 -0.03468 -1.07308 -0.0296 C -1.07465 -0.02752 -1.07586 -0.02497 -1.07777 -0.02335 C -1.08072 -0.02081 -1.08437 -0.01942 -1.08732 -0.01688 C -1.09826 -0.00717 -1.10538 0.00693 -1.11909 0.0104 C -1.12864 0.02034 -1.13906 0.02543 -1.15086 0.02959 C -1.16145 0.03884 -1.1493 0.02913 -1.16979 0.04 C -1.21024 0.06173 -1.23871 0.06266 -1.28576 0.06335 C -1.31753 0.06381 -1.34913 0.06335 -1.3809 0.06335 " pathEditMode="relative" ptsTypes="fffffffffffffffffffA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427A2528-9351-4EA8-B1DE-A0D80884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55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Isusovih zajednica </a:t>
            </a:r>
            <a:r>
              <a:rPr lang="hr-HR" altLang="sr-Latn-RS" sz="2700" b="1"/>
              <a:t>Crkva </a:t>
            </a:r>
            <a:r>
              <a:rPr lang="hr-HR" altLang="sr-Latn-RS" sz="2700"/>
              <a:t>učenika </a:t>
            </a:r>
            <a:r>
              <a:rPr lang="hr-HR" altLang="sr-Latn-RS" sz="2700" b="1"/>
              <a:t>je </a:t>
            </a:r>
            <a:br>
              <a:rPr lang="hr-HR" altLang="sr-Latn-RS" sz="2700"/>
            </a:br>
            <a:r>
              <a:rPr lang="hr-HR" altLang="sr-Latn-RS" sz="2700"/>
              <a:t>prisutan njoj ustanovio je je Isus i u trajno koju.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Crkvu </a:t>
            </a:r>
            <a:r>
              <a:rPr lang="hr-HR" altLang="sr-Latn-RS" sz="2700"/>
              <a:t>Bog, nama prisutan s kao </a:t>
            </a:r>
            <a:r>
              <a:rPr lang="hr-HR" altLang="sr-Latn-RS" sz="2700" b="1"/>
              <a:t>vodi</a:t>
            </a:r>
            <a:r>
              <a:rPr lang="hr-HR" altLang="sr-Latn-RS" sz="2700"/>
              <a:t> (tzv.) Sveti Duh.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Zadaća Crkve</a:t>
            </a:r>
            <a:r>
              <a:rPr lang="hr-HR" altLang="sr-Latn-RS" sz="2700"/>
              <a:t>, kršćanina tj. svakog, </a:t>
            </a:r>
            <a:br>
              <a:rPr lang="hr-HR" altLang="sr-Latn-RS" sz="2700"/>
            </a:br>
            <a:r>
              <a:rPr lang="hr-HR" altLang="sr-Latn-RS" sz="2700"/>
              <a:t> Isusovo spasenja je da djelo nastavi </a:t>
            </a:r>
            <a:br>
              <a:rPr lang="hr-HR" altLang="sr-Latn-RS" sz="2700"/>
            </a:br>
            <a:r>
              <a:rPr lang="hr-HR" altLang="sr-Latn-RS" sz="2700"/>
              <a:t> riječima životom naviještajući Evanđelje i i (primjerom).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opisuje </a:t>
            </a:r>
            <a:r>
              <a:rPr lang="hr-HR" altLang="sr-Latn-RS" sz="2700"/>
              <a:t>kao</a:t>
            </a:r>
            <a:r>
              <a:rPr lang="hr-HR" altLang="sr-Latn-RS" sz="2700" b="1"/>
              <a:t> Isus Crkvu </a:t>
            </a:r>
            <a:r>
              <a:rPr lang="hr-HR" altLang="sr-Latn-RS" sz="2700"/>
              <a:t>: </a:t>
            </a:r>
            <a:br>
              <a:rPr lang="hr-HR" altLang="sr-Latn-RS" sz="2700"/>
            </a:br>
            <a:r>
              <a:rPr lang="hr-HR" altLang="sr-Latn-RS" sz="2700"/>
              <a:t>sol, svijeta zemlje grad svjetlo, ovčinjak na gori,...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 b="1"/>
              <a:t>zajednica je ljudska i Crkva božanska </a:t>
            </a:r>
            <a:r>
              <a:rPr lang="hr-HR" altLang="sr-Latn-RS" sz="2700"/>
              <a:t>: </a:t>
            </a:r>
            <a:br>
              <a:rPr lang="hr-HR" altLang="sr-Latn-RS" sz="2700"/>
            </a:br>
            <a:r>
              <a:rPr lang="hr-HR" altLang="sr-Latn-RS" sz="2700"/>
              <a:t>- ljudi i kršćani pogriješiti su koji mogu </a:t>
            </a:r>
            <a:br>
              <a:rPr lang="hr-HR" altLang="sr-Latn-RS" sz="2700"/>
            </a:br>
            <a:r>
              <a:rPr lang="hr-HR" altLang="sr-Latn-RS" sz="2700"/>
              <a:t>ali uvijek će popraviti postati nastojati se i bolji</a:t>
            </a:r>
            <a:br>
              <a:rPr lang="hr-HR" altLang="sr-Latn-RS" sz="2700"/>
            </a:br>
            <a:r>
              <a:rPr lang="hr-HR" altLang="sr-Latn-RS" sz="2700"/>
              <a:t>- Božja može Crkva je i ne "propasti".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7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700"/>
              <a:t>novi Crkva mogu narod je Božji u koji ući svi </a:t>
            </a:r>
            <a:br>
              <a:rPr lang="hr-HR" altLang="sr-Latn-RS" sz="2700"/>
            </a:br>
            <a:r>
              <a:rPr lang="hr-HR" altLang="sr-Latn-RS" sz="2700"/>
              <a:t> </a:t>
            </a:r>
            <a:r>
              <a:rPr lang="hr-HR" altLang="sr-Latn-RS" sz="2700" u="sng"/>
              <a:t>Isusa </a:t>
            </a:r>
            <a:r>
              <a:rPr lang="hr-HR" altLang="sr-Latn-RS" sz="2700"/>
              <a:t>koji </a:t>
            </a:r>
            <a:r>
              <a:rPr lang="hr-HR" altLang="sr-Latn-RS" sz="2700" u="sng"/>
              <a:t>u Krista vjeruju, </a:t>
            </a:r>
            <a:br>
              <a:rPr lang="hr-HR" altLang="sr-Latn-RS" sz="2700" u="sng"/>
            </a:br>
            <a:r>
              <a:rPr lang="hr-HR" altLang="sr-Latn-RS" sz="2700" u="sng"/>
              <a:t> ime Duha krste se u i Sina i Oca Svetoga</a:t>
            </a:r>
            <a:r>
              <a:rPr lang="hr-HR" altLang="sr-Latn-RS" sz="2700"/>
              <a:t>.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5D76B1F-DB78-4984-A2EA-CA8760DE2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2825750"/>
            <a:ext cx="21494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FF0000"/>
                </a:solidFill>
              </a:rPr>
              <a:t>Poredaj redoslijed </a:t>
            </a:r>
            <a:br>
              <a:rPr lang="hr-HR" altLang="sr-Latn-RS">
                <a:solidFill>
                  <a:srgbClr val="FF0000"/>
                </a:solidFill>
              </a:rPr>
            </a:br>
            <a:r>
              <a:rPr lang="hr-HR" altLang="sr-Latn-RS">
                <a:solidFill>
                  <a:srgbClr val="FF0000"/>
                </a:solidFill>
              </a:rPr>
              <a:t>riječi u </a:t>
            </a:r>
            <a:br>
              <a:rPr lang="hr-HR" altLang="sr-Latn-RS">
                <a:solidFill>
                  <a:srgbClr val="FF0000"/>
                </a:solidFill>
              </a:rPr>
            </a:br>
            <a:r>
              <a:rPr lang="hr-HR" altLang="sr-Latn-RS">
                <a:solidFill>
                  <a:srgbClr val="FF0000"/>
                </a:solidFill>
              </a:rPr>
              <a:t>redcima </a:t>
            </a:r>
            <a:br>
              <a:rPr lang="hr-HR" altLang="sr-Latn-RS">
                <a:solidFill>
                  <a:srgbClr val="FF0000"/>
                </a:solidFill>
              </a:rPr>
            </a:br>
            <a:r>
              <a:rPr lang="hr-HR" altLang="sr-Latn-RS">
                <a:solidFill>
                  <a:srgbClr val="FF0000"/>
                </a:solidFill>
              </a:rPr>
              <a:t>tako da nastane smisleni </a:t>
            </a:r>
            <a:br>
              <a:rPr lang="hr-HR" altLang="sr-Latn-RS">
                <a:solidFill>
                  <a:srgbClr val="FF0000"/>
                </a:solidFill>
              </a:rPr>
            </a:br>
            <a:r>
              <a:rPr lang="hr-HR" altLang="sr-Latn-RS">
                <a:solidFill>
                  <a:srgbClr val="FF0000"/>
                </a:solidFill>
              </a:rPr>
              <a:t>tekst.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7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Zadani dizaj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Zadani dizaj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1145</Words>
  <Application>Microsoft Office PowerPoint</Application>
  <PresentationFormat>Prikaz na zaslonu (4:3)</PresentationFormat>
  <Paragraphs>83</Paragraphs>
  <Slides>20</Slides>
  <Notes>1</Notes>
  <HiddenSlides>3</HiddenSlides>
  <MMClips>1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20</vt:i4>
      </vt:variant>
    </vt:vector>
  </HeadingPairs>
  <TitlesOfParts>
    <vt:vector size="38" baseType="lpstr">
      <vt:lpstr>Arial</vt:lpstr>
      <vt:lpstr>Trebuchet MS</vt:lpstr>
      <vt:lpstr>Sabon Next LT</vt:lpstr>
      <vt:lpstr>Franklin Gothic Book</vt:lpstr>
      <vt:lpstr>AvenirNext LT Pro Medium</vt:lpstr>
      <vt:lpstr>Avenir Next LT Pro</vt:lpstr>
      <vt:lpstr>Verdana</vt:lpstr>
      <vt:lpstr>Wingdings 2</vt:lpstr>
      <vt:lpstr>Franklin Gothic Medium</vt:lpstr>
      <vt:lpstr>Calibri</vt:lpstr>
      <vt:lpstr>Raleway</vt:lpstr>
      <vt:lpstr>Georgia</vt:lpstr>
      <vt:lpstr>Zadani dizajn</vt:lpstr>
      <vt:lpstr>Aspekt</vt:lpstr>
      <vt:lpstr>Putovanje</vt:lpstr>
      <vt:lpstr>Mlazno strujanje</vt:lpstr>
      <vt:lpstr>6_Tema sustava Office</vt:lpstr>
      <vt:lpstr>DappledVTI</vt:lpstr>
      <vt:lpstr>PowerPoint prezentacija</vt:lpstr>
      <vt:lpstr>Kako nastane neka organizacija?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Hublin</dc:creator>
  <cp:lastModifiedBy>Krešimir Hublin</cp:lastModifiedBy>
  <cp:revision>64</cp:revision>
  <dcterms:created xsi:type="dcterms:W3CDTF">2008-11-27T05:29:18Z</dcterms:created>
  <dcterms:modified xsi:type="dcterms:W3CDTF">2023-12-15T08:30:18Z</dcterms:modified>
</cp:coreProperties>
</file>