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70" r:id="rId3"/>
    <p:sldId id="271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7B0A0"/>
    <a:srgbClr val="D9D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B4B50F2-BAE3-4769-8C96-5F019AF1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472176-E044-4331-826B-BF6BA3E0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76B46FA-312D-4ECF-8D5C-3CB092A3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60E77-9550-4793-AAF6-14C28CCB2E1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3249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F49CB8E-F21D-4501-A684-9C86AB997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B4249F3-5D80-4908-8D83-4D19D4D90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79DF0EE-7E7E-4971-80D8-97FBDE93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94A0D-D7FA-4ACA-8992-CF87D1D24E9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5377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E015B8B-9A22-456C-AAE5-85604BCA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0285E3-A444-4884-BF2C-68388E6D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DAD0EF-45D7-4596-8E5B-E2B884B0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522CB-4ACF-4735-82AF-C472090882A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1524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8139FE-30E9-4B0D-AE78-224F187F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3B3A286-E038-4A34-9770-94311282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A85C083-04B9-43A2-90F2-77D24B13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D0293-F2C5-4EC9-B834-74662A3CF53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3189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A58925F-CF69-42A1-8ACE-C8C7D66AA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E8E196B-A028-4C4A-A535-F6C7BA88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DBC938B-116E-49AE-9030-52F229B2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A8149-ECFA-43F5-A41D-50359087C47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1537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84EC2422-AE31-4593-920C-58136882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519564AD-11A2-4476-BB00-4642A0E6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E643D9D7-5144-4893-B0F0-DAF82BF2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ECA69-A737-441A-8ACB-29139DE392C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0372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id="{83BC7590-8ED5-49B3-AF90-4C238507F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id="{52C94FCD-7EFA-4DC6-8849-4E9FDE217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id="{84C277E2-18C9-4F4E-A456-F61A869F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1605E-2A14-43AE-98F5-0F57109EF73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4499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id="{1ABD978E-022B-4684-B0EB-A5502DFF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924B2A29-D8EF-4FB2-BCEB-CF793D3A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id="{02CD230A-226A-4C41-BC63-00B0D203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D4DAC-F7E4-4943-870F-805BF62AFFD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769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id="{EAED0C9A-28B5-4A52-978E-5946D1C53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9AAE3662-ED32-48A8-9E34-834A0937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id="{325BD82B-5DD3-4B7B-AE43-4FBE551A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7B801-AFDA-4595-8763-E7536206CF8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2100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32FFB38D-81FF-4621-8B2C-894F73A7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42A0F936-4D85-4E21-88E4-BF16CBF8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B0FB3D83-DE27-455A-A055-BBABE3423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C10A0-6B7E-4C5D-82BD-B0CB556AE79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4691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45F02A8C-909A-48A6-9008-EB2FC19B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A666019D-8564-499E-B710-5674D7FA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732B5484-109C-42CF-B566-387A3FC5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7A18C-72FB-444A-82F6-B05CC03F375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434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zervirano mjesto naslova 1">
            <a:extLst>
              <a:ext uri="{FF2B5EF4-FFF2-40B4-BE49-F238E27FC236}">
                <a16:creationId xmlns:a16="http://schemas.microsoft.com/office/drawing/2014/main" id="{ED18BD54-109A-4656-90E3-7F01B23BC4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</a:p>
        </p:txBody>
      </p:sp>
      <p:sp>
        <p:nvSpPr>
          <p:cNvPr id="4099" name="Rezervirano mjesto teksta 2">
            <a:extLst>
              <a:ext uri="{FF2B5EF4-FFF2-40B4-BE49-F238E27FC236}">
                <a16:creationId xmlns:a16="http://schemas.microsoft.com/office/drawing/2014/main" id="{7621610D-AD60-49A3-967E-93D9D8EC20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D364E8-70CA-4AB7-BAD9-24AE700E4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8A7F57-5E37-4789-B864-24DCEA32B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8B20A8-DE70-4262-9479-7DD06E77B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AC3F711-DA3B-4441-B2F6-EBBD4BE4DDE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8807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05WCGNft_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XHwd1gLPw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karta&#10;&#10;Opis je automatski generiran">
            <a:extLst>
              <a:ext uri="{FF2B5EF4-FFF2-40B4-BE49-F238E27FC236}">
                <a16:creationId xmlns:a16="http://schemas.microsoft.com/office/drawing/2014/main" id="{AD01C5A6-5192-48C1-94D9-EB3627310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2063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3FDED5A4-187F-4AA6-9FA6-F2A50762F4DC}"/>
              </a:ext>
            </a:extLst>
          </p:cNvPr>
          <p:cNvSpPr txBox="1"/>
          <p:nvPr/>
        </p:nvSpPr>
        <p:spPr>
          <a:xfrm>
            <a:off x="142614" y="125727"/>
            <a:ext cx="2734810" cy="107721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hr-HR" sz="3200" dirty="0"/>
              <a:t>Veliki (istočni) raskol Crkve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5C5265A-63CD-4B39-AD68-4CD0FB407770}"/>
              </a:ext>
            </a:extLst>
          </p:cNvPr>
          <p:cNvSpPr txBox="1"/>
          <p:nvPr/>
        </p:nvSpPr>
        <p:spPr>
          <a:xfrm>
            <a:off x="142614" y="1261668"/>
            <a:ext cx="780176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U40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720122A2-1381-4232-B008-069D5B85915C}"/>
              </a:ext>
            </a:extLst>
          </p:cNvPr>
          <p:cNvSpPr/>
          <p:nvPr/>
        </p:nvSpPr>
        <p:spPr>
          <a:xfrm>
            <a:off x="6610525" y="-1"/>
            <a:ext cx="2533476" cy="1417740"/>
          </a:xfrm>
          <a:prstGeom prst="rect">
            <a:avLst/>
          </a:prstGeom>
          <a:solidFill>
            <a:srgbClr val="B7B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/>
              <a:t>Što prikazuje ova karta? </a:t>
            </a:r>
            <a:br>
              <a:rPr lang="hr-HR" sz="3200" dirty="0"/>
            </a:br>
            <a:r>
              <a:rPr lang="hr-HR" dirty="0"/>
              <a:t>(Koji događaj?)</a:t>
            </a:r>
          </a:p>
        </p:txBody>
      </p:sp>
      <p:sp>
        <p:nvSpPr>
          <p:cNvPr id="10" name="TekstniOkvir 9">
            <a:hlinkClick r:id="rId3"/>
            <a:extLst>
              <a:ext uri="{FF2B5EF4-FFF2-40B4-BE49-F238E27FC236}">
                <a16:creationId xmlns:a16="http://schemas.microsoft.com/office/drawing/2014/main" id="{EA6BF2A9-6577-499D-8FB2-974F5FDD404B}"/>
              </a:ext>
            </a:extLst>
          </p:cNvPr>
          <p:cNvSpPr txBox="1"/>
          <p:nvPr/>
        </p:nvSpPr>
        <p:spPr>
          <a:xfrm>
            <a:off x="81654" y="6488668"/>
            <a:ext cx="5735672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hr-HR" dirty="0"/>
              <a:t>https://www.youtube.com/watch?v=s05WCGNft_s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karta&#10;&#10;Opis je automatski generiran">
            <a:extLst>
              <a:ext uri="{FF2B5EF4-FFF2-40B4-BE49-F238E27FC236}">
                <a16:creationId xmlns:a16="http://schemas.microsoft.com/office/drawing/2014/main" id="{1F3BB7EB-EC36-EB4E-DAD4-DFCDB06F9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2063"/>
          </a:xfrm>
          <a:prstGeom prst="rect">
            <a:avLst/>
          </a:prstGeom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986091E6-7E32-45C5-B125-E84AE727D6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1002" y="373063"/>
            <a:ext cx="8905912" cy="85725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hr-HR" altLang="sr-Latn-RS" dirty="0">
                <a:solidFill>
                  <a:schemeClr val="tx1"/>
                </a:solidFill>
                <a:latin typeface="Arial" panose="020B0604020202020204" pitchFamily="34" charset="0"/>
              </a:rPr>
              <a:t>Veliki raskol Crkve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5321D0E-2F3E-4A72-88D0-F58D2D29FAC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1002" y="1130621"/>
            <a:ext cx="8905912" cy="2640190"/>
          </a:xfrm>
          <a:solidFill>
            <a:srgbClr val="FFFFFF"/>
          </a:solidFill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hr-HR" altLang="sr-Latn-RS" dirty="0"/>
              <a:t>Zbog razlika u kulturi, jeziku, običajima, vjerskim shvaćanjima te zbog jačanja utjecaja grada __________ dogodio se _____. god. veliki („______”) raskol Crkve na “zapadnu” tj.  ________ Crkvu i “istočnu” tj. ___________ Crkvu.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A6E047F0-B57A-4E1A-8D1A-5BBD8EC8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369332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charset="0"/>
                <a:ea typeface="+mn-ea"/>
                <a:cs typeface="Arial"/>
              </a:rPr>
              <a:t>OVO DOPUNITE I PREPIŠITE U BILJEŽNICE!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9970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karta&#10;&#10;Opis je automatski generiran">
            <a:extLst>
              <a:ext uri="{FF2B5EF4-FFF2-40B4-BE49-F238E27FC236}">
                <a16:creationId xmlns:a16="http://schemas.microsoft.com/office/drawing/2014/main" id="{1F3BB7EB-EC36-EB4E-DAD4-DFCDB06F9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2063"/>
          </a:xfrm>
          <a:prstGeom prst="rect">
            <a:avLst/>
          </a:prstGeom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986091E6-7E32-45C5-B125-E84AE727D6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1002" y="373063"/>
            <a:ext cx="8905912" cy="85725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hr-HR" altLang="sr-Latn-RS" dirty="0">
                <a:solidFill>
                  <a:schemeClr val="tx1"/>
                </a:solidFill>
                <a:latin typeface="Arial" panose="020B0604020202020204" pitchFamily="34" charset="0"/>
              </a:rPr>
              <a:t>Veliki raskol Crkve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5321D0E-2F3E-4A72-88D0-F58D2D29FAC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1002" y="1130621"/>
            <a:ext cx="8905912" cy="2640190"/>
          </a:xfrm>
          <a:solidFill>
            <a:srgbClr val="FFFFFF"/>
          </a:solidFill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hr-HR" altLang="sr-Latn-RS" dirty="0"/>
              <a:t>Zbog razlika u kulturi, jeziku, običajima, vjerskim shvaćanjima te zbog jačanja utjecaja grada __________ dogodio se _____. god. veliki („______”) raskol Crkve na “zapadnu” tj.  ________ Crkvu i “istočnu” tj. ___________ Crkvu.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F76BF140-4BBB-4C0E-8556-CAC3FB530496}"/>
              </a:ext>
            </a:extLst>
          </p:cNvPr>
          <p:cNvSpPr/>
          <p:nvPr/>
        </p:nvSpPr>
        <p:spPr>
          <a:xfrm>
            <a:off x="4228874" y="2126300"/>
            <a:ext cx="10953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1054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722901B6-BD81-4698-9CE3-5F1FE15BEE3F}"/>
              </a:ext>
            </a:extLst>
          </p:cNvPr>
          <p:cNvSpPr/>
          <p:nvPr/>
        </p:nvSpPr>
        <p:spPr>
          <a:xfrm>
            <a:off x="463596" y="2621688"/>
            <a:ext cx="13414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istočni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1E3E1E87-ADDF-4B6A-AE33-4C47538BACEA}"/>
              </a:ext>
            </a:extLst>
          </p:cNvPr>
          <p:cNvSpPr/>
          <p:nvPr/>
        </p:nvSpPr>
        <p:spPr>
          <a:xfrm>
            <a:off x="6954792" y="2604622"/>
            <a:ext cx="1831975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Katoličku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/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1AF0ED8E-68DE-4C9E-85CB-0F119FE122DD}"/>
              </a:ext>
            </a:extLst>
          </p:cNvPr>
          <p:cNvSpPr/>
          <p:nvPr/>
        </p:nvSpPr>
        <p:spPr>
          <a:xfrm>
            <a:off x="3435577" y="3102477"/>
            <a:ext cx="2372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sr-Latn-RS" sz="2800" kern="0" dirty="0">
                <a:solidFill>
                  <a:srgbClr val="FF0000"/>
                </a:solidFill>
                <a:latin typeface="Verdana"/>
                <a:cs typeface="Arial"/>
              </a:rPr>
              <a:t>Pravoslavnu</a:t>
            </a:r>
            <a:endParaRPr lang="hr-HR" sz="2800" kern="0" dirty="0">
              <a:solidFill>
                <a:srgbClr val="FF0000"/>
              </a:solidFill>
              <a:latin typeface="Verdana"/>
              <a:cs typeface="Arial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6F5CAFB3-7A90-444F-B0F0-D41CBD46E37B}"/>
              </a:ext>
            </a:extLst>
          </p:cNvPr>
          <p:cNvSpPr/>
          <p:nvPr/>
        </p:nvSpPr>
        <p:spPr>
          <a:xfrm>
            <a:off x="251600" y="2116990"/>
            <a:ext cx="19383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Carigrada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A6E047F0-B57A-4E1A-8D1A-5BBD8EC8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369332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charset="0"/>
                <a:ea typeface="+mn-ea"/>
                <a:cs typeface="Arial"/>
              </a:rPr>
              <a:t>OVO DOPUNITE I PREPIŠITE U BILJEŽNICE!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0822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C8C0B95-891C-EB98-5CA8-5971AA3A8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2"/>
            <a:ext cx="9148782" cy="6854417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3CD9D78E-B6A1-4428-A5DC-714EA351BA98}"/>
              </a:ext>
            </a:extLst>
          </p:cNvPr>
          <p:cNvSpPr txBox="1"/>
          <p:nvPr/>
        </p:nvSpPr>
        <p:spPr>
          <a:xfrm>
            <a:off x="226423" y="543504"/>
            <a:ext cx="5233851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hr-HR" dirty="0">
                <a:hlinkClick r:id="rId3"/>
              </a:rPr>
              <a:t>https://www.youtube.com/watch?v=XXHwd1gLPw0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79590EF-228E-4005-B748-068A2EE5451C}"/>
              </a:ext>
            </a:extLst>
          </p:cNvPr>
          <p:cNvSpPr txBox="1"/>
          <p:nvPr/>
        </p:nvSpPr>
        <p:spPr>
          <a:xfrm>
            <a:off x="226423" y="174172"/>
            <a:ext cx="52338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Film o pomirbi Katoličke i Pravoslavne Crkve:</a:t>
            </a:r>
          </a:p>
        </p:txBody>
      </p:sp>
    </p:spTree>
    <p:extLst>
      <p:ext uri="{BB962C8B-B14F-4D97-AF65-F5344CB8AC3E}">
        <p14:creationId xmlns:p14="http://schemas.microsoft.com/office/powerpoint/2010/main" val="30883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164</Words>
  <Application>Microsoft Office PowerPoint</Application>
  <PresentationFormat>Prikaz na zaslonu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10" baseType="lpstr">
      <vt:lpstr>Arial</vt:lpstr>
      <vt:lpstr>Calibri</vt:lpstr>
      <vt:lpstr>Tahoma</vt:lpstr>
      <vt:lpstr>Verdana</vt:lpstr>
      <vt:lpstr>Wingdings</vt:lpstr>
      <vt:lpstr>1_Tema sustava Office</vt:lpstr>
      <vt:lpstr>PowerPoint prezentacija</vt:lpstr>
      <vt:lpstr>Veliki raskol Crkve</vt:lpstr>
      <vt:lpstr>Veliki raskol Crkve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Krešimir Hublin</dc:creator>
  <cp:lastModifiedBy>Krešimir Hublin</cp:lastModifiedBy>
  <cp:revision>9</cp:revision>
  <dcterms:created xsi:type="dcterms:W3CDTF">2021-02-22T21:03:07Z</dcterms:created>
  <dcterms:modified xsi:type="dcterms:W3CDTF">2023-02-27T19:57:03Z</dcterms:modified>
</cp:coreProperties>
</file>