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4"/>
  </p:notesMasterIdLst>
  <p:sldIdLst>
    <p:sldId id="263" r:id="rId3"/>
    <p:sldId id="270" r:id="rId4"/>
    <p:sldId id="277" r:id="rId5"/>
    <p:sldId id="267" r:id="rId6"/>
    <p:sldId id="279" r:id="rId7"/>
    <p:sldId id="280" r:id="rId8"/>
    <p:sldId id="260" r:id="rId9"/>
    <p:sldId id="273" r:id="rId10"/>
    <p:sldId id="278" r:id="rId11"/>
    <p:sldId id="281" r:id="rId12"/>
    <p:sldId id="276" r:id="rId1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AB9B8B"/>
    <a:srgbClr val="B3A693"/>
    <a:srgbClr val="C0AD9A"/>
    <a:srgbClr val="969696"/>
    <a:srgbClr val="CDC7AF"/>
    <a:srgbClr val="DDD9C9"/>
    <a:srgbClr val="729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972E71B-F5C5-2C60-0616-2FB0D5D78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38A5E60-E4E9-1E5B-9BC7-E0785D222A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2C3F6B3-F10F-4A46-B459-6F3326EA58AB}" type="datetimeFigureOut">
              <a:rPr lang="hr-HR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6039DC7C-7683-ADA9-405F-B266CB2E5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284B2DC1-F5F2-3A26-FEC4-C2844DAD7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7D42D1-9810-8EB9-C019-C537C13035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7890C9-09B4-95A9-F6E8-68953D54A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93765A-0942-4C4B-A673-B0E8EE3C71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4379D-4F96-196F-522B-8033918DA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AE4F51-E717-FB15-620E-297F76F47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7BCD8-E6DE-5896-EA33-54515D17B1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F1AC-8946-4ECA-803F-B02A12A4241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7022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0284FE-BE00-7745-386D-2D05A440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338A6-3D1F-C4B9-1761-3165B5C63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1A37B-696C-CF50-6759-8B19CB0017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558E-BA6D-4E1B-8A11-6CFDB2B29D3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646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060397-3D3E-9546-2F5E-4154A2F61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09EECC-BEF1-219E-9C33-68BA9CA5F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9A8AC-2CD8-DE3E-A9B8-F5E8F20D9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3118-70B8-4256-A0A8-8F30908230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6998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FC319EE-CD3A-1840-67C3-8F69C7042182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3B7C25FD-C972-678D-C468-8FF06D1EA703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40CD2D9-6DCF-7B4A-51FB-C04C4A3733C2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1B520F1-E317-50BC-C4AE-8BD3B337102F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ACDC175-4F51-6B71-C4AE-FC7D4F21129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90F0086D-F864-23B2-B683-5FADBD1EA572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39D0379F-CBD3-179E-ABBA-FEAE2710DA25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AB69219-A2EB-68B3-E095-82B4AABD15B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B9F99B2-DE5C-403B-4E6C-A65FE75BE24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13" name="Rezervirano mjesto datuma 27">
            <a:extLst>
              <a:ext uri="{FF2B5EF4-FFF2-40B4-BE49-F238E27FC236}">
                <a16:creationId xmlns:a16="http://schemas.microsoft.com/office/drawing/2014/main" id="{1A2F25A8-B1FE-2018-D479-B9DDC763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4" name="Rezervirano mjesto podnožja 16">
            <a:extLst>
              <a:ext uri="{FF2B5EF4-FFF2-40B4-BE49-F238E27FC236}">
                <a16:creationId xmlns:a16="http://schemas.microsoft.com/office/drawing/2014/main" id="{F7799308-75F0-CBA6-61D7-42095C85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5" name="Rezervirano mjesto broja slajda 28">
            <a:extLst>
              <a:ext uri="{FF2B5EF4-FFF2-40B4-BE49-F238E27FC236}">
                <a16:creationId xmlns:a16="http://schemas.microsoft.com/office/drawing/2014/main" id="{563DD48C-7F2F-A269-A516-BE204B0B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1302-465F-4BC0-94ED-61BC1DFFA5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809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>
            <a:extLst>
              <a:ext uri="{FF2B5EF4-FFF2-40B4-BE49-F238E27FC236}">
                <a16:creationId xmlns:a16="http://schemas.microsoft.com/office/drawing/2014/main" id="{93C62E78-7A46-CEC7-DEAE-BDFCA90B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">
            <a:extLst>
              <a:ext uri="{FF2B5EF4-FFF2-40B4-BE49-F238E27FC236}">
                <a16:creationId xmlns:a16="http://schemas.microsoft.com/office/drawing/2014/main" id="{D0344E78-8EFD-5E85-EED4-F9377A1A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>
            <a:extLst>
              <a:ext uri="{FF2B5EF4-FFF2-40B4-BE49-F238E27FC236}">
                <a16:creationId xmlns:a16="http://schemas.microsoft.com/office/drawing/2014/main" id="{96088F2A-ADC7-E37D-2738-F549EDC1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F7DE-6E70-4C81-9C2B-BF8430AA927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2787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učno 17">
            <a:extLst>
              <a:ext uri="{FF2B5EF4-FFF2-40B4-BE49-F238E27FC236}">
                <a16:creationId xmlns:a16="http://schemas.microsoft.com/office/drawing/2014/main" id="{E90A990B-AF0C-EA03-8629-5B3E07E6E029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2147483646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147483646 h 3648"/>
              <a:gd name="T8" fmla="*/ 2147483646 w 2736"/>
              <a:gd name="T9" fmla="*/ 2147483646 h 3648"/>
              <a:gd name="T10" fmla="*/ 2147483646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" name="Prostoručno 18">
            <a:extLst>
              <a:ext uri="{FF2B5EF4-FFF2-40B4-BE49-F238E27FC236}">
                <a16:creationId xmlns:a16="http://schemas.microsoft.com/office/drawing/2014/main" id="{9B6F480F-1CEE-8A89-F803-602AA3FA3596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6" name="Prostoručno 19">
            <a:extLst>
              <a:ext uri="{FF2B5EF4-FFF2-40B4-BE49-F238E27FC236}">
                <a16:creationId xmlns:a16="http://schemas.microsoft.com/office/drawing/2014/main" id="{02707BD2-AC68-FE34-01BA-2330D418F58E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Prostoručno 20">
            <a:extLst>
              <a:ext uri="{FF2B5EF4-FFF2-40B4-BE49-F238E27FC236}">
                <a16:creationId xmlns:a16="http://schemas.microsoft.com/office/drawing/2014/main" id="{6B98BEFD-3FC3-694F-8BE3-81048CFAE27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Prostoručno 23">
            <a:extLst>
              <a:ext uri="{FF2B5EF4-FFF2-40B4-BE49-F238E27FC236}">
                <a16:creationId xmlns:a16="http://schemas.microsoft.com/office/drawing/2014/main" id="{98A09D4F-3329-01F6-0DFC-2ACCE0741F4C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rostoručno 24">
            <a:extLst>
              <a:ext uri="{FF2B5EF4-FFF2-40B4-BE49-F238E27FC236}">
                <a16:creationId xmlns:a16="http://schemas.microsoft.com/office/drawing/2014/main" id="{34727237-AADE-2E95-489A-55C64F45AB4A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rostoručno 25">
            <a:extLst>
              <a:ext uri="{FF2B5EF4-FFF2-40B4-BE49-F238E27FC236}">
                <a16:creationId xmlns:a16="http://schemas.microsoft.com/office/drawing/2014/main" id="{3AF99232-BF69-46EA-6730-20FB0872B249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rostoručno 26">
            <a:extLst>
              <a:ext uri="{FF2B5EF4-FFF2-40B4-BE49-F238E27FC236}">
                <a16:creationId xmlns:a16="http://schemas.microsoft.com/office/drawing/2014/main" id="{23F5345B-48F3-127D-EFBB-AE9DE5B2385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rostoručno 27">
            <a:extLst>
              <a:ext uri="{FF2B5EF4-FFF2-40B4-BE49-F238E27FC236}">
                <a16:creationId xmlns:a16="http://schemas.microsoft.com/office/drawing/2014/main" id="{8A926511-C33D-472D-9D46-F41614A6BB86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rostoručno 28">
            <a:extLst>
              <a:ext uri="{FF2B5EF4-FFF2-40B4-BE49-F238E27FC236}">
                <a16:creationId xmlns:a16="http://schemas.microsoft.com/office/drawing/2014/main" id="{6253A124-1FB9-C3FA-6AC0-6E0EF23B396E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rostoručno 29">
            <a:extLst>
              <a:ext uri="{FF2B5EF4-FFF2-40B4-BE49-F238E27FC236}">
                <a16:creationId xmlns:a16="http://schemas.microsoft.com/office/drawing/2014/main" id="{FE1F3AB2-B97B-9EA9-A139-1BCE62FABB51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rostoručno 30">
            <a:extLst>
              <a:ext uri="{FF2B5EF4-FFF2-40B4-BE49-F238E27FC236}">
                <a16:creationId xmlns:a16="http://schemas.microsoft.com/office/drawing/2014/main" id="{DDC4A35D-42AD-A075-6075-6699835A0E60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Prostoručno 31">
            <a:extLst>
              <a:ext uri="{FF2B5EF4-FFF2-40B4-BE49-F238E27FC236}">
                <a16:creationId xmlns:a16="http://schemas.microsoft.com/office/drawing/2014/main" id="{D006CBEC-DFF4-F794-646A-088053B66D19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Prostoručno 32">
            <a:extLst>
              <a:ext uri="{FF2B5EF4-FFF2-40B4-BE49-F238E27FC236}">
                <a16:creationId xmlns:a16="http://schemas.microsoft.com/office/drawing/2014/main" id="{97A96B28-2D4E-7F02-97C1-233B8D9ED427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Prostoručno 33">
            <a:extLst>
              <a:ext uri="{FF2B5EF4-FFF2-40B4-BE49-F238E27FC236}">
                <a16:creationId xmlns:a16="http://schemas.microsoft.com/office/drawing/2014/main" id="{AA6AB40E-414B-AE2E-8124-CF46E1C0B7BB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3A77EE95-948C-BE74-3C77-F40CFF9EC6CB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E2D398DB-40ED-271B-BFE7-DCEC03BF8E5C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1AD414B8-23A8-AF2A-82B5-C1510BBFC9B0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7D95BB5E-D888-58ED-01D4-AB66DBCEA643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67E13D51-6D58-A3A4-1999-FCB3E4DEE01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EED484B2-24A7-9F29-8AAB-F34F46BF301B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5" name="Rezervirano mjesto datuma 3">
            <a:extLst>
              <a:ext uri="{FF2B5EF4-FFF2-40B4-BE49-F238E27FC236}">
                <a16:creationId xmlns:a16="http://schemas.microsoft.com/office/drawing/2014/main" id="{72D2E644-DF2D-56DC-4F78-86ED127D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6" name="Rezervirano mjesto podnožja 4">
            <a:extLst>
              <a:ext uri="{FF2B5EF4-FFF2-40B4-BE49-F238E27FC236}">
                <a16:creationId xmlns:a16="http://schemas.microsoft.com/office/drawing/2014/main" id="{32AD3F36-B00B-483D-FE0A-E5859503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7" name="Rezervirano mjesto broja slajda 5">
            <a:extLst>
              <a:ext uri="{FF2B5EF4-FFF2-40B4-BE49-F238E27FC236}">
                <a16:creationId xmlns:a16="http://schemas.microsoft.com/office/drawing/2014/main" id="{FE7B94EB-F7C2-0283-5DB0-D2DD312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342A-B841-4DDE-820E-8204CED46AE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9984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663E8C8-F654-F5E2-B406-DF7D3E55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5A9441-F6E4-EA17-34BA-FD449544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7EA626-49E4-9341-5162-518F9AB1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A957-17E2-4023-811E-9D206EABBFA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76419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0E117AC1-CB5E-273D-CE13-FCD65BA2D8BD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639AE2E-C2B8-7F24-130A-2B408F5EB4FA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74CD8E34-8E56-49C3-055E-723870DDC93D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57F9B4D-6479-FC4B-3940-CA131A5EB7C9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B90C458-99EA-51E4-7473-FC99CB61D46A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771A9E9E-763C-3967-D7A6-13D45BDC3113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CEE9EA03-F7FA-45DF-F542-32215911A8CE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B4FF2636-9EC3-55B8-AC46-914BDF2E199D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20D6DE77-477F-C470-0A82-85953698C972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A0A44AF2-7DA9-5542-8B4D-07A40A77ED6E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7" name="Rezervirano mjesto datuma 6">
            <a:extLst>
              <a:ext uri="{FF2B5EF4-FFF2-40B4-BE49-F238E27FC236}">
                <a16:creationId xmlns:a16="http://schemas.microsoft.com/office/drawing/2014/main" id="{77B62BF3-B747-1D30-219F-69FAE03D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Rezervirano mjesto podnožja 7">
            <a:extLst>
              <a:ext uri="{FF2B5EF4-FFF2-40B4-BE49-F238E27FC236}">
                <a16:creationId xmlns:a16="http://schemas.microsoft.com/office/drawing/2014/main" id="{0A2F4DA8-05C3-EDBC-D753-EA2CDF33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9" name="Rezervirano mjesto broja slajda 8">
            <a:extLst>
              <a:ext uri="{FF2B5EF4-FFF2-40B4-BE49-F238E27FC236}">
                <a16:creationId xmlns:a16="http://schemas.microsoft.com/office/drawing/2014/main" id="{7115AA7D-B086-12DB-2C00-FC316468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2D8C-02EF-4FD3-A67F-3D89979736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067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>
            <a:extLst>
              <a:ext uri="{FF2B5EF4-FFF2-40B4-BE49-F238E27FC236}">
                <a16:creationId xmlns:a16="http://schemas.microsoft.com/office/drawing/2014/main" id="{73BF9D27-B5A8-B2B5-651F-F923196D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">
            <a:extLst>
              <a:ext uri="{FF2B5EF4-FFF2-40B4-BE49-F238E27FC236}">
                <a16:creationId xmlns:a16="http://schemas.microsoft.com/office/drawing/2014/main" id="{8EDCBBC6-BEA0-E85C-E21C-B06FDED1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>
            <a:extLst>
              <a:ext uri="{FF2B5EF4-FFF2-40B4-BE49-F238E27FC236}">
                <a16:creationId xmlns:a16="http://schemas.microsoft.com/office/drawing/2014/main" id="{676E7C5E-51E5-EFA7-B185-A44340C8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B2A3-0AA2-499C-B596-1E59111929C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7473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D66831-0936-29CC-7745-E50D2D47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00C5B8B-C906-97B7-5FF6-0D513F39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25BE4C4-2CCD-134F-35D5-9F6B069A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E417D-EE94-4C2C-992E-588B4EF746E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730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datuma 13">
            <a:extLst>
              <a:ext uri="{FF2B5EF4-FFF2-40B4-BE49-F238E27FC236}">
                <a16:creationId xmlns:a16="http://schemas.microsoft.com/office/drawing/2014/main" id="{4CE4FCB8-E35F-FBC3-3274-A189B458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2">
            <a:extLst>
              <a:ext uri="{FF2B5EF4-FFF2-40B4-BE49-F238E27FC236}">
                <a16:creationId xmlns:a16="http://schemas.microsoft.com/office/drawing/2014/main" id="{059BB538-6B3A-2F55-DA0D-E0C91063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>
            <a:extLst>
              <a:ext uri="{FF2B5EF4-FFF2-40B4-BE49-F238E27FC236}">
                <a16:creationId xmlns:a16="http://schemas.microsoft.com/office/drawing/2014/main" id="{CDE59A4D-DC1B-2BD4-4BA5-FA6773DC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934D1-9B82-4E59-B5BC-F1B0D9904A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788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9E77C-F882-9FD8-F33F-957B93639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DB8FF-F71B-F215-E63E-BFFDF01F6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1A9AD-D2DF-EF88-CB43-B48F6F0B5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6746-D860-494F-B89A-0A96D25628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252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id="{6EC48BF9-A131-1954-EF45-4ED3548CC4BF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1C0D0607-F5D7-CEE1-49B8-8C0DDB2C4580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a 19">
            <a:extLst>
              <a:ext uri="{FF2B5EF4-FFF2-40B4-BE49-F238E27FC236}">
                <a16:creationId xmlns:a16="http://schemas.microsoft.com/office/drawing/2014/main" id="{0663D929-C3A1-A471-5410-93AA4E66AC4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92F0E2B4-88CF-C41D-411A-83F3AB9C3CFE}"/>
                </a:ext>
              </a:extLst>
            </p:cNvPr>
            <p:cNvCxnSpPr/>
            <p:nvPr/>
          </p:nvCxnSpPr>
          <p:spPr>
            <a:xfrm rot="16200000">
              <a:off x="6663593" y="12268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C93B3B67-EA35-F7F5-C221-9FF5B84360F4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>
              <a:extLst>
                <a:ext uri="{FF2B5EF4-FFF2-40B4-BE49-F238E27FC236}">
                  <a16:creationId xmlns:a16="http://schemas.microsoft.com/office/drawing/2014/main" id="{311D9E9A-2D01-6620-72F9-CF4EDAA06A36}"/>
                </a:ext>
              </a:extLst>
            </p:cNvPr>
            <p:cNvCxnSpPr/>
            <p:nvPr/>
          </p:nvCxnSpPr>
          <p:spPr>
            <a:xfrm rot="5400000" flipH="1">
              <a:off x="6744513" y="1225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5">
            <a:extLst>
              <a:ext uri="{FF2B5EF4-FFF2-40B4-BE49-F238E27FC236}">
                <a16:creationId xmlns:a16="http://schemas.microsoft.com/office/drawing/2014/main" id="{1C044E34-89E2-B817-5D54-C68CF57A263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ni poveznik 11">
              <a:extLst>
                <a:ext uri="{FF2B5EF4-FFF2-40B4-BE49-F238E27FC236}">
                  <a16:creationId xmlns:a16="http://schemas.microsoft.com/office/drawing/2014/main" id="{89BFE7EB-D071-4EAC-8F25-CA6162DE27C4}"/>
                </a:ext>
              </a:extLst>
            </p:cNvPr>
            <p:cNvCxnSpPr/>
            <p:nvPr/>
          </p:nvCxnSpPr>
          <p:spPr>
            <a:xfrm rot="16200000">
              <a:off x="6663593" y="12268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>
              <a:extLst>
                <a:ext uri="{FF2B5EF4-FFF2-40B4-BE49-F238E27FC236}">
                  <a16:creationId xmlns:a16="http://schemas.microsoft.com/office/drawing/2014/main" id="{09DFF63B-24CC-7A63-BA03-55460AA2B23D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>
              <a:extLst>
                <a:ext uri="{FF2B5EF4-FFF2-40B4-BE49-F238E27FC236}">
                  <a16:creationId xmlns:a16="http://schemas.microsoft.com/office/drawing/2014/main" id="{1E0298B8-D02E-A866-342C-6738E929005D}"/>
                </a:ext>
              </a:extLst>
            </p:cNvPr>
            <p:cNvCxnSpPr/>
            <p:nvPr/>
          </p:nvCxnSpPr>
          <p:spPr>
            <a:xfrm rot="5400000" flipH="1">
              <a:off x="6744513" y="1225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29">
            <a:extLst>
              <a:ext uri="{FF2B5EF4-FFF2-40B4-BE49-F238E27FC236}">
                <a16:creationId xmlns:a16="http://schemas.microsoft.com/office/drawing/2014/main" id="{18BBE264-743C-2845-8722-D526B878830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ni poveznik 15">
              <a:extLst>
                <a:ext uri="{FF2B5EF4-FFF2-40B4-BE49-F238E27FC236}">
                  <a16:creationId xmlns:a16="http://schemas.microsoft.com/office/drawing/2014/main" id="{0359153E-6E68-36F3-0C0E-DF9C9F721F15}"/>
                </a:ext>
              </a:extLst>
            </p:cNvPr>
            <p:cNvCxnSpPr/>
            <p:nvPr/>
          </p:nvCxnSpPr>
          <p:spPr>
            <a:xfrm rot="16200000">
              <a:off x="6663592" y="1226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>
              <a:extLst>
                <a:ext uri="{FF2B5EF4-FFF2-40B4-BE49-F238E27FC236}">
                  <a16:creationId xmlns:a16="http://schemas.microsoft.com/office/drawing/2014/main" id="{2197B27D-C3DE-6C5A-BAB6-BE1F1BD0D294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>
              <a:extLst>
                <a:ext uri="{FF2B5EF4-FFF2-40B4-BE49-F238E27FC236}">
                  <a16:creationId xmlns:a16="http://schemas.microsoft.com/office/drawing/2014/main" id="{0CA94380-D472-7D5D-5102-53B261414617}"/>
                </a:ext>
              </a:extLst>
            </p:cNvPr>
            <p:cNvCxnSpPr/>
            <p:nvPr/>
          </p:nvCxnSpPr>
          <p:spPr>
            <a:xfrm rot="5400000" flipH="1">
              <a:off x="6744512" y="12258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r-HR" noProof="0"/>
              <a:t>Pritisnite ikonu za dodavanje slike</a:t>
            </a:r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19" name="Rezervirano mjesto datuma 4">
            <a:extLst>
              <a:ext uri="{FF2B5EF4-FFF2-40B4-BE49-F238E27FC236}">
                <a16:creationId xmlns:a16="http://schemas.microsoft.com/office/drawing/2014/main" id="{0B5FBB00-7C1F-6F11-5C1A-112B3B13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0" name="Rezervirano mjesto podnožja 5">
            <a:extLst>
              <a:ext uri="{FF2B5EF4-FFF2-40B4-BE49-F238E27FC236}">
                <a16:creationId xmlns:a16="http://schemas.microsoft.com/office/drawing/2014/main" id="{94D4821F-F666-27DD-F410-4CC502AF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1" name="Rezervirano mjesto broja slajda 6">
            <a:extLst>
              <a:ext uri="{FF2B5EF4-FFF2-40B4-BE49-F238E27FC236}">
                <a16:creationId xmlns:a16="http://schemas.microsoft.com/office/drawing/2014/main" id="{67D6A869-9644-599D-F259-0AAB679D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76CC-59CB-483D-BF6B-E36B91AB99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475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>
            <a:extLst>
              <a:ext uri="{FF2B5EF4-FFF2-40B4-BE49-F238E27FC236}">
                <a16:creationId xmlns:a16="http://schemas.microsoft.com/office/drawing/2014/main" id="{B439ACBD-FAF9-19C2-9EBF-4172E2B6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">
            <a:extLst>
              <a:ext uri="{FF2B5EF4-FFF2-40B4-BE49-F238E27FC236}">
                <a16:creationId xmlns:a16="http://schemas.microsoft.com/office/drawing/2014/main" id="{E3F9D685-598B-C929-44E0-315EA966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>
            <a:extLst>
              <a:ext uri="{FF2B5EF4-FFF2-40B4-BE49-F238E27FC236}">
                <a16:creationId xmlns:a16="http://schemas.microsoft.com/office/drawing/2014/main" id="{1EF67A07-4284-B882-E691-B6215BBE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098E-D91D-4064-9F82-EF2A2A820A8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049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datuma 13">
            <a:extLst>
              <a:ext uri="{FF2B5EF4-FFF2-40B4-BE49-F238E27FC236}">
                <a16:creationId xmlns:a16="http://schemas.microsoft.com/office/drawing/2014/main" id="{F4E87315-CE64-085E-EB60-A8215D13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">
            <a:extLst>
              <a:ext uri="{FF2B5EF4-FFF2-40B4-BE49-F238E27FC236}">
                <a16:creationId xmlns:a16="http://schemas.microsoft.com/office/drawing/2014/main" id="{2BEE4FDC-3A89-9719-BDDD-4BDF21AD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>
            <a:extLst>
              <a:ext uri="{FF2B5EF4-FFF2-40B4-BE49-F238E27FC236}">
                <a16:creationId xmlns:a16="http://schemas.microsoft.com/office/drawing/2014/main" id="{2BF8DC32-915E-6601-647C-7DA06943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2AE1-C735-4C51-8DEA-2879613F383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407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B8103-5FC8-1A08-CAB2-19D5B9C27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2F2F1-BDFF-2ABE-9970-BD352D36B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D4057-9031-BDA4-4E83-72A5503F7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973A-E9C3-4D06-9CC6-9547231F1F2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391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88F33-6F43-EDA9-BCA6-8B358F9CC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8815A-5A99-FE4B-36B5-91645792F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785EE-E0B0-C19B-798A-04F0147CC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2F3C-79A1-4570-B0FD-992F8CD7A3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2659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D256EC-FF32-A93F-F608-046ED3CD8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BD50A1-D90A-10AA-2F5B-DA3DD7BB7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4A6636-66B3-E15F-E4C4-D23E72A0E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3186-838E-464E-9AFD-D17C3B013E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998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3A630A-74E7-C47B-A095-278B7B314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734A98-D79A-049C-5853-52D2293ABA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2EBD2B-813F-8877-25BE-2607BDB44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D261-F896-40EB-9740-9EACB3A7B6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4615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916D7E-0BBE-B186-F1E4-F553CE308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DC93EE-89DA-CA57-F4B3-77612C5E2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34D649-7480-6495-9361-CF2331B2D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2EB4-ED9F-4922-A35D-486AAB7BE0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1201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EDC3D-AF3B-DEA5-FFEC-0122F51E9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70C109-5E77-F070-93F7-E5D8358CD5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89C61-1D48-9A4A-6E9E-A7D8C20A7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2FD6-1F59-46CE-9555-B9224D547E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980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803C-8236-1878-DA27-6159C678A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41123B-4B9C-AAB4-4BDB-92411F738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AC89E-CA26-9BA2-6765-95739A6CF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2983-A24E-49F0-B36A-BD8B8E7DF9F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704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5E0030-D2A8-157D-4241-4B6372F4A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9E1119-CB58-39FB-7805-E7DA7F947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363845-1441-6FFF-E1AC-0473245192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FB839F-E313-6680-B696-8680C2EAA3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536DE8-BBB4-04EE-4CD9-9C1CBA7003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9FAB7-A05F-4566-B148-86D4AE2161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9" r:id="rId1"/>
    <p:sldLayoutId id="2147485290" r:id="rId2"/>
    <p:sldLayoutId id="2147485291" r:id="rId3"/>
    <p:sldLayoutId id="2147485292" r:id="rId4"/>
    <p:sldLayoutId id="2147485293" r:id="rId5"/>
    <p:sldLayoutId id="2147485294" r:id="rId6"/>
    <p:sldLayoutId id="2147485295" r:id="rId7"/>
    <p:sldLayoutId id="2147485296" r:id="rId8"/>
    <p:sldLayoutId id="2147485297" r:id="rId9"/>
    <p:sldLayoutId id="2147485298" r:id="rId10"/>
    <p:sldLayoutId id="2147485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9C734D-D0B7-1DD1-FE63-E3911138855F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D060020-65C5-6433-207C-E9393736B07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2C375E34-1A7D-AB0B-78AA-6A41B7520100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F2C2B10-3FD6-9669-1FA3-2ADFABE9999E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866A9242-813A-FE30-AD21-741CE101EE6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C77F4DC6-8460-7752-0A14-B078E1FF40F3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CD208F8-C9A0-202F-7DF0-968BDC3E186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3AA4C7EF-DCA9-99C7-9A1B-C6EEB12B441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7651B45D-A5CA-C4BF-CC6E-FD79F05FD6C1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zervirano mjesto naslova 21">
            <a:extLst>
              <a:ext uri="{FF2B5EF4-FFF2-40B4-BE49-F238E27FC236}">
                <a16:creationId xmlns:a16="http://schemas.microsoft.com/office/drawing/2014/main" id="{0DC2D43A-FA4E-0DE4-25AA-2CCB4EA5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2060" name="Rezervirano mjesto teksta 12">
            <a:extLst>
              <a:ext uri="{FF2B5EF4-FFF2-40B4-BE49-F238E27FC236}">
                <a16:creationId xmlns:a16="http://schemas.microsoft.com/office/drawing/2014/main" id="{A3CC93A0-A3C4-C55F-82EB-D64E704FE4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14" name="Rezervirano mjesto datuma 13">
            <a:extLst>
              <a:ext uri="{FF2B5EF4-FFF2-40B4-BE49-F238E27FC236}">
                <a16:creationId xmlns:a16="http://schemas.microsoft.com/office/drawing/2014/main" id="{7E2D8E8F-2B94-87DB-3387-C47522D7E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56D637B-5C21-7A5D-993B-36E702D3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3" name="Rezervirano mjesto broja slajda 22">
            <a:extLst>
              <a:ext uri="{FF2B5EF4-FFF2-40B4-BE49-F238E27FC236}">
                <a16:creationId xmlns:a16="http://schemas.microsoft.com/office/drawing/2014/main" id="{59E7739B-9DE6-E002-7D0C-F228A854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29A5F0-BC08-4B26-A2E0-CD0A820997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16" r:id="rId1"/>
    <p:sldLayoutId id="2147485300" r:id="rId2"/>
    <p:sldLayoutId id="2147485317" r:id="rId3"/>
    <p:sldLayoutId id="2147485318" r:id="rId4"/>
    <p:sldLayoutId id="2147485319" r:id="rId5"/>
    <p:sldLayoutId id="2147485301" r:id="rId6"/>
    <p:sldLayoutId id="2147485320" r:id="rId7"/>
    <p:sldLayoutId id="2147485302" r:id="rId8"/>
    <p:sldLayoutId id="2147485321" r:id="rId9"/>
    <p:sldLayoutId id="2147485303" r:id="rId10"/>
    <p:sldLayoutId id="21474853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2">
            <a:extLst>
              <a:ext uri="{FF2B5EF4-FFF2-40B4-BE49-F238E27FC236}">
                <a16:creationId xmlns:a16="http://schemas.microsoft.com/office/drawing/2014/main" id="{BF5E7C30-F0CB-8B8D-EB2E-EB514D3C0F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688" y="1379538"/>
            <a:ext cx="8520112" cy="506412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Za čiji bi se život odmah mijenjao?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Za koju stvar bih bio spreman i život svoj dati?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Koje stvari moram u životu “steći” (“imati”)?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Da li mi je važnija nedjeljna misa ili …?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Koliko bi mi novaca u životu bilo dovoljno da sigurno budem sretan?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S kojim autom bih se osjećao kao “glavni faca”?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Tko/što je moj idol? Što mi on znači u životu?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>
                <a:solidFill>
                  <a:schemeClr val="bg1"/>
                </a:solidFill>
              </a:rPr>
              <a:t>Da li bi se zbog neke stvari mogao odreći Boga? Koje? Zašto?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5935C2F-B83F-9DB6-314F-E4D1C295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247650"/>
            <a:ext cx="8615362" cy="954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FFFF00"/>
                </a:solidFill>
              </a:rPr>
              <a:t>Izaberi jedno pitanje i budi spreman prokomentirati to pitanje!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pad2.whstatic.com/images/thumb/2/2d/Find-the-Ideal-Mate-Step-4.jpg/670px-Find-the-Ideal-Mate-Step-4.jpg">
            <a:extLst>
              <a:ext uri="{FF2B5EF4-FFF2-40B4-BE49-F238E27FC236}">
                <a16:creationId xmlns:a16="http://schemas.microsoft.com/office/drawing/2014/main" id="{EB1ACAC3-B681-C797-E229-BF3503C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14366"/>
          <a:stretch>
            <a:fillRect/>
          </a:stretch>
        </p:blipFill>
        <p:spPr bwMode="auto">
          <a:xfrm>
            <a:off x="5426075" y="303213"/>
            <a:ext cx="34274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6C7B291A-BCA3-34FA-62F8-7208AE9BFA8F}"/>
              </a:ext>
            </a:extLst>
          </p:cNvPr>
          <p:cNvSpPr/>
          <p:nvPr/>
        </p:nvSpPr>
        <p:spPr>
          <a:xfrm>
            <a:off x="3200400" y="520700"/>
            <a:ext cx="1930400" cy="850900"/>
          </a:xfrm>
          <a:prstGeom prst="wedgeRoundRectCallout">
            <a:avLst>
              <a:gd name="adj1" fmla="val 106085"/>
              <a:gd name="adj2" fmla="val 376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600" dirty="0"/>
              <a:t>U 15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6561C2C8-106F-22B5-A691-2ABD18E7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719388"/>
            <a:ext cx="461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6000">
                <a:solidFill>
                  <a:srgbClr val="336600"/>
                </a:solidFill>
              </a:rPr>
              <a:t>IDEAL</a:t>
            </a:r>
            <a:r>
              <a:rPr lang="hr-HR" altLang="sr-Latn-RS" sz="6000">
                <a:solidFill>
                  <a:srgbClr val="292929"/>
                </a:solidFill>
              </a:rPr>
              <a:t>I</a:t>
            </a: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D7EF90CD-9AD2-5944-6CCE-B7DFB24F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697288"/>
            <a:ext cx="8029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su „idealne” osobine koje želimo u životu dostići kako bi postali sveti Božji prijatelji i „pravi” ljudi!</a:t>
            </a:r>
          </a:p>
        </p:txBody>
      </p:sp>
      <p:pic>
        <p:nvPicPr>
          <p:cNvPr id="5" name="Picture 5" descr="https://encrypted-tbn3.gstatic.com/images?q=tbn:ANd9GcQ21DfXL2vYEFokkGafbw1ZsrbSonWSyTMJkf0ukjAu6T2JpSfjmQ">
            <a:extLst>
              <a:ext uri="{FF2B5EF4-FFF2-40B4-BE49-F238E27FC236}">
                <a16:creationId xmlns:a16="http://schemas.microsoft.com/office/drawing/2014/main" id="{8E4439F0-247E-2E61-76A9-7D984E38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2"/>
          <a:stretch>
            <a:fillRect/>
          </a:stretch>
        </p:blipFill>
        <p:spPr bwMode="auto">
          <a:xfrm>
            <a:off x="7229475" y="536575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9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lika 4" descr="jesus_christ_1.gif">
            <a:extLst>
              <a:ext uri="{FF2B5EF4-FFF2-40B4-BE49-F238E27FC236}">
                <a16:creationId xmlns:a16="http://schemas.microsoft.com/office/drawing/2014/main" id="{AAACF518-4B81-CDF2-7D18-5D6074C25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6720"/>
          <a:stretch>
            <a:fillRect/>
          </a:stretch>
        </p:blipFill>
        <p:spPr bwMode="auto">
          <a:xfrm>
            <a:off x="3973513" y="-50800"/>
            <a:ext cx="5170487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jeni pravokutni oblačić 1">
            <a:extLst>
              <a:ext uri="{FF2B5EF4-FFF2-40B4-BE49-F238E27FC236}">
                <a16:creationId xmlns:a16="http://schemas.microsoft.com/office/drawing/2014/main" id="{B3660D64-6FD6-2425-81F0-DD7E4D76794B}"/>
              </a:ext>
            </a:extLst>
          </p:cNvPr>
          <p:cNvSpPr/>
          <p:nvPr/>
        </p:nvSpPr>
        <p:spPr>
          <a:xfrm>
            <a:off x="268288" y="1771650"/>
            <a:ext cx="3305175" cy="4849813"/>
          </a:xfrm>
          <a:prstGeom prst="wedgeRoundRectCallout">
            <a:avLst>
              <a:gd name="adj1" fmla="val 74259"/>
              <a:gd name="adj2" fmla="val -30578"/>
              <a:gd name="adj3" fmla="val 16667"/>
            </a:avLst>
          </a:prstGeom>
          <a:ln>
            <a:solidFill>
              <a:srgbClr val="96969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chemeClr val="tx1"/>
                </a:solidFill>
              </a:rPr>
              <a:t>Kad ljudi vjeruju da su Božja djeca koja trebaju biti sveta, da su bića koja uvijek trebaju biti plemenita i dobra, tada kažemo da ti ljudi imaju ideale.</a:t>
            </a:r>
          </a:p>
          <a:p>
            <a:pPr algn="ctr" eaLnBrk="1" hangingPunct="1">
              <a:defRPr/>
            </a:pPr>
            <a:endParaRPr lang="hr-H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pastoralmladih.hr/getattachment/56e49e1b-beea-4825-9b4b-2353c1e904c5/Jedini-put.aspx?maxsidesize=460">
            <a:extLst>
              <a:ext uri="{FF2B5EF4-FFF2-40B4-BE49-F238E27FC236}">
                <a16:creationId xmlns:a16="http://schemas.microsoft.com/office/drawing/2014/main" id="{A3E4F1E3-F451-AC69-38F5-87FA77EF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/>
          <a:stretch>
            <a:fillRect/>
          </a:stretch>
        </p:blipFill>
        <p:spPr bwMode="auto">
          <a:xfrm>
            <a:off x="0" y="1484313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kstniOkvir 3">
            <a:extLst>
              <a:ext uri="{FF2B5EF4-FFF2-40B4-BE49-F238E27FC236}">
                <a16:creationId xmlns:a16="http://schemas.microsoft.com/office/drawing/2014/main" id="{BCC12E79-EAE9-D485-EDA7-D0FD71A90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44525"/>
            <a:ext cx="8553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chemeClr val="bg1"/>
                </a:solidFill>
              </a:rPr>
              <a:t>„Kamo gledaš – tamo i ideš!”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4914033-09D0-E17E-01EB-21C7197C53FD}"/>
              </a:ext>
            </a:extLst>
          </p:cNvPr>
          <p:cNvSpPr txBox="1"/>
          <p:nvPr/>
        </p:nvSpPr>
        <p:spPr>
          <a:xfrm>
            <a:off x="295275" y="315913"/>
            <a:ext cx="19796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Objasni misao: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C67EF77D-DB83-8EEA-A6A0-82CD935A2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niOkvir 1">
            <a:extLst>
              <a:ext uri="{FF2B5EF4-FFF2-40B4-BE49-F238E27FC236}">
                <a16:creationId xmlns:a16="http://schemas.microsoft.com/office/drawing/2014/main" id="{2D779F9D-90DF-F9FF-D1DC-2DA0A02BF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279400"/>
            <a:ext cx="4627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4400">
                <a:solidFill>
                  <a:schemeClr val="bg1"/>
                </a:solidFill>
              </a:rPr>
              <a:t>Ili idoli ili ideali</a:t>
            </a:r>
          </a:p>
        </p:txBody>
      </p:sp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F65E281E-257E-8350-73F5-1AE99F8D7470}"/>
              </a:ext>
            </a:extLst>
          </p:cNvPr>
          <p:cNvSpPr/>
          <p:nvPr/>
        </p:nvSpPr>
        <p:spPr>
          <a:xfrm>
            <a:off x="5732463" y="4387850"/>
            <a:ext cx="1384300" cy="769938"/>
          </a:xfrm>
          <a:prstGeom prst="wedgeRoundRectCallout">
            <a:avLst>
              <a:gd name="adj1" fmla="val -95296"/>
              <a:gd name="adj2" fmla="val -52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200" dirty="0"/>
              <a:t>U14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niOkvir 3">
            <a:extLst>
              <a:ext uri="{FF2B5EF4-FFF2-40B4-BE49-F238E27FC236}">
                <a16:creationId xmlns:a16="http://schemas.microsoft.com/office/drawing/2014/main" id="{DD020C94-B774-3E59-C832-C6E395F3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57175"/>
            <a:ext cx="59753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200">
                <a:latin typeface="Arial" panose="020B0604020202020204" pitchFamily="34" charset="0"/>
              </a:rPr>
              <a:t>Kada ljudi svoj smisao traže u materijalnim stvarima ili tjelesnim užicima, tada govorimo da ljudi slijede lažne životne vrijednosti tj. da „imaju </a:t>
            </a:r>
            <a:r>
              <a:rPr lang="hr-HR" altLang="sr-Latn-RS" sz="3200" b="1">
                <a:latin typeface="Arial" panose="020B0604020202020204" pitchFamily="34" charset="0"/>
              </a:rPr>
              <a:t>IDOL</a:t>
            </a:r>
            <a:r>
              <a:rPr lang="hr-HR" altLang="sr-Latn-RS" sz="3200">
                <a:latin typeface="Arial" panose="020B0604020202020204" pitchFamily="34" charset="0"/>
              </a:rPr>
              <a:t>e”. Npr. kada više nego Boga „obožavaju” neke osobe (pjevače, glumce, političare), novac ili bogatstvo, moć ili vlast, užitak ili zabavu, ugled ili ljepotu.... i za to su spremni i život potrošiti.</a:t>
            </a:r>
          </a:p>
        </p:txBody>
      </p:sp>
      <p:pic>
        <p:nvPicPr>
          <p:cNvPr id="14339" name="Slika 4" descr="Kumiri.jpg">
            <a:extLst>
              <a:ext uri="{FF2B5EF4-FFF2-40B4-BE49-F238E27FC236}">
                <a16:creationId xmlns:a16="http://schemas.microsoft.com/office/drawing/2014/main" id="{26C4B428-E77A-2309-AB2C-A8F4B44B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7" r="5316" b="3983"/>
          <a:stretch>
            <a:fillRect/>
          </a:stretch>
        </p:blipFill>
        <p:spPr bwMode="auto">
          <a:xfrm>
            <a:off x="0" y="0"/>
            <a:ext cx="234632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Slika 2" descr="Slika na kojoj se prikazuje bejzbol, šišmiš, olovka, tiskanica&#10;&#10;Opis je automatski generiran">
            <a:extLst>
              <a:ext uri="{FF2B5EF4-FFF2-40B4-BE49-F238E27FC236}">
                <a16:creationId xmlns:a16="http://schemas.microsoft.com/office/drawing/2014/main" id="{5C4853DD-2CFC-64F0-FBB5-C5DF599E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007">
            <a:off x="7639050" y="5086350"/>
            <a:ext cx="1546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niOkvir 2">
            <a:extLst>
              <a:ext uri="{FF2B5EF4-FFF2-40B4-BE49-F238E27FC236}">
                <a16:creationId xmlns:a16="http://schemas.microsoft.com/office/drawing/2014/main" id="{35FE07BA-01FE-5D64-8789-66321CDF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182563"/>
            <a:ext cx="55245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200">
                <a:latin typeface="Arial" panose="020B0604020202020204" pitchFamily="34" charset="0"/>
              </a:rPr>
              <a:t>MLADI danas za „idole” uzimaju slavne i bogate ljude, i onda misle da trebaju postati kao ti „idoli”, jer inače neće biti zadovoljni sa svojim životom. I umjesto da žive „svoj život”, mladi kopiraju živote tih „idola” kojima su često najvažnije samo materijalne stvari, zabava i užici.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3200">
                <a:latin typeface="Arial" panose="020B0604020202020204" pitchFamily="34" charset="0"/>
              </a:rPr>
              <a:t>A Bog nas zove da budemo Njegovi dobri „originali”.</a:t>
            </a:r>
          </a:p>
        </p:txBody>
      </p:sp>
      <p:pic>
        <p:nvPicPr>
          <p:cNvPr id="16387" name="Slika 2">
            <a:extLst>
              <a:ext uri="{FF2B5EF4-FFF2-40B4-BE49-F238E27FC236}">
                <a16:creationId xmlns:a16="http://schemas.microsoft.com/office/drawing/2014/main" id="{34B3D97D-793D-8567-69E5-DF02735A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2"/>
          <a:stretch>
            <a:fillRect/>
          </a:stretch>
        </p:blipFill>
        <p:spPr bwMode="auto">
          <a:xfrm>
            <a:off x="-2417763" y="0"/>
            <a:ext cx="5675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809733D-9060-6F0B-327D-2ABC468B7F5C}"/>
              </a:ext>
            </a:extLst>
          </p:cNvPr>
          <p:cNvSpPr txBox="1"/>
          <p:nvPr/>
        </p:nvSpPr>
        <p:spPr>
          <a:xfrm>
            <a:off x="342900" y="230188"/>
            <a:ext cx="23431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hr-HR" dirty="0">
                <a:solidFill>
                  <a:schemeClr val="tx1">
                    <a:lumMod val="75000"/>
                  </a:schemeClr>
                </a:solidFill>
              </a:rPr>
              <a:t>O tik-</a:t>
            </a:r>
            <a:r>
              <a:rPr lang="hr-HR" dirty="0" err="1">
                <a:solidFill>
                  <a:schemeClr val="tx1">
                    <a:lumMod val="75000"/>
                  </a:schemeClr>
                </a:solidFill>
              </a:rPr>
              <a:t>tokerima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hr-HR" dirty="0">
                <a:solidFill>
                  <a:schemeClr val="tx1">
                    <a:lumMod val="75000"/>
                  </a:schemeClr>
                </a:solidFill>
              </a:rPr>
              <a:t>2.                       &gt;&gt;&gt;</a:t>
            </a:r>
          </a:p>
        </p:txBody>
      </p:sp>
      <p:pic>
        <p:nvPicPr>
          <p:cNvPr id="17411" name="Slika 3">
            <a:extLst>
              <a:ext uri="{FF2B5EF4-FFF2-40B4-BE49-F238E27FC236}">
                <a16:creationId xmlns:a16="http://schemas.microsoft.com/office/drawing/2014/main" id="{7FE7B505-5DD3-3192-790B-A9368304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8553"/>
          <a:stretch>
            <a:fillRect/>
          </a:stretch>
        </p:blipFill>
        <p:spPr bwMode="auto">
          <a:xfrm>
            <a:off x="2895600" y="-844550"/>
            <a:ext cx="6035675" cy="75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A1453D-F5EA-D148-44EC-DAB0586DAA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5163"/>
          </a:xfrm>
          <a:solidFill>
            <a:srgbClr val="292929"/>
          </a:solidFill>
        </p:spPr>
        <p:txBody>
          <a:bodyPr/>
          <a:lstStyle/>
          <a:p>
            <a:pPr indent="530225" eaLnBrk="1" hangingPunct="1"/>
            <a:r>
              <a:rPr lang="hr-HR" altLang="sr-Latn-RS" sz="3200">
                <a:solidFill>
                  <a:srgbClr val="FFFF00"/>
                </a:solidFill>
              </a:rPr>
              <a:t>Koja rečenica odskače od drugih i zašto?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13CDDE-88FD-EBE2-50C1-293CB44E7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825500"/>
            <a:ext cx="8172450" cy="592931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postati bogat da si mogu priuštiti baš sve što si poželim!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postati slavan i ugledan da mi se svi dive i da svi o meni pišu po novinama!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biti moćan političar da me se svi boje!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postati dobar, pametan, plemenit, nesebičan, marljiv, radišan jer to Bog od mene traži!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u životu postati glumac, ili sportaš... sa puno zanimljivih avantura!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hr-HR" altLang="sr-Latn-RS" sz="2800"/>
              <a:t>Volio bih imati utjecajne roditelje koji će mi  moći kupiti školu, a ne da ja moram još i učiti!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adržaja 2">
            <a:extLst>
              <a:ext uri="{FF2B5EF4-FFF2-40B4-BE49-F238E27FC236}">
                <a16:creationId xmlns:a16="http://schemas.microsoft.com/office/drawing/2014/main" id="{6B735B32-4F00-D5DB-3883-ACC6CD9A8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8300" y="1231900"/>
            <a:ext cx="8407400" cy="54864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hr-HR" altLang="sr-Latn-RS" sz="2800"/>
              <a:t>Što ja trebam učiniti sa svojim životom? Zašto?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Da li bih htio biti nekome “anđeo čuvar”?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Želim li biti dobar čovjek? A zašto?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Da li me Isus ima čemu poučiti? Trebam li slijediti Isusa?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Utječe li Bog pozitivno na mene i moje životne planove?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Divim li se svecima? Zašto?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Smatram li poniznost i žrtve kao poniženje ili kao način služenja Bogu i drugima?</a:t>
            </a:r>
          </a:p>
          <a:p>
            <a:pPr marL="514350" indent="-514350">
              <a:buFontTx/>
              <a:buAutoNum type="arabicPeriod"/>
            </a:pPr>
            <a:r>
              <a:rPr lang="hr-HR" altLang="sr-Latn-RS" sz="2800"/>
              <a:t>Kamo smjera moj život? Da li se radujem životu?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09E4B04-7689-5CEA-E94F-BB6F99DA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82563"/>
            <a:ext cx="8407400" cy="9540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729E62"/>
                </a:solidFill>
              </a:rPr>
              <a:t>Izaberi jedno pitanje i budi spreman prokomentirati to pitanje!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pad2.whstatic.com/images/thumb/2/2d/Find-the-Ideal-Mate-Step-4.jpg/670px-Find-the-Ideal-Mate-Step-4.jpg">
            <a:extLst>
              <a:ext uri="{FF2B5EF4-FFF2-40B4-BE49-F238E27FC236}">
                <a16:creationId xmlns:a16="http://schemas.microsoft.com/office/drawing/2014/main" id="{C9174800-FEC7-66BD-A063-66E1FD32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14366"/>
          <a:stretch>
            <a:fillRect/>
          </a:stretch>
        </p:blipFill>
        <p:spPr bwMode="auto">
          <a:xfrm>
            <a:off x="5426075" y="303213"/>
            <a:ext cx="34274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D7D49946-8A56-A5F0-F6AD-DA00E7BC9A6D}"/>
              </a:ext>
            </a:extLst>
          </p:cNvPr>
          <p:cNvSpPr/>
          <p:nvPr/>
        </p:nvSpPr>
        <p:spPr>
          <a:xfrm>
            <a:off x="3200400" y="520700"/>
            <a:ext cx="1930400" cy="850900"/>
          </a:xfrm>
          <a:prstGeom prst="wedgeRoundRectCallout">
            <a:avLst>
              <a:gd name="adj1" fmla="val 106085"/>
              <a:gd name="adj2" fmla="val 376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600" dirty="0"/>
              <a:t>U 15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49FBAF6D-39A6-CEE7-5DE4-DDEF40F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719388"/>
            <a:ext cx="461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6000">
                <a:solidFill>
                  <a:srgbClr val="336600"/>
                </a:solidFill>
              </a:rPr>
              <a:t>IDEAL</a:t>
            </a:r>
            <a:r>
              <a:rPr lang="hr-HR" altLang="sr-Latn-RS" sz="6000">
                <a:solidFill>
                  <a:srgbClr val="292929"/>
                </a:solidFill>
              </a:rPr>
              <a:t>I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B33DA1B1-A768-9F68-1DDF-3A99348E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697288"/>
            <a:ext cx="80295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su POTICAJI (poziv) od Boga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da budemo „idealni” („savršeni”) - baš onakvi kakve nas je Bog zamislio: da budemo dobri ljudi i sveti Božji prijatelji 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sa „idealnim osobinama”.</a:t>
            </a:r>
          </a:p>
        </p:txBody>
      </p:sp>
      <p:pic>
        <p:nvPicPr>
          <p:cNvPr id="5" name="Picture 5" descr="https://encrypted-tbn3.gstatic.com/images?q=tbn:ANd9GcQ21DfXL2vYEFokkGafbw1ZsrbSonWSyTMJkf0ukjAu6T2JpSfjmQ">
            <a:extLst>
              <a:ext uri="{FF2B5EF4-FFF2-40B4-BE49-F238E27FC236}">
                <a16:creationId xmlns:a16="http://schemas.microsoft.com/office/drawing/2014/main" id="{7F834B08-A9BC-D775-4FFC-BEF53573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2"/>
          <a:stretch>
            <a:fillRect/>
          </a:stretch>
        </p:blipFill>
        <p:spPr bwMode="auto">
          <a:xfrm>
            <a:off x="7229475" y="536575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705</TotalTime>
  <Words>567</Words>
  <Application>Microsoft Office PowerPoint</Application>
  <PresentationFormat>Prikaz na zaslonu (4:3)</PresentationFormat>
  <Paragraphs>41</Paragraphs>
  <Slides>11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22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Calibri Light</vt:lpstr>
      <vt:lpstr>Times New Roman</vt:lpstr>
      <vt:lpstr>Zadani dizajn</vt:lpstr>
      <vt:lpstr>2_Metro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Koja rečenica odskače od drugih i zašto?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Idoli i ideali u izgradnji osobnosti</dc:title>
  <dc:creator>Hublin</dc:creator>
  <cp:lastModifiedBy>Krešimir Hublin</cp:lastModifiedBy>
  <cp:revision>67</cp:revision>
  <dcterms:created xsi:type="dcterms:W3CDTF">2008-09-15T21:06:54Z</dcterms:created>
  <dcterms:modified xsi:type="dcterms:W3CDTF">2024-02-23T18:53:18Z</dcterms:modified>
</cp:coreProperties>
</file>