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18" r:id="rId4"/>
  </p:sldMasterIdLst>
  <p:notesMasterIdLst>
    <p:notesMasterId r:id="rId21"/>
  </p:notesMasterIdLst>
  <p:sldIdLst>
    <p:sldId id="275" r:id="rId5"/>
    <p:sldId id="273" r:id="rId6"/>
    <p:sldId id="272" r:id="rId7"/>
    <p:sldId id="276" r:id="rId8"/>
    <p:sldId id="278" r:id="rId9"/>
    <p:sldId id="266" r:id="rId10"/>
    <p:sldId id="258" r:id="rId11"/>
    <p:sldId id="259" r:id="rId12"/>
    <p:sldId id="265" r:id="rId13"/>
    <p:sldId id="269" r:id="rId14"/>
    <p:sldId id="277" r:id="rId15"/>
    <p:sldId id="270" r:id="rId16"/>
    <p:sldId id="260" r:id="rId17"/>
    <p:sldId id="267" r:id="rId18"/>
    <p:sldId id="264" r:id="rId19"/>
    <p:sldId id="271" r:id="rId20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BBA"/>
    <a:srgbClr val="F9E2CF"/>
    <a:srgbClr val="222268"/>
    <a:srgbClr val="FF5757"/>
    <a:srgbClr val="4FB4FF"/>
    <a:srgbClr val="117D26"/>
    <a:srgbClr val="5185A9"/>
    <a:srgbClr val="800080"/>
    <a:srgbClr val="C0C0C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82555-BC11-4EA9-A313-9F737E290474}" type="doc">
      <dgm:prSet loTypeId="urn:microsoft.com/office/officeart/2005/8/layout/hierarchy1" loCatId="hierarchy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31227389-0373-4439-AF45-428E3BC49FE8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hr-HR" sz="2700" b="1" dirty="0"/>
            <a:t>Kreposti </a:t>
          </a:r>
          <a:r>
            <a:rPr lang="hr-HR" sz="1800" b="1" dirty="0"/>
            <a:t>(vrline)</a:t>
          </a:r>
          <a:br>
            <a:rPr lang="hr-HR" sz="1800" dirty="0"/>
          </a:br>
          <a:r>
            <a:rPr lang="hr-HR" sz="1800" dirty="0"/>
            <a:t>su…</a:t>
          </a:r>
        </a:p>
      </dgm:t>
    </dgm:pt>
    <dgm:pt modelId="{0EBC2840-572C-4452-90B4-46483C6DF31A}" type="parTrans" cxnId="{90950956-4E00-4097-BF35-1B966F435FD8}">
      <dgm:prSet/>
      <dgm:spPr/>
      <dgm:t>
        <a:bodyPr/>
        <a:lstStyle/>
        <a:p>
          <a:endParaRPr lang="hr-HR"/>
        </a:p>
      </dgm:t>
    </dgm:pt>
    <dgm:pt modelId="{5FF38C7A-50A2-41C9-A48C-DC4471B4BC4A}" type="sibTrans" cxnId="{90950956-4E00-4097-BF35-1B966F435FD8}">
      <dgm:prSet/>
      <dgm:spPr/>
      <dgm:t>
        <a:bodyPr/>
        <a:lstStyle/>
        <a:p>
          <a:endParaRPr lang="hr-HR"/>
        </a:p>
      </dgm:t>
    </dgm:pt>
    <dgm:pt modelId="{A1BF5129-7185-4454-B2C6-C3B4308BF5E5}">
      <dgm:prSet phldrT="[Tekst]" custT="1"/>
      <dgm:spPr>
        <a:solidFill>
          <a:srgbClr val="FFC000">
            <a:alpha val="90000"/>
          </a:srgb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hr-HR" sz="1600" dirty="0"/>
            <a:t>bo_______e (u_____e)</a:t>
          </a:r>
        </a:p>
      </dgm:t>
    </dgm:pt>
    <dgm:pt modelId="{9140ACA1-9F9D-4C80-8468-372D10CDE5CF}" type="parTrans" cxnId="{A42A2F89-9224-4A85-986E-28DB0544AF4D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B2445050-2758-43EC-8FE4-8F0A16052456}" type="sibTrans" cxnId="{A42A2F89-9224-4A85-986E-28DB0544AF4D}">
      <dgm:prSet/>
      <dgm:spPr/>
      <dgm:t>
        <a:bodyPr/>
        <a:lstStyle/>
        <a:p>
          <a:endParaRPr lang="hr-HR"/>
        </a:p>
      </dgm:t>
    </dgm:pt>
    <dgm:pt modelId="{E26B0878-F79A-49FB-8FAF-184BADA6B8E5}">
      <dgm:prSet phldrT="[Tekst]" custT="1"/>
      <dgm:spPr>
        <a:solidFill>
          <a:srgbClr val="F9E2CF">
            <a:alpha val="89804"/>
          </a:srgb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hr-HR" sz="1600" dirty="0"/>
            <a:t>v____</a:t>
          </a:r>
        </a:p>
      </dgm:t>
    </dgm:pt>
    <dgm:pt modelId="{782DC7D1-1870-4F3E-8F78-CD39B4399369}" type="parTrans" cxnId="{0213AECE-D4BF-4E67-9F0F-B62ABB3056A0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A4D69048-8818-44B1-A226-336C75535A13}" type="sibTrans" cxnId="{0213AECE-D4BF-4E67-9F0F-B62ABB3056A0}">
      <dgm:prSet/>
      <dgm:spPr/>
      <dgm:t>
        <a:bodyPr/>
        <a:lstStyle/>
        <a:p>
          <a:endParaRPr lang="hr-HR"/>
        </a:p>
      </dgm:t>
    </dgm:pt>
    <dgm:pt modelId="{B30A42D7-2A25-4AFC-894B-386A0510321E}">
      <dgm:prSet phldrT="[Tekst]" custT="1"/>
      <dgm:spPr>
        <a:solidFill>
          <a:srgbClr val="F9E2CF">
            <a:alpha val="89804"/>
          </a:srgb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hr-HR" sz="1600" dirty="0"/>
            <a:t>u_____</a:t>
          </a:r>
        </a:p>
      </dgm:t>
    </dgm:pt>
    <dgm:pt modelId="{2E4EF714-2E99-4B73-8F51-45A78F29B69F}" type="parTrans" cxnId="{2E8BA2F4-152F-4549-867B-318CCDCC848D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48B9E21C-7401-4224-94F9-BDB942311F4D}" type="sibTrans" cxnId="{2E8BA2F4-152F-4549-867B-318CCDCC848D}">
      <dgm:prSet/>
      <dgm:spPr/>
      <dgm:t>
        <a:bodyPr/>
        <a:lstStyle/>
        <a:p>
          <a:endParaRPr lang="hr-HR"/>
        </a:p>
      </dgm:t>
    </dgm:pt>
    <dgm:pt modelId="{2710384C-AEFC-484F-8BF3-542845A1CB5F}">
      <dgm:prSet phldrT="[Tekst]" custT="1"/>
      <dgm:spPr>
        <a:solidFill>
          <a:srgbClr val="92D050">
            <a:alpha val="90000"/>
          </a:srgb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hr-HR" sz="1600" dirty="0"/>
            <a:t>lj____e (s______e)</a:t>
          </a:r>
        </a:p>
      </dgm:t>
    </dgm:pt>
    <dgm:pt modelId="{C561474A-5040-4BF8-9153-BA31F6216E56}" type="parTrans" cxnId="{1B06609A-93F1-4791-B25E-E99AF46CC159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62F76C49-3AA0-4A46-8A0B-DFED2F15EF8F}" type="sibTrans" cxnId="{1B06609A-93F1-4791-B25E-E99AF46CC159}">
      <dgm:prSet/>
      <dgm:spPr/>
      <dgm:t>
        <a:bodyPr/>
        <a:lstStyle/>
        <a:p>
          <a:endParaRPr lang="hr-HR"/>
        </a:p>
      </dgm:t>
    </dgm:pt>
    <dgm:pt modelId="{EC2C85AA-A5AB-441D-B233-2CC4B082F7C0}">
      <dgm:prSet phldrT="[Tekst]" custT="1"/>
      <dgm:spPr>
        <a:solidFill>
          <a:srgbClr val="AFFBBA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r_______</a:t>
          </a:r>
        </a:p>
      </dgm:t>
    </dgm:pt>
    <dgm:pt modelId="{86E2C947-12B6-4129-9A3C-F89F483EA1C2}" type="parTrans" cxnId="{8EF64D8C-65E7-4F08-8851-04DC55EFE243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C0D9109A-6B26-4D6C-91AF-762066D6DB1C}" type="sibTrans" cxnId="{8EF64D8C-65E7-4F08-8851-04DC55EFE243}">
      <dgm:prSet/>
      <dgm:spPr/>
      <dgm:t>
        <a:bodyPr/>
        <a:lstStyle/>
        <a:p>
          <a:endParaRPr lang="hr-HR"/>
        </a:p>
      </dgm:t>
    </dgm:pt>
    <dgm:pt modelId="{43B86FDA-9D80-44A0-A6E2-38722CCE60CD}">
      <dgm:prSet custT="1"/>
      <dgm:spPr>
        <a:solidFill>
          <a:srgbClr val="F9E2CF">
            <a:alpha val="89804"/>
          </a:srgb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hr-HR" sz="1600" dirty="0"/>
            <a:t>lj____</a:t>
          </a:r>
        </a:p>
      </dgm:t>
    </dgm:pt>
    <dgm:pt modelId="{690EC3AC-FFED-4A68-99BE-02A67B795EA2}" type="parTrans" cxnId="{F581FD9A-4AA6-45B6-BEE9-362CC04D0125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9BF67DC8-6BF9-48B4-BBD9-2A160662113B}" type="sibTrans" cxnId="{F581FD9A-4AA6-45B6-BEE9-362CC04D0125}">
      <dgm:prSet/>
      <dgm:spPr/>
      <dgm:t>
        <a:bodyPr/>
        <a:lstStyle/>
        <a:p>
          <a:endParaRPr lang="hr-HR"/>
        </a:p>
      </dgm:t>
    </dgm:pt>
    <dgm:pt modelId="{53B78154-98C3-487B-9209-8AD84B9D9022}">
      <dgm:prSet custT="1"/>
      <dgm:spPr>
        <a:solidFill>
          <a:srgbClr val="AFFBBA">
            <a:alpha val="89804"/>
          </a:srgb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hr-HR" sz="1600" dirty="0"/>
            <a:t>p______</a:t>
          </a:r>
        </a:p>
      </dgm:t>
    </dgm:pt>
    <dgm:pt modelId="{88CBFDD4-ECC3-4923-9A03-B0B875C6368A}" type="parTrans" cxnId="{700750E0-1909-4FCA-A550-D59C9A0772CA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C89363D2-13DD-4E8F-A26F-24F9DCA6B7D7}" type="sibTrans" cxnId="{700750E0-1909-4FCA-A550-D59C9A0772CA}">
      <dgm:prSet/>
      <dgm:spPr/>
      <dgm:t>
        <a:bodyPr/>
        <a:lstStyle/>
        <a:p>
          <a:endParaRPr lang="hr-HR"/>
        </a:p>
      </dgm:t>
    </dgm:pt>
    <dgm:pt modelId="{8E52210D-30AA-437C-B85C-C41E41DB411C}">
      <dgm:prSet custT="1"/>
      <dgm:spPr>
        <a:solidFill>
          <a:srgbClr val="AFFBBA">
            <a:alpha val="89804"/>
          </a:srgb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hr-HR" sz="1600" dirty="0"/>
            <a:t>j_____</a:t>
          </a:r>
        </a:p>
      </dgm:t>
    </dgm:pt>
    <dgm:pt modelId="{103979F8-8D4A-4EED-A41E-6470831987BF}" type="parTrans" cxnId="{3B323B99-03A0-4EC1-B85D-878B4F730BCA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95DE1EF1-B2C8-42B0-A64B-F66B4BC97DC7}" type="sibTrans" cxnId="{3B323B99-03A0-4EC1-B85D-878B4F730BCA}">
      <dgm:prSet/>
      <dgm:spPr/>
      <dgm:t>
        <a:bodyPr/>
        <a:lstStyle/>
        <a:p>
          <a:endParaRPr lang="hr-HR"/>
        </a:p>
      </dgm:t>
    </dgm:pt>
    <dgm:pt modelId="{EA89EF94-6AA4-41A0-B27A-DCD0508281C5}">
      <dgm:prSet custT="1"/>
      <dgm:spPr>
        <a:solidFill>
          <a:srgbClr val="AFFBBA">
            <a:alpha val="89804"/>
          </a:srgbClr>
        </a:solidFill>
        <a:scene3d>
          <a:camera prst="orthographicFront"/>
          <a:lightRig rig="flat" dir="t"/>
        </a:scene3d>
      </dgm:spPr>
      <dgm:t>
        <a:bodyPr/>
        <a:lstStyle/>
        <a:p>
          <a:r>
            <a:rPr lang="hr-HR" sz="1600" dirty="0"/>
            <a:t>u______</a:t>
          </a:r>
        </a:p>
      </dgm:t>
    </dgm:pt>
    <dgm:pt modelId="{92B4B52B-0F1F-4074-85E2-7054DEDCA3A2}" type="parTrans" cxnId="{E59BE216-F4DA-480B-86A3-DC3CABD9311E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74080DFC-9934-40A0-BE03-4A0EAFCCC6C1}" type="sibTrans" cxnId="{E59BE216-F4DA-480B-86A3-DC3CABD9311E}">
      <dgm:prSet/>
      <dgm:spPr/>
      <dgm:t>
        <a:bodyPr/>
        <a:lstStyle/>
        <a:p>
          <a:endParaRPr lang="hr-HR"/>
        </a:p>
      </dgm:t>
    </dgm:pt>
    <dgm:pt modelId="{FAD6A4F3-1F73-4D72-9432-85B53F17FDF5}" type="pres">
      <dgm:prSet presAssocID="{09282555-BC11-4EA9-A313-9F737E2904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8500C3-E5AA-452C-952C-3C023508C7AC}" type="pres">
      <dgm:prSet presAssocID="{31227389-0373-4439-AF45-428E3BC49FE8}" presName="hierRoot1" presStyleCnt="0"/>
      <dgm:spPr/>
    </dgm:pt>
    <dgm:pt modelId="{E1B2D3C2-3251-4904-A4B9-ABE27710D34C}" type="pres">
      <dgm:prSet presAssocID="{31227389-0373-4439-AF45-428E3BC49FE8}" presName="composite" presStyleCnt="0"/>
      <dgm:spPr/>
    </dgm:pt>
    <dgm:pt modelId="{5DF9FE83-8AE3-4B18-A608-CB0700EA2D9D}" type="pres">
      <dgm:prSet presAssocID="{31227389-0373-4439-AF45-428E3BC49FE8}" presName="background" presStyleLbl="node0" presStyleIdx="0" presStyleCnt="1"/>
      <dgm:spPr>
        <a:scene3d>
          <a:camera prst="orthographicFront"/>
          <a:lightRig rig="flat" dir="t"/>
        </a:scene3d>
      </dgm:spPr>
    </dgm:pt>
    <dgm:pt modelId="{25250957-13E6-4740-B6B3-440C467717C3}" type="pres">
      <dgm:prSet presAssocID="{31227389-0373-4439-AF45-428E3BC49FE8}" presName="text" presStyleLbl="fgAcc0" presStyleIdx="0" presStyleCnt="1" custScaleX="259781" custScaleY="230803" custLinFactNeighborX="1097" custLinFactNeighborY="-58747">
        <dgm:presLayoutVars>
          <dgm:chPref val="3"/>
        </dgm:presLayoutVars>
      </dgm:prSet>
      <dgm:spPr/>
    </dgm:pt>
    <dgm:pt modelId="{C14EF39A-6BC2-4938-864A-FEB4AC86F17C}" type="pres">
      <dgm:prSet presAssocID="{31227389-0373-4439-AF45-428E3BC49FE8}" presName="hierChild2" presStyleCnt="0"/>
      <dgm:spPr/>
    </dgm:pt>
    <dgm:pt modelId="{6F18345E-179C-4206-8674-8C3CD06027C4}" type="pres">
      <dgm:prSet presAssocID="{9140ACA1-9F9D-4C80-8468-372D10CDE5CF}" presName="Name10" presStyleLbl="parChTrans1D2" presStyleIdx="0" presStyleCnt="2"/>
      <dgm:spPr/>
    </dgm:pt>
    <dgm:pt modelId="{46981390-B6B2-4C27-9C74-81F5917FC32B}" type="pres">
      <dgm:prSet presAssocID="{A1BF5129-7185-4454-B2C6-C3B4308BF5E5}" presName="hierRoot2" presStyleCnt="0"/>
      <dgm:spPr/>
    </dgm:pt>
    <dgm:pt modelId="{5CDEF773-669F-49BC-ADE2-471A8E6E19F1}" type="pres">
      <dgm:prSet presAssocID="{A1BF5129-7185-4454-B2C6-C3B4308BF5E5}" presName="composite2" presStyleCnt="0"/>
      <dgm:spPr/>
    </dgm:pt>
    <dgm:pt modelId="{7E11EBB2-526F-46B2-AF71-F7FC2A2F40F3}" type="pres">
      <dgm:prSet presAssocID="{A1BF5129-7185-4454-B2C6-C3B4308BF5E5}" presName="background2" presStyleLbl="node2" presStyleIdx="0" presStyleCnt="2"/>
      <dgm:spPr>
        <a:scene3d>
          <a:camera prst="orthographicFront"/>
          <a:lightRig rig="flat" dir="t"/>
        </a:scene3d>
      </dgm:spPr>
    </dgm:pt>
    <dgm:pt modelId="{7BECFC35-3E1D-4D8D-9CCB-B280E84CFD4C}" type="pres">
      <dgm:prSet presAssocID="{A1BF5129-7185-4454-B2C6-C3B4308BF5E5}" presName="text2" presStyleLbl="fgAcc2" presStyleIdx="0" presStyleCnt="2" custScaleX="140942" custScaleY="189849">
        <dgm:presLayoutVars>
          <dgm:chPref val="3"/>
        </dgm:presLayoutVars>
      </dgm:prSet>
      <dgm:spPr/>
    </dgm:pt>
    <dgm:pt modelId="{D902AA7B-8B12-45B8-BEB2-AF4A33E4C874}" type="pres">
      <dgm:prSet presAssocID="{A1BF5129-7185-4454-B2C6-C3B4308BF5E5}" presName="hierChild3" presStyleCnt="0"/>
      <dgm:spPr/>
    </dgm:pt>
    <dgm:pt modelId="{59D20A81-C7B5-44F5-ADDE-DB1F2016DA67}" type="pres">
      <dgm:prSet presAssocID="{782DC7D1-1870-4F3E-8F78-CD39B4399369}" presName="Name17" presStyleLbl="parChTrans1D3" presStyleIdx="0" presStyleCnt="7"/>
      <dgm:spPr/>
    </dgm:pt>
    <dgm:pt modelId="{493276DD-9C0D-45E4-B4BE-F714C2D73D44}" type="pres">
      <dgm:prSet presAssocID="{E26B0878-F79A-49FB-8FAF-184BADA6B8E5}" presName="hierRoot3" presStyleCnt="0"/>
      <dgm:spPr/>
    </dgm:pt>
    <dgm:pt modelId="{AE91CAB3-14D3-43B4-BC0D-8D85EDDACBAF}" type="pres">
      <dgm:prSet presAssocID="{E26B0878-F79A-49FB-8FAF-184BADA6B8E5}" presName="composite3" presStyleCnt="0"/>
      <dgm:spPr/>
    </dgm:pt>
    <dgm:pt modelId="{3393AF3B-A7C3-4E3B-9A08-3F1C25C1A620}" type="pres">
      <dgm:prSet presAssocID="{E26B0878-F79A-49FB-8FAF-184BADA6B8E5}" presName="background3" presStyleLbl="node3" presStyleIdx="0" presStyleCnt="7"/>
      <dgm:spPr>
        <a:scene3d>
          <a:camera prst="orthographicFront"/>
          <a:lightRig rig="flat" dir="t"/>
        </a:scene3d>
      </dgm:spPr>
    </dgm:pt>
    <dgm:pt modelId="{B8AAB26A-49A4-493E-B345-DE5B616A1E63}" type="pres">
      <dgm:prSet presAssocID="{E26B0878-F79A-49FB-8FAF-184BADA6B8E5}" presName="text3" presStyleLbl="fgAcc3" presStyleIdx="0" presStyleCnt="7">
        <dgm:presLayoutVars>
          <dgm:chPref val="3"/>
        </dgm:presLayoutVars>
      </dgm:prSet>
      <dgm:spPr/>
    </dgm:pt>
    <dgm:pt modelId="{A71C19CF-FC35-4A70-A497-2ECC0235AA7A}" type="pres">
      <dgm:prSet presAssocID="{E26B0878-F79A-49FB-8FAF-184BADA6B8E5}" presName="hierChild4" presStyleCnt="0"/>
      <dgm:spPr/>
    </dgm:pt>
    <dgm:pt modelId="{AA3914CA-10BB-4FB4-AFF9-CF906CF81D2C}" type="pres">
      <dgm:prSet presAssocID="{2E4EF714-2E99-4B73-8F51-45A78F29B69F}" presName="Name17" presStyleLbl="parChTrans1D3" presStyleIdx="1" presStyleCnt="7"/>
      <dgm:spPr/>
    </dgm:pt>
    <dgm:pt modelId="{EF141AAE-AA29-4929-8AFD-A156454EF59A}" type="pres">
      <dgm:prSet presAssocID="{B30A42D7-2A25-4AFC-894B-386A0510321E}" presName="hierRoot3" presStyleCnt="0"/>
      <dgm:spPr/>
    </dgm:pt>
    <dgm:pt modelId="{C6808072-D1F6-4A96-90BB-89694DD89CFF}" type="pres">
      <dgm:prSet presAssocID="{B30A42D7-2A25-4AFC-894B-386A0510321E}" presName="composite3" presStyleCnt="0"/>
      <dgm:spPr/>
    </dgm:pt>
    <dgm:pt modelId="{87629A6A-A30C-49A4-AF91-6AE9191DF61E}" type="pres">
      <dgm:prSet presAssocID="{B30A42D7-2A25-4AFC-894B-386A0510321E}" presName="background3" presStyleLbl="node3" presStyleIdx="1" presStyleCnt="7"/>
      <dgm:spPr>
        <a:scene3d>
          <a:camera prst="orthographicFront"/>
          <a:lightRig rig="flat" dir="t"/>
        </a:scene3d>
      </dgm:spPr>
    </dgm:pt>
    <dgm:pt modelId="{2E966E1A-E7EC-44C9-A54F-60587DD11BC1}" type="pres">
      <dgm:prSet presAssocID="{B30A42D7-2A25-4AFC-894B-386A0510321E}" presName="text3" presStyleLbl="fgAcc3" presStyleIdx="1" presStyleCnt="7">
        <dgm:presLayoutVars>
          <dgm:chPref val="3"/>
        </dgm:presLayoutVars>
      </dgm:prSet>
      <dgm:spPr/>
    </dgm:pt>
    <dgm:pt modelId="{4F24F803-9E60-4E23-9CA8-58483838B3E5}" type="pres">
      <dgm:prSet presAssocID="{B30A42D7-2A25-4AFC-894B-386A0510321E}" presName="hierChild4" presStyleCnt="0"/>
      <dgm:spPr/>
    </dgm:pt>
    <dgm:pt modelId="{DA060068-2F5A-4247-B794-E73D9D1E59A8}" type="pres">
      <dgm:prSet presAssocID="{690EC3AC-FFED-4A68-99BE-02A67B795EA2}" presName="Name17" presStyleLbl="parChTrans1D3" presStyleIdx="2" presStyleCnt="7"/>
      <dgm:spPr/>
    </dgm:pt>
    <dgm:pt modelId="{60350EB1-9689-4A81-8941-D6C6D42830A7}" type="pres">
      <dgm:prSet presAssocID="{43B86FDA-9D80-44A0-A6E2-38722CCE60CD}" presName="hierRoot3" presStyleCnt="0"/>
      <dgm:spPr/>
    </dgm:pt>
    <dgm:pt modelId="{1F608988-6344-4258-A7CE-7306DFD6A22C}" type="pres">
      <dgm:prSet presAssocID="{43B86FDA-9D80-44A0-A6E2-38722CCE60CD}" presName="composite3" presStyleCnt="0"/>
      <dgm:spPr/>
    </dgm:pt>
    <dgm:pt modelId="{4A01B08E-C59E-4682-B031-03F8064C94D2}" type="pres">
      <dgm:prSet presAssocID="{43B86FDA-9D80-44A0-A6E2-38722CCE60CD}" presName="background3" presStyleLbl="node3" presStyleIdx="2" presStyleCnt="7"/>
      <dgm:spPr>
        <a:scene3d>
          <a:camera prst="orthographicFront"/>
          <a:lightRig rig="flat" dir="t"/>
        </a:scene3d>
      </dgm:spPr>
    </dgm:pt>
    <dgm:pt modelId="{FB29D141-25C0-41E9-8988-5A6C20F718A5}" type="pres">
      <dgm:prSet presAssocID="{43B86FDA-9D80-44A0-A6E2-38722CCE60CD}" presName="text3" presStyleLbl="fgAcc3" presStyleIdx="2" presStyleCnt="7">
        <dgm:presLayoutVars>
          <dgm:chPref val="3"/>
        </dgm:presLayoutVars>
      </dgm:prSet>
      <dgm:spPr/>
    </dgm:pt>
    <dgm:pt modelId="{221738DE-A5FD-4027-BE64-9269FCF45B00}" type="pres">
      <dgm:prSet presAssocID="{43B86FDA-9D80-44A0-A6E2-38722CCE60CD}" presName="hierChild4" presStyleCnt="0"/>
      <dgm:spPr/>
    </dgm:pt>
    <dgm:pt modelId="{8DBA2DA1-A22E-49DA-8944-47789770CA08}" type="pres">
      <dgm:prSet presAssocID="{C561474A-5040-4BF8-9153-BA31F6216E56}" presName="Name10" presStyleLbl="parChTrans1D2" presStyleIdx="1" presStyleCnt="2"/>
      <dgm:spPr/>
    </dgm:pt>
    <dgm:pt modelId="{7719C290-D097-4A20-8317-86A2C87A124B}" type="pres">
      <dgm:prSet presAssocID="{2710384C-AEFC-484F-8BF3-542845A1CB5F}" presName="hierRoot2" presStyleCnt="0"/>
      <dgm:spPr/>
    </dgm:pt>
    <dgm:pt modelId="{DBA8632B-B9D4-4336-A5F4-C8EA9839784C}" type="pres">
      <dgm:prSet presAssocID="{2710384C-AEFC-484F-8BF3-542845A1CB5F}" presName="composite2" presStyleCnt="0"/>
      <dgm:spPr/>
    </dgm:pt>
    <dgm:pt modelId="{3A345B08-A808-4BB1-A6AC-5E03070D3246}" type="pres">
      <dgm:prSet presAssocID="{2710384C-AEFC-484F-8BF3-542845A1CB5F}" presName="background2" presStyleLbl="node2" presStyleIdx="1" presStyleCnt="2"/>
      <dgm:spPr>
        <a:scene3d>
          <a:camera prst="orthographicFront"/>
          <a:lightRig rig="flat" dir="t"/>
        </a:scene3d>
      </dgm:spPr>
    </dgm:pt>
    <dgm:pt modelId="{88CE9133-DC5F-4634-96A2-E00FC160D266}" type="pres">
      <dgm:prSet presAssocID="{2710384C-AEFC-484F-8BF3-542845A1CB5F}" presName="text2" presStyleLbl="fgAcc2" presStyleIdx="1" presStyleCnt="2" custScaleX="123591" custScaleY="183994">
        <dgm:presLayoutVars>
          <dgm:chPref val="3"/>
        </dgm:presLayoutVars>
      </dgm:prSet>
      <dgm:spPr/>
    </dgm:pt>
    <dgm:pt modelId="{CA603D40-6F8F-4286-AFC5-DABC6AD49D37}" type="pres">
      <dgm:prSet presAssocID="{2710384C-AEFC-484F-8BF3-542845A1CB5F}" presName="hierChild3" presStyleCnt="0"/>
      <dgm:spPr/>
    </dgm:pt>
    <dgm:pt modelId="{10303EE6-11FB-4FD6-A038-29D49EBA636C}" type="pres">
      <dgm:prSet presAssocID="{86E2C947-12B6-4129-9A3C-F89F483EA1C2}" presName="Name17" presStyleLbl="parChTrans1D3" presStyleIdx="3" presStyleCnt="7"/>
      <dgm:spPr/>
    </dgm:pt>
    <dgm:pt modelId="{BD9492AF-A2BA-4223-8B4B-19D2BE988D69}" type="pres">
      <dgm:prSet presAssocID="{EC2C85AA-A5AB-441D-B233-2CC4B082F7C0}" presName="hierRoot3" presStyleCnt="0"/>
      <dgm:spPr/>
    </dgm:pt>
    <dgm:pt modelId="{8046CB35-D547-4BCB-9C2C-6A2797359E92}" type="pres">
      <dgm:prSet presAssocID="{EC2C85AA-A5AB-441D-B233-2CC4B082F7C0}" presName="composite3" presStyleCnt="0"/>
      <dgm:spPr/>
    </dgm:pt>
    <dgm:pt modelId="{CAA11A23-6489-4788-A544-B51BCE89044C}" type="pres">
      <dgm:prSet presAssocID="{EC2C85AA-A5AB-441D-B233-2CC4B082F7C0}" presName="background3" presStyleLbl="node3" presStyleIdx="3" presStyleCnt="7"/>
      <dgm:spPr>
        <a:scene3d>
          <a:camera prst="orthographicFront"/>
          <a:lightRig rig="flat" dir="t"/>
        </a:scene3d>
      </dgm:spPr>
    </dgm:pt>
    <dgm:pt modelId="{816BE3C4-A5E7-44BE-A0A0-16A8627A0A5E}" type="pres">
      <dgm:prSet presAssocID="{EC2C85AA-A5AB-441D-B233-2CC4B082F7C0}" presName="text3" presStyleLbl="fgAcc3" presStyleIdx="3" presStyleCnt="7">
        <dgm:presLayoutVars>
          <dgm:chPref val="3"/>
        </dgm:presLayoutVars>
      </dgm:prSet>
      <dgm:spPr>
        <a:xfrm>
          <a:off x="4001767" y="4355350"/>
          <a:ext cx="1057210" cy="671328"/>
        </a:xfrm>
        <a:prstGeom prst="roundRect">
          <a:avLst>
            <a:gd name="adj" fmla="val 10000"/>
          </a:avLst>
        </a:prstGeom>
      </dgm:spPr>
    </dgm:pt>
    <dgm:pt modelId="{17C70587-44D9-49AC-87D9-DB390D8A4991}" type="pres">
      <dgm:prSet presAssocID="{EC2C85AA-A5AB-441D-B233-2CC4B082F7C0}" presName="hierChild4" presStyleCnt="0"/>
      <dgm:spPr/>
    </dgm:pt>
    <dgm:pt modelId="{7221070E-FE1F-41C8-9AE7-8175AC54DC27}" type="pres">
      <dgm:prSet presAssocID="{88CBFDD4-ECC3-4923-9A03-B0B875C6368A}" presName="Name17" presStyleLbl="parChTrans1D3" presStyleIdx="4" presStyleCnt="7"/>
      <dgm:spPr/>
    </dgm:pt>
    <dgm:pt modelId="{2FE837E6-C873-42DB-BE44-7870480C79B9}" type="pres">
      <dgm:prSet presAssocID="{53B78154-98C3-487B-9209-8AD84B9D9022}" presName="hierRoot3" presStyleCnt="0"/>
      <dgm:spPr/>
    </dgm:pt>
    <dgm:pt modelId="{88F53A7B-EE90-4851-A7BA-1284CFFA8E17}" type="pres">
      <dgm:prSet presAssocID="{53B78154-98C3-487B-9209-8AD84B9D9022}" presName="composite3" presStyleCnt="0"/>
      <dgm:spPr/>
    </dgm:pt>
    <dgm:pt modelId="{ED680CC2-B43E-43B3-BD98-F1511595A6B7}" type="pres">
      <dgm:prSet presAssocID="{53B78154-98C3-487B-9209-8AD84B9D9022}" presName="background3" presStyleLbl="node3" presStyleIdx="4" presStyleCnt="7"/>
      <dgm:spPr>
        <a:scene3d>
          <a:camera prst="orthographicFront"/>
          <a:lightRig rig="flat" dir="t"/>
        </a:scene3d>
      </dgm:spPr>
    </dgm:pt>
    <dgm:pt modelId="{D292CEDF-F50E-4508-ACAE-82F11397EF7D}" type="pres">
      <dgm:prSet presAssocID="{53B78154-98C3-487B-9209-8AD84B9D9022}" presName="text3" presStyleLbl="fgAcc3" presStyleIdx="4" presStyleCnt="7">
        <dgm:presLayoutVars>
          <dgm:chPref val="3"/>
        </dgm:presLayoutVars>
      </dgm:prSet>
      <dgm:spPr/>
    </dgm:pt>
    <dgm:pt modelId="{A9B1A808-45D3-4F19-B122-F035EA598BA3}" type="pres">
      <dgm:prSet presAssocID="{53B78154-98C3-487B-9209-8AD84B9D9022}" presName="hierChild4" presStyleCnt="0"/>
      <dgm:spPr/>
    </dgm:pt>
    <dgm:pt modelId="{70268984-B9A1-4545-B00F-903B86E5200D}" type="pres">
      <dgm:prSet presAssocID="{103979F8-8D4A-4EED-A41E-6470831987BF}" presName="Name17" presStyleLbl="parChTrans1D3" presStyleIdx="5" presStyleCnt="7"/>
      <dgm:spPr/>
    </dgm:pt>
    <dgm:pt modelId="{CDAC84E8-5865-4654-8C30-D268B26099FA}" type="pres">
      <dgm:prSet presAssocID="{8E52210D-30AA-437C-B85C-C41E41DB411C}" presName="hierRoot3" presStyleCnt="0"/>
      <dgm:spPr/>
    </dgm:pt>
    <dgm:pt modelId="{E8BBBFB5-8CF3-47E2-8134-AC157BB4BB45}" type="pres">
      <dgm:prSet presAssocID="{8E52210D-30AA-437C-B85C-C41E41DB411C}" presName="composite3" presStyleCnt="0"/>
      <dgm:spPr/>
    </dgm:pt>
    <dgm:pt modelId="{D9A2890B-E853-479E-9879-38337C385760}" type="pres">
      <dgm:prSet presAssocID="{8E52210D-30AA-437C-B85C-C41E41DB411C}" presName="background3" presStyleLbl="node3" presStyleIdx="5" presStyleCnt="7"/>
      <dgm:spPr>
        <a:scene3d>
          <a:camera prst="orthographicFront"/>
          <a:lightRig rig="flat" dir="t"/>
        </a:scene3d>
      </dgm:spPr>
    </dgm:pt>
    <dgm:pt modelId="{651F24B0-A97F-412E-983F-FE1A4EC5A98A}" type="pres">
      <dgm:prSet presAssocID="{8E52210D-30AA-437C-B85C-C41E41DB411C}" presName="text3" presStyleLbl="fgAcc3" presStyleIdx="5" presStyleCnt="7">
        <dgm:presLayoutVars>
          <dgm:chPref val="3"/>
        </dgm:presLayoutVars>
      </dgm:prSet>
      <dgm:spPr/>
    </dgm:pt>
    <dgm:pt modelId="{2866CB5A-5ACC-4474-9735-C3377D483391}" type="pres">
      <dgm:prSet presAssocID="{8E52210D-30AA-437C-B85C-C41E41DB411C}" presName="hierChild4" presStyleCnt="0"/>
      <dgm:spPr/>
    </dgm:pt>
    <dgm:pt modelId="{E7D6436A-BD9C-41A8-B852-7F7EC94EEF8E}" type="pres">
      <dgm:prSet presAssocID="{92B4B52B-0F1F-4074-85E2-7054DEDCA3A2}" presName="Name17" presStyleLbl="parChTrans1D3" presStyleIdx="6" presStyleCnt="7"/>
      <dgm:spPr/>
    </dgm:pt>
    <dgm:pt modelId="{062E31C8-26F5-451F-B1E7-42F8A58E4F00}" type="pres">
      <dgm:prSet presAssocID="{EA89EF94-6AA4-41A0-B27A-DCD0508281C5}" presName="hierRoot3" presStyleCnt="0"/>
      <dgm:spPr/>
    </dgm:pt>
    <dgm:pt modelId="{63AB7926-E6D8-4487-9148-149B956C10DF}" type="pres">
      <dgm:prSet presAssocID="{EA89EF94-6AA4-41A0-B27A-DCD0508281C5}" presName="composite3" presStyleCnt="0"/>
      <dgm:spPr/>
    </dgm:pt>
    <dgm:pt modelId="{91EA5F1C-A5EE-4EB7-97EF-53FCC723684C}" type="pres">
      <dgm:prSet presAssocID="{EA89EF94-6AA4-41A0-B27A-DCD0508281C5}" presName="background3" presStyleLbl="node3" presStyleIdx="6" presStyleCnt="7"/>
      <dgm:spPr>
        <a:scene3d>
          <a:camera prst="orthographicFront"/>
          <a:lightRig rig="flat" dir="t"/>
        </a:scene3d>
      </dgm:spPr>
    </dgm:pt>
    <dgm:pt modelId="{ED183224-8CCD-4E61-821C-D38C4E5FBC9A}" type="pres">
      <dgm:prSet presAssocID="{EA89EF94-6AA4-41A0-B27A-DCD0508281C5}" presName="text3" presStyleLbl="fgAcc3" presStyleIdx="6" presStyleCnt="7">
        <dgm:presLayoutVars>
          <dgm:chPref val="3"/>
        </dgm:presLayoutVars>
      </dgm:prSet>
      <dgm:spPr/>
    </dgm:pt>
    <dgm:pt modelId="{E9E499E7-D7EF-4AD0-965F-20760D34CCE6}" type="pres">
      <dgm:prSet presAssocID="{EA89EF94-6AA4-41A0-B27A-DCD0508281C5}" presName="hierChild4" presStyleCnt="0"/>
      <dgm:spPr/>
    </dgm:pt>
  </dgm:ptLst>
  <dgm:cxnLst>
    <dgm:cxn modelId="{E59BE216-F4DA-480B-86A3-DC3CABD9311E}" srcId="{2710384C-AEFC-484F-8BF3-542845A1CB5F}" destId="{EA89EF94-6AA4-41A0-B27A-DCD0508281C5}" srcOrd="3" destOrd="0" parTransId="{92B4B52B-0F1F-4074-85E2-7054DEDCA3A2}" sibTransId="{74080DFC-9934-40A0-BE03-4A0EAFCCC6C1}"/>
    <dgm:cxn modelId="{7F30A61A-F5A2-4AF8-AAED-90517023C393}" type="presOf" srcId="{690EC3AC-FFED-4A68-99BE-02A67B795EA2}" destId="{DA060068-2F5A-4247-B794-E73D9D1E59A8}" srcOrd="0" destOrd="0" presId="urn:microsoft.com/office/officeart/2005/8/layout/hierarchy1"/>
    <dgm:cxn modelId="{A5A79F1C-BE58-4F6B-9D57-9EA1E51CC554}" type="presOf" srcId="{88CBFDD4-ECC3-4923-9A03-B0B875C6368A}" destId="{7221070E-FE1F-41C8-9AE7-8175AC54DC27}" srcOrd="0" destOrd="0" presId="urn:microsoft.com/office/officeart/2005/8/layout/hierarchy1"/>
    <dgm:cxn modelId="{84EE2F40-CAF7-45E6-BBF7-53443CB39BC8}" type="presOf" srcId="{31227389-0373-4439-AF45-428E3BC49FE8}" destId="{25250957-13E6-4740-B6B3-440C467717C3}" srcOrd="0" destOrd="0" presId="urn:microsoft.com/office/officeart/2005/8/layout/hierarchy1"/>
    <dgm:cxn modelId="{214A6A46-1115-41A6-B35F-BCDFF7A73E00}" type="presOf" srcId="{103979F8-8D4A-4EED-A41E-6470831987BF}" destId="{70268984-B9A1-4545-B00F-903B86E5200D}" srcOrd="0" destOrd="0" presId="urn:microsoft.com/office/officeart/2005/8/layout/hierarchy1"/>
    <dgm:cxn modelId="{5684014B-9805-441E-AC19-1BA0D8EB39D0}" type="presOf" srcId="{C561474A-5040-4BF8-9153-BA31F6216E56}" destId="{8DBA2DA1-A22E-49DA-8944-47789770CA08}" srcOrd="0" destOrd="0" presId="urn:microsoft.com/office/officeart/2005/8/layout/hierarchy1"/>
    <dgm:cxn modelId="{BFE9516F-6CD7-44F6-B6F5-D389B8C3EA21}" type="presOf" srcId="{8E52210D-30AA-437C-B85C-C41E41DB411C}" destId="{651F24B0-A97F-412E-983F-FE1A4EC5A98A}" srcOrd="0" destOrd="0" presId="urn:microsoft.com/office/officeart/2005/8/layout/hierarchy1"/>
    <dgm:cxn modelId="{90950956-4E00-4097-BF35-1B966F435FD8}" srcId="{09282555-BC11-4EA9-A313-9F737E290474}" destId="{31227389-0373-4439-AF45-428E3BC49FE8}" srcOrd="0" destOrd="0" parTransId="{0EBC2840-572C-4452-90B4-46483C6DF31A}" sibTransId="{5FF38C7A-50A2-41C9-A48C-DC4471B4BC4A}"/>
    <dgm:cxn modelId="{3926BB78-A8C9-4B6D-A194-A02EB8DF1D98}" type="presOf" srcId="{92B4B52B-0F1F-4074-85E2-7054DEDCA3A2}" destId="{E7D6436A-BD9C-41A8-B852-7F7EC94EEF8E}" srcOrd="0" destOrd="0" presId="urn:microsoft.com/office/officeart/2005/8/layout/hierarchy1"/>
    <dgm:cxn modelId="{0713457B-35BA-4B5A-BD26-411571D84130}" type="presOf" srcId="{EA89EF94-6AA4-41A0-B27A-DCD0508281C5}" destId="{ED183224-8CCD-4E61-821C-D38C4E5FBC9A}" srcOrd="0" destOrd="0" presId="urn:microsoft.com/office/officeart/2005/8/layout/hierarchy1"/>
    <dgm:cxn modelId="{3644A77C-E7EF-4E37-BDC8-3F08943C0B6F}" type="presOf" srcId="{B30A42D7-2A25-4AFC-894B-386A0510321E}" destId="{2E966E1A-E7EC-44C9-A54F-60587DD11BC1}" srcOrd="0" destOrd="0" presId="urn:microsoft.com/office/officeart/2005/8/layout/hierarchy1"/>
    <dgm:cxn modelId="{933ECC84-F70D-401E-98F0-6DF39567216E}" type="presOf" srcId="{53B78154-98C3-487B-9209-8AD84B9D9022}" destId="{D292CEDF-F50E-4508-ACAE-82F11397EF7D}" srcOrd="0" destOrd="0" presId="urn:microsoft.com/office/officeart/2005/8/layout/hierarchy1"/>
    <dgm:cxn modelId="{76619C85-C1AE-42F4-A632-0499D199492B}" type="presOf" srcId="{9140ACA1-9F9D-4C80-8468-372D10CDE5CF}" destId="{6F18345E-179C-4206-8674-8C3CD06027C4}" srcOrd="0" destOrd="0" presId="urn:microsoft.com/office/officeart/2005/8/layout/hierarchy1"/>
    <dgm:cxn modelId="{17AC2986-6126-4744-9A92-ECAAB653A0E8}" type="presOf" srcId="{E26B0878-F79A-49FB-8FAF-184BADA6B8E5}" destId="{B8AAB26A-49A4-493E-B345-DE5B616A1E63}" srcOrd="0" destOrd="0" presId="urn:microsoft.com/office/officeart/2005/8/layout/hierarchy1"/>
    <dgm:cxn modelId="{CC491187-873E-46F7-BB0F-6AC59A307E8D}" type="presOf" srcId="{782DC7D1-1870-4F3E-8F78-CD39B4399369}" destId="{59D20A81-C7B5-44F5-ADDE-DB1F2016DA67}" srcOrd="0" destOrd="0" presId="urn:microsoft.com/office/officeart/2005/8/layout/hierarchy1"/>
    <dgm:cxn modelId="{A42A2F89-9224-4A85-986E-28DB0544AF4D}" srcId="{31227389-0373-4439-AF45-428E3BC49FE8}" destId="{A1BF5129-7185-4454-B2C6-C3B4308BF5E5}" srcOrd="0" destOrd="0" parTransId="{9140ACA1-9F9D-4C80-8468-372D10CDE5CF}" sibTransId="{B2445050-2758-43EC-8FE4-8F0A16052456}"/>
    <dgm:cxn modelId="{6408368B-8769-4DB6-93EC-D705EA6640E7}" type="presOf" srcId="{EC2C85AA-A5AB-441D-B233-2CC4B082F7C0}" destId="{816BE3C4-A5E7-44BE-A0A0-16A8627A0A5E}" srcOrd="0" destOrd="0" presId="urn:microsoft.com/office/officeart/2005/8/layout/hierarchy1"/>
    <dgm:cxn modelId="{8EF64D8C-65E7-4F08-8851-04DC55EFE243}" srcId="{2710384C-AEFC-484F-8BF3-542845A1CB5F}" destId="{EC2C85AA-A5AB-441D-B233-2CC4B082F7C0}" srcOrd="0" destOrd="0" parTransId="{86E2C947-12B6-4129-9A3C-F89F483EA1C2}" sibTransId="{C0D9109A-6B26-4D6C-91AF-762066D6DB1C}"/>
    <dgm:cxn modelId="{D2976090-47A3-4D5C-89D0-72D2EF13B841}" type="presOf" srcId="{A1BF5129-7185-4454-B2C6-C3B4308BF5E5}" destId="{7BECFC35-3E1D-4D8D-9CCB-B280E84CFD4C}" srcOrd="0" destOrd="0" presId="urn:microsoft.com/office/officeart/2005/8/layout/hierarchy1"/>
    <dgm:cxn modelId="{87E11393-A4EF-41FC-B15F-D82D4D1C8281}" type="presOf" srcId="{86E2C947-12B6-4129-9A3C-F89F483EA1C2}" destId="{10303EE6-11FB-4FD6-A038-29D49EBA636C}" srcOrd="0" destOrd="0" presId="urn:microsoft.com/office/officeart/2005/8/layout/hierarchy1"/>
    <dgm:cxn modelId="{3B323B99-03A0-4EC1-B85D-878B4F730BCA}" srcId="{2710384C-AEFC-484F-8BF3-542845A1CB5F}" destId="{8E52210D-30AA-437C-B85C-C41E41DB411C}" srcOrd="2" destOrd="0" parTransId="{103979F8-8D4A-4EED-A41E-6470831987BF}" sibTransId="{95DE1EF1-B2C8-42B0-A64B-F66B4BC97DC7}"/>
    <dgm:cxn modelId="{1B06609A-93F1-4791-B25E-E99AF46CC159}" srcId="{31227389-0373-4439-AF45-428E3BC49FE8}" destId="{2710384C-AEFC-484F-8BF3-542845A1CB5F}" srcOrd="1" destOrd="0" parTransId="{C561474A-5040-4BF8-9153-BA31F6216E56}" sibTransId="{62F76C49-3AA0-4A46-8A0B-DFED2F15EF8F}"/>
    <dgm:cxn modelId="{F581FD9A-4AA6-45B6-BEE9-362CC04D0125}" srcId="{A1BF5129-7185-4454-B2C6-C3B4308BF5E5}" destId="{43B86FDA-9D80-44A0-A6E2-38722CCE60CD}" srcOrd="2" destOrd="0" parTransId="{690EC3AC-FFED-4A68-99BE-02A67B795EA2}" sibTransId="{9BF67DC8-6BF9-48B4-BBD9-2A160662113B}"/>
    <dgm:cxn modelId="{04558DAB-7B88-4F30-A6DA-BE4EADC75187}" type="presOf" srcId="{2E4EF714-2E99-4B73-8F51-45A78F29B69F}" destId="{AA3914CA-10BB-4FB4-AFF9-CF906CF81D2C}" srcOrd="0" destOrd="0" presId="urn:microsoft.com/office/officeart/2005/8/layout/hierarchy1"/>
    <dgm:cxn modelId="{140D43BB-5785-4D34-86CB-D9117B5E068D}" type="presOf" srcId="{09282555-BC11-4EA9-A313-9F737E290474}" destId="{FAD6A4F3-1F73-4D72-9432-85B53F17FDF5}" srcOrd="0" destOrd="0" presId="urn:microsoft.com/office/officeart/2005/8/layout/hierarchy1"/>
    <dgm:cxn modelId="{54AF19CB-0FBE-4CC3-882D-07AAE8C411EE}" type="presOf" srcId="{43B86FDA-9D80-44A0-A6E2-38722CCE60CD}" destId="{FB29D141-25C0-41E9-8988-5A6C20F718A5}" srcOrd="0" destOrd="0" presId="urn:microsoft.com/office/officeart/2005/8/layout/hierarchy1"/>
    <dgm:cxn modelId="{0213AECE-D4BF-4E67-9F0F-B62ABB3056A0}" srcId="{A1BF5129-7185-4454-B2C6-C3B4308BF5E5}" destId="{E26B0878-F79A-49FB-8FAF-184BADA6B8E5}" srcOrd="0" destOrd="0" parTransId="{782DC7D1-1870-4F3E-8F78-CD39B4399369}" sibTransId="{A4D69048-8818-44B1-A226-336C75535A13}"/>
    <dgm:cxn modelId="{700750E0-1909-4FCA-A550-D59C9A0772CA}" srcId="{2710384C-AEFC-484F-8BF3-542845A1CB5F}" destId="{53B78154-98C3-487B-9209-8AD84B9D9022}" srcOrd="1" destOrd="0" parTransId="{88CBFDD4-ECC3-4923-9A03-B0B875C6368A}" sibTransId="{C89363D2-13DD-4E8F-A26F-24F9DCA6B7D7}"/>
    <dgm:cxn modelId="{2E8BA2F4-152F-4549-867B-318CCDCC848D}" srcId="{A1BF5129-7185-4454-B2C6-C3B4308BF5E5}" destId="{B30A42D7-2A25-4AFC-894B-386A0510321E}" srcOrd="1" destOrd="0" parTransId="{2E4EF714-2E99-4B73-8F51-45A78F29B69F}" sibTransId="{48B9E21C-7401-4224-94F9-BDB942311F4D}"/>
    <dgm:cxn modelId="{D92813F9-2337-4220-B727-932A97CFE116}" type="presOf" srcId="{2710384C-AEFC-484F-8BF3-542845A1CB5F}" destId="{88CE9133-DC5F-4634-96A2-E00FC160D266}" srcOrd="0" destOrd="0" presId="urn:microsoft.com/office/officeart/2005/8/layout/hierarchy1"/>
    <dgm:cxn modelId="{79B3A6AA-0D39-45A1-864F-83CAE6DCBAEF}" type="presParOf" srcId="{FAD6A4F3-1F73-4D72-9432-85B53F17FDF5}" destId="{C48500C3-E5AA-452C-952C-3C023508C7AC}" srcOrd="0" destOrd="0" presId="urn:microsoft.com/office/officeart/2005/8/layout/hierarchy1"/>
    <dgm:cxn modelId="{740AA149-8894-4AD6-BBDD-35403D3FF15F}" type="presParOf" srcId="{C48500C3-E5AA-452C-952C-3C023508C7AC}" destId="{E1B2D3C2-3251-4904-A4B9-ABE27710D34C}" srcOrd="0" destOrd="0" presId="urn:microsoft.com/office/officeart/2005/8/layout/hierarchy1"/>
    <dgm:cxn modelId="{AB679D45-977B-4A65-B13C-44B2B05B426F}" type="presParOf" srcId="{E1B2D3C2-3251-4904-A4B9-ABE27710D34C}" destId="{5DF9FE83-8AE3-4B18-A608-CB0700EA2D9D}" srcOrd="0" destOrd="0" presId="urn:microsoft.com/office/officeart/2005/8/layout/hierarchy1"/>
    <dgm:cxn modelId="{13D0B301-736E-484D-B7AB-23E580BF8A62}" type="presParOf" srcId="{E1B2D3C2-3251-4904-A4B9-ABE27710D34C}" destId="{25250957-13E6-4740-B6B3-440C467717C3}" srcOrd="1" destOrd="0" presId="urn:microsoft.com/office/officeart/2005/8/layout/hierarchy1"/>
    <dgm:cxn modelId="{31261CAF-A508-4B19-9DC9-95FB0CA423FC}" type="presParOf" srcId="{C48500C3-E5AA-452C-952C-3C023508C7AC}" destId="{C14EF39A-6BC2-4938-864A-FEB4AC86F17C}" srcOrd="1" destOrd="0" presId="urn:microsoft.com/office/officeart/2005/8/layout/hierarchy1"/>
    <dgm:cxn modelId="{CF543984-FFEF-4DF2-B5EC-308715F7C568}" type="presParOf" srcId="{C14EF39A-6BC2-4938-864A-FEB4AC86F17C}" destId="{6F18345E-179C-4206-8674-8C3CD06027C4}" srcOrd="0" destOrd="0" presId="urn:microsoft.com/office/officeart/2005/8/layout/hierarchy1"/>
    <dgm:cxn modelId="{FA13AFAB-C395-428E-827D-26D0B47D9F86}" type="presParOf" srcId="{C14EF39A-6BC2-4938-864A-FEB4AC86F17C}" destId="{46981390-B6B2-4C27-9C74-81F5917FC32B}" srcOrd="1" destOrd="0" presId="urn:microsoft.com/office/officeart/2005/8/layout/hierarchy1"/>
    <dgm:cxn modelId="{2F28CEEE-8E10-48EC-9738-9B0E3DDD1180}" type="presParOf" srcId="{46981390-B6B2-4C27-9C74-81F5917FC32B}" destId="{5CDEF773-669F-49BC-ADE2-471A8E6E19F1}" srcOrd="0" destOrd="0" presId="urn:microsoft.com/office/officeart/2005/8/layout/hierarchy1"/>
    <dgm:cxn modelId="{B3460871-766C-4E34-A1F9-C1DEAF783C34}" type="presParOf" srcId="{5CDEF773-669F-49BC-ADE2-471A8E6E19F1}" destId="{7E11EBB2-526F-46B2-AF71-F7FC2A2F40F3}" srcOrd="0" destOrd="0" presId="urn:microsoft.com/office/officeart/2005/8/layout/hierarchy1"/>
    <dgm:cxn modelId="{CD21F034-718B-4EFC-9BBB-6F12DBC14335}" type="presParOf" srcId="{5CDEF773-669F-49BC-ADE2-471A8E6E19F1}" destId="{7BECFC35-3E1D-4D8D-9CCB-B280E84CFD4C}" srcOrd="1" destOrd="0" presId="urn:microsoft.com/office/officeart/2005/8/layout/hierarchy1"/>
    <dgm:cxn modelId="{9AF87BFD-1A63-4578-A942-2C1B1A9DA01E}" type="presParOf" srcId="{46981390-B6B2-4C27-9C74-81F5917FC32B}" destId="{D902AA7B-8B12-45B8-BEB2-AF4A33E4C874}" srcOrd="1" destOrd="0" presId="urn:microsoft.com/office/officeart/2005/8/layout/hierarchy1"/>
    <dgm:cxn modelId="{2ECF92E4-5126-4DE4-A108-01E550EC3DDA}" type="presParOf" srcId="{D902AA7B-8B12-45B8-BEB2-AF4A33E4C874}" destId="{59D20A81-C7B5-44F5-ADDE-DB1F2016DA67}" srcOrd="0" destOrd="0" presId="urn:microsoft.com/office/officeart/2005/8/layout/hierarchy1"/>
    <dgm:cxn modelId="{55C32FF9-FE66-4504-9D30-CC473F7C341F}" type="presParOf" srcId="{D902AA7B-8B12-45B8-BEB2-AF4A33E4C874}" destId="{493276DD-9C0D-45E4-B4BE-F714C2D73D44}" srcOrd="1" destOrd="0" presId="urn:microsoft.com/office/officeart/2005/8/layout/hierarchy1"/>
    <dgm:cxn modelId="{AC892A57-6931-4EEF-BA77-C348BFE9B565}" type="presParOf" srcId="{493276DD-9C0D-45E4-B4BE-F714C2D73D44}" destId="{AE91CAB3-14D3-43B4-BC0D-8D85EDDACBAF}" srcOrd="0" destOrd="0" presId="urn:microsoft.com/office/officeart/2005/8/layout/hierarchy1"/>
    <dgm:cxn modelId="{0E59F189-64FB-4277-A02C-4ADFDF396C3D}" type="presParOf" srcId="{AE91CAB3-14D3-43B4-BC0D-8D85EDDACBAF}" destId="{3393AF3B-A7C3-4E3B-9A08-3F1C25C1A620}" srcOrd="0" destOrd="0" presId="urn:microsoft.com/office/officeart/2005/8/layout/hierarchy1"/>
    <dgm:cxn modelId="{FB08DD22-7670-48BB-B9AD-F8164BF8859C}" type="presParOf" srcId="{AE91CAB3-14D3-43B4-BC0D-8D85EDDACBAF}" destId="{B8AAB26A-49A4-493E-B345-DE5B616A1E63}" srcOrd="1" destOrd="0" presId="urn:microsoft.com/office/officeart/2005/8/layout/hierarchy1"/>
    <dgm:cxn modelId="{BF42F20C-D578-4752-AA43-8BED92D64FC5}" type="presParOf" srcId="{493276DD-9C0D-45E4-B4BE-F714C2D73D44}" destId="{A71C19CF-FC35-4A70-A497-2ECC0235AA7A}" srcOrd="1" destOrd="0" presId="urn:microsoft.com/office/officeart/2005/8/layout/hierarchy1"/>
    <dgm:cxn modelId="{A282841D-7397-431F-8824-2516FB36AE45}" type="presParOf" srcId="{D902AA7B-8B12-45B8-BEB2-AF4A33E4C874}" destId="{AA3914CA-10BB-4FB4-AFF9-CF906CF81D2C}" srcOrd="2" destOrd="0" presId="urn:microsoft.com/office/officeart/2005/8/layout/hierarchy1"/>
    <dgm:cxn modelId="{CAD1C841-D678-403E-AEA0-C7BFB55FA437}" type="presParOf" srcId="{D902AA7B-8B12-45B8-BEB2-AF4A33E4C874}" destId="{EF141AAE-AA29-4929-8AFD-A156454EF59A}" srcOrd="3" destOrd="0" presId="urn:microsoft.com/office/officeart/2005/8/layout/hierarchy1"/>
    <dgm:cxn modelId="{141C4042-23A0-4B32-A684-86E4A4CBDE4D}" type="presParOf" srcId="{EF141AAE-AA29-4929-8AFD-A156454EF59A}" destId="{C6808072-D1F6-4A96-90BB-89694DD89CFF}" srcOrd="0" destOrd="0" presId="urn:microsoft.com/office/officeart/2005/8/layout/hierarchy1"/>
    <dgm:cxn modelId="{57E29FA5-3799-4662-8318-D690C80E0189}" type="presParOf" srcId="{C6808072-D1F6-4A96-90BB-89694DD89CFF}" destId="{87629A6A-A30C-49A4-AF91-6AE9191DF61E}" srcOrd="0" destOrd="0" presId="urn:microsoft.com/office/officeart/2005/8/layout/hierarchy1"/>
    <dgm:cxn modelId="{A7D21E25-B42F-414C-B0CA-8BD77A6799A4}" type="presParOf" srcId="{C6808072-D1F6-4A96-90BB-89694DD89CFF}" destId="{2E966E1A-E7EC-44C9-A54F-60587DD11BC1}" srcOrd="1" destOrd="0" presId="urn:microsoft.com/office/officeart/2005/8/layout/hierarchy1"/>
    <dgm:cxn modelId="{7D751C29-448A-44CD-AE26-5CB1A61C35FD}" type="presParOf" srcId="{EF141AAE-AA29-4929-8AFD-A156454EF59A}" destId="{4F24F803-9E60-4E23-9CA8-58483838B3E5}" srcOrd="1" destOrd="0" presId="urn:microsoft.com/office/officeart/2005/8/layout/hierarchy1"/>
    <dgm:cxn modelId="{310D32F9-0E00-4197-8C18-000AB97A1F36}" type="presParOf" srcId="{D902AA7B-8B12-45B8-BEB2-AF4A33E4C874}" destId="{DA060068-2F5A-4247-B794-E73D9D1E59A8}" srcOrd="4" destOrd="0" presId="urn:microsoft.com/office/officeart/2005/8/layout/hierarchy1"/>
    <dgm:cxn modelId="{69FB4B63-D0F3-4DED-A609-2CE6FD948C51}" type="presParOf" srcId="{D902AA7B-8B12-45B8-BEB2-AF4A33E4C874}" destId="{60350EB1-9689-4A81-8941-D6C6D42830A7}" srcOrd="5" destOrd="0" presId="urn:microsoft.com/office/officeart/2005/8/layout/hierarchy1"/>
    <dgm:cxn modelId="{CC8C763D-F92F-4446-B59D-BDF35436188F}" type="presParOf" srcId="{60350EB1-9689-4A81-8941-D6C6D42830A7}" destId="{1F608988-6344-4258-A7CE-7306DFD6A22C}" srcOrd="0" destOrd="0" presId="urn:microsoft.com/office/officeart/2005/8/layout/hierarchy1"/>
    <dgm:cxn modelId="{4D9B5759-7995-487A-9791-3C354788957C}" type="presParOf" srcId="{1F608988-6344-4258-A7CE-7306DFD6A22C}" destId="{4A01B08E-C59E-4682-B031-03F8064C94D2}" srcOrd="0" destOrd="0" presId="urn:microsoft.com/office/officeart/2005/8/layout/hierarchy1"/>
    <dgm:cxn modelId="{12B0A981-ABC5-420D-A6DD-4B5C50B774BF}" type="presParOf" srcId="{1F608988-6344-4258-A7CE-7306DFD6A22C}" destId="{FB29D141-25C0-41E9-8988-5A6C20F718A5}" srcOrd="1" destOrd="0" presId="urn:microsoft.com/office/officeart/2005/8/layout/hierarchy1"/>
    <dgm:cxn modelId="{6EB5599E-A03A-4B64-A76A-F1A73D89D115}" type="presParOf" srcId="{60350EB1-9689-4A81-8941-D6C6D42830A7}" destId="{221738DE-A5FD-4027-BE64-9269FCF45B00}" srcOrd="1" destOrd="0" presId="urn:microsoft.com/office/officeart/2005/8/layout/hierarchy1"/>
    <dgm:cxn modelId="{CE23F48F-DECA-49F6-B2F5-9A32B42E7C96}" type="presParOf" srcId="{C14EF39A-6BC2-4938-864A-FEB4AC86F17C}" destId="{8DBA2DA1-A22E-49DA-8944-47789770CA08}" srcOrd="2" destOrd="0" presId="urn:microsoft.com/office/officeart/2005/8/layout/hierarchy1"/>
    <dgm:cxn modelId="{A075D266-C2C8-49AF-A75C-3D75DB773174}" type="presParOf" srcId="{C14EF39A-6BC2-4938-864A-FEB4AC86F17C}" destId="{7719C290-D097-4A20-8317-86A2C87A124B}" srcOrd="3" destOrd="0" presId="urn:microsoft.com/office/officeart/2005/8/layout/hierarchy1"/>
    <dgm:cxn modelId="{5B8209B7-5F53-45EE-9E1D-2127E11F9CCD}" type="presParOf" srcId="{7719C290-D097-4A20-8317-86A2C87A124B}" destId="{DBA8632B-B9D4-4336-A5F4-C8EA9839784C}" srcOrd="0" destOrd="0" presId="urn:microsoft.com/office/officeart/2005/8/layout/hierarchy1"/>
    <dgm:cxn modelId="{4DB3B4A3-1B0A-4E56-B488-D6794EC1660A}" type="presParOf" srcId="{DBA8632B-B9D4-4336-A5F4-C8EA9839784C}" destId="{3A345B08-A808-4BB1-A6AC-5E03070D3246}" srcOrd="0" destOrd="0" presId="urn:microsoft.com/office/officeart/2005/8/layout/hierarchy1"/>
    <dgm:cxn modelId="{9ECD3BFE-E13F-4FE0-A37E-DF670BD5ED63}" type="presParOf" srcId="{DBA8632B-B9D4-4336-A5F4-C8EA9839784C}" destId="{88CE9133-DC5F-4634-96A2-E00FC160D266}" srcOrd="1" destOrd="0" presId="urn:microsoft.com/office/officeart/2005/8/layout/hierarchy1"/>
    <dgm:cxn modelId="{DC1980DA-2387-4D7B-8D37-0D6D2309BC62}" type="presParOf" srcId="{7719C290-D097-4A20-8317-86A2C87A124B}" destId="{CA603D40-6F8F-4286-AFC5-DABC6AD49D37}" srcOrd="1" destOrd="0" presId="urn:microsoft.com/office/officeart/2005/8/layout/hierarchy1"/>
    <dgm:cxn modelId="{45613A6D-A6AB-4C10-84C0-ECEFEBB6F64A}" type="presParOf" srcId="{CA603D40-6F8F-4286-AFC5-DABC6AD49D37}" destId="{10303EE6-11FB-4FD6-A038-29D49EBA636C}" srcOrd="0" destOrd="0" presId="urn:microsoft.com/office/officeart/2005/8/layout/hierarchy1"/>
    <dgm:cxn modelId="{22052AEA-E50A-41F1-AFB5-39EE8788CFF0}" type="presParOf" srcId="{CA603D40-6F8F-4286-AFC5-DABC6AD49D37}" destId="{BD9492AF-A2BA-4223-8B4B-19D2BE988D69}" srcOrd="1" destOrd="0" presId="urn:microsoft.com/office/officeart/2005/8/layout/hierarchy1"/>
    <dgm:cxn modelId="{C7C10C11-15EC-405E-B4AF-C0A555458BE3}" type="presParOf" srcId="{BD9492AF-A2BA-4223-8B4B-19D2BE988D69}" destId="{8046CB35-D547-4BCB-9C2C-6A2797359E92}" srcOrd="0" destOrd="0" presId="urn:microsoft.com/office/officeart/2005/8/layout/hierarchy1"/>
    <dgm:cxn modelId="{7FA5A87D-C4C9-403D-B984-0CC514AE442D}" type="presParOf" srcId="{8046CB35-D547-4BCB-9C2C-6A2797359E92}" destId="{CAA11A23-6489-4788-A544-B51BCE89044C}" srcOrd="0" destOrd="0" presId="urn:microsoft.com/office/officeart/2005/8/layout/hierarchy1"/>
    <dgm:cxn modelId="{06862D1D-9A23-447A-9FCC-A5F9514091BA}" type="presParOf" srcId="{8046CB35-D547-4BCB-9C2C-6A2797359E92}" destId="{816BE3C4-A5E7-44BE-A0A0-16A8627A0A5E}" srcOrd="1" destOrd="0" presId="urn:microsoft.com/office/officeart/2005/8/layout/hierarchy1"/>
    <dgm:cxn modelId="{B14CAA72-8D91-4271-BFEF-05B8C835D9E4}" type="presParOf" srcId="{BD9492AF-A2BA-4223-8B4B-19D2BE988D69}" destId="{17C70587-44D9-49AC-87D9-DB390D8A4991}" srcOrd="1" destOrd="0" presId="urn:microsoft.com/office/officeart/2005/8/layout/hierarchy1"/>
    <dgm:cxn modelId="{730ECAB0-2E03-4ECB-8982-6C23F8431D76}" type="presParOf" srcId="{CA603D40-6F8F-4286-AFC5-DABC6AD49D37}" destId="{7221070E-FE1F-41C8-9AE7-8175AC54DC27}" srcOrd="2" destOrd="0" presId="urn:microsoft.com/office/officeart/2005/8/layout/hierarchy1"/>
    <dgm:cxn modelId="{B629B2E7-86B1-42E6-B546-CD10ECBAC446}" type="presParOf" srcId="{CA603D40-6F8F-4286-AFC5-DABC6AD49D37}" destId="{2FE837E6-C873-42DB-BE44-7870480C79B9}" srcOrd="3" destOrd="0" presId="urn:microsoft.com/office/officeart/2005/8/layout/hierarchy1"/>
    <dgm:cxn modelId="{0034C900-F3DA-4633-BCBD-45E0035BD782}" type="presParOf" srcId="{2FE837E6-C873-42DB-BE44-7870480C79B9}" destId="{88F53A7B-EE90-4851-A7BA-1284CFFA8E17}" srcOrd="0" destOrd="0" presId="urn:microsoft.com/office/officeart/2005/8/layout/hierarchy1"/>
    <dgm:cxn modelId="{5526E53E-C682-47FE-88E8-74A31853DC89}" type="presParOf" srcId="{88F53A7B-EE90-4851-A7BA-1284CFFA8E17}" destId="{ED680CC2-B43E-43B3-BD98-F1511595A6B7}" srcOrd="0" destOrd="0" presId="urn:microsoft.com/office/officeart/2005/8/layout/hierarchy1"/>
    <dgm:cxn modelId="{B00BEF29-F19A-4DD3-95C1-19EDA067A52D}" type="presParOf" srcId="{88F53A7B-EE90-4851-A7BA-1284CFFA8E17}" destId="{D292CEDF-F50E-4508-ACAE-82F11397EF7D}" srcOrd="1" destOrd="0" presId="urn:microsoft.com/office/officeart/2005/8/layout/hierarchy1"/>
    <dgm:cxn modelId="{59E3957A-5760-4C36-BDE9-6F529E09333F}" type="presParOf" srcId="{2FE837E6-C873-42DB-BE44-7870480C79B9}" destId="{A9B1A808-45D3-4F19-B122-F035EA598BA3}" srcOrd="1" destOrd="0" presId="urn:microsoft.com/office/officeart/2005/8/layout/hierarchy1"/>
    <dgm:cxn modelId="{4E1CE8A5-4386-40FF-9561-3CB12E6E2FA0}" type="presParOf" srcId="{CA603D40-6F8F-4286-AFC5-DABC6AD49D37}" destId="{70268984-B9A1-4545-B00F-903B86E5200D}" srcOrd="4" destOrd="0" presId="urn:microsoft.com/office/officeart/2005/8/layout/hierarchy1"/>
    <dgm:cxn modelId="{4073C537-E9C3-476E-9B8E-31EDA5D523A0}" type="presParOf" srcId="{CA603D40-6F8F-4286-AFC5-DABC6AD49D37}" destId="{CDAC84E8-5865-4654-8C30-D268B26099FA}" srcOrd="5" destOrd="0" presId="urn:microsoft.com/office/officeart/2005/8/layout/hierarchy1"/>
    <dgm:cxn modelId="{91076D36-F51C-4BE3-BAB7-BD0F137FBFEB}" type="presParOf" srcId="{CDAC84E8-5865-4654-8C30-D268B26099FA}" destId="{E8BBBFB5-8CF3-47E2-8134-AC157BB4BB45}" srcOrd="0" destOrd="0" presId="urn:microsoft.com/office/officeart/2005/8/layout/hierarchy1"/>
    <dgm:cxn modelId="{8DEE6E63-202E-4AFA-A956-AC3E821061BF}" type="presParOf" srcId="{E8BBBFB5-8CF3-47E2-8134-AC157BB4BB45}" destId="{D9A2890B-E853-479E-9879-38337C385760}" srcOrd="0" destOrd="0" presId="urn:microsoft.com/office/officeart/2005/8/layout/hierarchy1"/>
    <dgm:cxn modelId="{0EC9D5CF-3692-4A4F-8D89-E2EBCEF8E009}" type="presParOf" srcId="{E8BBBFB5-8CF3-47E2-8134-AC157BB4BB45}" destId="{651F24B0-A97F-412E-983F-FE1A4EC5A98A}" srcOrd="1" destOrd="0" presId="urn:microsoft.com/office/officeart/2005/8/layout/hierarchy1"/>
    <dgm:cxn modelId="{412F049B-3BB0-4374-BBB4-52B0F59B88CA}" type="presParOf" srcId="{CDAC84E8-5865-4654-8C30-D268B26099FA}" destId="{2866CB5A-5ACC-4474-9735-C3377D483391}" srcOrd="1" destOrd="0" presId="urn:microsoft.com/office/officeart/2005/8/layout/hierarchy1"/>
    <dgm:cxn modelId="{08430584-B6D9-4E52-BB49-21979A7582DB}" type="presParOf" srcId="{CA603D40-6F8F-4286-AFC5-DABC6AD49D37}" destId="{E7D6436A-BD9C-41A8-B852-7F7EC94EEF8E}" srcOrd="6" destOrd="0" presId="urn:microsoft.com/office/officeart/2005/8/layout/hierarchy1"/>
    <dgm:cxn modelId="{E22A3166-CA06-42A1-92A0-3249E2E06969}" type="presParOf" srcId="{CA603D40-6F8F-4286-AFC5-DABC6AD49D37}" destId="{062E31C8-26F5-451F-B1E7-42F8A58E4F00}" srcOrd="7" destOrd="0" presId="urn:microsoft.com/office/officeart/2005/8/layout/hierarchy1"/>
    <dgm:cxn modelId="{F935CB63-4908-48D9-BAB3-3FB4736EE1D7}" type="presParOf" srcId="{062E31C8-26F5-451F-B1E7-42F8A58E4F00}" destId="{63AB7926-E6D8-4487-9148-149B956C10DF}" srcOrd="0" destOrd="0" presId="urn:microsoft.com/office/officeart/2005/8/layout/hierarchy1"/>
    <dgm:cxn modelId="{EF18BD97-F768-4C59-BCF9-CB0D0BF7EA3F}" type="presParOf" srcId="{63AB7926-E6D8-4487-9148-149B956C10DF}" destId="{91EA5F1C-A5EE-4EB7-97EF-53FCC723684C}" srcOrd="0" destOrd="0" presId="urn:microsoft.com/office/officeart/2005/8/layout/hierarchy1"/>
    <dgm:cxn modelId="{517ED4DD-FBD7-46B1-9D2D-D59BC44AEF3A}" type="presParOf" srcId="{63AB7926-E6D8-4487-9148-149B956C10DF}" destId="{ED183224-8CCD-4E61-821C-D38C4E5FBC9A}" srcOrd="1" destOrd="0" presId="urn:microsoft.com/office/officeart/2005/8/layout/hierarchy1"/>
    <dgm:cxn modelId="{C6847B4A-932E-4F61-BB58-1165B53FA1CC}" type="presParOf" srcId="{062E31C8-26F5-451F-B1E7-42F8A58E4F00}" destId="{E9E499E7-D7EF-4AD0-965F-20760D34CCE6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82555-BC11-4EA9-A313-9F737E290474}" type="doc">
      <dgm:prSet loTypeId="urn:microsoft.com/office/officeart/2005/8/layout/hierarchy1" loCatId="hierarchy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31227389-0373-4439-AF45-428E3BC49FE8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hr-HR" sz="2700" b="1" dirty="0"/>
            <a:t>Kreposti </a:t>
          </a:r>
          <a:r>
            <a:rPr lang="hr-HR" sz="1800" b="1" dirty="0"/>
            <a:t>(vrline)</a:t>
          </a:r>
          <a:br>
            <a:rPr lang="hr-HR" sz="1800" dirty="0"/>
          </a:br>
          <a:r>
            <a:rPr lang="hr-HR" sz="1800" dirty="0"/>
            <a:t>su čvrsto i postojano raspoloženje činiti dobro.</a:t>
          </a:r>
        </a:p>
      </dgm:t>
    </dgm:pt>
    <dgm:pt modelId="{0EBC2840-572C-4452-90B4-46483C6DF31A}" type="parTrans" cxnId="{90950956-4E00-4097-BF35-1B966F435FD8}">
      <dgm:prSet/>
      <dgm:spPr/>
      <dgm:t>
        <a:bodyPr/>
        <a:lstStyle/>
        <a:p>
          <a:endParaRPr lang="hr-HR"/>
        </a:p>
      </dgm:t>
    </dgm:pt>
    <dgm:pt modelId="{5FF38C7A-50A2-41C9-A48C-DC4471B4BC4A}" type="sibTrans" cxnId="{90950956-4E00-4097-BF35-1B966F435FD8}">
      <dgm:prSet/>
      <dgm:spPr/>
      <dgm:t>
        <a:bodyPr/>
        <a:lstStyle/>
        <a:p>
          <a:endParaRPr lang="hr-HR"/>
        </a:p>
      </dgm:t>
    </dgm:pt>
    <dgm:pt modelId="{A1BF5129-7185-4454-B2C6-C3B4308BF5E5}">
      <dgm:prSet phldrT="[Tekst]" custT="1"/>
      <dgm:spPr>
        <a:solidFill>
          <a:srgbClr val="FFC000">
            <a:alpha val="90000"/>
          </a:srgbClr>
        </a:solidFill>
        <a:ln w="9525" cap="flat" cmpd="sng" algn="ctr">
          <a:solidFill>
            <a:srgbClr val="2D2D8A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bogoslovne (ulivene)</a:t>
          </a:r>
        </a:p>
      </dgm:t>
    </dgm:pt>
    <dgm:pt modelId="{9140ACA1-9F9D-4C80-8468-372D10CDE5CF}" type="parTrans" cxnId="{A42A2F89-9224-4A85-986E-28DB0544AF4D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B2445050-2758-43EC-8FE4-8F0A16052456}" type="sibTrans" cxnId="{A42A2F89-9224-4A85-986E-28DB0544AF4D}">
      <dgm:prSet/>
      <dgm:spPr/>
      <dgm:t>
        <a:bodyPr/>
        <a:lstStyle/>
        <a:p>
          <a:endParaRPr lang="hr-HR"/>
        </a:p>
      </dgm:t>
    </dgm:pt>
    <dgm:pt modelId="{E26B0878-F79A-49FB-8FAF-184BADA6B8E5}">
      <dgm:prSet phldrT="[Tekst]" custT="1"/>
      <dgm:spPr>
        <a:solidFill>
          <a:srgbClr val="F9E2CF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vjera</a:t>
          </a:r>
        </a:p>
      </dgm:t>
    </dgm:pt>
    <dgm:pt modelId="{782DC7D1-1870-4F3E-8F78-CD39B4399369}" type="parTrans" cxnId="{0213AECE-D4BF-4E67-9F0F-B62ABB3056A0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A4D69048-8818-44B1-A226-336C75535A13}" type="sibTrans" cxnId="{0213AECE-D4BF-4E67-9F0F-B62ABB3056A0}">
      <dgm:prSet/>
      <dgm:spPr/>
      <dgm:t>
        <a:bodyPr/>
        <a:lstStyle/>
        <a:p>
          <a:endParaRPr lang="hr-HR"/>
        </a:p>
      </dgm:t>
    </dgm:pt>
    <dgm:pt modelId="{B30A42D7-2A25-4AFC-894B-386A0510321E}">
      <dgm:prSet phldrT="[Tekst]" custT="1"/>
      <dgm:spPr>
        <a:solidFill>
          <a:srgbClr val="F9E2CF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ufanje</a:t>
          </a:r>
        </a:p>
      </dgm:t>
    </dgm:pt>
    <dgm:pt modelId="{2E4EF714-2E99-4B73-8F51-45A78F29B69F}" type="parTrans" cxnId="{2E8BA2F4-152F-4549-867B-318CCDCC848D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48B9E21C-7401-4224-94F9-BDB942311F4D}" type="sibTrans" cxnId="{2E8BA2F4-152F-4549-867B-318CCDCC848D}">
      <dgm:prSet/>
      <dgm:spPr/>
      <dgm:t>
        <a:bodyPr/>
        <a:lstStyle/>
        <a:p>
          <a:endParaRPr lang="hr-HR"/>
        </a:p>
      </dgm:t>
    </dgm:pt>
    <dgm:pt modelId="{2710384C-AEFC-484F-8BF3-542845A1CB5F}">
      <dgm:prSet phldrT="[Tekst]" custT="1"/>
      <dgm:spPr>
        <a:solidFill>
          <a:srgbClr val="92D050">
            <a:alpha val="90000"/>
          </a:srgbClr>
        </a:solidFill>
        <a:ln w="9525" cap="flat" cmpd="sng" algn="ctr">
          <a:solidFill>
            <a:srgbClr val="2D2D8A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ljudske (stožerne)</a:t>
          </a:r>
        </a:p>
      </dgm:t>
    </dgm:pt>
    <dgm:pt modelId="{C561474A-5040-4BF8-9153-BA31F6216E56}" type="parTrans" cxnId="{1B06609A-93F1-4791-B25E-E99AF46CC159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62F76C49-3AA0-4A46-8A0B-DFED2F15EF8F}" type="sibTrans" cxnId="{1B06609A-93F1-4791-B25E-E99AF46CC159}">
      <dgm:prSet/>
      <dgm:spPr/>
      <dgm:t>
        <a:bodyPr/>
        <a:lstStyle/>
        <a:p>
          <a:endParaRPr lang="hr-HR"/>
        </a:p>
      </dgm:t>
    </dgm:pt>
    <dgm:pt modelId="{EC2C85AA-A5AB-441D-B233-2CC4B082F7C0}">
      <dgm:prSet phldrT="[Tekst]" custT="1"/>
      <dgm:spPr>
        <a:solidFill>
          <a:srgbClr val="AFFBBA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razbori-tost</a:t>
          </a:r>
        </a:p>
      </dgm:t>
    </dgm:pt>
    <dgm:pt modelId="{86E2C947-12B6-4129-9A3C-F89F483EA1C2}" type="parTrans" cxnId="{8EF64D8C-65E7-4F08-8851-04DC55EFE243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C0D9109A-6B26-4D6C-91AF-762066D6DB1C}" type="sibTrans" cxnId="{8EF64D8C-65E7-4F08-8851-04DC55EFE243}">
      <dgm:prSet/>
      <dgm:spPr/>
      <dgm:t>
        <a:bodyPr/>
        <a:lstStyle/>
        <a:p>
          <a:endParaRPr lang="hr-HR"/>
        </a:p>
      </dgm:t>
    </dgm:pt>
    <dgm:pt modelId="{43B86FDA-9D80-44A0-A6E2-38722CCE60CD}">
      <dgm:prSet custT="1"/>
      <dgm:spPr>
        <a:solidFill>
          <a:srgbClr val="F9E2CF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ljubav</a:t>
          </a:r>
        </a:p>
      </dgm:t>
    </dgm:pt>
    <dgm:pt modelId="{690EC3AC-FFED-4A68-99BE-02A67B795EA2}" type="parTrans" cxnId="{F581FD9A-4AA6-45B6-BEE9-362CC04D0125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9BF67DC8-6BF9-48B4-BBD9-2A160662113B}" type="sibTrans" cxnId="{F581FD9A-4AA6-45B6-BEE9-362CC04D0125}">
      <dgm:prSet/>
      <dgm:spPr/>
      <dgm:t>
        <a:bodyPr/>
        <a:lstStyle/>
        <a:p>
          <a:endParaRPr lang="hr-HR"/>
        </a:p>
      </dgm:t>
    </dgm:pt>
    <dgm:pt modelId="{53B78154-98C3-487B-9209-8AD84B9D9022}">
      <dgm:prSet custT="1"/>
      <dgm:spPr>
        <a:solidFill>
          <a:srgbClr val="AFFBBA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praved-nost</a:t>
          </a:r>
          <a:endParaRPr lang="hr-H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8CBFDD4-ECC3-4923-9A03-B0B875C6368A}" type="parTrans" cxnId="{700750E0-1909-4FCA-A550-D59C9A0772CA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C89363D2-13DD-4E8F-A26F-24F9DCA6B7D7}" type="sibTrans" cxnId="{700750E0-1909-4FCA-A550-D59C9A0772CA}">
      <dgm:prSet/>
      <dgm:spPr/>
      <dgm:t>
        <a:bodyPr/>
        <a:lstStyle/>
        <a:p>
          <a:endParaRPr lang="hr-HR"/>
        </a:p>
      </dgm:t>
    </dgm:pt>
    <dgm:pt modelId="{8E52210D-30AA-437C-B85C-C41E41DB411C}">
      <dgm:prSet custT="1"/>
      <dgm:spPr>
        <a:solidFill>
          <a:srgbClr val="AFFBBA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hr-HR" sz="1600" dirty="0"/>
            <a:t>jakost</a:t>
          </a:r>
        </a:p>
      </dgm:t>
    </dgm:pt>
    <dgm:pt modelId="{103979F8-8D4A-4EED-A41E-6470831987BF}" type="parTrans" cxnId="{3B323B99-03A0-4EC1-B85D-878B4F730BCA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95DE1EF1-B2C8-42B0-A64B-F66B4BC97DC7}" type="sibTrans" cxnId="{3B323B99-03A0-4EC1-B85D-878B4F730BCA}">
      <dgm:prSet/>
      <dgm:spPr/>
      <dgm:t>
        <a:bodyPr/>
        <a:lstStyle/>
        <a:p>
          <a:endParaRPr lang="hr-HR"/>
        </a:p>
      </dgm:t>
    </dgm:pt>
    <dgm:pt modelId="{EA89EF94-6AA4-41A0-B27A-DCD0508281C5}">
      <dgm:prSet custT="1"/>
      <dgm:spPr>
        <a:solidFill>
          <a:srgbClr val="AFFBBA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umjere-nost</a:t>
          </a:r>
          <a:endParaRPr lang="hr-H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2B4B52B-0F1F-4074-85E2-7054DEDCA3A2}" type="parTrans" cxnId="{E59BE216-F4DA-480B-86A3-DC3CABD9311E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hr-HR"/>
        </a:p>
      </dgm:t>
    </dgm:pt>
    <dgm:pt modelId="{74080DFC-9934-40A0-BE03-4A0EAFCCC6C1}" type="sibTrans" cxnId="{E59BE216-F4DA-480B-86A3-DC3CABD9311E}">
      <dgm:prSet/>
      <dgm:spPr/>
      <dgm:t>
        <a:bodyPr/>
        <a:lstStyle/>
        <a:p>
          <a:endParaRPr lang="hr-HR"/>
        </a:p>
      </dgm:t>
    </dgm:pt>
    <dgm:pt modelId="{FAD6A4F3-1F73-4D72-9432-85B53F17FDF5}" type="pres">
      <dgm:prSet presAssocID="{09282555-BC11-4EA9-A313-9F737E2904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8500C3-E5AA-452C-952C-3C023508C7AC}" type="pres">
      <dgm:prSet presAssocID="{31227389-0373-4439-AF45-428E3BC49FE8}" presName="hierRoot1" presStyleCnt="0"/>
      <dgm:spPr/>
    </dgm:pt>
    <dgm:pt modelId="{E1B2D3C2-3251-4904-A4B9-ABE27710D34C}" type="pres">
      <dgm:prSet presAssocID="{31227389-0373-4439-AF45-428E3BC49FE8}" presName="composite" presStyleCnt="0"/>
      <dgm:spPr/>
    </dgm:pt>
    <dgm:pt modelId="{5DF9FE83-8AE3-4B18-A608-CB0700EA2D9D}" type="pres">
      <dgm:prSet presAssocID="{31227389-0373-4439-AF45-428E3BC49FE8}" presName="background" presStyleLbl="node0" presStyleIdx="0" presStyleCnt="1"/>
      <dgm:spPr>
        <a:scene3d>
          <a:camera prst="orthographicFront"/>
          <a:lightRig rig="flat" dir="t"/>
        </a:scene3d>
      </dgm:spPr>
    </dgm:pt>
    <dgm:pt modelId="{25250957-13E6-4740-B6B3-440C467717C3}" type="pres">
      <dgm:prSet presAssocID="{31227389-0373-4439-AF45-428E3BC49FE8}" presName="text" presStyleLbl="fgAcc0" presStyleIdx="0" presStyleCnt="1" custScaleX="259781" custScaleY="230803" custLinFactNeighborX="1097" custLinFactNeighborY="-58747">
        <dgm:presLayoutVars>
          <dgm:chPref val="3"/>
        </dgm:presLayoutVars>
      </dgm:prSet>
      <dgm:spPr/>
    </dgm:pt>
    <dgm:pt modelId="{C14EF39A-6BC2-4938-864A-FEB4AC86F17C}" type="pres">
      <dgm:prSet presAssocID="{31227389-0373-4439-AF45-428E3BC49FE8}" presName="hierChild2" presStyleCnt="0"/>
      <dgm:spPr/>
    </dgm:pt>
    <dgm:pt modelId="{6F18345E-179C-4206-8674-8C3CD06027C4}" type="pres">
      <dgm:prSet presAssocID="{9140ACA1-9F9D-4C80-8468-372D10CDE5CF}" presName="Name10" presStyleLbl="parChTrans1D2" presStyleIdx="0" presStyleCnt="2"/>
      <dgm:spPr/>
    </dgm:pt>
    <dgm:pt modelId="{46981390-B6B2-4C27-9C74-81F5917FC32B}" type="pres">
      <dgm:prSet presAssocID="{A1BF5129-7185-4454-B2C6-C3B4308BF5E5}" presName="hierRoot2" presStyleCnt="0"/>
      <dgm:spPr/>
    </dgm:pt>
    <dgm:pt modelId="{5CDEF773-669F-49BC-ADE2-471A8E6E19F1}" type="pres">
      <dgm:prSet presAssocID="{A1BF5129-7185-4454-B2C6-C3B4308BF5E5}" presName="composite2" presStyleCnt="0"/>
      <dgm:spPr/>
    </dgm:pt>
    <dgm:pt modelId="{7E11EBB2-526F-46B2-AF71-F7FC2A2F40F3}" type="pres">
      <dgm:prSet presAssocID="{A1BF5129-7185-4454-B2C6-C3B4308BF5E5}" presName="background2" presStyleLbl="node2" presStyleIdx="0" presStyleCnt="2"/>
      <dgm:spPr>
        <a:scene3d>
          <a:camera prst="orthographicFront"/>
          <a:lightRig rig="flat" dir="t"/>
        </a:scene3d>
      </dgm:spPr>
    </dgm:pt>
    <dgm:pt modelId="{7BECFC35-3E1D-4D8D-9CCB-B280E84CFD4C}" type="pres">
      <dgm:prSet presAssocID="{A1BF5129-7185-4454-B2C6-C3B4308BF5E5}" presName="text2" presStyleLbl="fgAcc2" presStyleIdx="0" presStyleCnt="2" custScaleX="140942" custScaleY="189849">
        <dgm:presLayoutVars>
          <dgm:chPref val="3"/>
        </dgm:presLayoutVars>
      </dgm:prSet>
      <dgm:spPr>
        <a:xfrm>
          <a:off x="1201053" y="2812673"/>
          <a:ext cx="1490053" cy="1274511"/>
        </a:xfrm>
        <a:prstGeom prst="roundRect">
          <a:avLst>
            <a:gd name="adj" fmla="val 10000"/>
          </a:avLst>
        </a:prstGeom>
      </dgm:spPr>
    </dgm:pt>
    <dgm:pt modelId="{D902AA7B-8B12-45B8-BEB2-AF4A33E4C874}" type="pres">
      <dgm:prSet presAssocID="{A1BF5129-7185-4454-B2C6-C3B4308BF5E5}" presName="hierChild3" presStyleCnt="0"/>
      <dgm:spPr/>
    </dgm:pt>
    <dgm:pt modelId="{59D20A81-C7B5-44F5-ADDE-DB1F2016DA67}" type="pres">
      <dgm:prSet presAssocID="{782DC7D1-1870-4F3E-8F78-CD39B4399369}" presName="Name17" presStyleLbl="parChTrans1D3" presStyleIdx="0" presStyleCnt="7"/>
      <dgm:spPr/>
    </dgm:pt>
    <dgm:pt modelId="{493276DD-9C0D-45E4-B4BE-F714C2D73D44}" type="pres">
      <dgm:prSet presAssocID="{E26B0878-F79A-49FB-8FAF-184BADA6B8E5}" presName="hierRoot3" presStyleCnt="0"/>
      <dgm:spPr/>
    </dgm:pt>
    <dgm:pt modelId="{AE91CAB3-14D3-43B4-BC0D-8D85EDDACBAF}" type="pres">
      <dgm:prSet presAssocID="{E26B0878-F79A-49FB-8FAF-184BADA6B8E5}" presName="composite3" presStyleCnt="0"/>
      <dgm:spPr/>
    </dgm:pt>
    <dgm:pt modelId="{3393AF3B-A7C3-4E3B-9A08-3F1C25C1A620}" type="pres">
      <dgm:prSet presAssocID="{E26B0878-F79A-49FB-8FAF-184BADA6B8E5}" presName="background3" presStyleLbl="node3" presStyleIdx="0" presStyleCnt="7"/>
      <dgm:spPr>
        <a:scene3d>
          <a:camera prst="orthographicFront"/>
          <a:lightRig rig="flat" dir="t"/>
        </a:scene3d>
      </dgm:spPr>
    </dgm:pt>
    <dgm:pt modelId="{B8AAB26A-49A4-493E-B345-DE5B616A1E63}" type="pres">
      <dgm:prSet presAssocID="{E26B0878-F79A-49FB-8FAF-184BADA6B8E5}" presName="text3" presStyleLbl="fgAcc3" presStyleIdx="0" presStyleCnt="7">
        <dgm:presLayoutVars>
          <dgm:chPref val="3"/>
        </dgm:presLayoutVars>
      </dgm:prSet>
      <dgm:spPr>
        <a:xfrm>
          <a:off x="125328" y="4394657"/>
          <a:ext cx="1057210" cy="671328"/>
        </a:xfrm>
        <a:prstGeom prst="roundRect">
          <a:avLst>
            <a:gd name="adj" fmla="val 10000"/>
          </a:avLst>
        </a:prstGeom>
      </dgm:spPr>
    </dgm:pt>
    <dgm:pt modelId="{A71C19CF-FC35-4A70-A497-2ECC0235AA7A}" type="pres">
      <dgm:prSet presAssocID="{E26B0878-F79A-49FB-8FAF-184BADA6B8E5}" presName="hierChild4" presStyleCnt="0"/>
      <dgm:spPr/>
    </dgm:pt>
    <dgm:pt modelId="{AA3914CA-10BB-4FB4-AFF9-CF906CF81D2C}" type="pres">
      <dgm:prSet presAssocID="{2E4EF714-2E99-4B73-8F51-45A78F29B69F}" presName="Name17" presStyleLbl="parChTrans1D3" presStyleIdx="1" presStyleCnt="7"/>
      <dgm:spPr/>
    </dgm:pt>
    <dgm:pt modelId="{EF141AAE-AA29-4929-8AFD-A156454EF59A}" type="pres">
      <dgm:prSet presAssocID="{B30A42D7-2A25-4AFC-894B-386A0510321E}" presName="hierRoot3" presStyleCnt="0"/>
      <dgm:spPr/>
    </dgm:pt>
    <dgm:pt modelId="{C6808072-D1F6-4A96-90BB-89694DD89CFF}" type="pres">
      <dgm:prSet presAssocID="{B30A42D7-2A25-4AFC-894B-386A0510321E}" presName="composite3" presStyleCnt="0"/>
      <dgm:spPr/>
    </dgm:pt>
    <dgm:pt modelId="{87629A6A-A30C-49A4-AF91-6AE9191DF61E}" type="pres">
      <dgm:prSet presAssocID="{B30A42D7-2A25-4AFC-894B-386A0510321E}" presName="background3" presStyleLbl="node3" presStyleIdx="1" presStyleCnt="7"/>
      <dgm:spPr>
        <a:scene3d>
          <a:camera prst="orthographicFront"/>
          <a:lightRig rig="flat" dir="t"/>
        </a:scene3d>
      </dgm:spPr>
    </dgm:pt>
    <dgm:pt modelId="{2E966E1A-E7EC-44C9-A54F-60587DD11BC1}" type="pres">
      <dgm:prSet presAssocID="{B30A42D7-2A25-4AFC-894B-386A0510321E}" presName="text3" presStyleLbl="fgAcc3" presStyleIdx="1" presStyleCnt="7">
        <dgm:presLayoutVars>
          <dgm:chPref val="3"/>
        </dgm:presLayoutVars>
      </dgm:prSet>
      <dgm:spPr>
        <a:xfrm>
          <a:off x="1417474" y="4394657"/>
          <a:ext cx="1057210" cy="671328"/>
        </a:xfrm>
        <a:prstGeom prst="roundRect">
          <a:avLst>
            <a:gd name="adj" fmla="val 10000"/>
          </a:avLst>
        </a:prstGeom>
      </dgm:spPr>
    </dgm:pt>
    <dgm:pt modelId="{4F24F803-9E60-4E23-9CA8-58483838B3E5}" type="pres">
      <dgm:prSet presAssocID="{B30A42D7-2A25-4AFC-894B-386A0510321E}" presName="hierChild4" presStyleCnt="0"/>
      <dgm:spPr/>
    </dgm:pt>
    <dgm:pt modelId="{DA060068-2F5A-4247-B794-E73D9D1E59A8}" type="pres">
      <dgm:prSet presAssocID="{690EC3AC-FFED-4A68-99BE-02A67B795EA2}" presName="Name17" presStyleLbl="parChTrans1D3" presStyleIdx="2" presStyleCnt="7"/>
      <dgm:spPr/>
    </dgm:pt>
    <dgm:pt modelId="{60350EB1-9689-4A81-8941-D6C6D42830A7}" type="pres">
      <dgm:prSet presAssocID="{43B86FDA-9D80-44A0-A6E2-38722CCE60CD}" presName="hierRoot3" presStyleCnt="0"/>
      <dgm:spPr/>
    </dgm:pt>
    <dgm:pt modelId="{1F608988-6344-4258-A7CE-7306DFD6A22C}" type="pres">
      <dgm:prSet presAssocID="{43B86FDA-9D80-44A0-A6E2-38722CCE60CD}" presName="composite3" presStyleCnt="0"/>
      <dgm:spPr/>
    </dgm:pt>
    <dgm:pt modelId="{4A01B08E-C59E-4682-B031-03F8064C94D2}" type="pres">
      <dgm:prSet presAssocID="{43B86FDA-9D80-44A0-A6E2-38722CCE60CD}" presName="background3" presStyleLbl="node3" presStyleIdx="2" presStyleCnt="7"/>
      <dgm:spPr>
        <a:scene3d>
          <a:camera prst="orthographicFront"/>
          <a:lightRig rig="flat" dir="t"/>
        </a:scene3d>
      </dgm:spPr>
    </dgm:pt>
    <dgm:pt modelId="{FB29D141-25C0-41E9-8988-5A6C20F718A5}" type="pres">
      <dgm:prSet presAssocID="{43B86FDA-9D80-44A0-A6E2-38722CCE60CD}" presName="text3" presStyleLbl="fgAcc3" presStyleIdx="2" presStyleCnt="7">
        <dgm:presLayoutVars>
          <dgm:chPref val="3"/>
        </dgm:presLayoutVars>
      </dgm:prSet>
      <dgm:spPr>
        <a:xfrm>
          <a:off x="2709621" y="4394657"/>
          <a:ext cx="1057210" cy="671328"/>
        </a:xfrm>
        <a:prstGeom prst="roundRect">
          <a:avLst>
            <a:gd name="adj" fmla="val 10000"/>
          </a:avLst>
        </a:prstGeom>
      </dgm:spPr>
    </dgm:pt>
    <dgm:pt modelId="{221738DE-A5FD-4027-BE64-9269FCF45B00}" type="pres">
      <dgm:prSet presAssocID="{43B86FDA-9D80-44A0-A6E2-38722CCE60CD}" presName="hierChild4" presStyleCnt="0"/>
      <dgm:spPr/>
    </dgm:pt>
    <dgm:pt modelId="{8DBA2DA1-A22E-49DA-8944-47789770CA08}" type="pres">
      <dgm:prSet presAssocID="{C561474A-5040-4BF8-9153-BA31F6216E56}" presName="Name10" presStyleLbl="parChTrans1D2" presStyleIdx="1" presStyleCnt="2"/>
      <dgm:spPr/>
    </dgm:pt>
    <dgm:pt modelId="{7719C290-D097-4A20-8317-86A2C87A124B}" type="pres">
      <dgm:prSet presAssocID="{2710384C-AEFC-484F-8BF3-542845A1CB5F}" presName="hierRoot2" presStyleCnt="0"/>
      <dgm:spPr/>
    </dgm:pt>
    <dgm:pt modelId="{DBA8632B-B9D4-4336-A5F4-C8EA9839784C}" type="pres">
      <dgm:prSet presAssocID="{2710384C-AEFC-484F-8BF3-542845A1CB5F}" presName="composite2" presStyleCnt="0"/>
      <dgm:spPr/>
    </dgm:pt>
    <dgm:pt modelId="{3A345B08-A808-4BB1-A6AC-5E03070D3246}" type="pres">
      <dgm:prSet presAssocID="{2710384C-AEFC-484F-8BF3-542845A1CB5F}" presName="background2" presStyleLbl="node2" presStyleIdx="1" presStyleCnt="2"/>
      <dgm:spPr>
        <a:scene3d>
          <a:camera prst="orthographicFront"/>
          <a:lightRig rig="flat" dir="t"/>
        </a:scene3d>
      </dgm:spPr>
    </dgm:pt>
    <dgm:pt modelId="{88CE9133-DC5F-4634-96A2-E00FC160D266}" type="pres">
      <dgm:prSet presAssocID="{2710384C-AEFC-484F-8BF3-542845A1CB5F}" presName="text2" presStyleLbl="fgAcc2" presStyleIdx="1" presStyleCnt="2" custScaleX="123591" custScaleY="183994">
        <dgm:presLayoutVars>
          <dgm:chPref val="3"/>
        </dgm:presLayoutVars>
      </dgm:prSet>
      <dgm:spPr>
        <a:xfrm>
          <a:off x="5815283" y="2812673"/>
          <a:ext cx="1306617" cy="1235204"/>
        </a:xfrm>
        <a:prstGeom prst="roundRect">
          <a:avLst>
            <a:gd name="adj" fmla="val 10000"/>
          </a:avLst>
        </a:prstGeom>
      </dgm:spPr>
    </dgm:pt>
    <dgm:pt modelId="{CA603D40-6F8F-4286-AFC5-DABC6AD49D37}" type="pres">
      <dgm:prSet presAssocID="{2710384C-AEFC-484F-8BF3-542845A1CB5F}" presName="hierChild3" presStyleCnt="0"/>
      <dgm:spPr/>
    </dgm:pt>
    <dgm:pt modelId="{10303EE6-11FB-4FD6-A038-29D49EBA636C}" type="pres">
      <dgm:prSet presAssocID="{86E2C947-12B6-4129-9A3C-F89F483EA1C2}" presName="Name17" presStyleLbl="parChTrans1D3" presStyleIdx="3" presStyleCnt="7"/>
      <dgm:spPr/>
    </dgm:pt>
    <dgm:pt modelId="{BD9492AF-A2BA-4223-8B4B-19D2BE988D69}" type="pres">
      <dgm:prSet presAssocID="{EC2C85AA-A5AB-441D-B233-2CC4B082F7C0}" presName="hierRoot3" presStyleCnt="0"/>
      <dgm:spPr/>
    </dgm:pt>
    <dgm:pt modelId="{8046CB35-D547-4BCB-9C2C-6A2797359E92}" type="pres">
      <dgm:prSet presAssocID="{EC2C85AA-A5AB-441D-B233-2CC4B082F7C0}" presName="composite3" presStyleCnt="0"/>
      <dgm:spPr/>
    </dgm:pt>
    <dgm:pt modelId="{CAA11A23-6489-4788-A544-B51BCE89044C}" type="pres">
      <dgm:prSet presAssocID="{EC2C85AA-A5AB-441D-B233-2CC4B082F7C0}" presName="background3" presStyleLbl="node3" presStyleIdx="3" presStyleCnt="7"/>
      <dgm:spPr>
        <a:scene3d>
          <a:camera prst="orthographicFront"/>
          <a:lightRig rig="flat" dir="t"/>
        </a:scene3d>
      </dgm:spPr>
    </dgm:pt>
    <dgm:pt modelId="{816BE3C4-A5E7-44BE-A0A0-16A8627A0A5E}" type="pres">
      <dgm:prSet presAssocID="{EC2C85AA-A5AB-441D-B233-2CC4B082F7C0}" presName="text3" presStyleLbl="fgAcc3" presStyleIdx="3" presStyleCnt="7">
        <dgm:presLayoutVars>
          <dgm:chPref val="3"/>
        </dgm:presLayoutVars>
      </dgm:prSet>
      <dgm:spPr>
        <a:xfrm>
          <a:off x="4001767" y="4355350"/>
          <a:ext cx="1057210" cy="671328"/>
        </a:xfrm>
        <a:prstGeom prst="roundRect">
          <a:avLst>
            <a:gd name="adj" fmla="val 10000"/>
          </a:avLst>
        </a:prstGeom>
      </dgm:spPr>
    </dgm:pt>
    <dgm:pt modelId="{17C70587-44D9-49AC-87D9-DB390D8A4991}" type="pres">
      <dgm:prSet presAssocID="{EC2C85AA-A5AB-441D-B233-2CC4B082F7C0}" presName="hierChild4" presStyleCnt="0"/>
      <dgm:spPr/>
    </dgm:pt>
    <dgm:pt modelId="{7221070E-FE1F-41C8-9AE7-8175AC54DC27}" type="pres">
      <dgm:prSet presAssocID="{88CBFDD4-ECC3-4923-9A03-B0B875C6368A}" presName="Name17" presStyleLbl="parChTrans1D3" presStyleIdx="4" presStyleCnt="7"/>
      <dgm:spPr/>
    </dgm:pt>
    <dgm:pt modelId="{2FE837E6-C873-42DB-BE44-7870480C79B9}" type="pres">
      <dgm:prSet presAssocID="{53B78154-98C3-487B-9209-8AD84B9D9022}" presName="hierRoot3" presStyleCnt="0"/>
      <dgm:spPr/>
    </dgm:pt>
    <dgm:pt modelId="{88F53A7B-EE90-4851-A7BA-1284CFFA8E17}" type="pres">
      <dgm:prSet presAssocID="{53B78154-98C3-487B-9209-8AD84B9D9022}" presName="composite3" presStyleCnt="0"/>
      <dgm:spPr/>
    </dgm:pt>
    <dgm:pt modelId="{ED680CC2-B43E-43B3-BD98-F1511595A6B7}" type="pres">
      <dgm:prSet presAssocID="{53B78154-98C3-487B-9209-8AD84B9D9022}" presName="background3" presStyleLbl="node3" presStyleIdx="4" presStyleCnt="7"/>
      <dgm:spPr>
        <a:scene3d>
          <a:camera prst="orthographicFront"/>
          <a:lightRig rig="flat" dir="t"/>
        </a:scene3d>
      </dgm:spPr>
    </dgm:pt>
    <dgm:pt modelId="{D292CEDF-F50E-4508-ACAE-82F11397EF7D}" type="pres">
      <dgm:prSet presAssocID="{53B78154-98C3-487B-9209-8AD84B9D9022}" presName="text3" presStyleLbl="fgAcc3" presStyleIdx="4" presStyleCnt="7">
        <dgm:presLayoutVars>
          <dgm:chPref val="3"/>
        </dgm:presLayoutVars>
      </dgm:prSet>
      <dgm:spPr>
        <a:xfrm>
          <a:off x="5293914" y="4355350"/>
          <a:ext cx="1057210" cy="671328"/>
        </a:xfrm>
        <a:prstGeom prst="roundRect">
          <a:avLst>
            <a:gd name="adj" fmla="val 10000"/>
          </a:avLst>
        </a:prstGeom>
      </dgm:spPr>
    </dgm:pt>
    <dgm:pt modelId="{A9B1A808-45D3-4F19-B122-F035EA598BA3}" type="pres">
      <dgm:prSet presAssocID="{53B78154-98C3-487B-9209-8AD84B9D9022}" presName="hierChild4" presStyleCnt="0"/>
      <dgm:spPr/>
    </dgm:pt>
    <dgm:pt modelId="{70268984-B9A1-4545-B00F-903B86E5200D}" type="pres">
      <dgm:prSet presAssocID="{103979F8-8D4A-4EED-A41E-6470831987BF}" presName="Name17" presStyleLbl="parChTrans1D3" presStyleIdx="5" presStyleCnt="7"/>
      <dgm:spPr/>
    </dgm:pt>
    <dgm:pt modelId="{CDAC84E8-5865-4654-8C30-D268B26099FA}" type="pres">
      <dgm:prSet presAssocID="{8E52210D-30AA-437C-B85C-C41E41DB411C}" presName="hierRoot3" presStyleCnt="0"/>
      <dgm:spPr/>
    </dgm:pt>
    <dgm:pt modelId="{E8BBBFB5-8CF3-47E2-8134-AC157BB4BB45}" type="pres">
      <dgm:prSet presAssocID="{8E52210D-30AA-437C-B85C-C41E41DB411C}" presName="composite3" presStyleCnt="0"/>
      <dgm:spPr/>
    </dgm:pt>
    <dgm:pt modelId="{D9A2890B-E853-479E-9879-38337C385760}" type="pres">
      <dgm:prSet presAssocID="{8E52210D-30AA-437C-B85C-C41E41DB411C}" presName="background3" presStyleLbl="node3" presStyleIdx="5" presStyleCnt="7"/>
      <dgm:spPr>
        <a:scene3d>
          <a:camera prst="orthographicFront"/>
          <a:lightRig rig="flat" dir="t"/>
        </a:scene3d>
      </dgm:spPr>
    </dgm:pt>
    <dgm:pt modelId="{651F24B0-A97F-412E-983F-FE1A4EC5A98A}" type="pres">
      <dgm:prSet presAssocID="{8E52210D-30AA-437C-B85C-C41E41DB411C}" presName="text3" presStyleLbl="fgAcc3" presStyleIdx="5" presStyleCnt="7">
        <dgm:presLayoutVars>
          <dgm:chPref val="3"/>
        </dgm:presLayoutVars>
      </dgm:prSet>
      <dgm:spPr>
        <a:xfrm>
          <a:off x="6586060" y="4355350"/>
          <a:ext cx="1057210" cy="671328"/>
        </a:xfrm>
        <a:prstGeom prst="roundRect">
          <a:avLst>
            <a:gd name="adj" fmla="val 10000"/>
          </a:avLst>
        </a:prstGeom>
      </dgm:spPr>
    </dgm:pt>
    <dgm:pt modelId="{2866CB5A-5ACC-4474-9735-C3377D483391}" type="pres">
      <dgm:prSet presAssocID="{8E52210D-30AA-437C-B85C-C41E41DB411C}" presName="hierChild4" presStyleCnt="0"/>
      <dgm:spPr/>
    </dgm:pt>
    <dgm:pt modelId="{E7D6436A-BD9C-41A8-B852-7F7EC94EEF8E}" type="pres">
      <dgm:prSet presAssocID="{92B4B52B-0F1F-4074-85E2-7054DEDCA3A2}" presName="Name17" presStyleLbl="parChTrans1D3" presStyleIdx="6" presStyleCnt="7"/>
      <dgm:spPr/>
    </dgm:pt>
    <dgm:pt modelId="{062E31C8-26F5-451F-B1E7-42F8A58E4F00}" type="pres">
      <dgm:prSet presAssocID="{EA89EF94-6AA4-41A0-B27A-DCD0508281C5}" presName="hierRoot3" presStyleCnt="0"/>
      <dgm:spPr/>
    </dgm:pt>
    <dgm:pt modelId="{63AB7926-E6D8-4487-9148-149B956C10DF}" type="pres">
      <dgm:prSet presAssocID="{EA89EF94-6AA4-41A0-B27A-DCD0508281C5}" presName="composite3" presStyleCnt="0"/>
      <dgm:spPr/>
    </dgm:pt>
    <dgm:pt modelId="{91EA5F1C-A5EE-4EB7-97EF-53FCC723684C}" type="pres">
      <dgm:prSet presAssocID="{EA89EF94-6AA4-41A0-B27A-DCD0508281C5}" presName="background3" presStyleLbl="node3" presStyleIdx="6" presStyleCnt="7"/>
      <dgm:spPr>
        <a:scene3d>
          <a:camera prst="orthographicFront"/>
          <a:lightRig rig="flat" dir="t"/>
        </a:scene3d>
      </dgm:spPr>
    </dgm:pt>
    <dgm:pt modelId="{ED183224-8CCD-4E61-821C-D38C4E5FBC9A}" type="pres">
      <dgm:prSet presAssocID="{EA89EF94-6AA4-41A0-B27A-DCD0508281C5}" presName="text3" presStyleLbl="fgAcc3" presStyleIdx="6" presStyleCnt="7">
        <dgm:presLayoutVars>
          <dgm:chPref val="3"/>
        </dgm:presLayoutVars>
      </dgm:prSet>
      <dgm:spPr>
        <a:xfrm>
          <a:off x="7878206" y="4355350"/>
          <a:ext cx="1057210" cy="671328"/>
        </a:xfrm>
        <a:prstGeom prst="roundRect">
          <a:avLst>
            <a:gd name="adj" fmla="val 10000"/>
          </a:avLst>
        </a:prstGeom>
      </dgm:spPr>
    </dgm:pt>
    <dgm:pt modelId="{E9E499E7-D7EF-4AD0-965F-20760D34CCE6}" type="pres">
      <dgm:prSet presAssocID="{EA89EF94-6AA4-41A0-B27A-DCD0508281C5}" presName="hierChild4" presStyleCnt="0"/>
      <dgm:spPr/>
    </dgm:pt>
  </dgm:ptLst>
  <dgm:cxnLst>
    <dgm:cxn modelId="{E59BE216-F4DA-480B-86A3-DC3CABD9311E}" srcId="{2710384C-AEFC-484F-8BF3-542845A1CB5F}" destId="{EA89EF94-6AA4-41A0-B27A-DCD0508281C5}" srcOrd="3" destOrd="0" parTransId="{92B4B52B-0F1F-4074-85E2-7054DEDCA3A2}" sibTransId="{74080DFC-9934-40A0-BE03-4A0EAFCCC6C1}"/>
    <dgm:cxn modelId="{7F30A61A-F5A2-4AF8-AAED-90517023C393}" type="presOf" srcId="{690EC3AC-FFED-4A68-99BE-02A67B795EA2}" destId="{DA060068-2F5A-4247-B794-E73D9D1E59A8}" srcOrd="0" destOrd="0" presId="urn:microsoft.com/office/officeart/2005/8/layout/hierarchy1"/>
    <dgm:cxn modelId="{A5A79F1C-BE58-4F6B-9D57-9EA1E51CC554}" type="presOf" srcId="{88CBFDD4-ECC3-4923-9A03-B0B875C6368A}" destId="{7221070E-FE1F-41C8-9AE7-8175AC54DC27}" srcOrd="0" destOrd="0" presId="urn:microsoft.com/office/officeart/2005/8/layout/hierarchy1"/>
    <dgm:cxn modelId="{84EE2F40-CAF7-45E6-BBF7-53443CB39BC8}" type="presOf" srcId="{31227389-0373-4439-AF45-428E3BC49FE8}" destId="{25250957-13E6-4740-B6B3-440C467717C3}" srcOrd="0" destOrd="0" presId="urn:microsoft.com/office/officeart/2005/8/layout/hierarchy1"/>
    <dgm:cxn modelId="{214A6A46-1115-41A6-B35F-BCDFF7A73E00}" type="presOf" srcId="{103979F8-8D4A-4EED-A41E-6470831987BF}" destId="{70268984-B9A1-4545-B00F-903B86E5200D}" srcOrd="0" destOrd="0" presId="urn:microsoft.com/office/officeart/2005/8/layout/hierarchy1"/>
    <dgm:cxn modelId="{5684014B-9805-441E-AC19-1BA0D8EB39D0}" type="presOf" srcId="{C561474A-5040-4BF8-9153-BA31F6216E56}" destId="{8DBA2DA1-A22E-49DA-8944-47789770CA08}" srcOrd="0" destOrd="0" presId="urn:microsoft.com/office/officeart/2005/8/layout/hierarchy1"/>
    <dgm:cxn modelId="{BFE9516F-6CD7-44F6-B6F5-D389B8C3EA21}" type="presOf" srcId="{8E52210D-30AA-437C-B85C-C41E41DB411C}" destId="{651F24B0-A97F-412E-983F-FE1A4EC5A98A}" srcOrd="0" destOrd="0" presId="urn:microsoft.com/office/officeart/2005/8/layout/hierarchy1"/>
    <dgm:cxn modelId="{90950956-4E00-4097-BF35-1B966F435FD8}" srcId="{09282555-BC11-4EA9-A313-9F737E290474}" destId="{31227389-0373-4439-AF45-428E3BC49FE8}" srcOrd="0" destOrd="0" parTransId="{0EBC2840-572C-4452-90B4-46483C6DF31A}" sibTransId="{5FF38C7A-50A2-41C9-A48C-DC4471B4BC4A}"/>
    <dgm:cxn modelId="{3926BB78-A8C9-4B6D-A194-A02EB8DF1D98}" type="presOf" srcId="{92B4B52B-0F1F-4074-85E2-7054DEDCA3A2}" destId="{E7D6436A-BD9C-41A8-B852-7F7EC94EEF8E}" srcOrd="0" destOrd="0" presId="urn:microsoft.com/office/officeart/2005/8/layout/hierarchy1"/>
    <dgm:cxn modelId="{0713457B-35BA-4B5A-BD26-411571D84130}" type="presOf" srcId="{EA89EF94-6AA4-41A0-B27A-DCD0508281C5}" destId="{ED183224-8CCD-4E61-821C-D38C4E5FBC9A}" srcOrd="0" destOrd="0" presId="urn:microsoft.com/office/officeart/2005/8/layout/hierarchy1"/>
    <dgm:cxn modelId="{3644A77C-E7EF-4E37-BDC8-3F08943C0B6F}" type="presOf" srcId="{B30A42D7-2A25-4AFC-894B-386A0510321E}" destId="{2E966E1A-E7EC-44C9-A54F-60587DD11BC1}" srcOrd="0" destOrd="0" presId="urn:microsoft.com/office/officeart/2005/8/layout/hierarchy1"/>
    <dgm:cxn modelId="{933ECC84-F70D-401E-98F0-6DF39567216E}" type="presOf" srcId="{53B78154-98C3-487B-9209-8AD84B9D9022}" destId="{D292CEDF-F50E-4508-ACAE-82F11397EF7D}" srcOrd="0" destOrd="0" presId="urn:microsoft.com/office/officeart/2005/8/layout/hierarchy1"/>
    <dgm:cxn modelId="{76619C85-C1AE-42F4-A632-0499D199492B}" type="presOf" srcId="{9140ACA1-9F9D-4C80-8468-372D10CDE5CF}" destId="{6F18345E-179C-4206-8674-8C3CD06027C4}" srcOrd="0" destOrd="0" presId="urn:microsoft.com/office/officeart/2005/8/layout/hierarchy1"/>
    <dgm:cxn modelId="{17AC2986-6126-4744-9A92-ECAAB653A0E8}" type="presOf" srcId="{E26B0878-F79A-49FB-8FAF-184BADA6B8E5}" destId="{B8AAB26A-49A4-493E-B345-DE5B616A1E63}" srcOrd="0" destOrd="0" presId="urn:microsoft.com/office/officeart/2005/8/layout/hierarchy1"/>
    <dgm:cxn modelId="{CC491187-873E-46F7-BB0F-6AC59A307E8D}" type="presOf" srcId="{782DC7D1-1870-4F3E-8F78-CD39B4399369}" destId="{59D20A81-C7B5-44F5-ADDE-DB1F2016DA67}" srcOrd="0" destOrd="0" presId="urn:microsoft.com/office/officeart/2005/8/layout/hierarchy1"/>
    <dgm:cxn modelId="{A42A2F89-9224-4A85-986E-28DB0544AF4D}" srcId="{31227389-0373-4439-AF45-428E3BC49FE8}" destId="{A1BF5129-7185-4454-B2C6-C3B4308BF5E5}" srcOrd="0" destOrd="0" parTransId="{9140ACA1-9F9D-4C80-8468-372D10CDE5CF}" sibTransId="{B2445050-2758-43EC-8FE4-8F0A16052456}"/>
    <dgm:cxn modelId="{6408368B-8769-4DB6-93EC-D705EA6640E7}" type="presOf" srcId="{EC2C85AA-A5AB-441D-B233-2CC4B082F7C0}" destId="{816BE3C4-A5E7-44BE-A0A0-16A8627A0A5E}" srcOrd="0" destOrd="0" presId="urn:microsoft.com/office/officeart/2005/8/layout/hierarchy1"/>
    <dgm:cxn modelId="{8EF64D8C-65E7-4F08-8851-04DC55EFE243}" srcId="{2710384C-AEFC-484F-8BF3-542845A1CB5F}" destId="{EC2C85AA-A5AB-441D-B233-2CC4B082F7C0}" srcOrd="0" destOrd="0" parTransId="{86E2C947-12B6-4129-9A3C-F89F483EA1C2}" sibTransId="{C0D9109A-6B26-4D6C-91AF-762066D6DB1C}"/>
    <dgm:cxn modelId="{D2976090-47A3-4D5C-89D0-72D2EF13B841}" type="presOf" srcId="{A1BF5129-7185-4454-B2C6-C3B4308BF5E5}" destId="{7BECFC35-3E1D-4D8D-9CCB-B280E84CFD4C}" srcOrd="0" destOrd="0" presId="urn:microsoft.com/office/officeart/2005/8/layout/hierarchy1"/>
    <dgm:cxn modelId="{87E11393-A4EF-41FC-B15F-D82D4D1C8281}" type="presOf" srcId="{86E2C947-12B6-4129-9A3C-F89F483EA1C2}" destId="{10303EE6-11FB-4FD6-A038-29D49EBA636C}" srcOrd="0" destOrd="0" presId="urn:microsoft.com/office/officeart/2005/8/layout/hierarchy1"/>
    <dgm:cxn modelId="{3B323B99-03A0-4EC1-B85D-878B4F730BCA}" srcId="{2710384C-AEFC-484F-8BF3-542845A1CB5F}" destId="{8E52210D-30AA-437C-B85C-C41E41DB411C}" srcOrd="2" destOrd="0" parTransId="{103979F8-8D4A-4EED-A41E-6470831987BF}" sibTransId="{95DE1EF1-B2C8-42B0-A64B-F66B4BC97DC7}"/>
    <dgm:cxn modelId="{1B06609A-93F1-4791-B25E-E99AF46CC159}" srcId="{31227389-0373-4439-AF45-428E3BC49FE8}" destId="{2710384C-AEFC-484F-8BF3-542845A1CB5F}" srcOrd="1" destOrd="0" parTransId="{C561474A-5040-4BF8-9153-BA31F6216E56}" sibTransId="{62F76C49-3AA0-4A46-8A0B-DFED2F15EF8F}"/>
    <dgm:cxn modelId="{F581FD9A-4AA6-45B6-BEE9-362CC04D0125}" srcId="{A1BF5129-7185-4454-B2C6-C3B4308BF5E5}" destId="{43B86FDA-9D80-44A0-A6E2-38722CCE60CD}" srcOrd="2" destOrd="0" parTransId="{690EC3AC-FFED-4A68-99BE-02A67B795EA2}" sibTransId="{9BF67DC8-6BF9-48B4-BBD9-2A160662113B}"/>
    <dgm:cxn modelId="{04558DAB-7B88-4F30-A6DA-BE4EADC75187}" type="presOf" srcId="{2E4EF714-2E99-4B73-8F51-45A78F29B69F}" destId="{AA3914CA-10BB-4FB4-AFF9-CF906CF81D2C}" srcOrd="0" destOrd="0" presId="urn:microsoft.com/office/officeart/2005/8/layout/hierarchy1"/>
    <dgm:cxn modelId="{140D43BB-5785-4D34-86CB-D9117B5E068D}" type="presOf" srcId="{09282555-BC11-4EA9-A313-9F737E290474}" destId="{FAD6A4F3-1F73-4D72-9432-85B53F17FDF5}" srcOrd="0" destOrd="0" presId="urn:microsoft.com/office/officeart/2005/8/layout/hierarchy1"/>
    <dgm:cxn modelId="{54AF19CB-0FBE-4CC3-882D-07AAE8C411EE}" type="presOf" srcId="{43B86FDA-9D80-44A0-A6E2-38722CCE60CD}" destId="{FB29D141-25C0-41E9-8988-5A6C20F718A5}" srcOrd="0" destOrd="0" presId="urn:microsoft.com/office/officeart/2005/8/layout/hierarchy1"/>
    <dgm:cxn modelId="{0213AECE-D4BF-4E67-9F0F-B62ABB3056A0}" srcId="{A1BF5129-7185-4454-B2C6-C3B4308BF5E5}" destId="{E26B0878-F79A-49FB-8FAF-184BADA6B8E5}" srcOrd="0" destOrd="0" parTransId="{782DC7D1-1870-4F3E-8F78-CD39B4399369}" sibTransId="{A4D69048-8818-44B1-A226-336C75535A13}"/>
    <dgm:cxn modelId="{700750E0-1909-4FCA-A550-D59C9A0772CA}" srcId="{2710384C-AEFC-484F-8BF3-542845A1CB5F}" destId="{53B78154-98C3-487B-9209-8AD84B9D9022}" srcOrd="1" destOrd="0" parTransId="{88CBFDD4-ECC3-4923-9A03-B0B875C6368A}" sibTransId="{C89363D2-13DD-4E8F-A26F-24F9DCA6B7D7}"/>
    <dgm:cxn modelId="{2E8BA2F4-152F-4549-867B-318CCDCC848D}" srcId="{A1BF5129-7185-4454-B2C6-C3B4308BF5E5}" destId="{B30A42D7-2A25-4AFC-894B-386A0510321E}" srcOrd="1" destOrd="0" parTransId="{2E4EF714-2E99-4B73-8F51-45A78F29B69F}" sibTransId="{48B9E21C-7401-4224-94F9-BDB942311F4D}"/>
    <dgm:cxn modelId="{D92813F9-2337-4220-B727-932A97CFE116}" type="presOf" srcId="{2710384C-AEFC-484F-8BF3-542845A1CB5F}" destId="{88CE9133-DC5F-4634-96A2-E00FC160D266}" srcOrd="0" destOrd="0" presId="urn:microsoft.com/office/officeart/2005/8/layout/hierarchy1"/>
    <dgm:cxn modelId="{79B3A6AA-0D39-45A1-864F-83CAE6DCBAEF}" type="presParOf" srcId="{FAD6A4F3-1F73-4D72-9432-85B53F17FDF5}" destId="{C48500C3-E5AA-452C-952C-3C023508C7AC}" srcOrd="0" destOrd="0" presId="urn:microsoft.com/office/officeart/2005/8/layout/hierarchy1"/>
    <dgm:cxn modelId="{740AA149-8894-4AD6-BBDD-35403D3FF15F}" type="presParOf" srcId="{C48500C3-E5AA-452C-952C-3C023508C7AC}" destId="{E1B2D3C2-3251-4904-A4B9-ABE27710D34C}" srcOrd="0" destOrd="0" presId="urn:microsoft.com/office/officeart/2005/8/layout/hierarchy1"/>
    <dgm:cxn modelId="{AB679D45-977B-4A65-B13C-44B2B05B426F}" type="presParOf" srcId="{E1B2D3C2-3251-4904-A4B9-ABE27710D34C}" destId="{5DF9FE83-8AE3-4B18-A608-CB0700EA2D9D}" srcOrd="0" destOrd="0" presId="urn:microsoft.com/office/officeart/2005/8/layout/hierarchy1"/>
    <dgm:cxn modelId="{13D0B301-736E-484D-B7AB-23E580BF8A62}" type="presParOf" srcId="{E1B2D3C2-3251-4904-A4B9-ABE27710D34C}" destId="{25250957-13E6-4740-B6B3-440C467717C3}" srcOrd="1" destOrd="0" presId="urn:microsoft.com/office/officeart/2005/8/layout/hierarchy1"/>
    <dgm:cxn modelId="{31261CAF-A508-4B19-9DC9-95FB0CA423FC}" type="presParOf" srcId="{C48500C3-E5AA-452C-952C-3C023508C7AC}" destId="{C14EF39A-6BC2-4938-864A-FEB4AC86F17C}" srcOrd="1" destOrd="0" presId="urn:microsoft.com/office/officeart/2005/8/layout/hierarchy1"/>
    <dgm:cxn modelId="{CF543984-FFEF-4DF2-B5EC-308715F7C568}" type="presParOf" srcId="{C14EF39A-6BC2-4938-864A-FEB4AC86F17C}" destId="{6F18345E-179C-4206-8674-8C3CD06027C4}" srcOrd="0" destOrd="0" presId="urn:microsoft.com/office/officeart/2005/8/layout/hierarchy1"/>
    <dgm:cxn modelId="{FA13AFAB-C395-428E-827D-26D0B47D9F86}" type="presParOf" srcId="{C14EF39A-6BC2-4938-864A-FEB4AC86F17C}" destId="{46981390-B6B2-4C27-9C74-81F5917FC32B}" srcOrd="1" destOrd="0" presId="urn:microsoft.com/office/officeart/2005/8/layout/hierarchy1"/>
    <dgm:cxn modelId="{2F28CEEE-8E10-48EC-9738-9B0E3DDD1180}" type="presParOf" srcId="{46981390-B6B2-4C27-9C74-81F5917FC32B}" destId="{5CDEF773-669F-49BC-ADE2-471A8E6E19F1}" srcOrd="0" destOrd="0" presId="urn:microsoft.com/office/officeart/2005/8/layout/hierarchy1"/>
    <dgm:cxn modelId="{B3460871-766C-4E34-A1F9-C1DEAF783C34}" type="presParOf" srcId="{5CDEF773-669F-49BC-ADE2-471A8E6E19F1}" destId="{7E11EBB2-526F-46B2-AF71-F7FC2A2F40F3}" srcOrd="0" destOrd="0" presId="urn:microsoft.com/office/officeart/2005/8/layout/hierarchy1"/>
    <dgm:cxn modelId="{CD21F034-718B-4EFC-9BBB-6F12DBC14335}" type="presParOf" srcId="{5CDEF773-669F-49BC-ADE2-471A8E6E19F1}" destId="{7BECFC35-3E1D-4D8D-9CCB-B280E84CFD4C}" srcOrd="1" destOrd="0" presId="urn:microsoft.com/office/officeart/2005/8/layout/hierarchy1"/>
    <dgm:cxn modelId="{9AF87BFD-1A63-4578-A942-2C1B1A9DA01E}" type="presParOf" srcId="{46981390-B6B2-4C27-9C74-81F5917FC32B}" destId="{D902AA7B-8B12-45B8-BEB2-AF4A33E4C874}" srcOrd="1" destOrd="0" presId="urn:microsoft.com/office/officeart/2005/8/layout/hierarchy1"/>
    <dgm:cxn modelId="{2ECF92E4-5126-4DE4-A108-01E550EC3DDA}" type="presParOf" srcId="{D902AA7B-8B12-45B8-BEB2-AF4A33E4C874}" destId="{59D20A81-C7B5-44F5-ADDE-DB1F2016DA67}" srcOrd="0" destOrd="0" presId="urn:microsoft.com/office/officeart/2005/8/layout/hierarchy1"/>
    <dgm:cxn modelId="{55C32FF9-FE66-4504-9D30-CC473F7C341F}" type="presParOf" srcId="{D902AA7B-8B12-45B8-BEB2-AF4A33E4C874}" destId="{493276DD-9C0D-45E4-B4BE-F714C2D73D44}" srcOrd="1" destOrd="0" presId="urn:microsoft.com/office/officeart/2005/8/layout/hierarchy1"/>
    <dgm:cxn modelId="{AC892A57-6931-4EEF-BA77-C348BFE9B565}" type="presParOf" srcId="{493276DD-9C0D-45E4-B4BE-F714C2D73D44}" destId="{AE91CAB3-14D3-43B4-BC0D-8D85EDDACBAF}" srcOrd="0" destOrd="0" presId="urn:microsoft.com/office/officeart/2005/8/layout/hierarchy1"/>
    <dgm:cxn modelId="{0E59F189-64FB-4277-A02C-4ADFDF396C3D}" type="presParOf" srcId="{AE91CAB3-14D3-43B4-BC0D-8D85EDDACBAF}" destId="{3393AF3B-A7C3-4E3B-9A08-3F1C25C1A620}" srcOrd="0" destOrd="0" presId="urn:microsoft.com/office/officeart/2005/8/layout/hierarchy1"/>
    <dgm:cxn modelId="{FB08DD22-7670-48BB-B9AD-F8164BF8859C}" type="presParOf" srcId="{AE91CAB3-14D3-43B4-BC0D-8D85EDDACBAF}" destId="{B8AAB26A-49A4-493E-B345-DE5B616A1E63}" srcOrd="1" destOrd="0" presId="urn:microsoft.com/office/officeart/2005/8/layout/hierarchy1"/>
    <dgm:cxn modelId="{BF42F20C-D578-4752-AA43-8BED92D64FC5}" type="presParOf" srcId="{493276DD-9C0D-45E4-B4BE-F714C2D73D44}" destId="{A71C19CF-FC35-4A70-A497-2ECC0235AA7A}" srcOrd="1" destOrd="0" presId="urn:microsoft.com/office/officeart/2005/8/layout/hierarchy1"/>
    <dgm:cxn modelId="{A282841D-7397-431F-8824-2516FB36AE45}" type="presParOf" srcId="{D902AA7B-8B12-45B8-BEB2-AF4A33E4C874}" destId="{AA3914CA-10BB-4FB4-AFF9-CF906CF81D2C}" srcOrd="2" destOrd="0" presId="urn:microsoft.com/office/officeart/2005/8/layout/hierarchy1"/>
    <dgm:cxn modelId="{CAD1C841-D678-403E-AEA0-C7BFB55FA437}" type="presParOf" srcId="{D902AA7B-8B12-45B8-BEB2-AF4A33E4C874}" destId="{EF141AAE-AA29-4929-8AFD-A156454EF59A}" srcOrd="3" destOrd="0" presId="urn:microsoft.com/office/officeart/2005/8/layout/hierarchy1"/>
    <dgm:cxn modelId="{141C4042-23A0-4B32-A684-86E4A4CBDE4D}" type="presParOf" srcId="{EF141AAE-AA29-4929-8AFD-A156454EF59A}" destId="{C6808072-D1F6-4A96-90BB-89694DD89CFF}" srcOrd="0" destOrd="0" presId="urn:microsoft.com/office/officeart/2005/8/layout/hierarchy1"/>
    <dgm:cxn modelId="{57E29FA5-3799-4662-8318-D690C80E0189}" type="presParOf" srcId="{C6808072-D1F6-4A96-90BB-89694DD89CFF}" destId="{87629A6A-A30C-49A4-AF91-6AE9191DF61E}" srcOrd="0" destOrd="0" presId="urn:microsoft.com/office/officeart/2005/8/layout/hierarchy1"/>
    <dgm:cxn modelId="{A7D21E25-B42F-414C-B0CA-8BD77A6799A4}" type="presParOf" srcId="{C6808072-D1F6-4A96-90BB-89694DD89CFF}" destId="{2E966E1A-E7EC-44C9-A54F-60587DD11BC1}" srcOrd="1" destOrd="0" presId="urn:microsoft.com/office/officeart/2005/8/layout/hierarchy1"/>
    <dgm:cxn modelId="{7D751C29-448A-44CD-AE26-5CB1A61C35FD}" type="presParOf" srcId="{EF141AAE-AA29-4929-8AFD-A156454EF59A}" destId="{4F24F803-9E60-4E23-9CA8-58483838B3E5}" srcOrd="1" destOrd="0" presId="urn:microsoft.com/office/officeart/2005/8/layout/hierarchy1"/>
    <dgm:cxn modelId="{310D32F9-0E00-4197-8C18-000AB97A1F36}" type="presParOf" srcId="{D902AA7B-8B12-45B8-BEB2-AF4A33E4C874}" destId="{DA060068-2F5A-4247-B794-E73D9D1E59A8}" srcOrd="4" destOrd="0" presId="urn:microsoft.com/office/officeart/2005/8/layout/hierarchy1"/>
    <dgm:cxn modelId="{69FB4B63-D0F3-4DED-A609-2CE6FD948C51}" type="presParOf" srcId="{D902AA7B-8B12-45B8-BEB2-AF4A33E4C874}" destId="{60350EB1-9689-4A81-8941-D6C6D42830A7}" srcOrd="5" destOrd="0" presId="urn:microsoft.com/office/officeart/2005/8/layout/hierarchy1"/>
    <dgm:cxn modelId="{CC8C763D-F92F-4446-B59D-BDF35436188F}" type="presParOf" srcId="{60350EB1-9689-4A81-8941-D6C6D42830A7}" destId="{1F608988-6344-4258-A7CE-7306DFD6A22C}" srcOrd="0" destOrd="0" presId="urn:microsoft.com/office/officeart/2005/8/layout/hierarchy1"/>
    <dgm:cxn modelId="{4D9B5759-7995-487A-9791-3C354788957C}" type="presParOf" srcId="{1F608988-6344-4258-A7CE-7306DFD6A22C}" destId="{4A01B08E-C59E-4682-B031-03F8064C94D2}" srcOrd="0" destOrd="0" presId="urn:microsoft.com/office/officeart/2005/8/layout/hierarchy1"/>
    <dgm:cxn modelId="{12B0A981-ABC5-420D-A6DD-4B5C50B774BF}" type="presParOf" srcId="{1F608988-6344-4258-A7CE-7306DFD6A22C}" destId="{FB29D141-25C0-41E9-8988-5A6C20F718A5}" srcOrd="1" destOrd="0" presId="urn:microsoft.com/office/officeart/2005/8/layout/hierarchy1"/>
    <dgm:cxn modelId="{6EB5599E-A03A-4B64-A76A-F1A73D89D115}" type="presParOf" srcId="{60350EB1-9689-4A81-8941-D6C6D42830A7}" destId="{221738DE-A5FD-4027-BE64-9269FCF45B00}" srcOrd="1" destOrd="0" presId="urn:microsoft.com/office/officeart/2005/8/layout/hierarchy1"/>
    <dgm:cxn modelId="{CE23F48F-DECA-49F6-B2F5-9A32B42E7C96}" type="presParOf" srcId="{C14EF39A-6BC2-4938-864A-FEB4AC86F17C}" destId="{8DBA2DA1-A22E-49DA-8944-47789770CA08}" srcOrd="2" destOrd="0" presId="urn:microsoft.com/office/officeart/2005/8/layout/hierarchy1"/>
    <dgm:cxn modelId="{A075D266-C2C8-49AF-A75C-3D75DB773174}" type="presParOf" srcId="{C14EF39A-6BC2-4938-864A-FEB4AC86F17C}" destId="{7719C290-D097-4A20-8317-86A2C87A124B}" srcOrd="3" destOrd="0" presId="urn:microsoft.com/office/officeart/2005/8/layout/hierarchy1"/>
    <dgm:cxn modelId="{5B8209B7-5F53-45EE-9E1D-2127E11F9CCD}" type="presParOf" srcId="{7719C290-D097-4A20-8317-86A2C87A124B}" destId="{DBA8632B-B9D4-4336-A5F4-C8EA9839784C}" srcOrd="0" destOrd="0" presId="urn:microsoft.com/office/officeart/2005/8/layout/hierarchy1"/>
    <dgm:cxn modelId="{4DB3B4A3-1B0A-4E56-B488-D6794EC1660A}" type="presParOf" srcId="{DBA8632B-B9D4-4336-A5F4-C8EA9839784C}" destId="{3A345B08-A808-4BB1-A6AC-5E03070D3246}" srcOrd="0" destOrd="0" presId="urn:microsoft.com/office/officeart/2005/8/layout/hierarchy1"/>
    <dgm:cxn modelId="{9ECD3BFE-E13F-4FE0-A37E-DF670BD5ED63}" type="presParOf" srcId="{DBA8632B-B9D4-4336-A5F4-C8EA9839784C}" destId="{88CE9133-DC5F-4634-96A2-E00FC160D266}" srcOrd="1" destOrd="0" presId="urn:microsoft.com/office/officeart/2005/8/layout/hierarchy1"/>
    <dgm:cxn modelId="{DC1980DA-2387-4D7B-8D37-0D6D2309BC62}" type="presParOf" srcId="{7719C290-D097-4A20-8317-86A2C87A124B}" destId="{CA603D40-6F8F-4286-AFC5-DABC6AD49D37}" srcOrd="1" destOrd="0" presId="urn:microsoft.com/office/officeart/2005/8/layout/hierarchy1"/>
    <dgm:cxn modelId="{45613A6D-A6AB-4C10-84C0-ECEFEBB6F64A}" type="presParOf" srcId="{CA603D40-6F8F-4286-AFC5-DABC6AD49D37}" destId="{10303EE6-11FB-4FD6-A038-29D49EBA636C}" srcOrd="0" destOrd="0" presId="urn:microsoft.com/office/officeart/2005/8/layout/hierarchy1"/>
    <dgm:cxn modelId="{22052AEA-E50A-41F1-AFB5-39EE8788CFF0}" type="presParOf" srcId="{CA603D40-6F8F-4286-AFC5-DABC6AD49D37}" destId="{BD9492AF-A2BA-4223-8B4B-19D2BE988D69}" srcOrd="1" destOrd="0" presId="urn:microsoft.com/office/officeart/2005/8/layout/hierarchy1"/>
    <dgm:cxn modelId="{C7C10C11-15EC-405E-B4AF-C0A555458BE3}" type="presParOf" srcId="{BD9492AF-A2BA-4223-8B4B-19D2BE988D69}" destId="{8046CB35-D547-4BCB-9C2C-6A2797359E92}" srcOrd="0" destOrd="0" presId="urn:microsoft.com/office/officeart/2005/8/layout/hierarchy1"/>
    <dgm:cxn modelId="{7FA5A87D-C4C9-403D-B984-0CC514AE442D}" type="presParOf" srcId="{8046CB35-D547-4BCB-9C2C-6A2797359E92}" destId="{CAA11A23-6489-4788-A544-B51BCE89044C}" srcOrd="0" destOrd="0" presId="urn:microsoft.com/office/officeart/2005/8/layout/hierarchy1"/>
    <dgm:cxn modelId="{06862D1D-9A23-447A-9FCC-A5F9514091BA}" type="presParOf" srcId="{8046CB35-D547-4BCB-9C2C-6A2797359E92}" destId="{816BE3C4-A5E7-44BE-A0A0-16A8627A0A5E}" srcOrd="1" destOrd="0" presId="urn:microsoft.com/office/officeart/2005/8/layout/hierarchy1"/>
    <dgm:cxn modelId="{B14CAA72-8D91-4271-BFEF-05B8C835D9E4}" type="presParOf" srcId="{BD9492AF-A2BA-4223-8B4B-19D2BE988D69}" destId="{17C70587-44D9-49AC-87D9-DB390D8A4991}" srcOrd="1" destOrd="0" presId="urn:microsoft.com/office/officeart/2005/8/layout/hierarchy1"/>
    <dgm:cxn modelId="{730ECAB0-2E03-4ECB-8982-6C23F8431D76}" type="presParOf" srcId="{CA603D40-6F8F-4286-AFC5-DABC6AD49D37}" destId="{7221070E-FE1F-41C8-9AE7-8175AC54DC27}" srcOrd="2" destOrd="0" presId="urn:microsoft.com/office/officeart/2005/8/layout/hierarchy1"/>
    <dgm:cxn modelId="{B629B2E7-86B1-42E6-B546-CD10ECBAC446}" type="presParOf" srcId="{CA603D40-6F8F-4286-AFC5-DABC6AD49D37}" destId="{2FE837E6-C873-42DB-BE44-7870480C79B9}" srcOrd="3" destOrd="0" presId="urn:microsoft.com/office/officeart/2005/8/layout/hierarchy1"/>
    <dgm:cxn modelId="{0034C900-F3DA-4633-BCBD-45E0035BD782}" type="presParOf" srcId="{2FE837E6-C873-42DB-BE44-7870480C79B9}" destId="{88F53A7B-EE90-4851-A7BA-1284CFFA8E17}" srcOrd="0" destOrd="0" presId="urn:microsoft.com/office/officeart/2005/8/layout/hierarchy1"/>
    <dgm:cxn modelId="{5526E53E-C682-47FE-88E8-74A31853DC89}" type="presParOf" srcId="{88F53A7B-EE90-4851-A7BA-1284CFFA8E17}" destId="{ED680CC2-B43E-43B3-BD98-F1511595A6B7}" srcOrd="0" destOrd="0" presId="urn:microsoft.com/office/officeart/2005/8/layout/hierarchy1"/>
    <dgm:cxn modelId="{B00BEF29-F19A-4DD3-95C1-19EDA067A52D}" type="presParOf" srcId="{88F53A7B-EE90-4851-A7BA-1284CFFA8E17}" destId="{D292CEDF-F50E-4508-ACAE-82F11397EF7D}" srcOrd="1" destOrd="0" presId="urn:microsoft.com/office/officeart/2005/8/layout/hierarchy1"/>
    <dgm:cxn modelId="{59E3957A-5760-4C36-BDE9-6F529E09333F}" type="presParOf" srcId="{2FE837E6-C873-42DB-BE44-7870480C79B9}" destId="{A9B1A808-45D3-4F19-B122-F035EA598BA3}" srcOrd="1" destOrd="0" presId="urn:microsoft.com/office/officeart/2005/8/layout/hierarchy1"/>
    <dgm:cxn modelId="{4E1CE8A5-4386-40FF-9561-3CB12E6E2FA0}" type="presParOf" srcId="{CA603D40-6F8F-4286-AFC5-DABC6AD49D37}" destId="{70268984-B9A1-4545-B00F-903B86E5200D}" srcOrd="4" destOrd="0" presId="urn:microsoft.com/office/officeart/2005/8/layout/hierarchy1"/>
    <dgm:cxn modelId="{4073C537-E9C3-476E-9B8E-31EDA5D523A0}" type="presParOf" srcId="{CA603D40-6F8F-4286-AFC5-DABC6AD49D37}" destId="{CDAC84E8-5865-4654-8C30-D268B26099FA}" srcOrd="5" destOrd="0" presId="urn:microsoft.com/office/officeart/2005/8/layout/hierarchy1"/>
    <dgm:cxn modelId="{91076D36-F51C-4BE3-BAB7-BD0F137FBFEB}" type="presParOf" srcId="{CDAC84E8-5865-4654-8C30-D268B26099FA}" destId="{E8BBBFB5-8CF3-47E2-8134-AC157BB4BB45}" srcOrd="0" destOrd="0" presId="urn:microsoft.com/office/officeart/2005/8/layout/hierarchy1"/>
    <dgm:cxn modelId="{8DEE6E63-202E-4AFA-A956-AC3E821061BF}" type="presParOf" srcId="{E8BBBFB5-8CF3-47E2-8134-AC157BB4BB45}" destId="{D9A2890B-E853-479E-9879-38337C385760}" srcOrd="0" destOrd="0" presId="urn:microsoft.com/office/officeart/2005/8/layout/hierarchy1"/>
    <dgm:cxn modelId="{0EC9D5CF-3692-4A4F-8D89-E2EBCEF8E009}" type="presParOf" srcId="{E8BBBFB5-8CF3-47E2-8134-AC157BB4BB45}" destId="{651F24B0-A97F-412E-983F-FE1A4EC5A98A}" srcOrd="1" destOrd="0" presId="urn:microsoft.com/office/officeart/2005/8/layout/hierarchy1"/>
    <dgm:cxn modelId="{412F049B-3BB0-4374-BBB4-52B0F59B88CA}" type="presParOf" srcId="{CDAC84E8-5865-4654-8C30-D268B26099FA}" destId="{2866CB5A-5ACC-4474-9735-C3377D483391}" srcOrd="1" destOrd="0" presId="urn:microsoft.com/office/officeart/2005/8/layout/hierarchy1"/>
    <dgm:cxn modelId="{08430584-B6D9-4E52-BB49-21979A7582DB}" type="presParOf" srcId="{CA603D40-6F8F-4286-AFC5-DABC6AD49D37}" destId="{E7D6436A-BD9C-41A8-B852-7F7EC94EEF8E}" srcOrd="6" destOrd="0" presId="urn:microsoft.com/office/officeart/2005/8/layout/hierarchy1"/>
    <dgm:cxn modelId="{E22A3166-CA06-42A1-92A0-3249E2E06969}" type="presParOf" srcId="{CA603D40-6F8F-4286-AFC5-DABC6AD49D37}" destId="{062E31C8-26F5-451F-B1E7-42F8A58E4F00}" srcOrd="7" destOrd="0" presId="urn:microsoft.com/office/officeart/2005/8/layout/hierarchy1"/>
    <dgm:cxn modelId="{F935CB63-4908-48D9-BAB3-3FB4736EE1D7}" type="presParOf" srcId="{062E31C8-26F5-451F-B1E7-42F8A58E4F00}" destId="{63AB7926-E6D8-4487-9148-149B956C10DF}" srcOrd="0" destOrd="0" presId="urn:microsoft.com/office/officeart/2005/8/layout/hierarchy1"/>
    <dgm:cxn modelId="{EF18BD97-F768-4C59-BCF9-CB0D0BF7EA3F}" type="presParOf" srcId="{63AB7926-E6D8-4487-9148-149B956C10DF}" destId="{91EA5F1C-A5EE-4EB7-97EF-53FCC723684C}" srcOrd="0" destOrd="0" presId="urn:microsoft.com/office/officeart/2005/8/layout/hierarchy1"/>
    <dgm:cxn modelId="{517ED4DD-FBD7-46B1-9D2D-D59BC44AEF3A}" type="presParOf" srcId="{63AB7926-E6D8-4487-9148-149B956C10DF}" destId="{ED183224-8CCD-4E61-821C-D38C4E5FBC9A}" srcOrd="1" destOrd="0" presId="urn:microsoft.com/office/officeart/2005/8/layout/hierarchy1"/>
    <dgm:cxn modelId="{C6847B4A-932E-4F61-BB58-1165B53FA1CC}" type="presParOf" srcId="{062E31C8-26F5-451F-B1E7-42F8A58E4F00}" destId="{E9E499E7-D7EF-4AD0-965F-20760D34CCE6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6436A-BD9C-41A8-B852-7F7EC94EEF8E}">
      <dsp:nvSpPr>
        <dsp:cNvPr id="0" name=""/>
        <dsp:cNvSpPr/>
      </dsp:nvSpPr>
      <dsp:spPr>
        <a:xfrm>
          <a:off x="6351124" y="3936284"/>
          <a:ext cx="1938219" cy="30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33"/>
              </a:lnTo>
              <a:lnTo>
                <a:pt x="1938219" y="209533"/>
              </a:lnTo>
              <a:lnTo>
                <a:pt x="1938219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68984-B9A1-4545-B00F-903B86E5200D}">
      <dsp:nvSpPr>
        <dsp:cNvPr id="0" name=""/>
        <dsp:cNvSpPr/>
      </dsp:nvSpPr>
      <dsp:spPr>
        <a:xfrm>
          <a:off x="6351124" y="3936284"/>
          <a:ext cx="646073" cy="30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33"/>
              </a:lnTo>
              <a:lnTo>
                <a:pt x="646073" y="209533"/>
              </a:lnTo>
              <a:lnTo>
                <a:pt x="646073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1070E-FE1F-41C8-9AE7-8175AC54DC27}">
      <dsp:nvSpPr>
        <dsp:cNvPr id="0" name=""/>
        <dsp:cNvSpPr/>
      </dsp:nvSpPr>
      <dsp:spPr>
        <a:xfrm>
          <a:off x="5705051" y="3936284"/>
          <a:ext cx="646073" cy="307472"/>
        </a:xfrm>
        <a:custGeom>
          <a:avLst/>
          <a:gdLst/>
          <a:ahLst/>
          <a:cxnLst/>
          <a:rect l="0" t="0" r="0" b="0"/>
          <a:pathLst>
            <a:path>
              <a:moveTo>
                <a:pt x="646073" y="0"/>
              </a:moveTo>
              <a:lnTo>
                <a:pt x="646073" y="209533"/>
              </a:lnTo>
              <a:lnTo>
                <a:pt x="0" y="209533"/>
              </a:lnTo>
              <a:lnTo>
                <a:pt x="0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03EE6-11FB-4FD6-A038-29D49EBA636C}">
      <dsp:nvSpPr>
        <dsp:cNvPr id="0" name=""/>
        <dsp:cNvSpPr/>
      </dsp:nvSpPr>
      <dsp:spPr>
        <a:xfrm>
          <a:off x="4412905" y="3936284"/>
          <a:ext cx="1938219" cy="307472"/>
        </a:xfrm>
        <a:custGeom>
          <a:avLst/>
          <a:gdLst/>
          <a:ahLst/>
          <a:cxnLst/>
          <a:rect l="0" t="0" r="0" b="0"/>
          <a:pathLst>
            <a:path>
              <a:moveTo>
                <a:pt x="1938219" y="0"/>
              </a:moveTo>
              <a:lnTo>
                <a:pt x="1938219" y="209533"/>
              </a:lnTo>
              <a:lnTo>
                <a:pt x="0" y="209533"/>
              </a:lnTo>
              <a:lnTo>
                <a:pt x="0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A2DA1-A22E-49DA-8944-47789770CA08}">
      <dsp:nvSpPr>
        <dsp:cNvPr id="0" name=""/>
        <dsp:cNvSpPr/>
      </dsp:nvSpPr>
      <dsp:spPr>
        <a:xfrm>
          <a:off x="4055606" y="1999221"/>
          <a:ext cx="2295517" cy="701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918"/>
              </a:lnTo>
              <a:lnTo>
                <a:pt x="2295517" y="603918"/>
              </a:lnTo>
              <a:lnTo>
                <a:pt x="2295517" y="701857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60068-2F5A-4247-B794-E73D9D1E59A8}">
      <dsp:nvSpPr>
        <dsp:cNvPr id="0" name=""/>
        <dsp:cNvSpPr/>
      </dsp:nvSpPr>
      <dsp:spPr>
        <a:xfrm>
          <a:off x="1828612" y="3975590"/>
          <a:ext cx="1292146" cy="30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33"/>
              </a:lnTo>
              <a:lnTo>
                <a:pt x="1292146" y="209533"/>
              </a:lnTo>
              <a:lnTo>
                <a:pt x="1292146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914CA-10BB-4FB4-AFF9-CF906CF81D2C}">
      <dsp:nvSpPr>
        <dsp:cNvPr id="0" name=""/>
        <dsp:cNvSpPr/>
      </dsp:nvSpPr>
      <dsp:spPr>
        <a:xfrm>
          <a:off x="1782892" y="3975590"/>
          <a:ext cx="91440" cy="307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20A81-C7B5-44F5-ADDE-DB1F2016DA67}">
      <dsp:nvSpPr>
        <dsp:cNvPr id="0" name=""/>
        <dsp:cNvSpPr/>
      </dsp:nvSpPr>
      <dsp:spPr>
        <a:xfrm>
          <a:off x="536465" y="3975590"/>
          <a:ext cx="1292146" cy="307472"/>
        </a:xfrm>
        <a:custGeom>
          <a:avLst/>
          <a:gdLst/>
          <a:ahLst/>
          <a:cxnLst/>
          <a:rect l="0" t="0" r="0" b="0"/>
          <a:pathLst>
            <a:path>
              <a:moveTo>
                <a:pt x="1292146" y="0"/>
              </a:moveTo>
              <a:lnTo>
                <a:pt x="1292146" y="209533"/>
              </a:lnTo>
              <a:lnTo>
                <a:pt x="0" y="209533"/>
              </a:lnTo>
              <a:lnTo>
                <a:pt x="0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8345E-179C-4206-8674-8C3CD06027C4}">
      <dsp:nvSpPr>
        <dsp:cNvPr id="0" name=""/>
        <dsp:cNvSpPr/>
      </dsp:nvSpPr>
      <dsp:spPr>
        <a:xfrm>
          <a:off x="1828612" y="1999221"/>
          <a:ext cx="2226994" cy="701857"/>
        </a:xfrm>
        <a:custGeom>
          <a:avLst/>
          <a:gdLst/>
          <a:ahLst/>
          <a:cxnLst/>
          <a:rect l="0" t="0" r="0" b="0"/>
          <a:pathLst>
            <a:path>
              <a:moveTo>
                <a:pt x="2226994" y="0"/>
              </a:moveTo>
              <a:lnTo>
                <a:pt x="2226994" y="603918"/>
              </a:lnTo>
              <a:lnTo>
                <a:pt x="0" y="603918"/>
              </a:lnTo>
              <a:lnTo>
                <a:pt x="0" y="701857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9FE83-8AE3-4B18-A608-CB0700EA2D9D}">
      <dsp:nvSpPr>
        <dsp:cNvPr id="0" name=""/>
        <dsp:cNvSpPr/>
      </dsp:nvSpPr>
      <dsp:spPr>
        <a:xfrm>
          <a:off x="2682390" y="449774"/>
          <a:ext cx="2746432" cy="1549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250957-13E6-4740-B6B3-440C467717C3}">
      <dsp:nvSpPr>
        <dsp:cNvPr id="0" name=""/>
        <dsp:cNvSpPr/>
      </dsp:nvSpPr>
      <dsp:spPr>
        <a:xfrm>
          <a:off x="2799858" y="561369"/>
          <a:ext cx="2746432" cy="1549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Kreposti </a:t>
          </a:r>
          <a:r>
            <a:rPr lang="hr-HR" sz="1800" b="1" kern="1200" dirty="0"/>
            <a:t>(vrline)</a:t>
          </a:r>
          <a:br>
            <a:rPr lang="hr-HR" sz="1800" kern="1200" dirty="0"/>
          </a:br>
          <a:r>
            <a:rPr lang="hr-HR" sz="1800" kern="1200" dirty="0"/>
            <a:t>su…</a:t>
          </a:r>
        </a:p>
      </dsp:txBody>
      <dsp:txXfrm>
        <a:off x="2845240" y="606751"/>
        <a:ext cx="2655668" cy="1458683"/>
      </dsp:txXfrm>
    </dsp:sp>
    <dsp:sp modelId="{7E11EBB2-526F-46B2-AF71-F7FC2A2F40F3}">
      <dsp:nvSpPr>
        <dsp:cNvPr id="0" name=""/>
        <dsp:cNvSpPr/>
      </dsp:nvSpPr>
      <dsp:spPr>
        <a:xfrm>
          <a:off x="1083585" y="2701079"/>
          <a:ext cx="1490053" cy="1274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ECFC35-3E1D-4D8D-9CCB-B280E84CFD4C}">
      <dsp:nvSpPr>
        <dsp:cNvPr id="0" name=""/>
        <dsp:cNvSpPr/>
      </dsp:nvSpPr>
      <dsp:spPr>
        <a:xfrm>
          <a:off x="1201053" y="2812673"/>
          <a:ext cx="1490053" cy="1274511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bo_______e (u_____e)</a:t>
          </a:r>
        </a:p>
      </dsp:txBody>
      <dsp:txXfrm>
        <a:off x="1238382" y="2850002"/>
        <a:ext cx="1415395" cy="1199853"/>
      </dsp:txXfrm>
    </dsp:sp>
    <dsp:sp modelId="{3393AF3B-A7C3-4E3B-9A08-3F1C25C1A620}">
      <dsp:nvSpPr>
        <dsp:cNvPr id="0" name=""/>
        <dsp:cNvSpPr/>
      </dsp:nvSpPr>
      <dsp:spPr>
        <a:xfrm>
          <a:off x="7860" y="4283062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AAB26A-49A4-493E-B345-DE5B616A1E63}">
      <dsp:nvSpPr>
        <dsp:cNvPr id="0" name=""/>
        <dsp:cNvSpPr/>
      </dsp:nvSpPr>
      <dsp:spPr>
        <a:xfrm>
          <a:off x="125328" y="4394657"/>
          <a:ext cx="1057210" cy="671328"/>
        </a:xfrm>
        <a:prstGeom prst="roundRect">
          <a:avLst>
            <a:gd name="adj" fmla="val 10000"/>
          </a:avLst>
        </a:prstGeom>
        <a:solidFill>
          <a:srgbClr val="F9E2CF">
            <a:alpha val="89804"/>
          </a:srgb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v____</a:t>
          </a:r>
        </a:p>
      </dsp:txBody>
      <dsp:txXfrm>
        <a:off x="144991" y="4414320"/>
        <a:ext cx="1017884" cy="632002"/>
      </dsp:txXfrm>
    </dsp:sp>
    <dsp:sp modelId="{87629A6A-A30C-49A4-AF91-6AE9191DF61E}">
      <dsp:nvSpPr>
        <dsp:cNvPr id="0" name=""/>
        <dsp:cNvSpPr/>
      </dsp:nvSpPr>
      <dsp:spPr>
        <a:xfrm>
          <a:off x="1300006" y="4283062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966E1A-E7EC-44C9-A54F-60587DD11BC1}">
      <dsp:nvSpPr>
        <dsp:cNvPr id="0" name=""/>
        <dsp:cNvSpPr/>
      </dsp:nvSpPr>
      <dsp:spPr>
        <a:xfrm>
          <a:off x="1417474" y="4394657"/>
          <a:ext cx="1057210" cy="671328"/>
        </a:xfrm>
        <a:prstGeom prst="roundRect">
          <a:avLst>
            <a:gd name="adj" fmla="val 10000"/>
          </a:avLst>
        </a:prstGeom>
        <a:solidFill>
          <a:srgbClr val="F9E2CF">
            <a:alpha val="89804"/>
          </a:srgb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u_____</a:t>
          </a:r>
        </a:p>
      </dsp:txBody>
      <dsp:txXfrm>
        <a:off x="1437137" y="4414320"/>
        <a:ext cx="1017884" cy="632002"/>
      </dsp:txXfrm>
    </dsp:sp>
    <dsp:sp modelId="{4A01B08E-C59E-4682-B031-03F8064C94D2}">
      <dsp:nvSpPr>
        <dsp:cNvPr id="0" name=""/>
        <dsp:cNvSpPr/>
      </dsp:nvSpPr>
      <dsp:spPr>
        <a:xfrm>
          <a:off x="2592153" y="4283062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29D141-25C0-41E9-8988-5A6C20F718A5}">
      <dsp:nvSpPr>
        <dsp:cNvPr id="0" name=""/>
        <dsp:cNvSpPr/>
      </dsp:nvSpPr>
      <dsp:spPr>
        <a:xfrm>
          <a:off x="2709621" y="4394657"/>
          <a:ext cx="1057210" cy="671328"/>
        </a:xfrm>
        <a:prstGeom prst="roundRect">
          <a:avLst>
            <a:gd name="adj" fmla="val 10000"/>
          </a:avLst>
        </a:prstGeom>
        <a:solidFill>
          <a:srgbClr val="F9E2CF">
            <a:alpha val="89804"/>
          </a:srgb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lj____</a:t>
          </a:r>
        </a:p>
      </dsp:txBody>
      <dsp:txXfrm>
        <a:off x="2729284" y="4414320"/>
        <a:ext cx="1017884" cy="632002"/>
      </dsp:txXfrm>
    </dsp:sp>
    <dsp:sp modelId="{3A345B08-A808-4BB1-A6AC-5E03070D3246}">
      <dsp:nvSpPr>
        <dsp:cNvPr id="0" name=""/>
        <dsp:cNvSpPr/>
      </dsp:nvSpPr>
      <dsp:spPr>
        <a:xfrm>
          <a:off x="5697816" y="2701079"/>
          <a:ext cx="1306617" cy="123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CE9133-DC5F-4634-96A2-E00FC160D266}">
      <dsp:nvSpPr>
        <dsp:cNvPr id="0" name=""/>
        <dsp:cNvSpPr/>
      </dsp:nvSpPr>
      <dsp:spPr>
        <a:xfrm>
          <a:off x="5815283" y="2812673"/>
          <a:ext cx="1306617" cy="123520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lj____e (s______e)</a:t>
          </a:r>
        </a:p>
      </dsp:txBody>
      <dsp:txXfrm>
        <a:off x="5851461" y="2848851"/>
        <a:ext cx="1234261" cy="1162848"/>
      </dsp:txXfrm>
    </dsp:sp>
    <dsp:sp modelId="{CAA11A23-6489-4788-A544-B51BCE89044C}">
      <dsp:nvSpPr>
        <dsp:cNvPr id="0" name=""/>
        <dsp:cNvSpPr/>
      </dsp:nvSpPr>
      <dsp:spPr>
        <a:xfrm>
          <a:off x="3884299" y="4243756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6BE3C4-A5E7-44BE-A0A0-16A8627A0A5E}">
      <dsp:nvSpPr>
        <dsp:cNvPr id="0" name=""/>
        <dsp:cNvSpPr/>
      </dsp:nvSpPr>
      <dsp:spPr>
        <a:xfrm>
          <a:off x="4001767" y="4355350"/>
          <a:ext cx="1057210" cy="671328"/>
        </a:xfrm>
        <a:prstGeom prst="roundRect">
          <a:avLst>
            <a:gd name="adj" fmla="val 10000"/>
          </a:avLst>
        </a:prstGeom>
        <a:solidFill>
          <a:srgbClr val="AFFBBA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r_______</a:t>
          </a:r>
        </a:p>
      </dsp:txBody>
      <dsp:txXfrm>
        <a:off x="4021430" y="4375013"/>
        <a:ext cx="1017884" cy="632002"/>
      </dsp:txXfrm>
    </dsp:sp>
    <dsp:sp modelId="{ED680CC2-B43E-43B3-BD98-F1511595A6B7}">
      <dsp:nvSpPr>
        <dsp:cNvPr id="0" name=""/>
        <dsp:cNvSpPr/>
      </dsp:nvSpPr>
      <dsp:spPr>
        <a:xfrm>
          <a:off x="5176446" y="4243756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92CEDF-F50E-4508-ACAE-82F11397EF7D}">
      <dsp:nvSpPr>
        <dsp:cNvPr id="0" name=""/>
        <dsp:cNvSpPr/>
      </dsp:nvSpPr>
      <dsp:spPr>
        <a:xfrm>
          <a:off x="5293914" y="4355350"/>
          <a:ext cx="1057210" cy="671328"/>
        </a:xfrm>
        <a:prstGeom prst="roundRect">
          <a:avLst>
            <a:gd name="adj" fmla="val 10000"/>
          </a:avLst>
        </a:prstGeom>
        <a:solidFill>
          <a:srgbClr val="AFFBBA">
            <a:alpha val="89804"/>
          </a:srgb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p______</a:t>
          </a:r>
        </a:p>
      </dsp:txBody>
      <dsp:txXfrm>
        <a:off x="5313577" y="4375013"/>
        <a:ext cx="1017884" cy="632002"/>
      </dsp:txXfrm>
    </dsp:sp>
    <dsp:sp modelId="{D9A2890B-E853-479E-9879-38337C385760}">
      <dsp:nvSpPr>
        <dsp:cNvPr id="0" name=""/>
        <dsp:cNvSpPr/>
      </dsp:nvSpPr>
      <dsp:spPr>
        <a:xfrm>
          <a:off x="6468592" y="4243756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1F24B0-A97F-412E-983F-FE1A4EC5A98A}">
      <dsp:nvSpPr>
        <dsp:cNvPr id="0" name=""/>
        <dsp:cNvSpPr/>
      </dsp:nvSpPr>
      <dsp:spPr>
        <a:xfrm>
          <a:off x="6586060" y="4355350"/>
          <a:ext cx="1057210" cy="671328"/>
        </a:xfrm>
        <a:prstGeom prst="roundRect">
          <a:avLst>
            <a:gd name="adj" fmla="val 10000"/>
          </a:avLst>
        </a:prstGeom>
        <a:solidFill>
          <a:srgbClr val="AFFBBA">
            <a:alpha val="89804"/>
          </a:srgb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j_____</a:t>
          </a:r>
        </a:p>
      </dsp:txBody>
      <dsp:txXfrm>
        <a:off x="6605723" y="4375013"/>
        <a:ext cx="1017884" cy="632002"/>
      </dsp:txXfrm>
    </dsp:sp>
    <dsp:sp modelId="{91EA5F1C-A5EE-4EB7-97EF-53FCC723684C}">
      <dsp:nvSpPr>
        <dsp:cNvPr id="0" name=""/>
        <dsp:cNvSpPr/>
      </dsp:nvSpPr>
      <dsp:spPr>
        <a:xfrm>
          <a:off x="7760739" y="4243756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183224-8CCD-4E61-821C-D38C4E5FBC9A}">
      <dsp:nvSpPr>
        <dsp:cNvPr id="0" name=""/>
        <dsp:cNvSpPr/>
      </dsp:nvSpPr>
      <dsp:spPr>
        <a:xfrm>
          <a:off x="7878206" y="4355350"/>
          <a:ext cx="1057210" cy="671328"/>
        </a:xfrm>
        <a:prstGeom prst="roundRect">
          <a:avLst>
            <a:gd name="adj" fmla="val 10000"/>
          </a:avLst>
        </a:prstGeom>
        <a:solidFill>
          <a:srgbClr val="AFFBBA">
            <a:alpha val="89804"/>
          </a:srgb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u______</a:t>
          </a:r>
        </a:p>
      </dsp:txBody>
      <dsp:txXfrm>
        <a:off x="7897869" y="4375013"/>
        <a:ext cx="1017884" cy="632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6436A-BD9C-41A8-B852-7F7EC94EEF8E}">
      <dsp:nvSpPr>
        <dsp:cNvPr id="0" name=""/>
        <dsp:cNvSpPr/>
      </dsp:nvSpPr>
      <dsp:spPr>
        <a:xfrm>
          <a:off x="6351124" y="3936284"/>
          <a:ext cx="1938219" cy="30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33"/>
              </a:lnTo>
              <a:lnTo>
                <a:pt x="1938219" y="209533"/>
              </a:lnTo>
              <a:lnTo>
                <a:pt x="1938219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68984-B9A1-4545-B00F-903B86E5200D}">
      <dsp:nvSpPr>
        <dsp:cNvPr id="0" name=""/>
        <dsp:cNvSpPr/>
      </dsp:nvSpPr>
      <dsp:spPr>
        <a:xfrm>
          <a:off x="6351124" y="3936284"/>
          <a:ext cx="646073" cy="30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33"/>
              </a:lnTo>
              <a:lnTo>
                <a:pt x="646073" y="209533"/>
              </a:lnTo>
              <a:lnTo>
                <a:pt x="646073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1070E-FE1F-41C8-9AE7-8175AC54DC27}">
      <dsp:nvSpPr>
        <dsp:cNvPr id="0" name=""/>
        <dsp:cNvSpPr/>
      </dsp:nvSpPr>
      <dsp:spPr>
        <a:xfrm>
          <a:off x="5705051" y="3936284"/>
          <a:ext cx="646073" cy="307472"/>
        </a:xfrm>
        <a:custGeom>
          <a:avLst/>
          <a:gdLst/>
          <a:ahLst/>
          <a:cxnLst/>
          <a:rect l="0" t="0" r="0" b="0"/>
          <a:pathLst>
            <a:path>
              <a:moveTo>
                <a:pt x="646073" y="0"/>
              </a:moveTo>
              <a:lnTo>
                <a:pt x="646073" y="209533"/>
              </a:lnTo>
              <a:lnTo>
                <a:pt x="0" y="209533"/>
              </a:lnTo>
              <a:lnTo>
                <a:pt x="0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03EE6-11FB-4FD6-A038-29D49EBA636C}">
      <dsp:nvSpPr>
        <dsp:cNvPr id="0" name=""/>
        <dsp:cNvSpPr/>
      </dsp:nvSpPr>
      <dsp:spPr>
        <a:xfrm>
          <a:off x="4412905" y="3936284"/>
          <a:ext cx="1938219" cy="307472"/>
        </a:xfrm>
        <a:custGeom>
          <a:avLst/>
          <a:gdLst/>
          <a:ahLst/>
          <a:cxnLst/>
          <a:rect l="0" t="0" r="0" b="0"/>
          <a:pathLst>
            <a:path>
              <a:moveTo>
                <a:pt x="1938219" y="0"/>
              </a:moveTo>
              <a:lnTo>
                <a:pt x="1938219" y="209533"/>
              </a:lnTo>
              <a:lnTo>
                <a:pt x="0" y="209533"/>
              </a:lnTo>
              <a:lnTo>
                <a:pt x="0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A2DA1-A22E-49DA-8944-47789770CA08}">
      <dsp:nvSpPr>
        <dsp:cNvPr id="0" name=""/>
        <dsp:cNvSpPr/>
      </dsp:nvSpPr>
      <dsp:spPr>
        <a:xfrm>
          <a:off x="4055606" y="1999221"/>
          <a:ext cx="2295517" cy="701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918"/>
              </a:lnTo>
              <a:lnTo>
                <a:pt x="2295517" y="603918"/>
              </a:lnTo>
              <a:lnTo>
                <a:pt x="2295517" y="701857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60068-2F5A-4247-B794-E73D9D1E59A8}">
      <dsp:nvSpPr>
        <dsp:cNvPr id="0" name=""/>
        <dsp:cNvSpPr/>
      </dsp:nvSpPr>
      <dsp:spPr>
        <a:xfrm>
          <a:off x="1828612" y="3975590"/>
          <a:ext cx="1292146" cy="30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33"/>
              </a:lnTo>
              <a:lnTo>
                <a:pt x="1292146" y="209533"/>
              </a:lnTo>
              <a:lnTo>
                <a:pt x="1292146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914CA-10BB-4FB4-AFF9-CF906CF81D2C}">
      <dsp:nvSpPr>
        <dsp:cNvPr id="0" name=""/>
        <dsp:cNvSpPr/>
      </dsp:nvSpPr>
      <dsp:spPr>
        <a:xfrm>
          <a:off x="1782892" y="3975590"/>
          <a:ext cx="91440" cy="307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20A81-C7B5-44F5-ADDE-DB1F2016DA67}">
      <dsp:nvSpPr>
        <dsp:cNvPr id="0" name=""/>
        <dsp:cNvSpPr/>
      </dsp:nvSpPr>
      <dsp:spPr>
        <a:xfrm>
          <a:off x="536465" y="3975590"/>
          <a:ext cx="1292146" cy="307472"/>
        </a:xfrm>
        <a:custGeom>
          <a:avLst/>
          <a:gdLst/>
          <a:ahLst/>
          <a:cxnLst/>
          <a:rect l="0" t="0" r="0" b="0"/>
          <a:pathLst>
            <a:path>
              <a:moveTo>
                <a:pt x="1292146" y="0"/>
              </a:moveTo>
              <a:lnTo>
                <a:pt x="1292146" y="209533"/>
              </a:lnTo>
              <a:lnTo>
                <a:pt x="0" y="209533"/>
              </a:lnTo>
              <a:lnTo>
                <a:pt x="0" y="307472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8345E-179C-4206-8674-8C3CD06027C4}">
      <dsp:nvSpPr>
        <dsp:cNvPr id="0" name=""/>
        <dsp:cNvSpPr/>
      </dsp:nvSpPr>
      <dsp:spPr>
        <a:xfrm>
          <a:off x="1828612" y="1999221"/>
          <a:ext cx="2226994" cy="701857"/>
        </a:xfrm>
        <a:custGeom>
          <a:avLst/>
          <a:gdLst/>
          <a:ahLst/>
          <a:cxnLst/>
          <a:rect l="0" t="0" r="0" b="0"/>
          <a:pathLst>
            <a:path>
              <a:moveTo>
                <a:pt x="2226994" y="0"/>
              </a:moveTo>
              <a:lnTo>
                <a:pt x="2226994" y="603918"/>
              </a:lnTo>
              <a:lnTo>
                <a:pt x="0" y="603918"/>
              </a:lnTo>
              <a:lnTo>
                <a:pt x="0" y="701857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9FE83-8AE3-4B18-A608-CB0700EA2D9D}">
      <dsp:nvSpPr>
        <dsp:cNvPr id="0" name=""/>
        <dsp:cNvSpPr/>
      </dsp:nvSpPr>
      <dsp:spPr>
        <a:xfrm>
          <a:off x="2682390" y="449774"/>
          <a:ext cx="2746432" cy="1549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250957-13E6-4740-B6B3-440C467717C3}">
      <dsp:nvSpPr>
        <dsp:cNvPr id="0" name=""/>
        <dsp:cNvSpPr/>
      </dsp:nvSpPr>
      <dsp:spPr>
        <a:xfrm>
          <a:off x="2799858" y="561369"/>
          <a:ext cx="2746432" cy="1549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Kreposti </a:t>
          </a:r>
          <a:r>
            <a:rPr lang="hr-HR" sz="1800" b="1" kern="1200" dirty="0"/>
            <a:t>(vrline)</a:t>
          </a:r>
          <a:br>
            <a:rPr lang="hr-HR" sz="1800" kern="1200" dirty="0"/>
          </a:br>
          <a:r>
            <a:rPr lang="hr-HR" sz="1800" kern="1200" dirty="0"/>
            <a:t>su čvrsto i postojano raspoloženje činiti dobro.</a:t>
          </a:r>
        </a:p>
      </dsp:txBody>
      <dsp:txXfrm>
        <a:off x="2845240" y="606751"/>
        <a:ext cx="2655668" cy="1458683"/>
      </dsp:txXfrm>
    </dsp:sp>
    <dsp:sp modelId="{7E11EBB2-526F-46B2-AF71-F7FC2A2F40F3}">
      <dsp:nvSpPr>
        <dsp:cNvPr id="0" name=""/>
        <dsp:cNvSpPr/>
      </dsp:nvSpPr>
      <dsp:spPr>
        <a:xfrm>
          <a:off x="1083585" y="2701079"/>
          <a:ext cx="1490053" cy="1274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ECFC35-3E1D-4D8D-9CCB-B280E84CFD4C}">
      <dsp:nvSpPr>
        <dsp:cNvPr id="0" name=""/>
        <dsp:cNvSpPr/>
      </dsp:nvSpPr>
      <dsp:spPr>
        <a:xfrm>
          <a:off x="1201053" y="2812673"/>
          <a:ext cx="1490053" cy="1274511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rgbClr val="2D2D8A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bogoslovne (ulivene)</a:t>
          </a:r>
        </a:p>
      </dsp:txBody>
      <dsp:txXfrm>
        <a:off x="1238382" y="2850002"/>
        <a:ext cx="1415395" cy="1199853"/>
      </dsp:txXfrm>
    </dsp:sp>
    <dsp:sp modelId="{3393AF3B-A7C3-4E3B-9A08-3F1C25C1A620}">
      <dsp:nvSpPr>
        <dsp:cNvPr id="0" name=""/>
        <dsp:cNvSpPr/>
      </dsp:nvSpPr>
      <dsp:spPr>
        <a:xfrm>
          <a:off x="7860" y="4283062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AAB26A-49A4-493E-B345-DE5B616A1E63}">
      <dsp:nvSpPr>
        <dsp:cNvPr id="0" name=""/>
        <dsp:cNvSpPr/>
      </dsp:nvSpPr>
      <dsp:spPr>
        <a:xfrm>
          <a:off x="125328" y="4394657"/>
          <a:ext cx="1057210" cy="671328"/>
        </a:xfrm>
        <a:prstGeom prst="roundRect">
          <a:avLst>
            <a:gd name="adj" fmla="val 10000"/>
          </a:avLst>
        </a:prstGeom>
        <a:solidFill>
          <a:srgbClr val="F9E2CF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vjera</a:t>
          </a:r>
        </a:p>
      </dsp:txBody>
      <dsp:txXfrm>
        <a:off x="144991" y="4414320"/>
        <a:ext cx="1017884" cy="632002"/>
      </dsp:txXfrm>
    </dsp:sp>
    <dsp:sp modelId="{87629A6A-A30C-49A4-AF91-6AE9191DF61E}">
      <dsp:nvSpPr>
        <dsp:cNvPr id="0" name=""/>
        <dsp:cNvSpPr/>
      </dsp:nvSpPr>
      <dsp:spPr>
        <a:xfrm>
          <a:off x="1300006" y="4283062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966E1A-E7EC-44C9-A54F-60587DD11BC1}">
      <dsp:nvSpPr>
        <dsp:cNvPr id="0" name=""/>
        <dsp:cNvSpPr/>
      </dsp:nvSpPr>
      <dsp:spPr>
        <a:xfrm>
          <a:off x="1417474" y="4394657"/>
          <a:ext cx="1057210" cy="671328"/>
        </a:xfrm>
        <a:prstGeom prst="roundRect">
          <a:avLst>
            <a:gd name="adj" fmla="val 10000"/>
          </a:avLst>
        </a:prstGeom>
        <a:solidFill>
          <a:srgbClr val="F9E2CF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ufanje</a:t>
          </a:r>
        </a:p>
      </dsp:txBody>
      <dsp:txXfrm>
        <a:off x="1437137" y="4414320"/>
        <a:ext cx="1017884" cy="632002"/>
      </dsp:txXfrm>
    </dsp:sp>
    <dsp:sp modelId="{4A01B08E-C59E-4682-B031-03F8064C94D2}">
      <dsp:nvSpPr>
        <dsp:cNvPr id="0" name=""/>
        <dsp:cNvSpPr/>
      </dsp:nvSpPr>
      <dsp:spPr>
        <a:xfrm>
          <a:off x="2592153" y="4283062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29D141-25C0-41E9-8988-5A6C20F718A5}">
      <dsp:nvSpPr>
        <dsp:cNvPr id="0" name=""/>
        <dsp:cNvSpPr/>
      </dsp:nvSpPr>
      <dsp:spPr>
        <a:xfrm>
          <a:off x="2709621" y="4394657"/>
          <a:ext cx="1057210" cy="671328"/>
        </a:xfrm>
        <a:prstGeom prst="roundRect">
          <a:avLst>
            <a:gd name="adj" fmla="val 10000"/>
          </a:avLst>
        </a:prstGeom>
        <a:solidFill>
          <a:srgbClr val="F9E2CF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ljubav</a:t>
          </a:r>
        </a:p>
      </dsp:txBody>
      <dsp:txXfrm>
        <a:off x="2729284" y="4414320"/>
        <a:ext cx="1017884" cy="632002"/>
      </dsp:txXfrm>
    </dsp:sp>
    <dsp:sp modelId="{3A345B08-A808-4BB1-A6AC-5E03070D3246}">
      <dsp:nvSpPr>
        <dsp:cNvPr id="0" name=""/>
        <dsp:cNvSpPr/>
      </dsp:nvSpPr>
      <dsp:spPr>
        <a:xfrm>
          <a:off x="5697816" y="2701079"/>
          <a:ext cx="1306617" cy="1235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CE9133-DC5F-4634-96A2-E00FC160D266}">
      <dsp:nvSpPr>
        <dsp:cNvPr id="0" name=""/>
        <dsp:cNvSpPr/>
      </dsp:nvSpPr>
      <dsp:spPr>
        <a:xfrm>
          <a:off x="5815283" y="2812673"/>
          <a:ext cx="1306617" cy="123520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rgbClr val="2D2D8A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ljudske (stožerne)</a:t>
          </a:r>
        </a:p>
      </dsp:txBody>
      <dsp:txXfrm>
        <a:off x="5851461" y="2848851"/>
        <a:ext cx="1234261" cy="1162848"/>
      </dsp:txXfrm>
    </dsp:sp>
    <dsp:sp modelId="{CAA11A23-6489-4788-A544-B51BCE89044C}">
      <dsp:nvSpPr>
        <dsp:cNvPr id="0" name=""/>
        <dsp:cNvSpPr/>
      </dsp:nvSpPr>
      <dsp:spPr>
        <a:xfrm>
          <a:off x="3884299" y="4243756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6BE3C4-A5E7-44BE-A0A0-16A8627A0A5E}">
      <dsp:nvSpPr>
        <dsp:cNvPr id="0" name=""/>
        <dsp:cNvSpPr/>
      </dsp:nvSpPr>
      <dsp:spPr>
        <a:xfrm>
          <a:off x="4001767" y="4355350"/>
          <a:ext cx="1057210" cy="671328"/>
        </a:xfrm>
        <a:prstGeom prst="roundRect">
          <a:avLst>
            <a:gd name="adj" fmla="val 10000"/>
          </a:avLst>
        </a:prstGeom>
        <a:solidFill>
          <a:srgbClr val="AFFBBA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razbori-tost</a:t>
          </a:r>
        </a:p>
      </dsp:txBody>
      <dsp:txXfrm>
        <a:off x="4021430" y="4375013"/>
        <a:ext cx="1017884" cy="632002"/>
      </dsp:txXfrm>
    </dsp:sp>
    <dsp:sp modelId="{ED680CC2-B43E-43B3-BD98-F1511595A6B7}">
      <dsp:nvSpPr>
        <dsp:cNvPr id="0" name=""/>
        <dsp:cNvSpPr/>
      </dsp:nvSpPr>
      <dsp:spPr>
        <a:xfrm>
          <a:off x="5176446" y="4243756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92CEDF-F50E-4508-ACAE-82F11397EF7D}">
      <dsp:nvSpPr>
        <dsp:cNvPr id="0" name=""/>
        <dsp:cNvSpPr/>
      </dsp:nvSpPr>
      <dsp:spPr>
        <a:xfrm>
          <a:off x="5293914" y="4355350"/>
          <a:ext cx="1057210" cy="671328"/>
        </a:xfrm>
        <a:prstGeom prst="roundRect">
          <a:avLst>
            <a:gd name="adj" fmla="val 10000"/>
          </a:avLst>
        </a:prstGeom>
        <a:solidFill>
          <a:srgbClr val="AFFBBA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praved-nost</a:t>
          </a:r>
          <a:endParaRPr lang="hr-H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5313577" y="4375013"/>
        <a:ext cx="1017884" cy="632002"/>
      </dsp:txXfrm>
    </dsp:sp>
    <dsp:sp modelId="{D9A2890B-E853-479E-9879-38337C385760}">
      <dsp:nvSpPr>
        <dsp:cNvPr id="0" name=""/>
        <dsp:cNvSpPr/>
      </dsp:nvSpPr>
      <dsp:spPr>
        <a:xfrm>
          <a:off x="6468592" y="4243756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1F24B0-A97F-412E-983F-FE1A4EC5A98A}">
      <dsp:nvSpPr>
        <dsp:cNvPr id="0" name=""/>
        <dsp:cNvSpPr/>
      </dsp:nvSpPr>
      <dsp:spPr>
        <a:xfrm>
          <a:off x="6586060" y="4355350"/>
          <a:ext cx="1057210" cy="671328"/>
        </a:xfrm>
        <a:prstGeom prst="roundRect">
          <a:avLst>
            <a:gd name="adj" fmla="val 10000"/>
          </a:avLst>
        </a:prstGeom>
        <a:solidFill>
          <a:srgbClr val="AFFBBA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jakost</a:t>
          </a:r>
        </a:p>
      </dsp:txBody>
      <dsp:txXfrm>
        <a:off x="6605723" y="4375013"/>
        <a:ext cx="1017884" cy="632002"/>
      </dsp:txXfrm>
    </dsp:sp>
    <dsp:sp modelId="{91EA5F1C-A5EE-4EB7-97EF-53FCC723684C}">
      <dsp:nvSpPr>
        <dsp:cNvPr id="0" name=""/>
        <dsp:cNvSpPr/>
      </dsp:nvSpPr>
      <dsp:spPr>
        <a:xfrm>
          <a:off x="7760739" y="4243756"/>
          <a:ext cx="1057210" cy="671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183224-8CCD-4E61-821C-D38C4E5FBC9A}">
      <dsp:nvSpPr>
        <dsp:cNvPr id="0" name=""/>
        <dsp:cNvSpPr/>
      </dsp:nvSpPr>
      <dsp:spPr>
        <a:xfrm>
          <a:off x="7878206" y="4355350"/>
          <a:ext cx="1057210" cy="671328"/>
        </a:xfrm>
        <a:prstGeom prst="roundRect">
          <a:avLst>
            <a:gd name="adj" fmla="val 10000"/>
          </a:avLst>
        </a:prstGeom>
        <a:solidFill>
          <a:srgbClr val="AFFBBA">
            <a:alpha val="89804"/>
          </a:srgbClr>
        </a:solidFill>
        <a:ln w="9525" cap="flat" cmpd="sng" algn="ctr">
          <a:solidFill>
            <a:srgbClr val="2D2D8A">
              <a:tint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umjere-nost</a:t>
          </a:r>
          <a:endParaRPr lang="hr-HR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897869" y="4375013"/>
        <a:ext cx="1017884" cy="632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1C171F14-7A36-4CA6-9661-7B0F96AA6E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612B62E-B7B3-4837-89F0-CB9DED399C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D6DA9B6-FD90-4C20-8BE2-F129DB7948A7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B3741544-D490-4D83-8149-00E33F467F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F8C37DC3-F0E3-4C90-9A92-2A2669C9A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6E93881-DE48-4070-AB75-BD3FD76DE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3C8ED3-06EB-413C-AC89-6B2B9E96C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2A8091-C28E-4865-AD66-B43D259A566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>
            <a:extLst>
              <a:ext uri="{FF2B5EF4-FFF2-40B4-BE49-F238E27FC236}">
                <a16:creationId xmlns:a16="http://schemas.microsoft.com/office/drawing/2014/main" id="{76F6665A-7A36-4D2A-AEC0-360708F69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>
            <a:extLst>
              <a:ext uri="{FF2B5EF4-FFF2-40B4-BE49-F238E27FC236}">
                <a16:creationId xmlns:a16="http://schemas.microsoft.com/office/drawing/2014/main" id="{8A63BA77-F7E3-44EC-A72E-6E310B3B4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7172" name="Rezervirano mjesto broja slajda 3">
            <a:extLst>
              <a:ext uri="{FF2B5EF4-FFF2-40B4-BE49-F238E27FC236}">
                <a16:creationId xmlns:a16="http://schemas.microsoft.com/office/drawing/2014/main" id="{B301BDFB-10D3-4A9A-9626-FCFC221FC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7759FE-80D2-4ECA-B5A6-9F799E4181F2}" type="slidenum">
              <a:rPr lang="hr-HR" altLang="sr-Latn-RS" smtClean="0">
                <a:solidFill>
                  <a:srgbClr val="000000"/>
                </a:solidFill>
              </a:rPr>
              <a:pPr/>
              <a:t>2</a:t>
            </a:fld>
            <a:endParaRPr lang="hr-HR" altLang="sr-Latn-R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like slajda 1">
            <a:extLst>
              <a:ext uri="{FF2B5EF4-FFF2-40B4-BE49-F238E27FC236}">
                <a16:creationId xmlns:a16="http://schemas.microsoft.com/office/drawing/2014/main" id="{3573DF0C-F6BD-4ABF-8646-370380127B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zervirano mjesto bilježaka 2">
            <a:extLst>
              <a:ext uri="{FF2B5EF4-FFF2-40B4-BE49-F238E27FC236}">
                <a16:creationId xmlns:a16="http://schemas.microsoft.com/office/drawing/2014/main" id="{3C350A07-471B-4C7C-AB9D-6D906001E5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/>
              <a:t>novija verzija</a:t>
            </a:r>
          </a:p>
        </p:txBody>
      </p:sp>
      <p:sp>
        <p:nvSpPr>
          <p:cNvPr id="11268" name="Rezervirano mjesto broja slajda 3">
            <a:extLst>
              <a:ext uri="{FF2B5EF4-FFF2-40B4-BE49-F238E27FC236}">
                <a16:creationId xmlns:a16="http://schemas.microsoft.com/office/drawing/2014/main" id="{82205CA7-9A86-456D-8470-2798E9491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D6454A-E522-44AF-A317-02F5421773E7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like slajda 1">
            <a:extLst>
              <a:ext uri="{FF2B5EF4-FFF2-40B4-BE49-F238E27FC236}">
                <a16:creationId xmlns:a16="http://schemas.microsoft.com/office/drawing/2014/main" id="{0C91690D-09A5-4146-8A82-4D837954F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zervirano mjesto bilježaka 2">
            <a:extLst>
              <a:ext uri="{FF2B5EF4-FFF2-40B4-BE49-F238E27FC236}">
                <a16:creationId xmlns:a16="http://schemas.microsoft.com/office/drawing/2014/main" id="{F80D8F79-E696-4E5B-BB63-37F8E6F00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14340" name="Rezervirano mjesto broja slajda 3">
            <a:extLst>
              <a:ext uri="{FF2B5EF4-FFF2-40B4-BE49-F238E27FC236}">
                <a16:creationId xmlns:a16="http://schemas.microsoft.com/office/drawing/2014/main" id="{0A18C79E-7C19-4C89-98D5-C1EC0AEB5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CED76F-D6DC-47A2-B94A-E21B334EFC43}" type="slidenum">
              <a:rPr lang="hr-HR" altLang="sr-Latn-RS" smtClean="0"/>
              <a:pPr/>
              <a:t>9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B559A6-A39D-45B8-9299-EFBF288B9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9AF7FE-B478-47BD-B388-AA6129B7B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D224F5-97A6-4830-9381-19147EAB4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9BE70-08E5-4AA9-94FE-8ADDBA3E728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5867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F80AAA-623D-4E12-9E01-2AEE00440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080ED-9D01-4182-8C11-5B34BA1F8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5C0A1D-ADE1-44D5-A4F4-E021551EF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B752-33DA-4FB1-8280-69B126166E5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0045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2456E-3DC0-415E-81B1-F3AEB51C3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8E03FE-25B7-45C0-BBEC-241B49128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147129-5D02-43AE-8F94-285392CE8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ED5F-FAC0-4170-B48F-ECB445FB7A5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2284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924E6B-561B-47EE-B28F-103EE2361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1EE842-F131-40E3-BDCD-C1701D312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753FB6-BC33-4618-843D-878402389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B84CB-A933-47E8-96B6-6325A2CA5CA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4034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3B7EB5-E3A0-43A8-BD53-E216600C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77DF89-CC20-45A9-BCF4-9972F4039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50A275-49D7-4F0C-9ABD-926B6AE7D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4A40A-5171-4683-A98B-23589142ED1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3216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5CD057-F4E5-49B2-AA00-6078C0008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D42273-C591-4D94-93D8-F334AA122B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6872C6-1D11-438F-AF46-D30E6AA57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B8E5-6A5D-4E1C-AE8D-5024E07F646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8339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DAFBD-8D21-4825-88CE-88AEB724D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90F7F-4052-4ED4-A9F5-7ED783AAC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6DC9B-C99C-4725-B2A0-BEFE62CCB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43A1-1F4D-4FCD-BE8C-2458E06167A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9921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B96179-6762-4AC1-875B-3DC8D645F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129E05-E63E-49B7-B7AC-2A08C048A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1F0033-A633-472F-ACCE-E01FDAADD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4658-766B-4B1C-AB2B-28940A2885C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05360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2411AE-09E8-488E-8445-A99904E3F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FBD361-7948-463F-982C-F5D787E27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3A0B24-E39A-4DBB-A2F2-AFC2A586E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6D33-7A7C-4E76-93F1-5334A8EA457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7107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F2BAD2-1F5A-452F-84F1-8F4C5418E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DBEC3E-DC2E-41E8-A173-A6E8E2719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5425CB-F19C-4DDB-9B2C-DA12760DD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B331-3041-45C9-8FDE-F69D6D602BD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85265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AEB8D-E65D-488F-BAAC-7F8D25375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AB285-F222-4D27-9BAF-12F81EBC0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DFAD8-4967-4DE5-A02A-938646E70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F564-AEBA-457E-8AF9-A00EAAC44EB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7413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5D02B9-1FE9-4857-A830-D9565C559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A36BD7-C3EA-4192-BC2D-17F646047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C50C8C-6A4D-478F-9EBF-49FE0C876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53750-D27D-4D9B-A759-4C67AB2DCC3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99154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08062F-C16E-4B25-AEEF-D027967FE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380B4-05EC-4288-989C-BD1CC4F81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E0940-1CEE-4F30-A513-EFD4D4C797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95E37-A65F-4E14-9C78-2FBD07D37D7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74112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A47AAE-6885-428A-9027-FFA147645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E64BC-5F04-42E9-A4B6-3C33B7B5B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809BD6-14DC-41AA-82FE-77F1AD5F8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F3B87-9034-479B-91B4-17B797E7AF0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89246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5D65F2-DE18-4289-B92D-889B28D41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815717-0F53-46B3-9405-0E3AC56F9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E91FB7-75E5-4E03-8A5E-9A3C27877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7BAF-66C1-4745-B28D-D2176330464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48791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36590-73B5-4E39-8801-002009623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3CC289-9DB4-4F32-A0FD-A01EA9481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6A4D7A-C68C-4DAA-9239-05A02D309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734B-EE55-4B10-8533-EDF8EAEF6B7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4211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149FCA-AE8E-4C92-B5CC-EA70947F7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68B74-4382-4B5E-BCA7-B394C8D76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CBF679-7067-41D4-8343-C05DFA3C8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FE43F-E026-44BD-A6A7-753A988CD06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81063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C9AA33-8892-4760-8BC0-B7B630937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17F19-C6C9-4FD1-AFD1-AA3A8B721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47A712-7934-4EBA-BDA4-3929246F8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8BF1F-D108-4D7A-BE54-048E42E4AA8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16374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4BDA1-78A0-45E0-B598-18C4F4F06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9D30E3-70DE-4A23-AEDC-6216BB54E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C6F0A-4928-49A2-B98D-FA11B526B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08CED-C00D-4928-88E9-B3AA3C4105A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52548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7E8136-9F42-48D8-BB41-69B46C49C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EB63B4-5F1A-47A9-AFAE-1CF024360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97BEF7-AE90-45E5-BD9B-810D68F2F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A264-EF72-4B37-A5E4-4A131AF3536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6415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6590AC-0D7A-436E-B288-A2BE810F5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1D4444-56F3-45CA-B7A1-D87E0A2B8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DF02BD-1DF9-4F64-BABF-545E01300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476A-DA55-426E-8C47-0D3017829F5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25282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A4730F-3B4C-41A7-9297-6F5B0A0CA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FA0BB2-FF03-4FCE-B512-AD4E82B0C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73BEB6-E323-4EB7-B12E-7B3F8E33D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68E9-20C0-44AE-BD77-DD2387B2504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1547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C2345-3809-4617-B5C1-507EAB58E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019442-FC41-4D69-AEE8-C03D2134D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15D551-2EFA-48E5-82B8-D1B6231F3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77933-CA71-42D3-8167-5D2774F8B99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54036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F4B15-A580-4EFB-8DCF-79337E09C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31F20-CE33-46E0-9BAC-528F81C2E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64FE3-333C-4EFE-8D81-3816DAC0B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FB2FA-882E-4577-B5AF-AECBE51A1C7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36815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693E2-77F7-4B1B-A1C5-E3615DD5B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3A77E0-0F77-404B-8193-D57A4B212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D58AB-473A-4E1A-9B1F-C811CFB8D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50053-3224-49BC-B9E8-0DB6C13F47C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18372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5C2ED9-8FA3-43B4-B9FD-D3FA1C3DB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3397B8-1413-42B7-A192-32DA8AB27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9BDF15-6903-42B3-B246-83F93B486C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25898-8C59-41A2-BFDF-7A8F2BF086A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83351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79080F-D4FD-41A8-9E16-808F52CBF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7A0D8-C428-4DF3-9D15-5795C576B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495923-601D-4043-8FE2-AC9CCE3DD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F97FC-4905-4B9B-925C-771DEAE7D49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90517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84072-399A-0C1E-DA44-59691CE44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A119A0-6E9B-870C-49C3-D7B152955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5D10D-B996-7281-FA46-EDA629D40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CF67-E3B5-4DEF-8E13-1793091D651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51332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D2AA9A-0887-5127-0C6D-853383A13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AD4E5-C87A-E149-311D-A9E5DB8AE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F71B35-8C39-2A47-4C27-4AB47DB2B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130A6-95E3-4AE7-9343-095155EB72F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56728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71B145-18D7-FC28-BEAA-BED650DAF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6BBF1E-0DD8-934F-EB0E-CC3AF5E8DB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182B9E-41E9-E90B-1B31-74A70D235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C32A-E061-4656-8D62-213A7347C5D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25657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B71A09-5216-849A-8795-811D0C970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6B76D5-7DC2-EBD6-B1AB-207E82045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E3159-BC47-B540-5C7D-9F69B89AC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D5AF-F242-434C-A242-C35CB27D169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00287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658E0D-FC46-9761-3C89-5D5123205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F45255-07ED-3A84-8E59-8E46519AE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14E364-21C4-899D-A25F-7DF5B2932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7C7D5-7A35-4713-A771-2941FA1A50F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76785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09375F-34D4-F037-9F04-8058F63AC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1E4F14-0C24-C806-6324-4A6DFFA47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FBD47F-DDEC-06D4-237F-02B234744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B0B5-70DE-49F2-ABFD-CF34E59246E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8605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76BEF1-119F-4220-8415-2DD8923FE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AAD55-B93B-48DE-A9FE-38E3B5ACE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2EFE0-954A-4FF3-B4A6-5DDA55C32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9B09F-8292-440D-AAEA-049E797E308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61849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815D7-3571-F852-9A28-6CB172491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9566C8-1495-0262-E2DF-8FD15552A6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DB1745-58A1-51BE-7362-218024FA1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F4B11-3F5E-4AAC-B8E4-D9425B57E57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38314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F2DA2-BE06-1CC7-0B51-18696847D4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D46F5-53D5-EB4D-858A-25B129607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8C15D1-6A94-9905-2FAD-3225BA53E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D3E11-E293-4569-840B-C2A014F7D63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95746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31B9F-1CF1-B5D4-4EE2-2BB13F53F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F2EAF-6CE5-6283-3825-D0449BFF5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9E10E-273B-A686-9285-6234127F6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4772-442A-4A80-B889-A9E4FDA30F7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15707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2C37F-7329-C5A8-A50E-B1B2B9435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8DF853-2F43-F412-071D-D7DDCC35B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05660-40F9-62EE-1852-B9A6312D5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817ED-500E-4D59-B15A-E624B9A3787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9779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7CC71A-290A-D12E-D3F7-4623EDD4B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7389CB-7E8E-E959-8DA0-E8CE714B5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B1F3B5-6E7F-04CC-153F-4FAD653A9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E7D93-22A4-4F64-8CD3-DDD46D54BE6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870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AD1970-F7BA-4576-A76A-16813AEB8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31DF24-C000-4DCD-B716-3AC25600B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D56E70-1D0E-4EF6-B3E1-20226EF1F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693F-B1A3-4690-BC87-D30CF5B147D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1419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FA78D2-9553-4B68-A0A0-BB15E8D3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73B05C-6D6B-4E67-9B6B-5687321C5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7344A6-DBB2-4413-8E5E-D066EF980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80B-D2E9-438A-A9AA-8EAD9FE482B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5550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3BF5A8-ADC0-4EA0-952C-FE5225CD2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24293A-0FD7-4BD5-B7F5-72BA5F565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A87FD2-56A8-4B0D-A768-9C9D9192A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F77EE-8933-4E63-A54F-B02327CECD5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2993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8C2194-3340-41C4-9A7E-A73B72B01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5F5C0-15BB-482A-8A95-3B6A421A5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A78793-C1EB-43AF-8D10-538FE2918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6616-46B0-40EE-AA91-3B3406E9B82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469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45726-760A-4818-BE8E-F0C5139DC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A3FD1D-6FBF-43C0-A672-D60700CB2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6DBEA-B541-463A-AB8A-33FD57DFE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4F0DC-63BB-438A-BAAE-3CBA3729D3C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4790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AAA4742-642A-4038-A73E-0D120F1D1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33B70-E1C1-4D31-9C0F-05257F5F0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CE4D9B-CA9E-477A-BB9B-8BF62D6F83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B3327D-5F06-410C-9013-1CDE0F1502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B39434-8E94-47D3-82AD-91CCAE6DB8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A0E82D-E795-4C74-A1F7-E5B377F5AF0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DC26132-3625-431F-8179-BA8E2EB53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656B485-B8BB-4766-B667-0D986921D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B3833A-E256-491E-9C34-97A74DC043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5BCA7F-5692-4A33-B3A8-31477A6549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C14952-B260-417C-B91F-E450045831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AAC6E9B-01E3-47D2-BEA9-12FBF06F6A2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083B015-CD7D-4E51-AAE9-C08F8AC5C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2DC36AE-6C0A-45D2-AB5E-A382E45F1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1FE0DC-7901-46A1-98AE-A6919B93CB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DFE21B-490F-4267-9BA1-2CB947212C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D9961F-15AF-4814-998F-9726F295AB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7D0C9B9-1438-4EC0-961E-4C8DDD5C4B2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0BCE427-54B5-977E-5BB3-9253C98E3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CD8F72-8372-AF94-E744-03A201E5A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C51D23-10FA-7FC4-6C8C-1C4381FF99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5AC045-542F-AF88-BF11-A9C0732511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0797C4-0908-58D0-28E2-81D43BE29E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6212261-882C-4888-869B-B5BD62870EA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560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>
            <a:extLst>
              <a:ext uri="{FF2B5EF4-FFF2-40B4-BE49-F238E27FC236}">
                <a16:creationId xmlns:a16="http://schemas.microsoft.com/office/drawing/2014/main" id="{EF9B7A70-3B22-4843-AD2B-58323E05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1130300"/>
            <a:ext cx="81946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solidFill>
                  <a:srgbClr val="000000"/>
                </a:solidFill>
              </a:rPr>
              <a:t>Svevišnji, slavni Bože, </a:t>
            </a:r>
            <a:br>
              <a:rPr lang="hr-HR" altLang="sr-Latn-RS" sz="4000">
                <a:solidFill>
                  <a:srgbClr val="000000"/>
                </a:solidFill>
              </a:rPr>
            </a:br>
            <a:r>
              <a:rPr lang="hr-HR" altLang="sr-Latn-RS" sz="4000">
                <a:solidFill>
                  <a:srgbClr val="000000"/>
                </a:solidFill>
              </a:rPr>
              <a:t>prosvijetli tamu mog srca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solidFill>
                  <a:srgbClr val="000000"/>
                </a:solidFill>
              </a:rPr>
              <a:t>i podaj mi ispravnu </a:t>
            </a:r>
            <a:r>
              <a:rPr lang="hr-HR" altLang="sr-Latn-RS" sz="4000" u="sng">
                <a:solidFill>
                  <a:srgbClr val="000000"/>
                </a:solidFill>
              </a:rPr>
              <a:t>vjeru</a:t>
            </a:r>
            <a:r>
              <a:rPr lang="hr-HR" altLang="sr-Latn-RS" sz="4000">
                <a:solidFill>
                  <a:srgbClr val="000000"/>
                </a:solidFill>
              </a:rPr>
              <a:t>, </a:t>
            </a:r>
            <a:br>
              <a:rPr lang="hr-HR" altLang="sr-Latn-RS" sz="4000">
                <a:solidFill>
                  <a:srgbClr val="000000"/>
                </a:solidFill>
              </a:rPr>
            </a:br>
            <a:r>
              <a:rPr lang="hr-HR" altLang="sr-Latn-RS" sz="4000">
                <a:solidFill>
                  <a:srgbClr val="000000"/>
                </a:solidFill>
              </a:rPr>
              <a:t>sigurno </a:t>
            </a:r>
            <a:r>
              <a:rPr lang="hr-HR" altLang="sr-Latn-RS" sz="4000" u="sng">
                <a:solidFill>
                  <a:srgbClr val="000000"/>
                </a:solidFill>
              </a:rPr>
              <a:t>ufanje</a:t>
            </a:r>
            <a:r>
              <a:rPr lang="hr-HR" altLang="sr-Latn-RS" sz="4000">
                <a:solidFill>
                  <a:srgbClr val="000000"/>
                </a:solidFill>
              </a:rPr>
              <a:t> i savršenu </a:t>
            </a:r>
            <a:r>
              <a:rPr lang="hr-HR" altLang="sr-Latn-RS" sz="4000" u="sng">
                <a:solidFill>
                  <a:srgbClr val="000000"/>
                </a:solidFill>
              </a:rPr>
              <a:t>ljubav</a:t>
            </a:r>
            <a:r>
              <a:rPr lang="hr-HR" altLang="sr-Latn-RS" sz="4000">
                <a:solidFill>
                  <a:srgbClr val="000000"/>
                </a:solidFill>
              </a:rPr>
              <a:t>, </a:t>
            </a:r>
            <a:br>
              <a:rPr lang="hr-HR" altLang="sr-Latn-RS" sz="4000">
                <a:solidFill>
                  <a:srgbClr val="000000"/>
                </a:solidFill>
              </a:rPr>
            </a:br>
            <a:r>
              <a:rPr lang="hr-HR" altLang="sr-Latn-RS" sz="4000">
                <a:solidFill>
                  <a:srgbClr val="000000"/>
                </a:solidFill>
              </a:rPr>
              <a:t>smisao i spoznaju. </a:t>
            </a:r>
            <a:br>
              <a:rPr lang="hr-HR" altLang="sr-Latn-RS" sz="4000">
                <a:solidFill>
                  <a:srgbClr val="000000"/>
                </a:solidFill>
              </a:rPr>
            </a:br>
            <a:r>
              <a:rPr lang="hr-HR" altLang="sr-Latn-RS" sz="4000">
                <a:solidFill>
                  <a:srgbClr val="000000"/>
                </a:solidFill>
              </a:rPr>
              <a:t>Gospodine, da izvršim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solidFill>
                  <a:srgbClr val="000000"/>
                </a:solidFill>
              </a:rPr>
              <a:t>tvoju svetu i istinsku volju.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B928D1B-7271-4C0E-9F1A-6ADC05A1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4924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chemeClr val="bg1"/>
                </a:solidFill>
              </a:rPr>
              <a:t>DZ+: naučiti ovu molitvu napamet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9588A494-B5BD-4055-A890-CAFD33A57E0E}"/>
              </a:ext>
            </a:extLst>
          </p:cNvPr>
          <p:cNvSpPr/>
          <p:nvPr/>
        </p:nvSpPr>
        <p:spPr>
          <a:xfrm>
            <a:off x="1103313" y="211138"/>
            <a:ext cx="78073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hr-HR" altLang="sr-Latn-RS" sz="20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(Vjeronaučni molitvenik: broj 7)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lika 1">
            <a:extLst>
              <a:ext uri="{FF2B5EF4-FFF2-40B4-BE49-F238E27FC236}">
                <a16:creationId xmlns:a16="http://schemas.microsoft.com/office/drawing/2014/main" id="{917CECB2-2960-4CD6-8981-A9A64E9C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5213"/>
            <a:ext cx="914400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Pravokutnik 3">
            <a:extLst>
              <a:ext uri="{FF2B5EF4-FFF2-40B4-BE49-F238E27FC236}">
                <a16:creationId xmlns:a16="http://schemas.microsoft.com/office/drawing/2014/main" id="{6EBDB7B7-92F0-4C46-90DA-A2C390F99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20" y="722313"/>
            <a:ext cx="1024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bg1">
                    <a:lumMod val="65000"/>
                  </a:schemeClr>
                </a:solidFill>
              </a:rPr>
              <a:t>Vjera</a:t>
            </a:r>
            <a:endParaRPr lang="hr-HR" altLang="sr-Latn-R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7564E6E9-47FE-4C1C-A808-469C976F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" y="277525"/>
            <a:ext cx="8682037" cy="64479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66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Vjera</a:t>
            </a:r>
            <a:r>
              <a:rPr kumimoji="0" lang="hr-HR" alt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 je naše prihvaćanje </a:t>
            </a:r>
            <a:r>
              <a:rPr lang="hr-HR" altLang="sr-Latn-RS" sz="2800" dirty="0">
                <a:solidFill>
                  <a:srgbClr val="BBE0E3">
                    <a:lumMod val="25000"/>
                  </a:srgbClr>
                </a:solidFill>
              </a:rPr>
              <a:t>Božje Riječi </a:t>
            </a:r>
            <a:br>
              <a:rPr lang="hr-HR" altLang="sr-Latn-RS" sz="2800" dirty="0">
                <a:solidFill>
                  <a:srgbClr val="BBE0E3">
                    <a:lumMod val="25000"/>
                  </a:srgbClr>
                </a:solidFill>
              </a:rPr>
            </a:br>
            <a:r>
              <a:rPr lang="hr-HR" altLang="sr-Latn-RS" sz="2800" dirty="0">
                <a:solidFill>
                  <a:srgbClr val="BBE0E3">
                    <a:lumMod val="25000"/>
                  </a:srgbClr>
                </a:solidFill>
              </a:rPr>
              <a:t>tj. 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vječnih istina i uputa koje nam je Bog dao: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kroz 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Objavu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(tj. kroz 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Bibliju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 po 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Isus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 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Krist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po naučavanju 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Crkve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(„Crkveno učiteljstvo”).</a:t>
            </a:r>
            <a:endParaRPr kumimoji="0" lang="hr-HR" alt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Vjera je </a:t>
            </a:r>
            <a:r>
              <a:rPr kumimoji="0" lang="hr-HR" alt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Božji dar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jer: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Bog nam je </a:t>
            </a:r>
            <a:r>
              <a:rPr kumimoji="0" lang="hr-HR" altLang="sr-Latn-R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omogućio (po razumu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 Objavi) da spoznamo Njega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vjera nam </a:t>
            </a:r>
            <a:r>
              <a:rPr kumimoji="0" lang="hr-HR" altLang="sr-Latn-R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hrani nadu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 Božju nagradu i daje </a:t>
            </a:r>
            <a:r>
              <a:rPr kumimoji="0" lang="hr-HR" altLang="sr-Latn-R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razlog da volimo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Boga i bližnje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altLang="sr-Latn-RS" sz="2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 vjeri </a:t>
            </a:r>
            <a:r>
              <a:rPr kumimoji="0" lang="hr-HR" altLang="sr-Latn-R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imamo priliku</a:t>
            </a:r>
            <a:r>
              <a:rPr kumimoji="0" lang="hr-HR" altLang="sr-Latn-RS" sz="2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Bogu pokazati/dokazati </a:t>
            </a:r>
            <a:r>
              <a:rPr kumimoji="0" lang="hr-HR" alt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 smo mi već sada (i zauvijek) </a:t>
            </a:r>
            <a:r>
              <a:rPr kumimoji="0" lang="hr-HR" altLang="sr-Latn-R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Božji prijatelji</a:t>
            </a:r>
          </a:p>
        </p:txBody>
      </p:sp>
      <p:sp>
        <p:nvSpPr>
          <p:cNvPr id="11267" name="TekstniOkvir 1">
            <a:extLst>
              <a:ext uri="{FF2B5EF4-FFF2-40B4-BE49-F238E27FC236}">
                <a16:creationId xmlns:a16="http://schemas.microsoft.com/office/drawing/2014/main" id="{E29E1957-A45B-4F3E-9FEA-F512F4C7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Prepiši u bilježnicu:</a:t>
            </a:r>
          </a:p>
        </p:txBody>
      </p:sp>
      <p:pic>
        <p:nvPicPr>
          <p:cNvPr id="2" name="ISUSE VJERUJEM">
            <a:hlinkClick r:id="" action="ppaction://media"/>
            <a:extLst>
              <a:ext uri="{FF2B5EF4-FFF2-40B4-BE49-F238E27FC236}">
                <a16:creationId xmlns:a16="http://schemas.microsoft.com/office/drawing/2014/main" id="{C73C2CBE-9F4C-45D9-968F-3B6576F4A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7465" y="47423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4367D9B-45EF-4135-80B6-27723952F6F3}"/>
              </a:ext>
            </a:extLst>
          </p:cNvPr>
          <p:cNvSpPr txBox="1"/>
          <p:nvPr/>
        </p:nvSpPr>
        <p:spPr>
          <a:xfrm>
            <a:off x="582613" y="2262188"/>
            <a:ext cx="8237537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800" dirty="0">
                <a:solidFill>
                  <a:schemeClr val="bg1">
                    <a:lumMod val="50000"/>
                  </a:schemeClr>
                </a:solidFill>
              </a:rPr>
              <a:t>Evo nekih molitava </a:t>
            </a:r>
            <a:br>
              <a:rPr lang="hr-HR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sz="2800" dirty="0">
                <a:solidFill>
                  <a:schemeClr val="bg1">
                    <a:lumMod val="50000"/>
                  </a:schemeClr>
                </a:solidFill>
              </a:rPr>
              <a:t>u kojima ispovijedamo tj. priznajemo </a:t>
            </a:r>
            <a:br>
              <a:rPr lang="hr-HR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sz="2800" dirty="0">
                <a:solidFill>
                  <a:schemeClr val="bg1">
                    <a:lumMod val="50000"/>
                  </a:schemeClr>
                </a:solidFill>
              </a:rPr>
              <a:t>svoju vjeru u dragoga Boga: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niOkvir 1">
            <a:extLst>
              <a:ext uri="{FF2B5EF4-FFF2-40B4-BE49-F238E27FC236}">
                <a16:creationId xmlns:a16="http://schemas.microsoft.com/office/drawing/2014/main" id="{B7EFAEF2-9255-4607-8399-EE5A4337F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39700"/>
            <a:ext cx="847725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4000" dirty="0">
                <a:solidFill>
                  <a:schemeClr val="bg1">
                    <a:lumMod val="50000"/>
                  </a:schemeClr>
                </a:solidFill>
              </a:rPr>
              <a:t>Apostolsko vjerovanje </a:t>
            </a:r>
            <a:br>
              <a:rPr lang="hr-HR" altLang="sr-Latn-RS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altLang="sr-Latn-RS" sz="2000" i="1" dirty="0">
                <a:solidFill>
                  <a:schemeClr val="bg1">
                    <a:lumMod val="50000"/>
                  </a:schemeClr>
                </a:solidFill>
              </a:rPr>
              <a:t>(molitvenik 45)</a:t>
            </a:r>
            <a:endParaRPr lang="hr-HR" altLang="sr-Latn-R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5" name="Pravokutnik 1">
            <a:extLst>
              <a:ext uri="{FF2B5EF4-FFF2-40B4-BE49-F238E27FC236}">
                <a16:creationId xmlns:a16="http://schemas.microsoft.com/office/drawing/2014/main" id="{977DC83D-DD26-49E2-8A1E-81C410B45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504950"/>
            <a:ext cx="84391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sr-Latn-RS" sz="2800"/>
              <a:t>VJERUJEM U BOGA,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sr-Latn-RS" sz="2800"/>
              <a:t>Oca svemogućega, Stvoritelja neba i zemlje. / </a:t>
            </a:r>
            <a:br>
              <a:rPr lang="hr-HR" altLang="sr-Latn-RS" sz="2800"/>
            </a:br>
            <a:r>
              <a:rPr lang="vi-VN" altLang="sr-Latn-RS" sz="2800"/>
              <a:t>I u Isusa Krista, Sina njegova jedinoga, Gospodina našega,</a:t>
            </a:r>
            <a:r>
              <a:rPr lang="hr-HR" altLang="sr-Latn-RS" sz="2800"/>
              <a:t> </a:t>
            </a:r>
            <a:r>
              <a:rPr lang="vi-VN" altLang="sr-Latn-RS" sz="2800"/>
              <a:t>/ koji je začet po Duhu Svetom, rođen od Marije Djevice,</a:t>
            </a:r>
            <a:r>
              <a:rPr lang="hr-HR" altLang="sr-Latn-RS" sz="2800"/>
              <a:t> </a:t>
            </a:r>
            <a:r>
              <a:rPr lang="vi-VN" altLang="sr-Latn-RS" sz="2800"/>
              <a:t>/ mučen pod Poncijem Pilatom, raspet umro i pokopan;</a:t>
            </a:r>
            <a:r>
              <a:rPr lang="hr-HR" altLang="sr-Latn-RS" sz="2800"/>
              <a:t> </a:t>
            </a:r>
            <a:r>
              <a:rPr lang="vi-VN" altLang="sr-Latn-RS" sz="2800"/>
              <a:t>/ sašao nad pakao, treći dan uskrsnuo od mrtvih; uzašao na nebesa,</a:t>
            </a:r>
            <a:r>
              <a:rPr lang="hr-HR" altLang="sr-Latn-RS" sz="2800"/>
              <a:t> </a:t>
            </a:r>
            <a:r>
              <a:rPr lang="vi-VN" altLang="sr-Latn-RS" sz="2800"/>
              <a:t>/ sjedi o desnu Boga Oca svemogućega; odonud će doći suditi žive i mrtve.</a:t>
            </a:r>
            <a:r>
              <a:rPr lang="hr-HR" altLang="sr-Latn-RS" sz="2800"/>
              <a:t> </a:t>
            </a:r>
            <a:r>
              <a:rPr lang="vi-VN" altLang="sr-Latn-RS" sz="2800"/>
              <a:t>/ Vjerujem u Duha Svetoga,</a:t>
            </a:r>
            <a:r>
              <a:rPr lang="hr-HR" altLang="sr-Latn-RS" sz="2800"/>
              <a:t> </a:t>
            </a:r>
            <a:r>
              <a:rPr lang="vi-VN" altLang="sr-Latn-RS" sz="2800"/>
              <a:t>/ svetu Crkvu katoličku, općinstvo svetih,</a:t>
            </a:r>
            <a:r>
              <a:rPr lang="hr-HR" altLang="sr-Latn-RS" sz="2800"/>
              <a:t> </a:t>
            </a:r>
            <a:r>
              <a:rPr lang="vi-VN" altLang="sr-Latn-RS" sz="2800"/>
              <a:t>/ oproštenje grijeha, uskrsnuće tijela i život vječni.</a:t>
            </a:r>
            <a:r>
              <a:rPr lang="hr-HR" altLang="sr-Latn-RS" sz="2800"/>
              <a:t> </a:t>
            </a:r>
            <a:r>
              <a:rPr lang="vi-VN" altLang="sr-Latn-RS" sz="2800"/>
              <a:t>/ Amen.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A8CBFF7-922A-4D73-BAA5-949973FFEC38}"/>
              </a:ext>
            </a:extLst>
          </p:cNvPr>
          <p:cNvSpPr txBox="1">
            <a:spLocks noChangeArrowheads="1"/>
          </p:cNvSpPr>
          <p:nvPr/>
        </p:nvSpPr>
        <p:spPr bwMode="auto">
          <a:xfrm rot="1018165">
            <a:off x="7197725" y="555625"/>
            <a:ext cx="1597025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</a:rPr>
              <a:t>Ovo bi svaki vjernik trebao znati napamet!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kreso\skola\5-8 raz\MOLITVENIK\Vjerovanje.jpg">
            <a:extLst>
              <a:ext uri="{FF2B5EF4-FFF2-40B4-BE49-F238E27FC236}">
                <a16:creationId xmlns:a16="http://schemas.microsoft.com/office/drawing/2014/main" id="{20CD3E82-82C7-4E30-8843-C174E19D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1720" r="2570" b="7527"/>
          <a:stretch>
            <a:fillRect/>
          </a:stretch>
        </p:blipFill>
        <p:spPr bwMode="auto">
          <a:xfrm>
            <a:off x="312738" y="61913"/>
            <a:ext cx="7080250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BFA4661C-09FA-4A67-99F4-333C66FF291E}"/>
              </a:ext>
            </a:extLst>
          </p:cNvPr>
          <p:cNvSpPr/>
          <p:nvPr/>
        </p:nvSpPr>
        <p:spPr>
          <a:xfrm>
            <a:off x="6161088" y="714375"/>
            <a:ext cx="2835275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hr-HR" altLang="sr-Latn-RS" sz="4000" dirty="0" err="1">
                <a:solidFill>
                  <a:srgbClr val="000000"/>
                </a:solidFill>
                <a:latin typeface="Arial" charset="0"/>
              </a:rPr>
              <a:t>Nicejsko</a:t>
            </a:r>
            <a:r>
              <a:rPr lang="hr-HR" altLang="sr-Latn-RS" sz="4000" dirty="0">
                <a:solidFill>
                  <a:srgbClr val="000000"/>
                </a:solidFill>
                <a:latin typeface="Arial" charset="0"/>
              </a:rPr>
              <a:t>-carigradsko vjerovanje</a:t>
            </a:r>
          </a:p>
          <a:p>
            <a:pPr marL="1081088" algn="r" eaLnBrk="1" hangingPunct="1">
              <a:defRPr/>
            </a:pPr>
            <a:r>
              <a:rPr lang="hr-HR" altLang="sr-Latn-RS" sz="2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(ovo „duže vjerovanje” molimo na misi poslije </a:t>
            </a:r>
            <a:br>
              <a:rPr lang="hr-HR" altLang="sr-Latn-RS" sz="2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r>
              <a:rPr lang="hr-HR" altLang="sr-Latn-RS" sz="2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propovijedi)</a:t>
            </a: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58F934E-2A89-43F1-B30D-620362093A11}"/>
              </a:ext>
            </a:extLst>
          </p:cNvPr>
          <p:cNvSpPr/>
          <p:nvPr/>
        </p:nvSpPr>
        <p:spPr>
          <a:xfrm>
            <a:off x="285750" y="1262063"/>
            <a:ext cx="85725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4000" b="1" u="sng" cap="small" dirty="0">
                <a:latin typeface="Arial" charset="0"/>
              </a:rPr>
              <a:t>Vjerujem</a:t>
            </a:r>
            <a:r>
              <a:rPr lang="hr-HR" sz="4000" b="1" cap="small" dirty="0">
                <a:latin typeface="Arial" charset="0"/>
              </a:rPr>
              <a:t> čvrsto sve </a:t>
            </a:r>
            <a:br>
              <a:rPr lang="hr-HR" sz="4000" dirty="0">
                <a:latin typeface="Arial" charset="0"/>
              </a:rPr>
            </a:br>
            <a:r>
              <a:rPr lang="hr-HR" sz="4000" dirty="0">
                <a:latin typeface="Arial" charset="0"/>
              </a:rPr>
              <a:t>što je Isus Krist učio / i što sveta Katolička crkva predlaže vjerovati, / jer si to objavio ti, Bože, / koji si nepogrješivo istinit. / </a:t>
            </a:r>
            <a:br>
              <a:rPr lang="hr-HR" sz="4000" dirty="0">
                <a:latin typeface="Arial" charset="0"/>
              </a:rPr>
            </a:br>
            <a:r>
              <a:rPr lang="hr-HR" sz="4000" dirty="0">
                <a:latin typeface="Arial" charset="0"/>
              </a:rPr>
              <a:t>U toj vjeri želim živjeti i umrijeti. / O Bože, umnoži moju vjeru!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1BD086D-AE11-4D19-8123-7B2026F277AE}"/>
              </a:ext>
            </a:extLst>
          </p:cNvPr>
          <p:cNvSpPr/>
          <p:nvPr/>
        </p:nvSpPr>
        <p:spPr>
          <a:xfrm>
            <a:off x="285750" y="401638"/>
            <a:ext cx="51609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altLang="sr-Latn-RS" sz="20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Vjeronaučni molitvenik: broj 47: </a:t>
            </a:r>
            <a:r>
              <a:rPr lang="hr-HR" altLang="sr-Latn-RS" sz="20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ČIN VJERE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BC74CDBD-6AD5-45A1-9909-BA6C5D84E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321425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chemeClr val="bg1"/>
                </a:solidFill>
              </a:rPr>
              <a:t>DZ+: naučiti ovu molitvu napamet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D0C53C1C-8355-47A3-B2F2-D4F6294FC1C0}"/>
              </a:ext>
            </a:extLst>
          </p:cNvPr>
          <p:cNvSpPr/>
          <p:nvPr/>
        </p:nvSpPr>
        <p:spPr>
          <a:xfrm>
            <a:off x="1103313" y="211138"/>
            <a:ext cx="78073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hr-HR" altLang="sr-Latn-RS" sz="20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(Vjeronaučni molitvenik: broj 46)</a:t>
            </a:r>
          </a:p>
        </p:txBody>
      </p:sp>
      <p:sp>
        <p:nvSpPr>
          <p:cNvPr id="21507" name="Pravokutnik 3">
            <a:extLst>
              <a:ext uri="{FF2B5EF4-FFF2-40B4-BE49-F238E27FC236}">
                <a16:creationId xmlns:a16="http://schemas.microsoft.com/office/drawing/2014/main" id="{BF91AF07-C0A8-4019-99DF-F34544FC0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1004888"/>
            <a:ext cx="86423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/>
              <a:t>ČVRSTO VJERUJEM </a:t>
            </a:r>
            <a:r>
              <a:rPr lang="hr-HR" altLang="sr-Latn-RS"/>
              <a:t>/ u Boga Oca i Sina i Duha Svetoga. / Životom želim potvrditi svoj krsni savez s Bogom / i tako obnoviti sveti pradjedovski zavjet vjere u Isusa Krista / i vjernosti Katoličkoj Crkvi. / Svoju odluku polažem u bezgrešno srce presvete Bogorodice Marije: / najvjernija Odvjetnice, na braniku stoj, / čuvaj našu svetu vjeru i hrvatski dom. / Amen!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64C0462-92E9-4415-B6C0-C7516F9C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321425"/>
            <a:ext cx="91440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chemeClr val="bg1"/>
                </a:solidFill>
              </a:rPr>
              <a:t>DZ+: naučiti ovu molitvu napamet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78E28457-B348-48A3-AC22-9BB54747FE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54650" y="4751388"/>
            <a:ext cx="3143250" cy="1069975"/>
          </a:xfrm>
        </p:spPr>
        <p:txBody>
          <a:bodyPr/>
          <a:lstStyle/>
          <a:p>
            <a:pPr marL="6350" indent="-6350" eaLnBrk="1" hangingPunct="1">
              <a:defRPr/>
            </a:pPr>
            <a:r>
              <a:rPr lang="hr-HR" altLang="sr-Latn-RS" sz="2800" i="1" dirty="0">
                <a:solidFill>
                  <a:schemeClr val="bg1">
                    <a:lumMod val="50000"/>
                  </a:schemeClr>
                </a:solidFill>
              </a:rPr>
              <a:t>Udžbenik str. 20.</a:t>
            </a:r>
          </a:p>
          <a:p>
            <a:pPr marL="6350" indent="-6350" eaLnBrk="1" hangingPunct="1">
              <a:defRPr/>
            </a:pPr>
            <a:r>
              <a:rPr lang="hr-HR" altLang="sr-Latn-RS" sz="1800" i="1" dirty="0">
                <a:solidFill>
                  <a:schemeClr val="bg1">
                    <a:lumMod val="50000"/>
                  </a:schemeClr>
                </a:solidFill>
              </a:rPr>
              <a:t>(do „Vjera…”)</a:t>
            </a:r>
          </a:p>
        </p:txBody>
      </p:sp>
      <p:pic>
        <p:nvPicPr>
          <p:cNvPr id="2053" name="Picture 5" descr="ordeni">
            <a:extLst>
              <a:ext uri="{FF2B5EF4-FFF2-40B4-BE49-F238E27FC236}">
                <a16:creationId xmlns:a16="http://schemas.microsoft.com/office/drawing/2014/main" id="{21B88A0C-CE03-467A-96A6-F63543F56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A19A3998-CC59-40BE-BDEE-7BC1318F1A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45075" y="685800"/>
            <a:ext cx="3962400" cy="30289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800" dirty="0">
                <a:solidFill>
                  <a:schemeClr val="bg1">
                    <a:lumMod val="50000"/>
                  </a:schemeClr>
                </a:solidFill>
              </a:rPr>
              <a:t>Što su to</a:t>
            </a:r>
            <a:br>
              <a:rPr lang="hr-HR" altLang="sr-Latn-RS" sz="4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altLang="sr-Latn-RS" sz="4800" dirty="0">
                <a:solidFill>
                  <a:schemeClr val="accent6">
                    <a:lumMod val="75000"/>
                  </a:schemeClr>
                </a:solidFill>
              </a:rPr>
              <a:t>kreposti </a:t>
            </a:r>
            <a:br>
              <a:rPr lang="hr-HR" altLang="sr-Latn-RS" sz="4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altLang="sr-Latn-RS" sz="4800" dirty="0">
                <a:solidFill>
                  <a:schemeClr val="bg2"/>
                </a:solidFill>
              </a:rPr>
              <a:t>ili </a:t>
            </a:r>
            <a:r>
              <a:rPr lang="hr-HR" altLang="sr-Latn-RS" sz="4800" dirty="0">
                <a:solidFill>
                  <a:schemeClr val="accent6">
                    <a:lumMod val="75000"/>
                  </a:schemeClr>
                </a:solidFill>
              </a:rPr>
              <a:t>vrline</a:t>
            </a:r>
            <a:r>
              <a:rPr lang="hr-HR" altLang="sr-Latn-RS" sz="4800" dirty="0">
                <a:solidFill>
                  <a:schemeClr val="bg2"/>
                </a:solidFill>
              </a:rPr>
              <a:t>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DDA88935-3692-E922-6450-C2A0193DD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" y="141288"/>
            <a:ext cx="8743950" cy="17430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en-US" sz="2000">
                <a:solidFill>
                  <a:schemeClr val="bg1"/>
                </a:solidFill>
              </a:rPr>
              <a:t>Razgovaraju dečko i cura i dečko se hvali curi:</a:t>
            </a:r>
          </a:p>
          <a:p>
            <a:pPr marL="0" indent="0">
              <a:buFontTx/>
              <a:buNone/>
            </a:pPr>
            <a:r>
              <a:rPr lang="hr-HR" altLang="en-US" sz="2000">
                <a:solidFill>
                  <a:schemeClr val="bg1"/>
                </a:solidFill>
              </a:rPr>
              <a:t>„Znaš, ja ti volim raditi, bavim se sportom, ne pušim i ne pijem, u školi sve prolazim s 5, volim ići u crkvu, no imam samo jednu manu…”</a:t>
            </a:r>
          </a:p>
          <a:p>
            <a:pPr marL="0" indent="0">
              <a:buFontTx/>
              <a:buNone/>
            </a:pPr>
            <a:r>
              <a:rPr lang="hr-HR" altLang="en-US" sz="2000">
                <a:solidFill>
                  <a:schemeClr val="bg1"/>
                </a:solidFill>
              </a:rPr>
              <a:t>A cura će: „Ma, daj, ako je kraj ovoga svega i jedna mana – nema veze! Ajde reci, koju to manu imaš?”</a:t>
            </a:r>
          </a:p>
          <a:p>
            <a:pPr marL="0" indent="0">
              <a:buFontTx/>
              <a:buNone/>
            </a:pPr>
            <a:r>
              <a:rPr lang="hr-HR" altLang="en-US" sz="2000">
                <a:solidFill>
                  <a:schemeClr val="bg1"/>
                </a:solidFill>
              </a:rPr>
              <a:t>„Jako volim lagati,” prizna dečko. </a:t>
            </a:r>
            <a:r>
              <a:rPr lang="hr-HR" altLang="en-US" sz="200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hr-HR" altLang="en-US" sz="200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hr-HR" altLang="en-US" sz="2000">
              <a:solidFill>
                <a:schemeClr val="bg1"/>
              </a:solidFill>
            </a:endParaRPr>
          </a:p>
        </p:txBody>
      </p:sp>
      <p:pic>
        <p:nvPicPr>
          <p:cNvPr id="46083" name="Picture 5">
            <a:extLst>
              <a:ext uri="{FF2B5EF4-FFF2-40B4-BE49-F238E27FC236}">
                <a16:creationId xmlns:a16="http://schemas.microsoft.com/office/drawing/2014/main" id="{34A97F3E-A41B-A5E5-51FA-D7BB009E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286000"/>
            <a:ext cx="7531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80620B8A-7D57-B101-1930-56A779DB9498}"/>
              </a:ext>
            </a:extLst>
          </p:cNvPr>
          <p:cNvSpPr/>
          <p:nvPr/>
        </p:nvSpPr>
        <p:spPr>
          <a:xfrm>
            <a:off x="7305345" y="2286000"/>
            <a:ext cx="11256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VIC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AA1EF93F-10CE-43B4-882C-65627F0AF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491938"/>
              </p:ext>
            </p:extLst>
          </p:nvPr>
        </p:nvGraphicFramePr>
        <p:xfrm>
          <a:off x="100361" y="473927"/>
          <a:ext cx="8943278" cy="591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jeva vitičasta zagrada 4">
            <a:extLst>
              <a:ext uri="{FF2B5EF4-FFF2-40B4-BE49-F238E27FC236}">
                <a16:creationId xmlns:a16="http://schemas.microsoft.com/office/drawing/2014/main" id="{12FF8D01-2491-42CA-AAD9-D0EBEB7E4C3A}"/>
              </a:ext>
            </a:extLst>
          </p:cNvPr>
          <p:cNvSpPr/>
          <p:nvPr/>
        </p:nvSpPr>
        <p:spPr>
          <a:xfrm rot="16200000">
            <a:off x="1940718" y="3987584"/>
            <a:ext cx="334963" cy="3746500"/>
          </a:xfrm>
          <a:prstGeom prst="leftBrace">
            <a:avLst>
              <a:gd name="adj1" fmla="val 4786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DBEE077-771E-4E95-B044-37D4EC19F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6039427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1800" dirty="0">
                <a:solidFill>
                  <a:srgbClr val="C00000"/>
                </a:solidFill>
              </a:rPr>
              <a:t>U 20</a:t>
            </a:r>
          </a:p>
        </p:txBody>
      </p:sp>
      <p:sp>
        <p:nvSpPr>
          <p:cNvPr id="7" name="Lijeva vitičasta zagrada 6">
            <a:extLst>
              <a:ext uri="{FF2B5EF4-FFF2-40B4-BE49-F238E27FC236}">
                <a16:creationId xmlns:a16="http://schemas.microsoft.com/office/drawing/2014/main" id="{542B8C0D-7121-4FEE-917E-C8B0D018A47A}"/>
              </a:ext>
            </a:extLst>
          </p:cNvPr>
          <p:cNvSpPr/>
          <p:nvPr/>
        </p:nvSpPr>
        <p:spPr>
          <a:xfrm rot="16200000">
            <a:off x="6411913" y="3385127"/>
            <a:ext cx="334962" cy="4929188"/>
          </a:xfrm>
          <a:prstGeom prst="leftBrace">
            <a:avLst>
              <a:gd name="adj1" fmla="val 4786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47706A3-CEA2-464A-AED6-A44F12F81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6039427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1800" dirty="0">
                <a:solidFill>
                  <a:srgbClr val="C00000"/>
                </a:solidFill>
              </a:rPr>
              <a:t>U 25</a:t>
            </a:r>
          </a:p>
        </p:txBody>
      </p:sp>
      <p:sp>
        <p:nvSpPr>
          <p:cNvPr id="8200" name="TekstniOkvir 2">
            <a:extLst>
              <a:ext uri="{FF2B5EF4-FFF2-40B4-BE49-F238E27FC236}">
                <a16:creationId xmlns:a16="http://schemas.microsoft.com/office/drawing/2014/main" id="{B12A1B31-974B-4CD7-9A40-EE03EB579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19075"/>
            <a:ext cx="1751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1600" i="1" dirty="0">
                <a:solidFill>
                  <a:srgbClr val="FF0000"/>
                </a:solidFill>
              </a:rPr>
              <a:t>U bilježnicu precrtaj/prepiši i upotpuni ovu umnu mapu.</a:t>
            </a:r>
          </a:p>
        </p:txBody>
      </p:sp>
      <p:sp>
        <p:nvSpPr>
          <p:cNvPr id="2" name="Strelica: ulijevo 1">
            <a:extLst>
              <a:ext uri="{FF2B5EF4-FFF2-40B4-BE49-F238E27FC236}">
                <a16:creationId xmlns:a16="http://schemas.microsoft.com/office/drawing/2014/main" id="{422BC336-B38A-4931-A45A-3559918C145B}"/>
              </a:ext>
            </a:extLst>
          </p:cNvPr>
          <p:cNvSpPr/>
          <p:nvPr/>
        </p:nvSpPr>
        <p:spPr>
          <a:xfrm>
            <a:off x="5902036" y="1644073"/>
            <a:ext cx="1921164" cy="707886"/>
          </a:xfrm>
          <a:prstGeom prst="leftArrow">
            <a:avLst>
              <a:gd name="adj1" fmla="val 50000"/>
              <a:gd name="adj2" fmla="val 64353"/>
            </a:avLst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/>
              <a:t>dovrši rečenicu.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9FE83-8AE3-4B18-A608-CB0700EA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DF9FE83-8AE3-4B18-A608-CB0700EA2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DF9FE83-8AE3-4B18-A608-CB0700EA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DF9FE83-8AE3-4B18-A608-CB0700EA2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50957-13E6-4740-B6B3-440C46771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25250957-13E6-4740-B6B3-440C46771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25250957-13E6-4740-B6B3-440C46771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25250957-13E6-4740-B6B3-440C46771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18345E-179C-4206-8674-8C3CD0602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6F18345E-179C-4206-8674-8C3CD0602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6F18345E-179C-4206-8674-8C3CD0602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6F18345E-179C-4206-8674-8C3CD0602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1EBB2-526F-46B2-AF71-F7FC2A2F4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7E11EBB2-526F-46B2-AF71-F7FC2A2F4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7E11EBB2-526F-46B2-AF71-F7FC2A2F4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7E11EBB2-526F-46B2-AF71-F7FC2A2F4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CFC35-3E1D-4D8D-9CCB-B280E84CF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7BECFC35-3E1D-4D8D-9CCB-B280E84CF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7BECFC35-3E1D-4D8D-9CCB-B280E84CF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7BECFC35-3E1D-4D8D-9CCB-B280E84CF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20A81-C7B5-44F5-ADDE-DB1F2016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59D20A81-C7B5-44F5-ADDE-DB1F2016D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59D20A81-C7B5-44F5-ADDE-DB1F2016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59D20A81-C7B5-44F5-ADDE-DB1F2016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93AF3B-A7C3-4E3B-9A08-3F1C25C1A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3393AF3B-A7C3-4E3B-9A08-3F1C25C1A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3393AF3B-A7C3-4E3B-9A08-3F1C25C1A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3393AF3B-A7C3-4E3B-9A08-3F1C25C1A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AB26A-49A4-493E-B345-DE5B616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B8AAB26A-49A4-493E-B345-DE5B616A1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B8AAB26A-49A4-493E-B345-DE5B616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B8AAB26A-49A4-493E-B345-DE5B616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3914CA-10BB-4FB4-AFF9-CF906CF8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AA3914CA-10BB-4FB4-AFF9-CF906CF81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A3914CA-10BB-4FB4-AFF9-CF906CF8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A3914CA-10BB-4FB4-AFF9-CF906CF8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29A6A-A30C-49A4-AF91-6AE9191DF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87629A6A-A30C-49A4-AF91-6AE9191DF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87629A6A-A30C-49A4-AF91-6AE9191DF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87629A6A-A30C-49A4-AF91-6AE9191DF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966E1A-E7EC-44C9-A54F-60587DD11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2E966E1A-E7EC-44C9-A54F-60587DD11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2E966E1A-E7EC-44C9-A54F-60587DD11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2E966E1A-E7EC-44C9-A54F-60587DD11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060068-2F5A-4247-B794-E73D9D1E5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DA060068-2F5A-4247-B794-E73D9D1E5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DA060068-2F5A-4247-B794-E73D9D1E5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DA060068-2F5A-4247-B794-E73D9D1E5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1B08E-C59E-4682-B031-03F8064C9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A01B08E-C59E-4682-B031-03F8064C9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A01B08E-C59E-4682-B031-03F8064C9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A01B08E-C59E-4682-B031-03F8064C9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9D141-25C0-41E9-8988-5A6C20F7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FB29D141-25C0-41E9-8988-5A6C20F71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FB29D141-25C0-41E9-8988-5A6C20F7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FB29D141-25C0-41E9-8988-5A6C20F7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A2DA1-A22E-49DA-8944-47789770C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8DBA2DA1-A22E-49DA-8944-47789770C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8DBA2DA1-A22E-49DA-8944-47789770C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8DBA2DA1-A22E-49DA-8944-47789770C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345B08-A808-4BB1-A6AC-5E03070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3A345B08-A808-4BB1-A6AC-5E03070D3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3A345B08-A808-4BB1-A6AC-5E03070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3A345B08-A808-4BB1-A6AC-5E03070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CE9133-DC5F-4634-96A2-E00FC160D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graphicEl>
                                              <a:dgm id="{88CE9133-DC5F-4634-96A2-E00FC160D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88CE9133-DC5F-4634-96A2-E00FC160D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88CE9133-DC5F-4634-96A2-E00FC160D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03EE6-11FB-4FD6-A038-29D49EBA6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10303EE6-11FB-4FD6-A038-29D49EBA6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10303EE6-11FB-4FD6-A038-29D49EBA6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10303EE6-11FB-4FD6-A038-29D49EBA6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11A23-6489-4788-A544-B51BCE890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graphicEl>
                                              <a:dgm id="{CAA11A23-6489-4788-A544-B51BCE890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graphicEl>
                                              <a:dgm id="{CAA11A23-6489-4788-A544-B51BCE890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CAA11A23-6489-4788-A544-B51BCE890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BE3C4-A5E7-44BE-A0A0-16A8627A0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graphicEl>
                                              <a:dgm id="{816BE3C4-A5E7-44BE-A0A0-16A8627A0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graphicEl>
                                              <a:dgm id="{816BE3C4-A5E7-44BE-A0A0-16A8627A0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816BE3C4-A5E7-44BE-A0A0-16A8627A0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21070E-FE1F-41C8-9AE7-8175AC54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7221070E-FE1F-41C8-9AE7-8175AC54D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7221070E-FE1F-41C8-9AE7-8175AC54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7221070E-FE1F-41C8-9AE7-8175AC54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680CC2-B43E-43B3-BD98-F1511595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ED680CC2-B43E-43B3-BD98-F1511595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ED680CC2-B43E-43B3-BD98-F1511595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ED680CC2-B43E-43B3-BD98-F1511595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2CEDF-F50E-4508-ACAE-82F11397E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graphicEl>
                                              <a:dgm id="{D292CEDF-F50E-4508-ACAE-82F11397E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D292CEDF-F50E-4508-ACAE-82F11397E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D292CEDF-F50E-4508-ACAE-82F11397E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68984-B9A1-4545-B00F-903B86E52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70268984-B9A1-4545-B00F-903B86E52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70268984-B9A1-4545-B00F-903B86E52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70268984-B9A1-4545-B00F-903B86E52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A2890B-E853-479E-9879-38337C38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">
                                            <p:graphicEl>
                                              <a:dgm id="{D9A2890B-E853-479E-9879-38337C385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graphicEl>
                                              <a:dgm id="{D9A2890B-E853-479E-9879-38337C38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>
                                            <p:graphicEl>
                                              <a:dgm id="{D9A2890B-E853-479E-9879-38337C38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1F24B0-A97F-412E-983F-FE1A4EC5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">
                                            <p:graphicEl>
                                              <a:dgm id="{651F24B0-A97F-412E-983F-FE1A4EC5A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>
                                            <p:graphicEl>
                                              <a:dgm id="{651F24B0-A97F-412E-983F-FE1A4EC5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graphicEl>
                                              <a:dgm id="{651F24B0-A97F-412E-983F-FE1A4EC5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6436A-BD9C-41A8-B852-7F7EC94EE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graphicEl>
                                              <a:dgm id="{E7D6436A-BD9C-41A8-B852-7F7EC94EE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E7D6436A-BD9C-41A8-B852-7F7EC94EE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graphicEl>
                                              <a:dgm id="{E7D6436A-BD9C-41A8-B852-7F7EC94EE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EA5F1C-A5EE-4EB7-97EF-53FCC723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>
                                            <p:graphicEl>
                                              <a:dgm id="{91EA5F1C-A5EE-4EB7-97EF-53FCC7236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91EA5F1C-A5EE-4EB7-97EF-53FCC723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graphicEl>
                                              <a:dgm id="{91EA5F1C-A5EE-4EB7-97EF-53FCC723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83224-8CCD-4E61-821C-D38C4E5FB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graphicEl>
                                              <a:dgm id="{ED183224-8CCD-4E61-821C-D38C4E5FB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graphicEl>
                                              <a:dgm id="{ED183224-8CCD-4E61-821C-D38C4E5FB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graphicEl>
                                              <a:dgm id="{ED183224-8CCD-4E61-821C-D38C4E5FB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/>
      <p:bldP spid="6" grpId="1"/>
      <p:bldP spid="7" grpId="0" animBg="1"/>
      <p:bldP spid="8" grpId="0"/>
      <p:bldP spid="8" grpId="1"/>
      <p:bldP spid="8200" grpId="0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AA1EF93F-10CE-43B4-882C-65627F0AF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919435"/>
              </p:ext>
            </p:extLst>
          </p:nvPr>
        </p:nvGraphicFramePr>
        <p:xfrm>
          <a:off x="100361" y="473927"/>
          <a:ext cx="8943278" cy="591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26148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18345E-179C-4206-8674-8C3CD0602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F18345E-179C-4206-8674-8C3CD0602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F18345E-179C-4206-8674-8C3CD0602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F18345E-179C-4206-8674-8C3CD0602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1EBB2-526F-46B2-AF71-F7FC2A2F4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7E11EBB2-526F-46B2-AF71-F7FC2A2F4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7E11EBB2-526F-46B2-AF71-F7FC2A2F4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E11EBB2-526F-46B2-AF71-F7FC2A2F4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CFC35-3E1D-4D8D-9CCB-B280E84CF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BECFC35-3E1D-4D8D-9CCB-B280E84CF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7BECFC35-3E1D-4D8D-9CCB-B280E84CF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BECFC35-3E1D-4D8D-9CCB-B280E84CF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20A81-C7B5-44F5-ADDE-DB1F2016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59D20A81-C7B5-44F5-ADDE-DB1F2016D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9D20A81-C7B5-44F5-ADDE-DB1F2016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59D20A81-C7B5-44F5-ADDE-DB1F2016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93AF3B-A7C3-4E3B-9A08-3F1C25C1A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3393AF3B-A7C3-4E3B-9A08-3F1C25C1A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3393AF3B-A7C3-4E3B-9A08-3F1C25C1A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3393AF3B-A7C3-4E3B-9A08-3F1C25C1A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AB26A-49A4-493E-B345-DE5B616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B8AAB26A-49A4-493E-B345-DE5B616A1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B8AAB26A-49A4-493E-B345-DE5B616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B8AAB26A-49A4-493E-B345-DE5B616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3914CA-10BB-4FB4-AFF9-CF906CF8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AA3914CA-10BB-4FB4-AFF9-CF906CF81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AA3914CA-10BB-4FB4-AFF9-CF906CF8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A3914CA-10BB-4FB4-AFF9-CF906CF8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29A6A-A30C-49A4-AF91-6AE9191DF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87629A6A-A30C-49A4-AF91-6AE9191DF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87629A6A-A30C-49A4-AF91-6AE9191DF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87629A6A-A30C-49A4-AF91-6AE9191DF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966E1A-E7EC-44C9-A54F-60587DD11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2E966E1A-E7EC-44C9-A54F-60587DD11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2E966E1A-E7EC-44C9-A54F-60587DD11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2E966E1A-E7EC-44C9-A54F-60587DD11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060068-2F5A-4247-B794-E73D9D1E5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DA060068-2F5A-4247-B794-E73D9D1E5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A060068-2F5A-4247-B794-E73D9D1E5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A060068-2F5A-4247-B794-E73D9D1E5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1B08E-C59E-4682-B031-03F8064C9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4A01B08E-C59E-4682-B031-03F8064C9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A01B08E-C59E-4682-B031-03F8064C9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4A01B08E-C59E-4682-B031-03F8064C9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9D141-25C0-41E9-8988-5A6C20F7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graphicEl>
                                              <a:dgm id="{FB29D141-25C0-41E9-8988-5A6C20F71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FB29D141-25C0-41E9-8988-5A6C20F7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FB29D141-25C0-41E9-8988-5A6C20F71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A2DA1-A22E-49DA-8944-47789770C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graphicEl>
                                              <a:dgm id="{8DBA2DA1-A22E-49DA-8944-47789770C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8DBA2DA1-A22E-49DA-8944-47789770C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8DBA2DA1-A22E-49DA-8944-47789770C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345B08-A808-4BB1-A6AC-5E03070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3A345B08-A808-4BB1-A6AC-5E03070D3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3A345B08-A808-4BB1-A6AC-5E03070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3A345B08-A808-4BB1-A6AC-5E03070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CE9133-DC5F-4634-96A2-E00FC160D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graphicEl>
                                              <a:dgm id="{88CE9133-DC5F-4634-96A2-E00FC160D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88CE9133-DC5F-4634-96A2-E00FC160D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88CE9133-DC5F-4634-96A2-E00FC160D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03EE6-11FB-4FD6-A038-29D49EBA6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graphicEl>
                                              <a:dgm id="{10303EE6-11FB-4FD6-A038-29D49EBA6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10303EE6-11FB-4FD6-A038-29D49EBA6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10303EE6-11FB-4FD6-A038-29D49EBA6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11A23-6489-4788-A544-B51BCE890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graphicEl>
                                              <a:dgm id="{CAA11A23-6489-4788-A544-B51BCE890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CAA11A23-6489-4788-A544-B51BCE890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CAA11A23-6489-4788-A544-B51BCE890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BE3C4-A5E7-44BE-A0A0-16A8627A0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816BE3C4-A5E7-44BE-A0A0-16A8627A0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816BE3C4-A5E7-44BE-A0A0-16A8627A0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816BE3C4-A5E7-44BE-A0A0-16A8627A0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21070E-FE1F-41C8-9AE7-8175AC54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graphicEl>
                                              <a:dgm id="{7221070E-FE1F-41C8-9AE7-8175AC54D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7221070E-FE1F-41C8-9AE7-8175AC54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7221070E-FE1F-41C8-9AE7-8175AC54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680CC2-B43E-43B3-BD98-F1511595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graphicEl>
                                              <a:dgm id="{ED680CC2-B43E-43B3-BD98-F1511595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D680CC2-B43E-43B3-BD98-F1511595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ED680CC2-B43E-43B3-BD98-F1511595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2CEDF-F50E-4508-ACAE-82F11397E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D292CEDF-F50E-4508-ACAE-82F11397E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D292CEDF-F50E-4508-ACAE-82F11397E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D292CEDF-F50E-4508-ACAE-82F11397E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68984-B9A1-4545-B00F-903B86E52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70268984-B9A1-4545-B00F-903B86E52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70268984-B9A1-4545-B00F-903B86E52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70268984-B9A1-4545-B00F-903B86E52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A2890B-E853-479E-9879-38337C38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>
                                            <p:graphicEl>
                                              <a:dgm id="{D9A2890B-E853-479E-9879-38337C385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D9A2890B-E853-479E-9879-38337C38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graphicEl>
                                              <a:dgm id="{D9A2890B-E853-479E-9879-38337C38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1F24B0-A97F-412E-983F-FE1A4EC5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651F24B0-A97F-412E-983F-FE1A4EC5A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651F24B0-A97F-412E-983F-FE1A4EC5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651F24B0-A97F-412E-983F-FE1A4EC5A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6436A-BD9C-41A8-B852-7F7EC94EE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">
                                            <p:graphicEl>
                                              <a:dgm id="{E7D6436A-BD9C-41A8-B852-7F7EC94EE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graphicEl>
                                              <a:dgm id="{E7D6436A-BD9C-41A8-B852-7F7EC94EE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graphicEl>
                                              <a:dgm id="{E7D6436A-BD9C-41A8-B852-7F7EC94EE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EA5F1C-A5EE-4EB7-97EF-53FCC723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>
                                            <p:graphicEl>
                                              <a:dgm id="{91EA5F1C-A5EE-4EB7-97EF-53FCC7236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91EA5F1C-A5EE-4EB7-97EF-53FCC723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graphicEl>
                                              <a:dgm id="{91EA5F1C-A5EE-4EB7-97EF-53FCC723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83224-8CCD-4E61-821C-D38C4E5FB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">
                                            <p:graphicEl>
                                              <a:dgm id="{ED183224-8CCD-4E61-821C-D38C4E5FB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>
                                            <p:graphicEl>
                                              <a:dgm id="{ED183224-8CCD-4E61-821C-D38C4E5FB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graphicEl>
                                              <a:dgm id="{ED183224-8CCD-4E61-821C-D38C4E5FB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zastava cro">
            <a:extLst>
              <a:ext uri="{FF2B5EF4-FFF2-40B4-BE49-F238E27FC236}">
                <a16:creationId xmlns:a16="http://schemas.microsoft.com/office/drawing/2014/main" id="{23B7FA92-8B9E-498C-B5D5-584C4AB8F5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1373188"/>
            <a:ext cx="6238875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8">
            <a:extLst>
              <a:ext uri="{FF2B5EF4-FFF2-40B4-BE49-F238E27FC236}">
                <a16:creationId xmlns:a16="http://schemas.microsoft.com/office/drawing/2014/main" id="{82B8A758-0254-4F0C-AAD6-8B451449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2041525"/>
            <a:ext cx="1069975" cy="10207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220" name="AutoShape 10" descr="sidro">
            <a:extLst>
              <a:ext uri="{FF2B5EF4-FFF2-40B4-BE49-F238E27FC236}">
                <a16:creationId xmlns:a16="http://schemas.microsoft.com/office/drawing/2014/main" id="{129B5546-3734-48B9-B127-8C6333833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solidFill>
                <a:srgbClr val="000000"/>
              </a:solidFill>
            </a:endParaRPr>
          </a:p>
        </p:txBody>
      </p:sp>
      <p:sp>
        <p:nvSpPr>
          <p:cNvPr id="9221" name="AutoShape 12" descr="sidro">
            <a:extLst>
              <a:ext uri="{FF2B5EF4-FFF2-40B4-BE49-F238E27FC236}">
                <a16:creationId xmlns:a16="http://schemas.microsoft.com/office/drawing/2014/main" id="{252034FC-A6EC-49E2-96FE-04F9D9ABA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solidFill>
                <a:srgbClr val="000000"/>
              </a:solidFill>
            </a:endParaRPr>
          </a:p>
        </p:txBody>
      </p:sp>
      <p:pic>
        <p:nvPicPr>
          <p:cNvPr id="15366" name="Picture 13" descr="sidro">
            <a:extLst>
              <a:ext uri="{FF2B5EF4-FFF2-40B4-BE49-F238E27FC236}">
                <a16:creationId xmlns:a16="http://schemas.microsoft.com/office/drawing/2014/main" id="{280F9F95-3127-48E7-8D23-5331F0DCB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1795">
            <a:off x="6300788" y="5272088"/>
            <a:ext cx="8255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5">
            <a:extLst>
              <a:ext uri="{FF2B5EF4-FFF2-40B4-BE49-F238E27FC236}">
                <a16:creationId xmlns:a16="http://schemas.microsoft.com/office/drawing/2014/main" id="{65D806AC-A8BF-4616-9853-0B3B0670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2089150"/>
            <a:ext cx="15017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000000"/>
                </a:solidFill>
              </a:rPr>
              <a:t>Ljubav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000000"/>
                </a:solidFill>
              </a:rPr>
              <a:t>vjeru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000000"/>
                </a:solidFill>
              </a:rPr>
              <a:t>ufanje (nadu)</a:t>
            </a:r>
          </a:p>
        </p:txBody>
      </p:sp>
      <p:sp>
        <p:nvSpPr>
          <p:cNvPr id="9224" name="Text Box 10">
            <a:extLst>
              <a:ext uri="{FF2B5EF4-FFF2-40B4-BE49-F238E27FC236}">
                <a16:creationId xmlns:a16="http://schemas.microsoft.com/office/drawing/2014/main" id="{AFB28B25-64D2-4133-AD8B-F9AF503FB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542925"/>
            <a:ext cx="2571750" cy="83026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solidFill>
                  <a:srgbClr val="6B6BCF"/>
                </a:solidFill>
              </a:rPr>
              <a:t>Kršćani su oni koji cijene: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id="{52D9CBCF-D129-4EA6-BB3A-5D7895E80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/>
          <a:stretch>
            <a:fillRect/>
          </a:stretch>
        </p:blipFill>
        <p:spPr bwMode="auto">
          <a:xfrm>
            <a:off x="6134100" y="3449638"/>
            <a:ext cx="100171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29565607-1AC7-43A1-B80D-3232D754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17475"/>
            <a:ext cx="8782050" cy="6740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6575" indent="-536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/>
              <a:defRPr/>
            </a:pPr>
            <a:r>
              <a:rPr lang="hr-HR" altLang="sr-Latn-RS" dirty="0"/>
              <a:t>Što znači “vjerovati nešto”? </a:t>
            </a:r>
            <a:r>
              <a:rPr lang="hr-HR" altLang="sr-Latn-RS" dirty="0">
                <a:solidFill>
                  <a:schemeClr val="bg1">
                    <a:lumMod val="50000"/>
                  </a:schemeClr>
                </a:solidFill>
              </a:rPr>
              <a:t>Zašto npr. vjerujete da postoji planet Neptun?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/>
              <a:defRPr/>
            </a:pPr>
            <a:r>
              <a:rPr lang="hr-HR" altLang="sr-Latn-RS" dirty="0"/>
              <a:t>Zašto u neke iskaze jednostavno "vjerujemo", a u neke ne?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/>
              <a:defRPr/>
            </a:pPr>
            <a:r>
              <a:rPr lang="hr-HR" altLang="sr-Latn-RS" dirty="0"/>
              <a:t>Što znači “vjerovati nekome”, "imati povjerenja u nekoga"? </a:t>
            </a:r>
            <a:r>
              <a:rPr lang="hr-HR" altLang="sr-Latn-RS" dirty="0">
                <a:solidFill>
                  <a:schemeClr val="bg1">
                    <a:lumMod val="50000"/>
                  </a:schemeClr>
                </a:solidFill>
              </a:rPr>
              <a:t>Npr. zašto vjerujete učiteljima da vam govore istinu?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/>
              <a:defRPr/>
            </a:pPr>
            <a:r>
              <a:rPr lang="hr-HR" altLang="sr-Latn-RS" dirty="0"/>
              <a:t>Kome se može vjerovati, a kome ne? </a:t>
            </a:r>
            <a:r>
              <a:rPr lang="hr-HR" altLang="sr-Latn-RS" dirty="0">
                <a:solidFill>
                  <a:schemeClr val="bg1">
                    <a:lumMod val="50000"/>
                  </a:schemeClr>
                </a:solidFill>
              </a:rPr>
              <a:t>Možeš li vjerovati mami da ti neće podvaliti otrovanu hranu?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/>
              <a:defRPr/>
            </a:pPr>
            <a:r>
              <a:rPr lang="hr-HR" altLang="sr-Latn-RS" dirty="0"/>
              <a:t>Zašto ljudi uopće vjeruju jedni drugima? 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323427B5-9F44-4FBC-8050-E91254EC2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117475"/>
            <a:ext cx="8702675" cy="6740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 startAt="6"/>
              <a:defRPr/>
            </a:pPr>
            <a:r>
              <a:rPr lang="hr-HR" altLang="sr-Latn-RS" dirty="0"/>
              <a:t>Kako je nastala vjera u Boga?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 startAt="6"/>
              <a:defRPr/>
            </a:pPr>
            <a:r>
              <a:rPr lang="hr-HR" altLang="sr-Latn-RS" dirty="0"/>
              <a:t>Imamo li razloga vjerovati da postoji svemogući dobri Bog?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 startAt="6"/>
              <a:defRPr/>
            </a:pPr>
            <a:r>
              <a:rPr lang="hr-HR" altLang="sr-Latn-RS" dirty="0"/>
              <a:t>Da li nam se Bog ikada obratio, javio, obznanio, objavio? </a:t>
            </a:r>
            <a:r>
              <a:rPr lang="hr-HR" altLang="sr-Latn-RS" dirty="0">
                <a:solidFill>
                  <a:schemeClr val="bg1">
                    <a:lumMod val="50000"/>
                  </a:schemeClr>
                </a:solidFill>
              </a:rPr>
              <a:t>(Kako?) </a:t>
            </a:r>
            <a:r>
              <a:rPr lang="hr-HR" altLang="sr-Latn-RS" dirty="0"/>
              <a:t>I zašto bi Bog to učinio?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 startAt="6"/>
              <a:defRPr/>
            </a:pPr>
            <a:r>
              <a:rPr lang="hr-HR" altLang="sr-Latn-RS" dirty="0"/>
              <a:t>Možemo li Bogu i njegovim obećanjima vjerovati? Možemo li vjerovati "u" Boga</a:t>
            </a:r>
            <a:r>
              <a:rPr lang="hr-HR" altLang="sr-Latn-RS" dirty="0">
                <a:solidFill>
                  <a:schemeClr val="bg1">
                    <a:lumMod val="50000"/>
                  </a:schemeClr>
                </a:solidFill>
              </a:rPr>
              <a:t>, npr. da će nam On dati život vječni</a:t>
            </a:r>
            <a:r>
              <a:rPr lang="hr-HR" altLang="sr-Latn-RS" dirty="0"/>
              <a:t>?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 startAt="6"/>
              <a:defRPr/>
            </a:pPr>
            <a:r>
              <a:rPr lang="hr-HR" altLang="sr-Latn-RS" dirty="0"/>
              <a:t> Zašto trebamo vjerovati Bogu? Što će nam to? Može li nas to „spasiti”?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3DB4EBCB-1E90-454A-A6D9-B2CBA2090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673225"/>
            <a:ext cx="8572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 startAt="11"/>
            </a:pPr>
            <a:r>
              <a:rPr lang="hr-HR" altLang="sr-Latn-RS"/>
              <a:t> Zašto vjerujemo da Crkva zna najbolje o Bogu?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 startAt="11"/>
            </a:pPr>
            <a:r>
              <a:rPr lang="hr-HR" altLang="sr-Latn-RS"/>
              <a:t> Zašto je vjeru lakše živjeti u zajednici Crkvi?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 startAt="11"/>
            </a:pPr>
            <a:r>
              <a:rPr lang="hr-HR" altLang="sr-Latn-RS"/>
              <a:t> Kako se trebamo odnositi prema vjeri?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AutoNum type="arabicPeriod" startAt="11"/>
            </a:pPr>
            <a:r>
              <a:rPr lang="hr-HR" altLang="sr-Latn-RS"/>
              <a:t> Koji su grijesi protiv vjere u Boga?</a:t>
            </a:r>
            <a:endParaRPr lang="hr-HR" altLang="sr-Latn-RS" sz="1800"/>
          </a:p>
        </p:txBody>
      </p:sp>
      <p:sp>
        <p:nvSpPr>
          <p:cNvPr id="13315" name="Pravokutnik 3">
            <a:extLst>
              <a:ext uri="{FF2B5EF4-FFF2-40B4-BE49-F238E27FC236}">
                <a16:creationId xmlns:a16="http://schemas.microsoft.com/office/drawing/2014/main" id="{BB1C3ADB-C75E-44A2-9A04-7F94E2BD6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9250"/>
            <a:ext cx="48275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hr-HR" altLang="sr-Latn-RS" sz="2800" i="1">
                <a:solidFill>
                  <a:srgbClr val="800080"/>
                </a:solidFill>
              </a:rPr>
              <a:t>Pročitaj: udžbenik str. 20-21: </a:t>
            </a:r>
            <a:br>
              <a:rPr lang="hr-HR" altLang="sr-Latn-RS" sz="2800" i="1">
                <a:solidFill>
                  <a:srgbClr val="800080"/>
                </a:solidFill>
              </a:rPr>
            </a:br>
            <a:r>
              <a:rPr lang="hr-HR" altLang="sr-Latn-RS" sz="2800" i="1">
                <a:solidFill>
                  <a:srgbClr val="800080"/>
                </a:solidFill>
              </a:rPr>
              <a:t>„Vjera – put do Boga”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871</Words>
  <Application>Microsoft Office PowerPoint</Application>
  <PresentationFormat>Prikaz na zaslonu (4:3)</PresentationFormat>
  <Paragraphs>96</Paragraphs>
  <Slides>16</Slides>
  <Notes>3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Wingdings</vt:lpstr>
      <vt:lpstr>Zadani dizajn</vt:lpstr>
      <vt:lpstr>1_Zadani dizajn</vt:lpstr>
      <vt:lpstr>2_Zadani dizajn</vt:lpstr>
      <vt:lpstr>3_Zadani dizajn</vt:lpstr>
      <vt:lpstr>PowerPoint prezentacija</vt:lpstr>
      <vt:lpstr>Što su to kreposti  ili vrline?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Hublin</dc:creator>
  <cp:lastModifiedBy>Krešimir Hublin</cp:lastModifiedBy>
  <cp:revision>68</cp:revision>
  <dcterms:created xsi:type="dcterms:W3CDTF">2009-05-22T07:30:48Z</dcterms:created>
  <dcterms:modified xsi:type="dcterms:W3CDTF">2024-02-23T19:48:30Z</dcterms:modified>
</cp:coreProperties>
</file>