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0" r:id="rId4"/>
    <p:sldId id="256" r:id="rId5"/>
    <p:sldId id="267" r:id="rId6"/>
    <p:sldId id="261" r:id="rId7"/>
    <p:sldId id="270" r:id="rId8"/>
    <p:sldId id="264" r:id="rId9"/>
    <p:sldId id="271" r:id="rId10"/>
    <p:sldId id="258" r:id="rId11"/>
    <p:sldId id="259" r:id="rId12"/>
    <p:sldId id="263" r:id="rId13"/>
  </p:sldIdLst>
  <p:sldSz cx="9144000" cy="6858000" type="screen4x3"/>
  <p:notesSz cx="6858000" cy="9144000"/>
  <p:defaultTextStyle>
    <a:defPPr>
      <a:defRPr lang="sr-Latn-R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ila, bez rešetk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21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a:t>Uredite stil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Uredite stil podnaslova matrice</a:t>
            </a:r>
          </a:p>
        </p:txBody>
      </p:sp>
      <p:sp>
        <p:nvSpPr>
          <p:cNvPr id="4" name="Rezervirano mjesto datuma 3">
            <a:extLst>
              <a:ext uri="{FF2B5EF4-FFF2-40B4-BE49-F238E27FC236}">
                <a16:creationId xmlns:a16="http://schemas.microsoft.com/office/drawing/2014/main" id="{115E9751-ACCD-F94C-B42C-39CCAA1D4252}"/>
              </a:ext>
            </a:extLst>
          </p:cNvPr>
          <p:cNvSpPr>
            <a:spLocks noGrp="1"/>
          </p:cNvSpPr>
          <p:nvPr>
            <p:ph type="dt" sz="half" idx="10"/>
          </p:nvPr>
        </p:nvSpPr>
        <p:spPr/>
        <p:txBody>
          <a:bodyPr/>
          <a:lstStyle>
            <a:lvl1pPr>
              <a:defRPr/>
            </a:lvl1pPr>
          </a:lstStyle>
          <a:p>
            <a:pPr>
              <a:defRPr/>
            </a:pPr>
            <a:fld id="{CDD69E53-74EB-4B6E-BA94-60659FBA7072}" type="datetimeFigureOut">
              <a:rPr lang="hr-HR"/>
              <a:pPr>
                <a:defRPr/>
              </a:pPr>
              <a:t>24.2.2024.</a:t>
            </a:fld>
            <a:endParaRPr lang="hr-HR"/>
          </a:p>
        </p:txBody>
      </p:sp>
      <p:sp>
        <p:nvSpPr>
          <p:cNvPr id="5" name="Rezervirano mjesto podnožja 4">
            <a:extLst>
              <a:ext uri="{FF2B5EF4-FFF2-40B4-BE49-F238E27FC236}">
                <a16:creationId xmlns:a16="http://schemas.microsoft.com/office/drawing/2014/main" id="{70C129C1-6842-5010-9CBD-D67B6C07FCC5}"/>
              </a:ext>
            </a:extLst>
          </p:cNvPr>
          <p:cNvSpPr>
            <a:spLocks noGrp="1"/>
          </p:cNvSpPr>
          <p:nvPr>
            <p:ph type="ftr" sz="quarter" idx="11"/>
          </p:nvPr>
        </p:nvSpPr>
        <p:spPr/>
        <p:txBody>
          <a:bodyPr/>
          <a:lstStyle>
            <a:lvl1pPr>
              <a:defRPr/>
            </a:lvl1pPr>
          </a:lstStyle>
          <a:p>
            <a:pPr>
              <a:defRPr/>
            </a:pPr>
            <a:endParaRPr lang="hr-HR"/>
          </a:p>
        </p:txBody>
      </p:sp>
      <p:sp>
        <p:nvSpPr>
          <p:cNvPr id="6" name="Rezervirano mjesto broja slajda 5">
            <a:extLst>
              <a:ext uri="{FF2B5EF4-FFF2-40B4-BE49-F238E27FC236}">
                <a16:creationId xmlns:a16="http://schemas.microsoft.com/office/drawing/2014/main" id="{6E2646E9-D232-007F-E09D-C47AEAAAAA20}"/>
              </a:ext>
            </a:extLst>
          </p:cNvPr>
          <p:cNvSpPr>
            <a:spLocks noGrp="1"/>
          </p:cNvSpPr>
          <p:nvPr>
            <p:ph type="sldNum" sz="quarter" idx="12"/>
          </p:nvPr>
        </p:nvSpPr>
        <p:spPr/>
        <p:txBody>
          <a:bodyPr/>
          <a:lstStyle>
            <a:lvl1pPr>
              <a:defRPr/>
            </a:lvl1pPr>
          </a:lstStyle>
          <a:p>
            <a:pPr>
              <a:defRPr/>
            </a:pPr>
            <a:fld id="{AA688639-60A8-435C-AD62-E2FD7A8F40C2}" type="slidenum">
              <a:rPr lang="hr-HR" altLang="sr-Latn-RS"/>
              <a:pPr>
                <a:defRPr/>
              </a:pPr>
              <a:t>‹#›</a:t>
            </a:fld>
            <a:endParaRPr lang="hr-HR" altLang="sr-Latn-RS"/>
          </a:p>
        </p:txBody>
      </p:sp>
    </p:spTree>
    <p:extLst>
      <p:ext uri="{BB962C8B-B14F-4D97-AF65-F5344CB8AC3E}">
        <p14:creationId xmlns:p14="http://schemas.microsoft.com/office/powerpoint/2010/main" val="3236873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a:extLst>
              <a:ext uri="{FF2B5EF4-FFF2-40B4-BE49-F238E27FC236}">
                <a16:creationId xmlns:a16="http://schemas.microsoft.com/office/drawing/2014/main" id="{2315E2E3-2D6F-45F8-E7BF-BEEAC033C795}"/>
              </a:ext>
            </a:extLst>
          </p:cNvPr>
          <p:cNvSpPr>
            <a:spLocks noGrp="1"/>
          </p:cNvSpPr>
          <p:nvPr>
            <p:ph type="dt" sz="half" idx="10"/>
          </p:nvPr>
        </p:nvSpPr>
        <p:spPr/>
        <p:txBody>
          <a:bodyPr/>
          <a:lstStyle>
            <a:lvl1pPr>
              <a:defRPr/>
            </a:lvl1pPr>
          </a:lstStyle>
          <a:p>
            <a:pPr>
              <a:defRPr/>
            </a:pPr>
            <a:fld id="{9B1A8F6E-1330-4B81-8CF7-0115633348AF}" type="datetimeFigureOut">
              <a:rPr lang="hr-HR"/>
              <a:pPr>
                <a:defRPr/>
              </a:pPr>
              <a:t>24.2.2024.</a:t>
            </a:fld>
            <a:endParaRPr lang="hr-HR"/>
          </a:p>
        </p:txBody>
      </p:sp>
      <p:sp>
        <p:nvSpPr>
          <p:cNvPr id="5" name="Rezervirano mjesto podnožja 4">
            <a:extLst>
              <a:ext uri="{FF2B5EF4-FFF2-40B4-BE49-F238E27FC236}">
                <a16:creationId xmlns:a16="http://schemas.microsoft.com/office/drawing/2014/main" id="{7BFAD8EA-AAAF-CB72-9B4B-E76F2665C83C}"/>
              </a:ext>
            </a:extLst>
          </p:cNvPr>
          <p:cNvSpPr>
            <a:spLocks noGrp="1"/>
          </p:cNvSpPr>
          <p:nvPr>
            <p:ph type="ftr" sz="quarter" idx="11"/>
          </p:nvPr>
        </p:nvSpPr>
        <p:spPr/>
        <p:txBody>
          <a:bodyPr/>
          <a:lstStyle>
            <a:lvl1pPr>
              <a:defRPr/>
            </a:lvl1pPr>
          </a:lstStyle>
          <a:p>
            <a:pPr>
              <a:defRPr/>
            </a:pPr>
            <a:endParaRPr lang="hr-HR"/>
          </a:p>
        </p:txBody>
      </p:sp>
      <p:sp>
        <p:nvSpPr>
          <p:cNvPr id="6" name="Rezervirano mjesto broja slajda 5">
            <a:extLst>
              <a:ext uri="{FF2B5EF4-FFF2-40B4-BE49-F238E27FC236}">
                <a16:creationId xmlns:a16="http://schemas.microsoft.com/office/drawing/2014/main" id="{88EB1C51-02DF-B0B7-FB35-5B47F032DF0F}"/>
              </a:ext>
            </a:extLst>
          </p:cNvPr>
          <p:cNvSpPr>
            <a:spLocks noGrp="1"/>
          </p:cNvSpPr>
          <p:nvPr>
            <p:ph type="sldNum" sz="quarter" idx="12"/>
          </p:nvPr>
        </p:nvSpPr>
        <p:spPr/>
        <p:txBody>
          <a:bodyPr/>
          <a:lstStyle>
            <a:lvl1pPr>
              <a:defRPr/>
            </a:lvl1pPr>
          </a:lstStyle>
          <a:p>
            <a:pPr>
              <a:defRPr/>
            </a:pPr>
            <a:fld id="{E930350D-4623-4166-91CC-F391AC8210B5}" type="slidenum">
              <a:rPr lang="hr-HR" altLang="sr-Latn-RS"/>
              <a:pPr>
                <a:defRPr/>
              </a:pPr>
              <a:t>‹#›</a:t>
            </a:fld>
            <a:endParaRPr lang="hr-HR" altLang="sr-Latn-RS"/>
          </a:p>
        </p:txBody>
      </p:sp>
    </p:spTree>
    <p:extLst>
      <p:ext uri="{BB962C8B-B14F-4D97-AF65-F5344CB8AC3E}">
        <p14:creationId xmlns:p14="http://schemas.microsoft.com/office/powerpoint/2010/main" val="5377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a:extLst>
              <a:ext uri="{FF2B5EF4-FFF2-40B4-BE49-F238E27FC236}">
                <a16:creationId xmlns:a16="http://schemas.microsoft.com/office/drawing/2014/main" id="{EF7EBE42-E364-06E9-11AB-1E3991338FA9}"/>
              </a:ext>
            </a:extLst>
          </p:cNvPr>
          <p:cNvSpPr>
            <a:spLocks noGrp="1"/>
          </p:cNvSpPr>
          <p:nvPr>
            <p:ph type="dt" sz="half" idx="10"/>
          </p:nvPr>
        </p:nvSpPr>
        <p:spPr/>
        <p:txBody>
          <a:bodyPr/>
          <a:lstStyle>
            <a:lvl1pPr>
              <a:defRPr/>
            </a:lvl1pPr>
          </a:lstStyle>
          <a:p>
            <a:pPr>
              <a:defRPr/>
            </a:pPr>
            <a:fld id="{398BF50C-9768-44D3-8191-2F85A32252F8}" type="datetimeFigureOut">
              <a:rPr lang="hr-HR"/>
              <a:pPr>
                <a:defRPr/>
              </a:pPr>
              <a:t>24.2.2024.</a:t>
            </a:fld>
            <a:endParaRPr lang="hr-HR"/>
          </a:p>
        </p:txBody>
      </p:sp>
      <p:sp>
        <p:nvSpPr>
          <p:cNvPr id="5" name="Rezervirano mjesto podnožja 4">
            <a:extLst>
              <a:ext uri="{FF2B5EF4-FFF2-40B4-BE49-F238E27FC236}">
                <a16:creationId xmlns:a16="http://schemas.microsoft.com/office/drawing/2014/main" id="{E3A39112-3D1F-3F54-3CCA-C6268985F661}"/>
              </a:ext>
            </a:extLst>
          </p:cNvPr>
          <p:cNvSpPr>
            <a:spLocks noGrp="1"/>
          </p:cNvSpPr>
          <p:nvPr>
            <p:ph type="ftr" sz="quarter" idx="11"/>
          </p:nvPr>
        </p:nvSpPr>
        <p:spPr/>
        <p:txBody>
          <a:bodyPr/>
          <a:lstStyle>
            <a:lvl1pPr>
              <a:defRPr/>
            </a:lvl1pPr>
          </a:lstStyle>
          <a:p>
            <a:pPr>
              <a:defRPr/>
            </a:pPr>
            <a:endParaRPr lang="hr-HR"/>
          </a:p>
        </p:txBody>
      </p:sp>
      <p:sp>
        <p:nvSpPr>
          <p:cNvPr id="6" name="Rezervirano mjesto broja slajda 5">
            <a:extLst>
              <a:ext uri="{FF2B5EF4-FFF2-40B4-BE49-F238E27FC236}">
                <a16:creationId xmlns:a16="http://schemas.microsoft.com/office/drawing/2014/main" id="{4846D01A-BF6B-3CC4-A566-A63F8692FD61}"/>
              </a:ext>
            </a:extLst>
          </p:cNvPr>
          <p:cNvSpPr>
            <a:spLocks noGrp="1"/>
          </p:cNvSpPr>
          <p:nvPr>
            <p:ph type="sldNum" sz="quarter" idx="12"/>
          </p:nvPr>
        </p:nvSpPr>
        <p:spPr/>
        <p:txBody>
          <a:bodyPr/>
          <a:lstStyle>
            <a:lvl1pPr>
              <a:defRPr/>
            </a:lvl1pPr>
          </a:lstStyle>
          <a:p>
            <a:pPr>
              <a:defRPr/>
            </a:pPr>
            <a:fld id="{DFF4ED74-F6F2-4CD7-B8C9-109FFCF41B9E}" type="slidenum">
              <a:rPr lang="hr-HR" altLang="sr-Latn-RS"/>
              <a:pPr>
                <a:defRPr/>
              </a:pPr>
              <a:t>‹#›</a:t>
            </a:fld>
            <a:endParaRPr lang="hr-HR" altLang="sr-Latn-RS"/>
          </a:p>
        </p:txBody>
      </p:sp>
    </p:spTree>
    <p:extLst>
      <p:ext uri="{BB962C8B-B14F-4D97-AF65-F5344CB8AC3E}">
        <p14:creationId xmlns:p14="http://schemas.microsoft.com/office/powerpoint/2010/main" val="2993964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a:extLst>
              <a:ext uri="{FF2B5EF4-FFF2-40B4-BE49-F238E27FC236}">
                <a16:creationId xmlns:a16="http://schemas.microsoft.com/office/drawing/2014/main" id="{BD2F6B80-16A4-23C3-E597-9AE750377F81}"/>
              </a:ext>
            </a:extLst>
          </p:cNvPr>
          <p:cNvSpPr>
            <a:spLocks noGrp="1"/>
          </p:cNvSpPr>
          <p:nvPr>
            <p:ph type="dt" sz="half" idx="10"/>
          </p:nvPr>
        </p:nvSpPr>
        <p:spPr/>
        <p:txBody>
          <a:bodyPr/>
          <a:lstStyle>
            <a:lvl1pPr>
              <a:defRPr/>
            </a:lvl1pPr>
          </a:lstStyle>
          <a:p>
            <a:pPr>
              <a:defRPr/>
            </a:pPr>
            <a:fld id="{74311BF7-6332-4C2E-BF47-7B1627B9130C}" type="datetimeFigureOut">
              <a:rPr lang="hr-HR"/>
              <a:pPr>
                <a:defRPr/>
              </a:pPr>
              <a:t>24.2.2024.</a:t>
            </a:fld>
            <a:endParaRPr lang="hr-HR"/>
          </a:p>
        </p:txBody>
      </p:sp>
      <p:sp>
        <p:nvSpPr>
          <p:cNvPr id="5" name="Rezervirano mjesto podnožja 4">
            <a:extLst>
              <a:ext uri="{FF2B5EF4-FFF2-40B4-BE49-F238E27FC236}">
                <a16:creationId xmlns:a16="http://schemas.microsoft.com/office/drawing/2014/main" id="{091F41FB-36D4-23B8-53DB-7E6052FB3248}"/>
              </a:ext>
            </a:extLst>
          </p:cNvPr>
          <p:cNvSpPr>
            <a:spLocks noGrp="1"/>
          </p:cNvSpPr>
          <p:nvPr>
            <p:ph type="ftr" sz="quarter" idx="11"/>
          </p:nvPr>
        </p:nvSpPr>
        <p:spPr/>
        <p:txBody>
          <a:bodyPr/>
          <a:lstStyle>
            <a:lvl1pPr>
              <a:defRPr/>
            </a:lvl1pPr>
          </a:lstStyle>
          <a:p>
            <a:pPr>
              <a:defRPr/>
            </a:pPr>
            <a:endParaRPr lang="hr-HR"/>
          </a:p>
        </p:txBody>
      </p:sp>
      <p:sp>
        <p:nvSpPr>
          <p:cNvPr id="6" name="Rezervirano mjesto broja slajda 5">
            <a:extLst>
              <a:ext uri="{FF2B5EF4-FFF2-40B4-BE49-F238E27FC236}">
                <a16:creationId xmlns:a16="http://schemas.microsoft.com/office/drawing/2014/main" id="{6C5FA24A-EC49-477D-7D48-B33B2F2ABFE2}"/>
              </a:ext>
            </a:extLst>
          </p:cNvPr>
          <p:cNvSpPr>
            <a:spLocks noGrp="1"/>
          </p:cNvSpPr>
          <p:nvPr>
            <p:ph type="sldNum" sz="quarter" idx="12"/>
          </p:nvPr>
        </p:nvSpPr>
        <p:spPr/>
        <p:txBody>
          <a:bodyPr/>
          <a:lstStyle>
            <a:lvl1pPr>
              <a:defRPr/>
            </a:lvl1pPr>
          </a:lstStyle>
          <a:p>
            <a:pPr>
              <a:defRPr/>
            </a:pPr>
            <a:fld id="{63F7CC1D-B0DB-48B3-BEBC-7D6775275E5B}" type="slidenum">
              <a:rPr lang="hr-HR" altLang="sr-Latn-RS"/>
              <a:pPr>
                <a:defRPr/>
              </a:pPr>
              <a:t>‹#›</a:t>
            </a:fld>
            <a:endParaRPr lang="hr-HR" altLang="sr-Latn-RS"/>
          </a:p>
        </p:txBody>
      </p:sp>
    </p:spTree>
    <p:extLst>
      <p:ext uri="{BB962C8B-B14F-4D97-AF65-F5344CB8AC3E}">
        <p14:creationId xmlns:p14="http://schemas.microsoft.com/office/powerpoint/2010/main" val="315142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a:t>Uredite stil naslova matrice</a:t>
            </a: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Rezervirano mjesto datuma 3">
            <a:extLst>
              <a:ext uri="{FF2B5EF4-FFF2-40B4-BE49-F238E27FC236}">
                <a16:creationId xmlns:a16="http://schemas.microsoft.com/office/drawing/2014/main" id="{7BD231ED-D59D-EBDF-F228-D4120E9B656B}"/>
              </a:ext>
            </a:extLst>
          </p:cNvPr>
          <p:cNvSpPr>
            <a:spLocks noGrp="1"/>
          </p:cNvSpPr>
          <p:nvPr>
            <p:ph type="dt" sz="half" idx="10"/>
          </p:nvPr>
        </p:nvSpPr>
        <p:spPr/>
        <p:txBody>
          <a:bodyPr/>
          <a:lstStyle>
            <a:lvl1pPr>
              <a:defRPr/>
            </a:lvl1pPr>
          </a:lstStyle>
          <a:p>
            <a:pPr>
              <a:defRPr/>
            </a:pPr>
            <a:fld id="{F78EEF98-5134-4D76-9527-F78A974510C0}" type="datetimeFigureOut">
              <a:rPr lang="hr-HR"/>
              <a:pPr>
                <a:defRPr/>
              </a:pPr>
              <a:t>24.2.2024.</a:t>
            </a:fld>
            <a:endParaRPr lang="hr-HR"/>
          </a:p>
        </p:txBody>
      </p:sp>
      <p:sp>
        <p:nvSpPr>
          <p:cNvPr id="5" name="Rezervirano mjesto podnožja 4">
            <a:extLst>
              <a:ext uri="{FF2B5EF4-FFF2-40B4-BE49-F238E27FC236}">
                <a16:creationId xmlns:a16="http://schemas.microsoft.com/office/drawing/2014/main" id="{BA0A1814-02F2-6DF5-D4E8-651A44DF0EA8}"/>
              </a:ext>
            </a:extLst>
          </p:cNvPr>
          <p:cNvSpPr>
            <a:spLocks noGrp="1"/>
          </p:cNvSpPr>
          <p:nvPr>
            <p:ph type="ftr" sz="quarter" idx="11"/>
          </p:nvPr>
        </p:nvSpPr>
        <p:spPr/>
        <p:txBody>
          <a:bodyPr/>
          <a:lstStyle>
            <a:lvl1pPr>
              <a:defRPr/>
            </a:lvl1pPr>
          </a:lstStyle>
          <a:p>
            <a:pPr>
              <a:defRPr/>
            </a:pPr>
            <a:endParaRPr lang="hr-HR"/>
          </a:p>
        </p:txBody>
      </p:sp>
      <p:sp>
        <p:nvSpPr>
          <p:cNvPr id="6" name="Rezervirano mjesto broja slajda 5">
            <a:extLst>
              <a:ext uri="{FF2B5EF4-FFF2-40B4-BE49-F238E27FC236}">
                <a16:creationId xmlns:a16="http://schemas.microsoft.com/office/drawing/2014/main" id="{B5BE0549-37CB-35C2-9CAA-963611477019}"/>
              </a:ext>
            </a:extLst>
          </p:cNvPr>
          <p:cNvSpPr>
            <a:spLocks noGrp="1"/>
          </p:cNvSpPr>
          <p:nvPr>
            <p:ph type="sldNum" sz="quarter" idx="12"/>
          </p:nvPr>
        </p:nvSpPr>
        <p:spPr/>
        <p:txBody>
          <a:bodyPr/>
          <a:lstStyle>
            <a:lvl1pPr>
              <a:defRPr/>
            </a:lvl1pPr>
          </a:lstStyle>
          <a:p>
            <a:pPr>
              <a:defRPr/>
            </a:pPr>
            <a:fld id="{2BF38653-8196-4DF2-904A-A7FABC149F5A}" type="slidenum">
              <a:rPr lang="hr-HR" altLang="sr-Latn-RS"/>
              <a:pPr>
                <a:defRPr/>
              </a:pPr>
              <a:t>‹#›</a:t>
            </a:fld>
            <a:endParaRPr lang="hr-HR" altLang="sr-Latn-RS"/>
          </a:p>
        </p:txBody>
      </p:sp>
    </p:spTree>
    <p:extLst>
      <p:ext uri="{BB962C8B-B14F-4D97-AF65-F5344CB8AC3E}">
        <p14:creationId xmlns:p14="http://schemas.microsoft.com/office/powerpoint/2010/main" val="75501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3">
            <a:extLst>
              <a:ext uri="{FF2B5EF4-FFF2-40B4-BE49-F238E27FC236}">
                <a16:creationId xmlns:a16="http://schemas.microsoft.com/office/drawing/2014/main" id="{91B78D54-A6B8-30A3-A9C9-C0E5F03183F2}"/>
              </a:ext>
            </a:extLst>
          </p:cNvPr>
          <p:cNvSpPr>
            <a:spLocks noGrp="1"/>
          </p:cNvSpPr>
          <p:nvPr>
            <p:ph type="dt" sz="half" idx="10"/>
          </p:nvPr>
        </p:nvSpPr>
        <p:spPr/>
        <p:txBody>
          <a:bodyPr/>
          <a:lstStyle>
            <a:lvl1pPr>
              <a:defRPr/>
            </a:lvl1pPr>
          </a:lstStyle>
          <a:p>
            <a:pPr>
              <a:defRPr/>
            </a:pPr>
            <a:fld id="{B127F046-D307-422E-8981-4ADD6D16DCB3}" type="datetimeFigureOut">
              <a:rPr lang="hr-HR"/>
              <a:pPr>
                <a:defRPr/>
              </a:pPr>
              <a:t>24.2.2024.</a:t>
            </a:fld>
            <a:endParaRPr lang="hr-HR"/>
          </a:p>
        </p:txBody>
      </p:sp>
      <p:sp>
        <p:nvSpPr>
          <p:cNvPr id="6" name="Rezervirano mjesto podnožja 4">
            <a:extLst>
              <a:ext uri="{FF2B5EF4-FFF2-40B4-BE49-F238E27FC236}">
                <a16:creationId xmlns:a16="http://schemas.microsoft.com/office/drawing/2014/main" id="{05DB160E-0BFA-3D0B-4838-76B66C5BD990}"/>
              </a:ext>
            </a:extLst>
          </p:cNvPr>
          <p:cNvSpPr>
            <a:spLocks noGrp="1"/>
          </p:cNvSpPr>
          <p:nvPr>
            <p:ph type="ftr" sz="quarter" idx="11"/>
          </p:nvPr>
        </p:nvSpPr>
        <p:spPr/>
        <p:txBody>
          <a:bodyPr/>
          <a:lstStyle>
            <a:lvl1pPr>
              <a:defRPr/>
            </a:lvl1pPr>
          </a:lstStyle>
          <a:p>
            <a:pPr>
              <a:defRPr/>
            </a:pPr>
            <a:endParaRPr lang="hr-HR"/>
          </a:p>
        </p:txBody>
      </p:sp>
      <p:sp>
        <p:nvSpPr>
          <p:cNvPr id="7" name="Rezervirano mjesto broja slajda 5">
            <a:extLst>
              <a:ext uri="{FF2B5EF4-FFF2-40B4-BE49-F238E27FC236}">
                <a16:creationId xmlns:a16="http://schemas.microsoft.com/office/drawing/2014/main" id="{40DC4F44-4C3E-369A-FA66-DE2304E793F0}"/>
              </a:ext>
            </a:extLst>
          </p:cNvPr>
          <p:cNvSpPr>
            <a:spLocks noGrp="1"/>
          </p:cNvSpPr>
          <p:nvPr>
            <p:ph type="sldNum" sz="quarter" idx="12"/>
          </p:nvPr>
        </p:nvSpPr>
        <p:spPr/>
        <p:txBody>
          <a:bodyPr/>
          <a:lstStyle>
            <a:lvl1pPr>
              <a:defRPr/>
            </a:lvl1pPr>
          </a:lstStyle>
          <a:p>
            <a:pPr>
              <a:defRPr/>
            </a:pPr>
            <a:fld id="{A97422BB-7898-42CB-80C7-72723494CD92}" type="slidenum">
              <a:rPr lang="hr-HR" altLang="sr-Latn-RS"/>
              <a:pPr>
                <a:defRPr/>
              </a:pPr>
              <a:t>‹#›</a:t>
            </a:fld>
            <a:endParaRPr lang="hr-HR" altLang="sr-Latn-RS"/>
          </a:p>
        </p:txBody>
      </p:sp>
    </p:spTree>
    <p:extLst>
      <p:ext uri="{BB962C8B-B14F-4D97-AF65-F5344CB8AC3E}">
        <p14:creationId xmlns:p14="http://schemas.microsoft.com/office/powerpoint/2010/main" val="365814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a:t>Uredite stil naslova matrice</a:t>
            </a: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3">
            <a:extLst>
              <a:ext uri="{FF2B5EF4-FFF2-40B4-BE49-F238E27FC236}">
                <a16:creationId xmlns:a16="http://schemas.microsoft.com/office/drawing/2014/main" id="{DAF8C44D-54B3-06A9-658F-A7D835B9364C}"/>
              </a:ext>
            </a:extLst>
          </p:cNvPr>
          <p:cNvSpPr>
            <a:spLocks noGrp="1"/>
          </p:cNvSpPr>
          <p:nvPr>
            <p:ph type="dt" sz="half" idx="10"/>
          </p:nvPr>
        </p:nvSpPr>
        <p:spPr/>
        <p:txBody>
          <a:bodyPr/>
          <a:lstStyle>
            <a:lvl1pPr>
              <a:defRPr/>
            </a:lvl1pPr>
          </a:lstStyle>
          <a:p>
            <a:pPr>
              <a:defRPr/>
            </a:pPr>
            <a:fld id="{A738FEC9-E748-46D3-90EB-C70411206027}" type="datetimeFigureOut">
              <a:rPr lang="hr-HR"/>
              <a:pPr>
                <a:defRPr/>
              </a:pPr>
              <a:t>24.2.2024.</a:t>
            </a:fld>
            <a:endParaRPr lang="hr-HR"/>
          </a:p>
        </p:txBody>
      </p:sp>
      <p:sp>
        <p:nvSpPr>
          <p:cNvPr id="8" name="Rezervirano mjesto podnožja 4">
            <a:extLst>
              <a:ext uri="{FF2B5EF4-FFF2-40B4-BE49-F238E27FC236}">
                <a16:creationId xmlns:a16="http://schemas.microsoft.com/office/drawing/2014/main" id="{67346FB9-FFEC-B3E9-A100-794635C12C19}"/>
              </a:ext>
            </a:extLst>
          </p:cNvPr>
          <p:cNvSpPr>
            <a:spLocks noGrp="1"/>
          </p:cNvSpPr>
          <p:nvPr>
            <p:ph type="ftr" sz="quarter" idx="11"/>
          </p:nvPr>
        </p:nvSpPr>
        <p:spPr/>
        <p:txBody>
          <a:bodyPr/>
          <a:lstStyle>
            <a:lvl1pPr>
              <a:defRPr/>
            </a:lvl1pPr>
          </a:lstStyle>
          <a:p>
            <a:pPr>
              <a:defRPr/>
            </a:pPr>
            <a:endParaRPr lang="hr-HR"/>
          </a:p>
        </p:txBody>
      </p:sp>
      <p:sp>
        <p:nvSpPr>
          <p:cNvPr id="9" name="Rezervirano mjesto broja slajda 5">
            <a:extLst>
              <a:ext uri="{FF2B5EF4-FFF2-40B4-BE49-F238E27FC236}">
                <a16:creationId xmlns:a16="http://schemas.microsoft.com/office/drawing/2014/main" id="{A7AD2F16-97A4-CAD9-D805-346FC4C5898F}"/>
              </a:ext>
            </a:extLst>
          </p:cNvPr>
          <p:cNvSpPr>
            <a:spLocks noGrp="1"/>
          </p:cNvSpPr>
          <p:nvPr>
            <p:ph type="sldNum" sz="quarter" idx="12"/>
          </p:nvPr>
        </p:nvSpPr>
        <p:spPr/>
        <p:txBody>
          <a:bodyPr/>
          <a:lstStyle>
            <a:lvl1pPr>
              <a:defRPr/>
            </a:lvl1pPr>
          </a:lstStyle>
          <a:p>
            <a:pPr>
              <a:defRPr/>
            </a:pPr>
            <a:fld id="{FF01920D-9D8D-4792-84DD-4ECB4C3055C1}" type="slidenum">
              <a:rPr lang="hr-HR" altLang="sr-Latn-RS"/>
              <a:pPr>
                <a:defRPr/>
              </a:pPr>
              <a:t>‹#›</a:t>
            </a:fld>
            <a:endParaRPr lang="hr-HR" altLang="sr-Latn-RS"/>
          </a:p>
        </p:txBody>
      </p:sp>
    </p:spTree>
    <p:extLst>
      <p:ext uri="{BB962C8B-B14F-4D97-AF65-F5344CB8AC3E}">
        <p14:creationId xmlns:p14="http://schemas.microsoft.com/office/powerpoint/2010/main" val="14348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3">
            <a:extLst>
              <a:ext uri="{FF2B5EF4-FFF2-40B4-BE49-F238E27FC236}">
                <a16:creationId xmlns:a16="http://schemas.microsoft.com/office/drawing/2014/main" id="{7092CB38-ACB2-309D-D106-FA62C57EBE8A}"/>
              </a:ext>
            </a:extLst>
          </p:cNvPr>
          <p:cNvSpPr>
            <a:spLocks noGrp="1"/>
          </p:cNvSpPr>
          <p:nvPr>
            <p:ph type="dt" sz="half" idx="10"/>
          </p:nvPr>
        </p:nvSpPr>
        <p:spPr/>
        <p:txBody>
          <a:bodyPr/>
          <a:lstStyle>
            <a:lvl1pPr>
              <a:defRPr/>
            </a:lvl1pPr>
          </a:lstStyle>
          <a:p>
            <a:pPr>
              <a:defRPr/>
            </a:pPr>
            <a:fld id="{7516E815-8FF3-4BC5-AA2B-FE89CA1A3456}" type="datetimeFigureOut">
              <a:rPr lang="hr-HR"/>
              <a:pPr>
                <a:defRPr/>
              </a:pPr>
              <a:t>24.2.2024.</a:t>
            </a:fld>
            <a:endParaRPr lang="hr-HR"/>
          </a:p>
        </p:txBody>
      </p:sp>
      <p:sp>
        <p:nvSpPr>
          <p:cNvPr id="4" name="Rezervirano mjesto podnožja 4">
            <a:extLst>
              <a:ext uri="{FF2B5EF4-FFF2-40B4-BE49-F238E27FC236}">
                <a16:creationId xmlns:a16="http://schemas.microsoft.com/office/drawing/2014/main" id="{CE3BA968-CF13-3B1F-6163-3D22001F059B}"/>
              </a:ext>
            </a:extLst>
          </p:cNvPr>
          <p:cNvSpPr>
            <a:spLocks noGrp="1"/>
          </p:cNvSpPr>
          <p:nvPr>
            <p:ph type="ftr" sz="quarter" idx="11"/>
          </p:nvPr>
        </p:nvSpPr>
        <p:spPr/>
        <p:txBody>
          <a:bodyPr/>
          <a:lstStyle>
            <a:lvl1pPr>
              <a:defRPr/>
            </a:lvl1pPr>
          </a:lstStyle>
          <a:p>
            <a:pPr>
              <a:defRPr/>
            </a:pPr>
            <a:endParaRPr lang="hr-HR"/>
          </a:p>
        </p:txBody>
      </p:sp>
      <p:sp>
        <p:nvSpPr>
          <p:cNvPr id="5" name="Rezervirano mjesto broja slajda 5">
            <a:extLst>
              <a:ext uri="{FF2B5EF4-FFF2-40B4-BE49-F238E27FC236}">
                <a16:creationId xmlns:a16="http://schemas.microsoft.com/office/drawing/2014/main" id="{BC72BE28-57F3-7CD7-4AFE-3EF45C53539E}"/>
              </a:ext>
            </a:extLst>
          </p:cNvPr>
          <p:cNvSpPr>
            <a:spLocks noGrp="1"/>
          </p:cNvSpPr>
          <p:nvPr>
            <p:ph type="sldNum" sz="quarter" idx="12"/>
          </p:nvPr>
        </p:nvSpPr>
        <p:spPr/>
        <p:txBody>
          <a:bodyPr/>
          <a:lstStyle>
            <a:lvl1pPr>
              <a:defRPr/>
            </a:lvl1pPr>
          </a:lstStyle>
          <a:p>
            <a:pPr>
              <a:defRPr/>
            </a:pPr>
            <a:fld id="{5C4A4D31-9612-4EC9-8F91-CCB145B656F3}" type="slidenum">
              <a:rPr lang="hr-HR" altLang="sr-Latn-RS"/>
              <a:pPr>
                <a:defRPr/>
              </a:pPr>
              <a:t>‹#›</a:t>
            </a:fld>
            <a:endParaRPr lang="hr-HR" altLang="sr-Latn-RS"/>
          </a:p>
        </p:txBody>
      </p:sp>
    </p:spTree>
    <p:extLst>
      <p:ext uri="{BB962C8B-B14F-4D97-AF65-F5344CB8AC3E}">
        <p14:creationId xmlns:p14="http://schemas.microsoft.com/office/powerpoint/2010/main" val="144942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3">
            <a:extLst>
              <a:ext uri="{FF2B5EF4-FFF2-40B4-BE49-F238E27FC236}">
                <a16:creationId xmlns:a16="http://schemas.microsoft.com/office/drawing/2014/main" id="{628461C0-F1F5-D213-635E-A9A88710630B}"/>
              </a:ext>
            </a:extLst>
          </p:cNvPr>
          <p:cNvSpPr>
            <a:spLocks noGrp="1"/>
          </p:cNvSpPr>
          <p:nvPr>
            <p:ph type="dt" sz="half" idx="10"/>
          </p:nvPr>
        </p:nvSpPr>
        <p:spPr/>
        <p:txBody>
          <a:bodyPr/>
          <a:lstStyle>
            <a:lvl1pPr>
              <a:defRPr/>
            </a:lvl1pPr>
          </a:lstStyle>
          <a:p>
            <a:pPr>
              <a:defRPr/>
            </a:pPr>
            <a:fld id="{BDFB1303-796B-43AE-8576-8F927214E563}" type="datetimeFigureOut">
              <a:rPr lang="hr-HR"/>
              <a:pPr>
                <a:defRPr/>
              </a:pPr>
              <a:t>24.2.2024.</a:t>
            </a:fld>
            <a:endParaRPr lang="hr-HR"/>
          </a:p>
        </p:txBody>
      </p:sp>
      <p:sp>
        <p:nvSpPr>
          <p:cNvPr id="3" name="Rezervirano mjesto podnožja 4">
            <a:extLst>
              <a:ext uri="{FF2B5EF4-FFF2-40B4-BE49-F238E27FC236}">
                <a16:creationId xmlns:a16="http://schemas.microsoft.com/office/drawing/2014/main" id="{17945BA4-7D36-02B8-16FC-8A170506AB6A}"/>
              </a:ext>
            </a:extLst>
          </p:cNvPr>
          <p:cNvSpPr>
            <a:spLocks noGrp="1"/>
          </p:cNvSpPr>
          <p:nvPr>
            <p:ph type="ftr" sz="quarter" idx="11"/>
          </p:nvPr>
        </p:nvSpPr>
        <p:spPr/>
        <p:txBody>
          <a:bodyPr/>
          <a:lstStyle>
            <a:lvl1pPr>
              <a:defRPr/>
            </a:lvl1pPr>
          </a:lstStyle>
          <a:p>
            <a:pPr>
              <a:defRPr/>
            </a:pPr>
            <a:endParaRPr lang="hr-HR"/>
          </a:p>
        </p:txBody>
      </p:sp>
      <p:sp>
        <p:nvSpPr>
          <p:cNvPr id="4" name="Rezervirano mjesto broja slajda 5">
            <a:extLst>
              <a:ext uri="{FF2B5EF4-FFF2-40B4-BE49-F238E27FC236}">
                <a16:creationId xmlns:a16="http://schemas.microsoft.com/office/drawing/2014/main" id="{F88D3273-E675-CF4A-6707-A4ACA7C4DF18}"/>
              </a:ext>
            </a:extLst>
          </p:cNvPr>
          <p:cNvSpPr>
            <a:spLocks noGrp="1"/>
          </p:cNvSpPr>
          <p:nvPr>
            <p:ph type="sldNum" sz="quarter" idx="12"/>
          </p:nvPr>
        </p:nvSpPr>
        <p:spPr/>
        <p:txBody>
          <a:bodyPr/>
          <a:lstStyle>
            <a:lvl1pPr>
              <a:defRPr/>
            </a:lvl1pPr>
          </a:lstStyle>
          <a:p>
            <a:pPr>
              <a:defRPr/>
            </a:pPr>
            <a:fld id="{FA3D2B19-56CF-4F58-B9FA-21BC14758ADD}" type="slidenum">
              <a:rPr lang="hr-HR" altLang="sr-Latn-RS"/>
              <a:pPr>
                <a:defRPr/>
              </a:pPr>
              <a:t>‹#›</a:t>
            </a:fld>
            <a:endParaRPr lang="hr-HR" altLang="sr-Latn-RS"/>
          </a:p>
        </p:txBody>
      </p:sp>
    </p:spTree>
    <p:extLst>
      <p:ext uri="{BB962C8B-B14F-4D97-AF65-F5344CB8AC3E}">
        <p14:creationId xmlns:p14="http://schemas.microsoft.com/office/powerpoint/2010/main" val="22864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a:t>Uredite stil naslova matrice</a:t>
            </a: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3">
            <a:extLst>
              <a:ext uri="{FF2B5EF4-FFF2-40B4-BE49-F238E27FC236}">
                <a16:creationId xmlns:a16="http://schemas.microsoft.com/office/drawing/2014/main" id="{B75F8147-3BDE-C56F-3898-656F4C84A83D}"/>
              </a:ext>
            </a:extLst>
          </p:cNvPr>
          <p:cNvSpPr>
            <a:spLocks noGrp="1"/>
          </p:cNvSpPr>
          <p:nvPr>
            <p:ph type="dt" sz="half" idx="10"/>
          </p:nvPr>
        </p:nvSpPr>
        <p:spPr/>
        <p:txBody>
          <a:bodyPr/>
          <a:lstStyle>
            <a:lvl1pPr>
              <a:defRPr/>
            </a:lvl1pPr>
          </a:lstStyle>
          <a:p>
            <a:pPr>
              <a:defRPr/>
            </a:pPr>
            <a:fld id="{AA9F32CB-04A3-4B07-BCEA-D11A197BDFFF}" type="datetimeFigureOut">
              <a:rPr lang="hr-HR"/>
              <a:pPr>
                <a:defRPr/>
              </a:pPr>
              <a:t>24.2.2024.</a:t>
            </a:fld>
            <a:endParaRPr lang="hr-HR"/>
          </a:p>
        </p:txBody>
      </p:sp>
      <p:sp>
        <p:nvSpPr>
          <p:cNvPr id="6" name="Rezervirano mjesto podnožja 4">
            <a:extLst>
              <a:ext uri="{FF2B5EF4-FFF2-40B4-BE49-F238E27FC236}">
                <a16:creationId xmlns:a16="http://schemas.microsoft.com/office/drawing/2014/main" id="{F4E08A6D-691B-D1E6-F633-FBA07D82A0FB}"/>
              </a:ext>
            </a:extLst>
          </p:cNvPr>
          <p:cNvSpPr>
            <a:spLocks noGrp="1"/>
          </p:cNvSpPr>
          <p:nvPr>
            <p:ph type="ftr" sz="quarter" idx="11"/>
          </p:nvPr>
        </p:nvSpPr>
        <p:spPr/>
        <p:txBody>
          <a:bodyPr/>
          <a:lstStyle>
            <a:lvl1pPr>
              <a:defRPr/>
            </a:lvl1pPr>
          </a:lstStyle>
          <a:p>
            <a:pPr>
              <a:defRPr/>
            </a:pPr>
            <a:endParaRPr lang="hr-HR"/>
          </a:p>
        </p:txBody>
      </p:sp>
      <p:sp>
        <p:nvSpPr>
          <p:cNvPr id="7" name="Rezervirano mjesto broja slajda 5">
            <a:extLst>
              <a:ext uri="{FF2B5EF4-FFF2-40B4-BE49-F238E27FC236}">
                <a16:creationId xmlns:a16="http://schemas.microsoft.com/office/drawing/2014/main" id="{800570FD-A125-DABE-BBC0-E0E285876271}"/>
              </a:ext>
            </a:extLst>
          </p:cNvPr>
          <p:cNvSpPr>
            <a:spLocks noGrp="1"/>
          </p:cNvSpPr>
          <p:nvPr>
            <p:ph type="sldNum" sz="quarter" idx="12"/>
          </p:nvPr>
        </p:nvSpPr>
        <p:spPr/>
        <p:txBody>
          <a:bodyPr/>
          <a:lstStyle>
            <a:lvl1pPr>
              <a:defRPr/>
            </a:lvl1pPr>
          </a:lstStyle>
          <a:p>
            <a:pPr>
              <a:defRPr/>
            </a:pPr>
            <a:fld id="{347FEF5E-E415-45E3-BE97-F5863A987DCC}" type="slidenum">
              <a:rPr lang="hr-HR" altLang="sr-Latn-RS"/>
              <a:pPr>
                <a:defRPr/>
              </a:pPr>
              <a:t>‹#›</a:t>
            </a:fld>
            <a:endParaRPr lang="hr-HR" altLang="sr-Latn-RS"/>
          </a:p>
        </p:txBody>
      </p:sp>
    </p:spTree>
    <p:extLst>
      <p:ext uri="{BB962C8B-B14F-4D97-AF65-F5344CB8AC3E}">
        <p14:creationId xmlns:p14="http://schemas.microsoft.com/office/powerpoint/2010/main" val="312071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a:t>Uredite stil naslova matrice</a:t>
            </a:r>
          </a:p>
        </p:txBody>
      </p:sp>
      <p:sp>
        <p:nvSpPr>
          <p:cNvPr id="3" name="Rezervirano mjesto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3">
            <a:extLst>
              <a:ext uri="{FF2B5EF4-FFF2-40B4-BE49-F238E27FC236}">
                <a16:creationId xmlns:a16="http://schemas.microsoft.com/office/drawing/2014/main" id="{95776840-6B36-4F99-CFF8-10C263449B50}"/>
              </a:ext>
            </a:extLst>
          </p:cNvPr>
          <p:cNvSpPr>
            <a:spLocks noGrp="1"/>
          </p:cNvSpPr>
          <p:nvPr>
            <p:ph type="dt" sz="half" idx="10"/>
          </p:nvPr>
        </p:nvSpPr>
        <p:spPr/>
        <p:txBody>
          <a:bodyPr/>
          <a:lstStyle>
            <a:lvl1pPr>
              <a:defRPr/>
            </a:lvl1pPr>
          </a:lstStyle>
          <a:p>
            <a:pPr>
              <a:defRPr/>
            </a:pPr>
            <a:fld id="{B4CAF214-1D7D-42EF-9E55-BB66745640C7}" type="datetimeFigureOut">
              <a:rPr lang="hr-HR"/>
              <a:pPr>
                <a:defRPr/>
              </a:pPr>
              <a:t>24.2.2024.</a:t>
            </a:fld>
            <a:endParaRPr lang="hr-HR"/>
          </a:p>
        </p:txBody>
      </p:sp>
      <p:sp>
        <p:nvSpPr>
          <p:cNvPr id="6" name="Rezervirano mjesto podnožja 4">
            <a:extLst>
              <a:ext uri="{FF2B5EF4-FFF2-40B4-BE49-F238E27FC236}">
                <a16:creationId xmlns:a16="http://schemas.microsoft.com/office/drawing/2014/main" id="{AD75343A-F8FC-F3F8-E8FB-678B9315271E}"/>
              </a:ext>
            </a:extLst>
          </p:cNvPr>
          <p:cNvSpPr>
            <a:spLocks noGrp="1"/>
          </p:cNvSpPr>
          <p:nvPr>
            <p:ph type="ftr" sz="quarter" idx="11"/>
          </p:nvPr>
        </p:nvSpPr>
        <p:spPr/>
        <p:txBody>
          <a:bodyPr/>
          <a:lstStyle>
            <a:lvl1pPr>
              <a:defRPr/>
            </a:lvl1pPr>
          </a:lstStyle>
          <a:p>
            <a:pPr>
              <a:defRPr/>
            </a:pPr>
            <a:endParaRPr lang="hr-HR"/>
          </a:p>
        </p:txBody>
      </p:sp>
      <p:sp>
        <p:nvSpPr>
          <p:cNvPr id="7" name="Rezervirano mjesto broja slajda 5">
            <a:extLst>
              <a:ext uri="{FF2B5EF4-FFF2-40B4-BE49-F238E27FC236}">
                <a16:creationId xmlns:a16="http://schemas.microsoft.com/office/drawing/2014/main" id="{A872FF38-1EA8-8A9F-4755-ED0C9851027A}"/>
              </a:ext>
            </a:extLst>
          </p:cNvPr>
          <p:cNvSpPr>
            <a:spLocks noGrp="1"/>
          </p:cNvSpPr>
          <p:nvPr>
            <p:ph type="sldNum" sz="quarter" idx="12"/>
          </p:nvPr>
        </p:nvSpPr>
        <p:spPr/>
        <p:txBody>
          <a:bodyPr/>
          <a:lstStyle>
            <a:lvl1pPr>
              <a:defRPr/>
            </a:lvl1pPr>
          </a:lstStyle>
          <a:p>
            <a:pPr>
              <a:defRPr/>
            </a:pPr>
            <a:fld id="{A8B2B08F-63D3-4CC4-A198-5E80EC07B1D6}" type="slidenum">
              <a:rPr lang="hr-HR" altLang="sr-Latn-RS"/>
              <a:pPr>
                <a:defRPr/>
              </a:pPr>
              <a:t>‹#›</a:t>
            </a:fld>
            <a:endParaRPr lang="hr-HR" altLang="sr-Latn-RS"/>
          </a:p>
        </p:txBody>
      </p:sp>
    </p:spTree>
    <p:extLst>
      <p:ext uri="{BB962C8B-B14F-4D97-AF65-F5344CB8AC3E}">
        <p14:creationId xmlns:p14="http://schemas.microsoft.com/office/powerpoint/2010/main" val="3912837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zervirano mjesto naslova 1">
            <a:extLst>
              <a:ext uri="{FF2B5EF4-FFF2-40B4-BE49-F238E27FC236}">
                <a16:creationId xmlns:a16="http://schemas.microsoft.com/office/drawing/2014/main" id="{5328BDC5-9D10-FA27-811F-1FA64A42C27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r-HR" altLang="sr-Latn-RS"/>
              <a:t>Uredite stil naslova matrice</a:t>
            </a:r>
          </a:p>
        </p:txBody>
      </p:sp>
      <p:sp>
        <p:nvSpPr>
          <p:cNvPr id="1027" name="Rezervirano mjesto teksta 2">
            <a:extLst>
              <a:ext uri="{FF2B5EF4-FFF2-40B4-BE49-F238E27FC236}">
                <a16:creationId xmlns:a16="http://schemas.microsoft.com/office/drawing/2014/main" id="{89C33BE3-63C9-E2B1-351E-70FA175D510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r-HR" altLang="sr-Latn-RS"/>
              <a:t>Uredite stilove teksta matrice</a:t>
            </a:r>
          </a:p>
          <a:p>
            <a:pPr lvl="1"/>
            <a:r>
              <a:rPr lang="hr-HR" altLang="sr-Latn-RS"/>
              <a:t>Druga razina</a:t>
            </a:r>
          </a:p>
          <a:p>
            <a:pPr lvl="2"/>
            <a:r>
              <a:rPr lang="hr-HR" altLang="sr-Latn-RS"/>
              <a:t>Treća razina</a:t>
            </a:r>
          </a:p>
          <a:p>
            <a:pPr lvl="3"/>
            <a:r>
              <a:rPr lang="hr-HR" altLang="sr-Latn-RS"/>
              <a:t>Četvrta razina</a:t>
            </a:r>
          </a:p>
          <a:p>
            <a:pPr lvl="4"/>
            <a:r>
              <a:rPr lang="hr-HR" altLang="sr-Latn-RS"/>
              <a:t>Peta razina</a:t>
            </a:r>
          </a:p>
        </p:txBody>
      </p:sp>
      <p:sp>
        <p:nvSpPr>
          <p:cNvPr id="4" name="Rezervirano mjesto datuma 3">
            <a:extLst>
              <a:ext uri="{FF2B5EF4-FFF2-40B4-BE49-F238E27FC236}">
                <a16:creationId xmlns:a16="http://schemas.microsoft.com/office/drawing/2014/main" id="{BA56C1B7-C79B-E286-592C-2D2F7F9A94F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E3DC67D-A6F6-4E4E-9DD8-71A1B2147883}" type="datetimeFigureOut">
              <a:rPr lang="hr-HR"/>
              <a:pPr>
                <a:defRPr/>
              </a:pPr>
              <a:t>24.2.2024.</a:t>
            </a:fld>
            <a:endParaRPr lang="hr-HR"/>
          </a:p>
        </p:txBody>
      </p:sp>
      <p:sp>
        <p:nvSpPr>
          <p:cNvPr id="5" name="Rezervirano mjesto podnožja 4">
            <a:extLst>
              <a:ext uri="{FF2B5EF4-FFF2-40B4-BE49-F238E27FC236}">
                <a16:creationId xmlns:a16="http://schemas.microsoft.com/office/drawing/2014/main" id="{E01D3034-10C0-C926-2B40-DCE61E614D0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hr-HR"/>
          </a:p>
        </p:txBody>
      </p:sp>
      <p:sp>
        <p:nvSpPr>
          <p:cNvPr id="6" name="Rezervirano mjesto broja slajda 5">
            <a:extLst>
              <a:ext uri="{FF2B5EF4-FFF2-40B4-BE49-F238E27FC236}">
                <a16:creationId xmlns:a16="http://schemas.microsoft.com/office/drawing/2014/main" id="{B513C706-79C3-3AD7-F719-AFA355BF45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9769C634-8773-41EE-9C38-BB976AF275A0}" type="slidenum">
              <a:rPr lang="hr-HR" altLang="sr-Latn-RS"/>
              <a:pPr>
                <a:defRPr/>
              </a:pPr>
              <a:t>‹#›</a:t>
            </a:fld>
            <a:endParaRPr lang="hr-HR" altLang="sr-Latn-R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audio" Target="file:///D:\Kreso\skola\7%20raz\7_57%20Zivot%20nakon%20smrti\0%20Thompson%20-%20Dan%20dolazi.mp3" TargetMode="Externa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Picture 2" descr="E:\SLIKE\blizanci_u_trbuhu.jpg">
            <a:extLst>
              <a:ext uri="{FF2B5EF4-FFF2-40B4-BE49-F238E27FC236}">
                <a16:creationId xmlns:a16="http://schemas.microsoft.com/office/drawing/2014/main" id="{E3F37D34-34F7-D8FF-D018-0D151D485B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6813" y="1341438"/>
            <a:ext cx="4143375"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ravokutnik 4">
            <a:extLst>
              <a:ext uri="{FF2B5EF4-FFF2-40B4-BE49-F238E27FC236}">
                <a16:creationId xmlns:a16="http://schemas.microsoft.com/office/drawing/2014/main" id="{877C9AD7-C1C8-CD12-A618-4714E39470FE}"/>
              </a:ext>
            </a:extLst>
          </p:cNvPr>
          <p:cNvSpPr>
            <a:spLocks noChangeArrowheads="1"/>
          </p:cNvSpPr>
          <p:nvPr/>
        </p:nvSpPr>
        <p:spPr bwMode="auto">
          <a:xfrm>
            <a:off x="179388" y="115888"/>
            <a:ext cx="5040312" cy="681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hr-HR" altLang="sr-Latn-RS" sz="1900">
                <a:solidFill>
                  <a:schemeClr val="bg1"/>
                </a:solidFill>
              </a:rPr>
              <a:t>U trbuhu jedne trudnice bile su dvije bebe. …</a:t>
            </a:r>
          </a:p>
          <a:p>
            <a:pPr eaLnBrk="1" hangingPunct="1">
              <a:spcBef>
                <a:spcPct val="0"/>
              </a:spcBef>
              <a:buFontTx/>
              <a:buNone/>
            </a:pPr>
            <a:r>
              <a:rPr lang="hr-HR" altLang="sr-Latn-RS" sz="1900">
                <a:solidFill>
                  <a:schemeClr val="bg1"/>
                </a:solidFill>
              </a:rPr>
              <a:t>Jedna od njih upita drugu: </a:t>
            </a:r>
            <a:br>
              <a:rPr lang="hr-HR" altLang="sr-Latn-RS" sz="1900">
                <a:solidFill>
                  <a:schemeClr val="bg1"/>
                </a:solidFill>
              </a:rPr>
            </a:br>
            <a:r>
              <a:rPr lang="hr-HR" altLang="sr-Latn-RS" sz="1900">
                <a:solidFill>
                  <a:schemeClr val="bg1"/>
                </a:solidFill>
              </a:rPr>
              <a:t>- "Vjeruješ li Ti u život nakon poroda?" </a:t>
            </a:r>
          </a:p>
          <a:p>
            <a:pPr eaLnBrk="1" hangingPunct="1">
              <a:spcBef>
                <a:spcPct val="0"/>
              </a:spcBef>
              <a:buFontTx/>
              <a:buNone/>
            </a:pPr>
            <a:r>
              <a:rPr lang="hr-HR" altLang="sr-Latn-RS" sz="1900">
                <a:solidFill>
                  <a:schemeClr val="bg1"/>
                </a:solidFill>
              </a:rPr>
              <a:t>- „Pa..., da! Nešto mora postojati i nakon poroda. Ovo mi izgleda tek kao neka priprema za ono što ćemo biti kasnije."</a:t>
            </a:r>
          </a:p>
          <a:p>
            <a:pPr eaLnBrk="1" hangingPunct="1">
              <a:spcBef>
                <a:spcPct val="0"/>
              </a:spcBef>
              <a:buFontTx/>
              <a:buNone/>
            </a:pPr>
            <a:r>
              <a:rPr lang="hr-HR" altLang="sr-Latn-RS" sz="1900">
                <a:solidFill>
                  <a:schemeClr val="bg1"/>
                </a:solidFill>
              </a:rPr>
              <a:t>- „Eh, gluposti! Ja mislim da ne postoji život nakon poroda! Pa kakav bi bio taj život?"</a:t>
            </a:r>
          </a:p>
          <a:p>
            <a:pPr eaLnBrk="1" hangingPunct="1">
              <a:spcBef>
                <a:spcPct val="0"/>
              </a:spcBef>
              <a:buFontTx/>
              <a:buNone/>
            </a:pPr>
            <a:r>
              <a:rPr lang="hr-HR" altLang="sr-Latn-RS" sz="1900">
                <a:solidFill>
                  <a:schemeClr val="bg1"/>
                </a:solidFill>
              </a:rPr>
              <a:t>- „Ja ne znam, ali moglo bi npr. biti više svjetla nego ovdje … A možda ćemo i hodati ovim svojim nogama, a i hraniti se ovim ustima koje imamo!"</a:t>
            </a:r>
          </a:p>
          <a:p>
            <a:pPr eaLnBrk="1" hangingPunct="1">
              <a:spcBef>
                <a:spcPct val="0"/>
              </a:spcBef>
              <a:buFontTx/>
              <a:buNone/>
            </a:pPr>
            <a:r>
              <a:rPr lang="hr-HR" altLang="sr-Latn-RS" sz="1900">
                <a:solidFill>
                  <a:schemeClr val="bg1"/>
                </a:solidFill>
              </a:rPr>
              <a:t>- "Ma, je!? ... Kak ti to misliš „hodati” ili „ustima jesti”?! Mi to ne možemo! Mi ti jedemo samo preko pupčane vrpce - i to je to! Zato ja mislim da nakon poroda mi prestajemo živjeti! "</a:t>
            </a:r>
          </a:p>
          <a:p>
            <a:pPr eaLnBrk="1" hangingPunct="1">
              <a:spcBef>
                <a:spcPct val="0"/>
              </a:spcBef>
              <a:buFontTx/>
              <a:buNone/>
            </a:pPr>
            <a:r>
              <a:rPr lang="hr-HR" altLang="sr-Latn-RS" sz="1900">
                <a:solidFill>
                  <a:schemeClr val="bg1"/>
                </a:solidFill>
              </a:rPr>
              <a:t>- „Da, istina je, pupčana je vrpca prekratka da bi nakon poroda preko nje i dalje jeli. Baš zato ja mislim da sigurno postoji neki način kako da se hranimo kasnije i bez toga: svojim ustima!"</a:t>
            </a:r>
          </a:p>
          <a:p>
            <a:pPr eaLnBrk="1" hangingPunct="1">
              <a:spcBef>
                <a:spcPct val="0"/>
              </a:spcBef>
              <a:buFontTx/>
              <a:buNone/>
            </a:pPr>
            <a:r>
              <a:rPr lang="hr-HR" altLang="sr-Latn-RS" sz="1900">
                <a:solidFill>
                  <a:schemeClr val="bg1"/>
                </a:solidFill>
              </a:rPr>
              <a:t>- "Ali, nitko se nije vratio u majku nakon što se rodio! To ti je dokaz da je nakon poroda kraj života! A i ovaj život, tu u mraku - i nije baš nešto naj-naj!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290" name="Picture 4" descr="Slikovni rezultat za jona kit">
            <a:extLst>
              <a:ext uri="{FF2B5EF4-FFF2-40B4-BE49-F238E27FC236}">
                <a16:creationId xmlns:a16="http://schemas.microsoft.com/office/drawing/2014/main" id="{F4BC29A2-57AF-ABEA-1787-C083944859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avokutnik 1">
            <a:extLst>
              <a:ext uri="{FF2B5EF4-FFF2-40B4-BE49-F238E27FC236}">
                <a16:creationId xmlns:a16="http://schemas.microsoft.com/office/drawing/2014/main" id="{C9C6562B-9CA1-12A7-32D2-9EC2BD3265A2}"/>
              </a:ext>
            </a:extLst>
          </p:cNvPr>
          <p:cNvSpPr>
            <a:spLocks noChangeArrowheads="1"/>
          </p:cNvSpPr>
          <p:nvPr/>
        </p:nvSpPr>
        <p:spPr bwMode="auto">
          <a:xfrm>
            <a:off x="107950" y="115888"/>
            <a:ext cx="3095625" cy="6556375"/>
          </a:xfrm>
          <a:prstGeom prst="rect">
            <a:avLst/>
          </a:prstGeom>
          <a:solidFill>
            <a:srgbClr val="FFFFFF">
              <a:alpha val="9803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hr-HR" altLang="sr-Latn-RS" sz="2000"/>
              <a:t>Jedna djevojčica raspravlja s učiteljem o kitovima. …</a:t>
            </a:r>
          </a:p>
          <a:p>
            <a:pPr eaLnBrk="1" hangingPunct="1">
              <a:spcBef>
                <a:spcPct val="0"/>
              </a:spcBef>
              <a:buFontTx/>
              <a:buNone/>
            </a:pPr>
            <a:r>
              <a:rPr lang="hr-HR" altLang="sr-Latn-RS" sz="2000"/>
              <a:t>Učitelj objašnjava djevojčici kako je nemoguće da kit proguta čovjeka, jer, iako je to jako veliki sisavac, ima jako malo grlo. Djevojčica onda objašnjava kako je kit progutao starozavjetnog proroka Jonu! Iziritiran, učitelj ponovi da je nemoguće da kit proguta čovjeka!</a:t>
            </a:r>
          </a:p>
          <a:p>
            <a:pPr eaLnBrk="1" hangingPunct="1">
              <a:spcBef>
                <a:spcPct val="0"/>
              </a:spcBef>
              <a:buFontTx/>
              <a:buNone/>
            </a:pPr>
            <a:r>
              <a:rPr lang="hr-HR" altLang="sr-Latn-RS" sz="2000"/>
              <a:t>Tada će djevojčica: "Kad stignem u raj, pitat ću Jonu!" </a:t>
            </a:r>
          </a:p>
          <a:p>
            <a:pPr eaLnBrk="1" hangingPunct="1">
              <a:spcBef>
                <a:spcPct val="0"/>
              </a:spcBef>
              <a:buFontTx/>
              <a:buNone/>
            </a:pPr>
            <a:r>
              <a:rPr lang="hr-HR" altLang="sr-Latn-RS" sz="2000"/>
              <a:t>A učitelj upita: "A što ćeš ako je Jona završio u paklu?!" </a:t>
            </a:r>
          </a:p>
          <a:p>
            <a:pPr eaLnBrk="1" hangingPunct="1">
              <a:spcBef>
                <a:spcPct val="0"/>
              </a:spcBef>
              <a:buFontTx/>
              <a:buNone/>
            </a:pPr>
            <a:r>
              <a:rPr lang="hr-HR" altLang="sr-Latn-RS" sz="2000"/>
              <a:t>Djevojčica odgovori: "Onda ga pitaj TI!"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up)">
                                      <p:cBhvr>
                                        <p:cTn id="7" dur="500"/>
                                        <p:tgtEl>
                                          <p:spTgt spid="2">
                                            <p:bg/>
                                          </p:spTgt>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wipe(up)">
                                      <p:cBhvr>
                                        <p:cTn id="11" dur="500"/>
                                        <p:tgtEl>
                                          <p:spTgt spid="2">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up)">
                                      <p:cBhvr>
                                        <p:cTn id="16" dur="500"/>
                                        <p:tgtEl>
                                          <p:spTgt spid="2">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wipe(up)">
                                      <p:cBhvr>
                                        <p:cTn id="21" dur="500"/>
                                        <p:tgtEl>
                                          <p:spTgt spid="2">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wipe(up)">
                                      <p:cBhvr>
                                        <p:cTn id="26" dur="500"/>
                                        <p:tgtEl>
                                          <p:spTgt spid="2">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wipe(up)">
                                      <p:cBhvr>
                                        <p:cTn id="31"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Slikovni rezultat za golman">
            <a:extLst>
              <a:ext uri="{FF2B5EF4-FFF2-40B4-BE49-F238E27FC236}">
                <a16:creationId xmlns:a16="http://schemas.microsoft.com/office/drawing/2014/main" id="{A8CCCA79-A7C2-2846-68B2-A7C8C8CCE2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ravokutnik 1">
            <a:extLst>
              <a:ext uri="{FF2B5EF4-FFF2-40B4-BE49-F238E27FC236}">
                <a16:creationId xmlns:a16="http://schemas.microsoft.com/office/drawing/2014/main" id="{8DFFC9B7-8BF4-8308-DF29-95D6CB380ABC}"/>
              </a:ext>
            </a:extLst>
          </p:cNvPr>
          <p:cNvSpPr>
            <a:spLocks noChangeArrowheads="1"/>
          </p:cNvSpPr>
          <p:nvPr/>
        </p:nvSpPr>
        <p:spPr bwMode="auto">
          <a:xfrm>
            <a:off x="4932363" y="150813"/>
            <a:ext cx="4105275" cy="6556375"/>
          </a:xfrm>
          <a:prstGeom prst="rect">
            <a:avLst/>
          </a:prstGeom>
          <a:solidFill>
            <a:srgbClr val="FFFFFF">
              <a:alpha val="6313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hr-HR" altLang="sr-Latn-RS" sz="2800"/>
              <a:t>Mujo i Haso bili strastveni nogometaši. I dogovorili se, tko prvi umre da se javi drugome i kaže kakvo je stanje s nogometom u drugom svijetu. …</a:t>
            </a:r>
          </a:p>
          <a:p>
            <a:pPr eaLnBrk="1" hangingPunct="1">
              <a:spcBef>
                <a:spcPct val="0"/>
              </a:spcBef>
              <a:buFontTx/>
              <a:buNone/>
            </a:pPr>
            <a:r>
              <a:rPr lang="hr-HR" altLang="sr-Latn-RS" sz="2800"/>
              <a:t>I Mujo umro i, po dogovoru, javio se Hasi i kaže: </a:t>
            </a:r>
          </a:p>
          <a:p>
            <a:pPr eaLnBrk="1" hangingPunct="1">
              <a:spcBef>
                <a:spcPct val="0"/>
              </a:spcBef>
              <a:buFontTx/>
              <a:buNone/>
            </a:pPr>
            <a:r>
              <a:rPr lang="hr-HR" altLang="sr-Latn-RS" sz="2800"/>
              <a:t>„Haso! … Dobra je vijest je da se u nebu igra nogomet na super terenima!... </a:t>
            </a:r>
          </a:p>
          <a:p>
            <a:pPr eaLnBrk="1" hangingPunct="1">
              <a:spcBef>
                <a:spcPct val="0"/>
              </a:spcBef>
              <a:buFontTx/>
              <a:buNone/>
            </a:pPr>
            <a:r>
              <a:rPr lang="hr-HR" altLang="sr-Latn-RS" sz="2800"/>
              <a:t>A loša vijest je da TI sutra za moju ekipu braniš na golu!”</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1AC54D74-3546-1C11-6F12-AE635B365A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04813"/>
            <a:ext cx="8766175" cy="583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0 Thompson - Dan dolazi.mp3">
            <a:hlinkClick r:id="" action="ppaction://media"/>
            <a:extLst>
              <a:ext uri="{FF2B5EF4-FFF2-40B4-BE49-F238E27FC236}">
                <a16:creationId xmlns:a16="http://schemas.microsoft.com/office/drawing/2014/main" id="{878C0585-B0DC-EC6D-0F63-0B1E6AA566E5}"/>
              </a:ext>
            </a:extLst>
          </p:cNvPr>
          <p:cNvPicPr>
            <a:picLocks noRot="1" noChangeAspect="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7956550" y="564515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344369"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74" name="Picture 2" descr="E:\SLIKE\blizanci_u_trbuhu.jpg">
            <a:extLst>
              <a:ext uri="{FF2B5EF4-FFF2-40B4-BE49-F238E27FC236}">
                <a16:creationId xmlns:a16="http://schemas.microsoft.com/office/drawing/2014/main" id="{F1BBD299-60AF-DA1A-E04C-73189E1F20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6813" y="1341438"/>
            <a:ext cx="4143375"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ravokutnik 4">
            <a:extLst>
              <a:ext uri="{FF2B5EF4-FFF2-40B4-BE49-F238E27FC236}">
                <a16:creationId xmlns:a16="http://schemas.microsoft.com/office/drawing/2014/main" id="{03F496C6-5CED-E48F-5C19-45C23FE55445}"/>
              </a:ext>
            </a:extLst>
          </p:cNvPr>
          <p:cNvSpPr>
            <a:spLocks noChangeArrowheads="1"/>
          </p:cNvSpPr>
          <p:nvPr/>
        </p:nvSpPr>
        <p:spPr bwMode="auto">
          <a:xfrm>
            <a:off x="179388" y="333375"/>
            <a:ext cx="4821237"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hr-HR" altLang="sr-Latn-RS" sz="1900">
                <a:solidFill>
                  <a:schemeClr val="bg1"/>
                </a:solidFill>
              </a:rPr>
              <a:t>- „Hm, ja ne znam točno kako će biti nakon poroda, no siguran sam da postoji naša mama i da ćemo je vidjeti nakon poroda. I ona će se brinuti za nas kao što se i sada za nas birne!"</a:t>
            </a:r>
          </a:p>
          <a:p>
            <a:pPr eaLnBrk="1" hangingPunct="1">
              <a:spcBef>
                <a:spcPct val="0"/>
              </a:spcBef>
              <a:buFontTx/>
              <a:buNone/>
            </a:pPr>
            <a:r>
              <a:rPr lang="hr-HR" altLang="sr-Latn-RS" sz="1900">
                <a:solidFill>
                  <a:schemeClr val="bg1"/>
                </a:solidFill>
              </a:rPr>
              <a:t>- "Mamu?! Ti vjeruješ u mamu?! A gdje ti je ona sada?! "</a:t>
            </a:r>
          </a:p>
          <a:p>
            <a:pPr eaLnBrk="1" hangingPunct="1">
              <a:spcBef>
                <a:spcPct val="0"/>
              </a:spcBef>
              <a:buFontTx/>
              <a:buNone/>
            </a:pPr>
            <a:r>
              <a:rPr lang="hr-HR" altLang="sr-Latn-RS" sz="1900">
                <a:solidFill>
                  <a:schemeClr val="bg1"/>
                </a:solidFill>
              </a:rPr>
              <a:t>- "Gdje? Sva je oko nas! A zahvaljujući njoj mi sada živimo. Bez nje cijeli ovaj naš svijet ne bi ni postojao!"</a:t>
            </a:r>
          </a:p>
          <a:p>
            <a:pPr eaLnBrk="1" hangingPunct="1">
              <a:spcBef>
                <a:spcPct val="0"/>
              </a:spcBef>
              <a:buFontTx/>
              <a:buNone/>
            </a:pPr>
            <a:r>
              <a:rPr lang="hr-HR" altLang="sr-Latn-RS" sz="1900">
                <a:solidFill>
                  <a:schemeClr val="bg1"/>
                </a:solidFill>
              </a:rPr>
              <a:t>- "Ja ipak u to ne vjerujem! Ja nikada nisam vidio mamu i zato nemam razloga vjerovati da ona postoji!"</a:t>
            </a:r>
          </a:p>
          <a:p>
            <a:pPr eaLnBrk="1" hangingPunct="1">
              <a:spcBef>
                <a:spcPct val="0"/>
              </a:spcBef>
              <a:buFontTx/>
              <a:buNone/>
            </a:pPr>
            <a:r>
              <a:rPr lang="hr-HR" altLang="sr-Latn-RS" sz="1900">
                <a:solidFill>
                  <a:schemeClr val="bg1"/>
                </a:solidFill>
              </a:rPr>
              <a:t>- „Ok, nismo je vidjeli. Ali ako malo bolje slušaš, osjetit ćeš da kuca mamino srce, osjetit ćeš njene pokrete, čuti njezin glas... Zato ja vjerujem da postoji mama i da postoji život i nakon rođenja!"</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F8345BAE-4387-0562-77F9-27EA48238B80}"/>
              </a:ext>
            </a:extLst>
          </p:cNvPr>
          <p:cNvSpPr>
            <a:spLocks noGrp="1"/>
          </p:cNvSpPr>
          <p:nvPr>
            <p:ph idx="1"/>
          </p:nvPr>
        </p:nvSpPr>
        <p:spPr>
          <a:xfrm>
            <a:off x="395288" y="404813"/>
            <a:ext cx="8208962" cy="6192837"/>
          </a:xfrm>
        </p:spPr>
        <p:txBody>
          <a:bodyPr rtlCol="0">
            <a:noAutofit/>
          </a:bodyPr>
          <a:lstStyle/>
          <a:p>
            <a:pPr marL="0" indent="0" eaLnBrk="1" fontAlgn="auto" hangingPunct="1">
              <a:spcAft>
                <a:spcPts val="0"/>
              </a:spcAft>
              <a:buFont typeface="Arial" panose="020B0604020202020204" pitchFamily="34" charset="0"/>
              <a:buNone/>
              <a:defRPr/>
            </a:pPr>
            <a:r>
              <a:rPr lang="hr-HR" b="1" dirty="0">
                <a:latin typeface="Arial" panose="020B0604020202020204" pitchFamily="34" charset="0"/>
                <a:cs typeface="Arial" panose="020B0604020202020204" pitchFamily="34" charset="0"/>
              </a:rPr>
              <a:t>U31 </a:t>
            </a:r>
            <a:r>
              <a:rPr lang="hr-HR" sz="2800" dirty="0">
                <a:solidFill>
                  <a:schemeClr val="bg1">
                    <a:lumMod val="65000"/>
                  </a:schemeClr>
                </a:solidFill>
                <a:latin typeface="Arial" panose="020B0604020202020204" pitchFamily="34" charset="0"/>
                <a:cs typeface="Arial" panose="020B0604020202020204" pitchFamily="34" charset="0"/>
              </a:rPr>
              <a:t>(Tajna smrti)</a:t>
            </a:r>
            <a:br>
              <a:rPr lang="hr-HR" sz="2800" dirty="0">
                <a:solidFill>
                  <a:schemeClr val="bg1">
                    <a:lumMod val="65000"/>
                  </a:schemeClr>
                </a:solidFill>
                <a:latin typeface="Arial" panose="020B0604020202020204" pitchFamily="34" charset="0"/>
                <a:cs typeface="Arial" panose="020B0604020202020204" pitchFamily="34" charset="0"/>
              </a:rPr>
            </a:br>
            <a:endParaRPr lang="hr-HR" sz="2800" dirty="0">
              <a:solidFill>
                <a:schemeClr val="bg1">
                  <a:lumMod val="65000"/>
                </a:schemeClr>
              </a:solidFill>
              <a:latin typeface="Arial" panose="020B0604020202020204" pitchFamily="34" charset="0"/>
              <a:cs typeface="Arial" panose="020B0604020202020204" pitchFamily="34" charset="0"/>
            </a:endParaRPr>
          </a:p>
          <a:p>
            <a:pPr marL="536575" indent="-536575" eaLnBrk="1" fontAlgn="auto" hangingPunct="1">
              <a:spcAft>
                <a:spcPts val="0"/>
              </a:spcAft>
              <a:buFont typeface="Wingdings" panose="05000000000000000000" pitchFamily="2" charset="2"/>
              <a:buChar char="Ø"/>
              <a:defRPr/>
            </a:pPr>
            <a:r>
              <a:rPr lang="hr-HR" sz="2400" dirty="0">
                <a:solidFill>
                  <a:srgbClr val="7030A0"/>
                </a:solidFill>
                <a:latin typeface="Arial" panose="020B0604020202020204" pitchFamily="34" charset="0"/>
                <a:cs typeface="Arial" panose="020B0604020202020204" pitchFamily="34" charset="0"/>
              </a:rPr>
              <a:t>Što je „smrt” (za kršćane)?</a:t>
            </a:r>
          </a:p>
          <a:p>
            <a:pPr marL="536575" indent="-536575" eaLnBrk="1" fontAlgn="auto" hangingPunct="1">
              <a:spcAft>
                <a:spcPts val="0"/>
              </a:spcAft>
              <a:buFont typeface="Wingdings" panose="05000000000000000000" pitchFamily="2" charset="2"/>
              <a:buChar char="Ø"/>
              <a:defRPr/>
            </a:pPr>
            <a:r>
              <a:rPr lang="hr-HR" sz="2400" dirty="0">
                <a:solidFill>
                  <a:srgbClr val="7030A0"/>
                </a:solidFill>
                <a:latin typeface="Arial" panose="020B0604020202020204" pitchFamily="34" charset="0"/>
                <a:cs typeface="Arial" panose="020B0604020202020204" pitchFamily="34" charset="0"/>
              </a:rPr>
              <a:t>Pobuđuje li u tebi pomisao na smrt osjećaj straha ili osjećaj nade i ohrabrenja? Zašto?</a:t>
            </a:r>
          </a:p>
          <a:p>
            <a:pPr eaLnBrk="1" fontAlgn="auto" hangingPunct="1">
              <a:spcAft>
                <a:spcPts val="0"/>
              </a:spcAft>
              <a:defRPr/>
            </a:pPr>
            <a:endParaRPr lang="hr-HR" dirty="0">
              <a:latin typeface="Arial" panose="020B0604020202020204" pitchFamily="34" charset="0"/>
              <a:cs typeface="Arial" panose="020B0604020202020204" pitchFamily="34"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ADC79B6B-85C6-B9CF-527C-EA7587040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33375"/>
            <a:ext cx="7367587" cy="6119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Ravni poveznik 4">
            <a:extLst>
              <a:ext uri="{FF2B5EF4-FFF2-40B4-BE49-F238E27FC236}">
                <a16:creationId xmlns:a16="http://schemas.microsoft.com/office/drawing/2014/main" id="{BB7F4CF2-C59C-CD36-4851-EFA21E879EB8}"/>
              </a:ext>
            </a:extLst>
          </p:cNvPr>
          <p:cNvCxnSpPr/>
          <p:nvPr/>
        </p:nvCxnSpPr>
        <p:spPr>
          <a:xfrm>
            <a:off x="971550" y="3860800"/>
            <a:ext cx="3455988"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7" name="Ravni poveznik 6">
            <a:extLst>
              <a:ext uri="{FF2B5EF4-FFF2-40B4-BE49-F238E27FC236}">
                <a16:creationId xmlns:a16="http://schemas.microsoft.com/office/drawing/2014/main" id="{0F5CFD32-CE5E-47BA-0713-CDA95A2A7B31}"/>
              </a:ext>
            </a:extLst>
          </p:cNvPr>
          <p:cNvCxnSpPr/>
          <p:nvPr/>
        </p:nvCxnSpPr>
        <p:spPr>
          <a:xfrm>
            <a:off x="3203575" y="1700213"/>
            <a:ext cx="207645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Ravni poveznik 8">
            <a:extLst>
              <a:ext uri="{FF2B5EF4-FFF2-40B4-BE49-F238E27FC236}">
                <a16:creationId xmlns:a16="http://schemas.microsoft.com/office/drawing/2014/main" id="{B4628970-FBA8-F5A0-E8FA-A852C21ACF8A}"/>
              </a:ext>
            </a:extLst>
          </p:cNvPr>
          <p:cNvCxnSpPr/>
          <p:nvPr/>
        </p:nvCxnSpPr>
        <p:spPr>
          <a:xfrm>
            <a:off x="2506663" y="6021388"/>
            <a:ext cx="4586287" cy="0"/>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83EDE07C-2285-3C5E-0E8E-71171099503F}"/>
              </a:ext>
            </a:extLst>
          </p:cNvPr>
          <p:cNvSpPr>
            <a:spLocks noChangeArrowheads="1"/>
          </p:cNvSpPr>
          <p:nvPr/>
        </p:nvSpPr>
        <p:spPr bwMode="auto">
          <a:xfrm>
            <a:off x="330993" y="1057637"/>
            <a:ext cx="8652670" cy="551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60363" indent="-36036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hr-HR" altLang="sr-Latn-RS" dirty="0"/>
              <a:t>U čovjeku oduvijek postoji želja za vječnim životom. </a:t>
            </a:r>
          </a:p>
          <a:p>
            <a:pPr eaLnBrk="1" hangingPunct="1">
              <a:spcBef>
                <a:spcPct val="0"/>
              </a:spcBef>
              <a:buFont typeface="Arial" panose="020B0604020202020204" pitchFamily="34" charset="0"/>
              <a:buNone/>
            </a:pPr>
            <a:r>
              <a:rPr lang="hr-HR" altLang="sr-Latn-RS" dirty="0"/>
              <a:t>Većina religija vjeruje u život poslije smrti.</a:t>
            </a:r>
          </a:p>
          <a:p>
            <a:pPr eaLnBrk="1" hangingPunct="1">
              <a:spcBef>
                <a:spcPct val="0"/>
              </a:spcBef>
              <a:buFont typeface="Arial" panose="020B0604020202020204" pitchFamily="34" charset="0"/>
              <a:buNone/>
            </a:pPr>
            <a:r>
              <a:rPr lang="hr-HR" altLang="sr-Latn-RS" dirty="0"/>
              <a:t>U Starom Zavjetu su vjerovali u zagrobni život i molili se za mrtve.</a:t>
            </a:r>
          </a:p>
          <a:p>
            <a:pPr eaLnBrk="1" hangingPunct="1">
              <a:spcBef>
                <a:spcPct val="0"/>
              </a:spcBef>
              <a:buFont typeface="Arial" panose="020B0604020202020204" pitchFamily="34" charset="0"/>
              <a:buNone/>
            </a:pPr>
            <a:r>
              <a:rPr lang="hr-HR" altLang="sr-Latn-RS" dirty="0"/>
              <a:t>Mi kršćani vjerujemo u uskrsnuće jer je Isus uskrsnuo.</a:t>
            </a:r>
          </a:p>
          <a:p>
            <a:pPr eaLnBrk="1" hangingPunct="1">
              <a:spcBef>
                <a:spcPct val="0"/>
              </a:spcBef>
              <a:buFont typeface="Arial" panose="020B0604020202020204" pitchFamily="34" charset="0"/>
              <a:buNone/>
            </a:pPr>
            <a:r>
              <a:rPr lang="hr-HR" altLang="sr-Latn-RS" dirty="0"/>
              <a:t>O zagrobnom životu svjedoče nam Isusova i Marijina ukazanja.</a:t>
            </a:r>
          </a:p>
          <a:p>
            <a:pPr eaLnBrk="1" hangingPunct="1">
              <a:spcBef>
                <a:spcPct val="0"/>
              </a:spcBef>
              <a:buFont typeface="Arial" panose="020B0604020202020204" pitchFamily="34" charset="0"/>
              <a:buNone/>
            </a:pPr>
            <a:r>
              <a:rPr lang="hr-HR" altLang="sr-Latn-RS" dirty="0"/>
              <a:t>Mnogi ljudi koji su bili klinički mrtvi svjedoče da postoji život iza smrti.</a:t>
            </a:r>
          </a:p>
        </p:txBody>
      </p:sp>
      <p:sp>
        <p:nvSpPr>
          <p:cNvPr id="6" name="Pravokutnik 4">
            <a:extLst>
              <a:ext uri="{FF2B5EF4-FFF2-40B4-BE49-F238E27FC236}">
                <a16:creationId xmlns:a16="http://schemas.microsoft.com/office/drawing/2014/main" id="{E138C39E-ABE6-7946-52A7-744F625B9AF4}"/>
              </a:ext>
            </a:extLst>
          </p:cNvPr>
          <p:cNvSpPr>
            <a:spLocks noChangeArrowheads="1"/>
          </p:cNvSpPr>
          <p:nvPr/>
        </p:nvSpPr>
        <p:spPr bwMode="auto">
          <a:xfrm>
            <a:off x="250825" y="260350"/>
            <a:ext cx="8732838" cy="584200"/>
          </a:xfrm>
          <a:prstGeom prst="rect">
            <a:avLst/>
          </a:prstGeom>
          <a:noFill/>
          <a:ln>
            <a:noFill/>
          </a:ln>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r>
              <a:rPr lang="hr-HR" altLang="sr-Latn-RS" sz="3200" b="1" dirty="0">
                <a:solidFill>
                  <a:schemeClr val="bg1">
                    <a:lumMod val="65000"/>
                  </a:schemeClr>
                </a:solidFill>
              </a:rPr>
              <a:t>Strah pred smrću: postoji li život nakon smrti?</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ica 3">
            <a:extLst>
              <a:ext uri="{FF2B5EF4-FFF2-40B4-BE49-F238E27FC236}">
                <a16:creationId xmlns:a16="http://schemas.microsoft.com/office/drawing/2014/main" id="{EDF3E2F8-7ABC-ADEA-CA2D-975BAC3F5377}"/>
              </a:ext>
            </a:extLst>
          </p:cNvPr>
          <p:cNvGraphicFramePr>
            <a:graphicFrameLocks noGrp="1"/>
          </p:cNvGraphicFramePr>
          <p:nvPr/>
        </p:nvGraphicFramePr>
        <p:xfrm>
          <a:off x="273050" y="2276475"/>
          <a:ext cx="8497888" cy="2560955"/>
        </p:xfrm>
        <a:graphic>
          <a:graphicData uri="http://schemas.openxmlformats.org/drawingml/2006/table">
            <a:tbl>
              <a:tblPr/>
              <a:tblGrid>
                <a:gridCol w="8497888">
                  <a:extLst>
                    <a:ext uri="{9D8B030D-6E8A-4147-A177-3AD203B41FA5}">
                      <a16:colId xmlns:a16="http://schemas.microsoft.com/office/drawing/2014/main" val="252788584"/>
                    </a:ext>
                  </a:extLst>
                </a:gridCol>
              </a:tblGrid>
              <a:tr h="50323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2800" b="0" i="0" u="none" strike="noStrike" cap="none" normalizeH="0" baseline="0">
                          <a:ln>
                            <a:noFill/>
                          </a:ln>
                          <a:solidFill>
                            <a:schemeClr val="tx1"/>
                          </a:solidFill>
                          <a:effectLst/>
                          <a:latin typeface="Raleway" panose="020B0503030101060003" pitchFamily="34" charset="-18"/>
                          <a:cs typeface="Arial" panose="020B0604020202020204" pitchFamily="34" charset="0"/>
                        </a:rPr>
                        <a:t>ovozemaljskog prelazak vječni Preminuće je života i u život kraj .</a:t>
                      </a:r>
                      <a:endParaRPr kumimoji="0" lang="hr-HR"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endParaRPr>
                    </a:p>
                  </a:txBody>
                  <a:tcPr marL="68584" marR="6858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7671021"/>
                  </a:ext>
                </a:extLst>
              </a:tr>
              <a:tr h="4476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2800" b="0" i="0" u="none" strike="noStrike" cap="none" normalizeH="0" baseline="0">
                          <a:ln>
                            <a:noFill/>
                          </a:ln>
                          <a:solidFill>
                            <a:schemeClr val="tx1"/>
                          </a:solidFill>
                          <a:effectLst/>
                          <a:latin typeface="Raleway" panose="020B0503030101060003" pitchFamily="34" charset="-18"/>
                          <a:cs typeface="Arial" panose="020B0604020202020204" pitchFamily="34" charset="0"/>
                        </a:rPr>
                        <a:t>kršćani Mi vjerujemo uskrsnuo uskrsnuće u Isus jer je .</a:t>
                      </a:r>
                      <a:endParaRPr kumimoji="0" lang="hr-HR"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endParaRPr>
                    </a:p>
                  </a:txBody>
                  <a:tcPr marL="68584" marR="6858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0533919"/>
                  </a:ext>
                </a:extLst>
              </a:tr>
              <a:tr h="8540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rPr>
                        <a:t>najbolja Boga i bližnje je za Ljubiti vječnost priprema .</a:t>
                      </a:r>
                      <a:endParaRPr kumimoji="0" lang="hr-HR"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endParaRPr>
                    </a:p>
                  </a:txBody>
                  <a:tcPr marL="68584" marR="6858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8346920"/>
                  </a:ext>
                </a:extLst>
              </a:tr>
            </a:tbl>
          </a:graphicData>
        </a:graphic>
      </p:graphicFrame>
      <p:sp>
        <p:nvSpPr>
          <p:cNvPr id="7180" name="Pravokutnik 4">
            <a:extLst>
              <a:ext uri="{FF2B5EF4-FFF2-40B4-BE49-F238E27FC236}">
                <a16:creationId xmlns:a16="http://schemas.microsoft.com/office/drawing/2014/main" id="{37242692-AD2A-AB35-A1BA-8BA241D345CC}"/>
              </a:ext>
            </a:extLst>
          </p:cNvPr>
          <p:cNvSpPr>
            <a:spLocks noChangeArrowheads="1"/>
          </p:cNvSpPr>
          <p:nvPr/>
        </p:nvSpPr>
        <p:spPr bwMode="auto">
          <a:xfrm>
            <a:off x="322263" y="425450"/>
            <a:ext cx="84994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hr-HR" altLang="sr-Latn-RS" sz="4400" b="1">
                <a:latin typeface="Raleway" panose="020B0503030101060003" pitchFamily="34" charset="-18"/>
              </a:rPr>
              <a:t>Tajna smrti</a:t>
            </a:r>
          </a:p>
        </p:txBody>
      </p:sp>
      <p:sp>
        <p:nvSpPr>
          <p:cNvPr id="6" name="Pravokutnik 5">
            <a:extLst>
              <a:ext uri="{FF2B5EF4-FFF2-40B4-BE49-F238E27FC236}">
                <a16:creationId xmlns:a16="http://schemas.microsoft.com/office/drawing/2014/main" id="{139AE005-286E-B270-6BFB-2F099819800A}"/>
              </a:ext>
            </a:extLst>
          </p:cNvPr>
          <p:cNvSpPr/>
          <p:nvPr/>
        </p:nvSpPr>
        <p:spPr>
          <a:xfrm>
            <a:off x="312738" y="1274763"/>
            <a:ext cx="8440737" cy="922337"/>
          </a:xfrm>
          <a:prstGeom prst="rect">
            <a:avLst/>
          </a:prstGeom>
        </p:spPr>
        <p:txBody>
          <a:bodyPr>
            <a:spAutoFit/>
          </a:bodyPr>
          <a:lstStyle/>
          <a:p>
            <a:pPr eaLnBrk="1" fontAlgn="auto" hangingPunct="1">
              <a:spcBef>
                <a:spcPts val="0"/>
              </a:spcBef>
              <a:spcAft>
                <a:spcPts val="0"/>
              </a:spcAft>
              <a:defRPr/>
            </a:pPr>
            <a:r>
              <a:rPr lang="hr-HR" i="1" dirty="0">
                <a:solidFill>
                  <a:schemeClr val="accent6">
                    <a:lumMod val="75000"/>
                  </a:schemeClr>
                </a:solidFill>
                <a:latin typeface="+mn-lt"/>
                <a:cs typeface="+mn-cs"/>
              </a:rPr>
              <a:t>Strah može pomutiti uvid u stvarnost. Tako su i rečenice u zadatku malo izgubljenog smisla (jer su riječi ispremiješanog redoslijeda). Ti posloži redoslijed riječi i rečenice prepiši u bilježnicu.</a:t>
            </a:r>
          </a:p>
        </p:txBody>
      </p:sp>
      <p:pic>
        <p:nvPicPr>
          <p:cNvPr id="7182" name="Slika 1">
            <a:extLst>
              <a:ext uri="{FF2B5EF4-FFF2-40B4-BE49-F238E27FC236}">
                <a16:creationId xmlns:a16="http://schemas.microsoft.com/office/drawing/2014/main" id="{53430002-C608-BB42-5DAB-754255065B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10438" y="5416550"/>
            <a:ext cx="14097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ica 3">
            <a:extLst>
              <a:ext uri="{FF2B5EF4-FFF2-40B4-BE49-F238E27FC236}">
                <a16:creationId xmlns:a16="http://schemas.microsoft.com/office/drawing/2014/main" id="{EC6AEE3E-68E2-06CC-7374-EF159A42EC2F}"/>
              </a:ext>
            </a:extLst>
          </p:cNvPr>
          <p:cNvGraphicFramePr>
            <a:graphicFrameLocks noGrp="1"/>
          </p:cNvGraphicFramePr>
          <p:nvPr/>
        </p:nvGraphicFramePr>
        <p:xfrm>
          <a:off x="273050" y="2276475"/>
          <a:ext cx="8497888" cy="2560955"/>
        </p:xfrm>
        <a:graphic>
          <a:graphicData uri="http://schemas.openxmlformats.org/drawingml/2006/table">
            <a:tbl>
              <a:tblPr/>
              <a:tblGrid>
                <a:gridCol w="8497888">
                  <a:extLst>
                    <a:ext uri="{9D8B030D-6E8A-4147-A177-3AD203B41FA5}">
                      <a16:colId xmlns:a16="http://schemas.microsoft.com/office/drawing/2014/main" val="1158297751"/>
                    </a:ext>
                  </a:extLst>
                </a:gridCol>
              </a:tblGrid>
              <a:tr h="50323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2800" b="0" i="0" u="none" strike="noStrike" cap="none" normalizeH="0" baseline="0">
                          <a:ln>
                            <a:noFill/>
                          </a:ln>
                          <a:solidFill>
                            <a:schemeClr val="tx1"/>
                          </a:solidFill>
                          <a:effectLst/>
                          <a:latin typeface="Raleway" panose="020B0503030101060003" pitchFamily="34" charset="-18"/>
                          <a:cs typeface="Arial" panose="020B0604020202020204" pitchFamily="34" charset="0"/>
                        </a:rPr>
                        <a:t>Preminuće je kraj ovozemaljskog života i prelazak u vječni život.</a:t>
                      </a:r>
                      <a:endParaRPr kumimoji="0" lang="hr-HR"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endParaRPr>
                    </a:p>
                  </a:txBody>
                  <a:tcPr marL="68584" marR="6858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9366745"/>
                  </a:ext>
                </a:extLst>
              </a:tr>
              <a:tr h="4476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altLang="sr-Latn-RS" sz="2800" b="0" i="0" u="none" strike="noStrike" cap="none" normalizeH="0" baseline="0">
                          <a:ln>
                            <a:noFill/>
                          </a:ln>
                          <a:solidFill>
                            <a:schemeClr val="tx1"/>
                          </a:solidFill>
                          <a:effectLst/>
                          <a:latin typeface="Raleway" panose="020B0503030101060003" pitchFamily="34" charset="-18"/>
                          <a:cs typeface="Arial" panose="020B0604020202020204" pitchFamily="34" charset="0"/>
                        </a:rPr>
                        <a:t>Mi kršćani vjerujemo u uskrsnuće jer je Isus uskrsnuo.</a:t>
                      </a:r>
                      <a:endParaRPr kumimoji="0" lang="hr-HR"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endParaRPr>
                    </a:p>
                  </a:txBody>
                  <a:tcPr marL="68584" marR="6858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24384"/>
                  </a:ext>
                </a:extLst>
              </a:tr>
              <a:tr h="85407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rPr>
                        <a:t>Ljubiti Boga i bližnje je najbolja priprema za vječnost.</a:t>
                      </a:r>
                      <a:endParaRPr kumimoji="0" lang="hr-HR" altLang="sr-Latn-RS" sz="2800" b="0" i="0" u="none" strike="noStrike" cap="none" normalizeH="0" baseline="0">
                        <a:ln>
                          <a:noFill/>
                        </a:ln>
                        <a:solidFill>
                          <a:schemeClr val="tx1"/>
                        </a:solidFill>
                        <a:effectLst/>
                        <a:latin typeface="Raleway" panose="020B0503030101060003" pitchFamily="34" charset="-18"/>
                        <a:cs typeface="Times New Roman" panose="02020603050405020304" pitchFamily="18" charset="0"/>
                      </a:endParaRPr>
                    </a:p>
                  </a:txBody>
                  <a:tcPr marL="68584" marR="6858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4950035"/>
                  </a:ext>
                </a:extLst>
              </a:tr>
            </a:tbl>
          </a:graphicData>
        </a:graphic>
      </p:graphicFrame>
      <p:sp>
        <p:nvSpPr>
          <p:cNvPr id="8204" name="Pravokutnik 4">
            <a:extLst>
              <a:ext uri="{FF2B5EF4-FFF2-40B4-BE49-F238E27FC236}">
                <a16:creationId xmlns:a16="http://schemas.microsoft.com/office/drawing/2014/main" id="{7597B707-D1B0-5826-C73B-A074407F9DD4}"/>
              </a:ext>
            </a:extLst>
          </p:cNvPr>
          <p:cNvSpPr>
            <a:spLocks noChangeArrowheads="1"/>
          </p:cNvSpPr>
          <p:nvPr/>
        </p:nvSpPr>
        <p:spPr bwMode="auto">
          <a:xfrm>
            <a:off x="322263" y="425450"/>
            <a:ext cx="84994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hr-HR" altLang="sr-Latn-RS" sz="4400" b="1">
                <a:latin typeface="Raleway" panose="020B0503030101060003" pitchFamily="34" charset="-18"/>
              </a:rPr>
              <a:t>Tajna smrti</a:t>
            </a:r>
          </a:p>
        </p:txBody>
      </p:sp>
      <p:pic>
        <p:nvPicPr>
          <p:cNvPr id="8205" name="Slika 1">
            <a:extLst>
              <a:ext uri="{FF2B5EF4-FFF2-40B4-BE49-F238E27FC236}">
                <a16:creationId xmlns:a16="http://schemas.microsoft.com/office/drawing/2014/main" id="{9990A738-E5F4-ACC4-3AD9-F26B1677FE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10438" y="5416550"/>
            <a:ext cx="140970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20790CCA-0FE5-0176-1911-614367316CBD}"/>
              </a:ext>
            </a:extLst>
          </p:cNvPr>
          <p:cNvSpPr/>
          <p:nvPr/>
        </p:nvSpPr>
        <p:spPr>
          <a:xfrm>
            <a:off x="395288" y="404813"/>
            <a:ext cx="8424862" cy="954087"/>
          </a:xfrm>
          <a:prstGeom prst="rect">
            <a:avLst/>
          </a:prstGeom>
        </p:spPr>
        <p:txBody>
          <a:bodyPr>
            <a:spAutoFit/>
          </a:bodyPr>
          <a:lstStyle/>
          <a:p>
            <a:pPr marL="534988" indent="-534988" eaLnBrk="1" fontAlgn="auto" hangingPunct="1">
              <a:spcBef>
                <a:spcPts val="0"/>
              </a:spcBef>
              <a:spcAft>
                <a:spcPts val="0"/>
              </a:spcAft>
              <a:defRPr/>
            </a:pPr>
            <a:r>
              <a:rPr lang="pl-PL" sz="2800" b="1" dirty="0">
                <a:latin typeface="+mn-lt"/>
                <a:cs typeface="+mn-cs"/>
              </a:rPr>
              <a:t>DZ: </a:t>
            </a:r>
            <a:r>
              <a:rPr lang="pl-PL" sz="2800" dirty="0">
                <a:solidFill>
                  <a:schemeClr val="bg1">
                    <a:lumMod val="50000"/>
                  </a:schemeClr>
                </a:solidFill>
                <a:latin typeface="+mn-lt"/>
                <a:cs typeface="+mn-cs"/>
              </a:rPr>
              <a:t>(tko to još ne zna, taj treba) </a:t>
            </a:r>
            <a:r>
              <a:rPr lang="pl-PL" sz="2800" dirty="0">
                <a:latin typeface="+mn-lt"/>
                <a:cs typeface="+mn-cs"/>
              </a:rPr>
              <a:t>naučiti napamet molitvu </a:t>
            </a:r>
            <a:br>
              <a:rPr lang="pl-PL" sz="2800" dirty="0">
                <a:latin typeface="+mn-lt"/>
                <a:cs typeface="+mn-cs"/>
              </a:rPr>
            </a:br>
            <a:r>
              <a:rPr lang="pl-PL" sz="2800" dirty="0">
                <a:latin typeface="+mn-lt"/>
                <a:cs typeface="+mn-cs"/>
              </a:rPr>
              <a:t>„Pokoj vječni”</a:t>
            </a:r>
            <a:endParaRPr lang="hr-HR" sz="2800" dirty="0">
              <a:latin typeface="+mn-lt"/>
              <a:cs typeface="+mn-cs"/>
            </a:endParaRPr>
          </a:p>
        </p:txBody>
      </p:sp>
      <p:pic>
        <p:nvPicPr>
          <p:cNvPr id="10243" name="Picture 2">
            <a:extLst>
              <a:ext uri="{FF2B5EF4-FFF2-40B4-BE49-F238E27FC236}">
                <a16:creationId xmlns:a16="http://schemas.microsoft.com/office/drawing/2014/main" id="{4F641A0B-6E53-D958-F3B2-8FAF4B8685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2420938"/>
            <a:ext cx="7007225" cy="2016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Slika 2">
            <a:extLst>
              <a:ext uri="{FF2B5EF4-FFF2-40B4-BE49-F238E27FC236}">
                <a16:creationId xmlns:a16="http://schemas.microsoft.com/office/drawing/2014/main" id="{6ABEB901-B59E-4185-DCD2-0D394A3067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808163"/>
            <a:ext cx="7072313"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Ravni poveznik 3">
            <a:extLst>
              <a:ext uri="{FF2B5EF4-FFF2-40B4-BE49-F238E27FC236}">
                <a16:creationId xmlns:a16="http://schemas.microsoft.com/office/drawing/2014/main" id="{FD733347-5579-BD49-5996-D10EBC04FCB6}"/>
              </a:ext>
            </a:extLst>
          </p:cNvPr>
          <p:cNvCxnSpPr>
            <a:cxnSpLocks/>
          </p:cNvCxnSpPr>
          <p:nvPr/>
        </p:nvCxnSpPr>
        <p:spPr>
          <a:xfrm>
            <a:off x="2484438" y="5051425"/>
            <a:ext cx="3095625" cy="0"/>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TotalTime>
  <Words>796</Words>
  <Application>Microsoft Office PowerPoint</Application>
  <PresentationFormat>Prikaz na zaslonu (4:3)</PresentationFormat>
  <Paragraphs>42</Paragraphs>
  <Slides>12</Slides>
  <Notes>0</Notes>
  <HiddenSlides>1</HiddenSlides>
  <MMClips>1</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12</vt:i4>
      </vt:variant>
    </vt:vector>
  </HeadingPairs>
  <TitlesOfParts>
    <vt:vector size="18" baseType="lpstr">
      <vt:lpstr>Calibri</vt:lpstr>
      <vt:lpstr>Arial</vt:lpstr>
      <vt:lpstr>Wingdings</vt:lpstr>
      <vt:lpstr>Raleway</vt:lpstr>
      <vt:lpstr>Times New Roman</vt:lpstr>
      <vt:lpstr>Tema sustava Office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H</dc:creator>
  <cp:lastModifiedBy>Krešimir Hublin</cp:lastModifiedBy>
  <cp:revision>21</cp:revision>
  <dcterms:created xsi:type="dcterms:W3CDTF">2016-04-18T19:35:07Z</dcterms:created>
  <dcterms:modified xsi:type="dcterms:W3CDTF">2024-02-24T08:13:25Z</dcterms:modified>
</cp:coreProperties>
</file>