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Lst>
  <p:sldSz cy="6858000" cx="9144000"/>
  <p:notesSz cx="6858000" cy="9144000"/>
  <p:embeddedFontLst>
    <p:embeddedFont>
      <p:font typeface="Comic Neue"/>
      <p:regular r:id="rId30"/>
      <p:bold r:id="rId31"/>
      <p:italic r:id="rId32"/>
      <p:boldItalic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GoogleSlidesCustomDataVersion2">
      <go:slidesCustomData xmlns:go="http://customooxmlschemas.google.com/" r:id="rId34" roundtripDataSignature="AMtx7mgQfqsUsWiMFQCggeNuSoLUKXjit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31A23EF-4F90-4F3F-82AF-B230A472E896}">
  <a:tblStyle styleId="{B31A23EF-4F90-4F3F-82AF-B230A472E896}"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ComicNeue-bold.fntdata"/><Relationship Id="rId30" Type="http://schemas.openxmlformats.org/officeDocument/2006/relationships/font" Target="fonts/ComicNeue-regular.fntdata"/><Relationship Id="rId11" Type="http://schemas.openxmlformats.org/officeDocument/2006/relationships/slide" Target="slides/slide5.xml"/><Relationship Id="rId33" Type="http://schemas.openxmlformats.org/officeDocument/2006/relationships/font" Target="fonts/ComicNeue-boldItalic.fntdata"/><Relationship Id="rId10" Type="http://schemas.openxmlformats.org/officeDocument/2006/relationships/slide" Target="slides/slide4.xml"/><Relationship Id="rId32" Type="http://schemas.openxmlformats.org/officeDocument/2006/relationships/font" Target="fonts/ComicNeue-italic.fntdata"/><Relationship Id="rId13" Type="http://schemas.openxmlformats.org/officeDocument/2006/relationships/slide" Target="slides/slide7.xml"/><Relationship Id="rId12" Type="http://schemas.openxmlformats.org/officeDocument/2006/relationships/slide" Target="slides/slide6.xml"/><Relationship Id="rId34" Type="http://customschemas.google.com/relationships/presentationmetadata" Target="meta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2a0aef47278_0_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2a0aef47278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2a733fa17d6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g2a733fa17d6_0_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2a733fa17d6_0_3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2a733fa17d6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2a733fa17d6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g2a733fa17d6_0_2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2a733fa17d6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g2a733fa17d6_0_3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2a733fa17d6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g2a733fa17d6_0_5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2a733fa17d6_0_6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2a733fa17d6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2a733fa17d6_0_8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2a733fa17d6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2a733fa17d6_0_8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2a733fa17d6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2a733fa17d6_0_9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2a733fa17d6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2a733fa17d6_0_9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g2a733fa17d6_0_9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2a733fa17d6_0_18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g2a733fa17d6_0_18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2a733fa17d6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g2a733fa17d6_0_6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2a733fa17d6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g2a733fa17d6_0_7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2a0aef47278_0_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2a0aef47278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2a733fa17d6_0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2a733fa17d6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2a733fa17d6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g2a733fa17d6_0_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1" name="Shape 11"/>
        <p:cNvGrpSpPr/>
        <p:nvPr/>
      </p:nvGrpSpPr>
      <p:grpSpPr>
        <a:xfrm>
          <a:off x="0" y="0"/>
          <a:ext cx="0" cy="0"/>
          <a:chOff x="0" y="0"/>
          <a:chExt cx="0" cy="0"/>
        </a:xfrm>
      </p:grpSpPr>
      <p:sp>
        <p:nvSpPr>
          <p:cNvPr id="12" name="Google Shape;12;p8"/>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3" name="Google Shape;13;p8"/>
          <p:cNvSpPr txBox="1"/>
          <p:nvPr>
            <p:ph idx="1" type="body"/>
          </p:nvPr>
        </p:nvSpPr>
        <p:spPr>
          <a:xfrm>
            <a:off x="457200" y="1600200"/>
            <a:ext cx="8229600" cy="4525962"/>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 name="Google Shape;14;p8"/>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8"/>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8"/>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7" name="Shape 67"/>
        <p:cNvGrpSpPr/>
        <p:nvPr/>
      </p:nvGrpSpPr>
      <p:grpSpPr>
        <a:xfrm>
          <a:off x="0" y="0"/>
          <a:ext cx="0" cy="0"/>
          <a:chOff x="0" y="0"/>
          <a:chExt cx="0" cy="0"/>
        </a:xfrm>
      </p:grpSpPr>
      <p:sp>
        <p:nvSpPr>
          <p:cNvPr id="68" name="Google Shape;68;p17"/>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9" name="Google Shape;69;p17"/>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0" name="Google Shape;70;p17"/>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17"/>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17"/>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17"/>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4" name="Shape 74"/>
        <p:cNvGrpSpPr/>
        <p:nvPr/>
      </p:nvGrpSpPr>
      <p:grpSpPr>
        <a:xfrm>
          <a:off x="0" y="0"/>
          <a:ext cx="0" cy="0"/>
          <a:chOff x="0" y="0"/>
          <a:chExt cx="0" cy="0"/>
        </a:xfrm>
      </p:grpSpPr>
      <p:sp>
        <p:nvSpPr>
          <p:cNvPr id="75" name="Google Shape;75;p18"/>
          <p:cNvSpPr txBox="1"/>
          <p:nvPr>
            <p:ph type="title"/>
          </p:nvPr>
        </p:nvSpPr>
        <p:spPr>
          <a:xfrm>
            <a:off x="623888" y="1709738"/>
            <a:ext cx="7886700" cy="2852737"/>
          </a:xfrm>
          <a:prstGeom prst="rect">
            <a:avLst/>
          </a:prstGeom>
          <a:noFill/>
          <a:ln>
            <a:noFill/>
          </a:ln>
        </p:spPr>
        <p:txBody>
          <a:bodyPr anchorCtr="0" anchor="b" bIns="45700" lIns="91425" spcFirstLastPara="1" rIns="91425" wrap="square" tIns="45700">
            <a:noAutofit/>
          </a:bodyPr>
          <a:lstStyle>
            <a:lvl1pPr lvl="0" algn="ctr">
              <a:spcBef>
                <a:spcPts val="0"/>
              </a:spcBef>
              <a:spcAft>
                <a:spcPts val="0"/>
              </a:spcAft>
              <a:buSzPts val="1400"/>
              <a:buNone/>
              <a:defRPr sz="6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76" name="Google Shape;76;p18"/>
          <p:cNvSpPr txBox="1"/>
          <p:nvPr>
            <p:ph idx="1" type="body"/>
          </p:nvPr>
        </p:nvSpPr>
        <p:spPr>
          <a:xfrm>
            <a:off x="623888" y="4589463"/>
            <a:ext cx="7886700" cy="1500187"/>
          </a:xfrm>
          <a:prstGeom prst="rect">
            <a:avLst/>
          </a:prstGeom>
          <a:noFill/>
          <a:ln>
            <a:noFill/>
          </a:ln>
        </p:spPr>
        <p:txBody>
          <a:bodyPr anchorCtr="0" anchor="t" bIns="45700" lIns="91425" spcFirstLastPara="1" rIns="91425" wrap="square" tIns="45700">
            <a:noAutofit/>
          </a:bodyPr>
          <a:lstStyle>
            <a:lvl1pPr indent="-228600" lvl="0" marL="457200" algn="l">
              <a:spcBef>
                <a:spcPts val="480"/>
              </a:spcBef>
              <a:spcAft>
                <a:spcPts val="0"/>
              </a:spcAft>
              <a:buClr>
                <a:schemeClr val="dk1"/>
              </a:buClr>
              <a:buSzPts val="2400"/>
              <a:buFont typeface="Arial"/>
              <a:buNone/>
              <a:defRPr sz="2400"/>
            </a:lvl1pPr>
            <a:lvl2pPr indent="-228600" lvl="1" marL="914400" algn="l">
              <a:spcBef>
                <a:spcPts val="400"/>
              </a:spcBef>
              <a:spcAft>
                <a:spcPts val="0"/>
              </a:spcAft>
              <a:buClr>
                <a:schemeClr val="dk1"/>
              </a:buClr>
              <a:buSzPts val="2000"/>
              <a:buFont typeface="Arial"/>
              <a:buNone/>
              <a:defRPr sz="2000"/>
            </a:lvl2pPr>
            <a:lvl3pPr indent="-228600" lvl="2" marL="1371600" algn="l">
              <a:spcBef>
                <a:spcPts val="360"/>
              </a:spcBef>
              <a:spcAft>
                <a:spcPts val="0"/>
              </a:spcAft>
              <a:buClr>
                <a:schemeClr val="dk1"/>
              </a:buClr>
              <a:buSzPts val="1800"/>
              <a:buFont typeface="Arial"/>
              <a:buNone/>
              <a:defRPr sz="1800"/>
            </a:lvl3pPr>
            <a:lvl4pPr indent="-228600" lvl="3" marL="1828800" algn="l">
              <a:spcBef>
                <a:spcPts val="320"/>
              </a:spcBef>
              <a:spcAft>
                <a:spcPts val="0"/>
              </a:spcAft>
              <a:buClr>
                <a:schemeClr val="dk1"/>
              </a:buClr>
              <a:buSzPts val="1600"/>
              <a:buFont typeface="Arial"/>
              <a:buNone/>
              <a:defRPr sz="1600"/>
            </a:lvl4pPr>
            <a:lvl5pPr indent="-228600" lvl="4" marL="2286000" algn="l">
              <a:spcBef>
                <a:spcPts val="320"/>
              </a:spcBef>
              <a:spcAft>
                <a:spcPts val="0"/>
              </a:spcAft>
              <a:buClr>
                <a:schemeClr val="dk1"/>
              </a:buClr>
              <a:buSzPts val="1600"/>
              <a:buFont typeface="Arial"/>
              <a:buNone/>
              <a:defRPr sz="1600"/>
            </a:lvl5pPr>
            <a:lvl6pPr indent="-228600" lvl="5" marL="2743200" algn="l">
              <a:lnSpc>
                <a:spcPct val="90000"/>
              </a:lnSpc>
              <a:spcBef>
                <a:spcPts val="500"/>
              </a:spcBef>
              <a:spcAft>
                <a:spcPts val="0"/>
              </a:spcAft>
              <a:buClr>
                <a:schemeClr val="dk1"/>
              </a:buClr>
              <a:buSzPts val="1600"/>
              <a:buNone/>
              <a:defRPr sz="1600"/>
            </a:lvl6pPr>
            <a:lvl7pPr indent="-228600" lvl="6" marL="3200400" algn="l">
              <a:lnSpc>
                <a:spcPct val="90000"/>
              </a:lnSpc>
              <a:spcBef>
                <a:spcPts val="500"/>
              </a:spcBef>
              <a:spcAft>
                <a:spcPts val="0"/>
              </a:spcAft>
              <a:buClr>
                <a:schemeClr val="dk1"/>
              </a:buClr>
              <a:buSzPts val="1600"/>
              <a:buNone/>
              <a:defRPr sz="1600"/>
            </a:lvl7pPr>
            <a:lvl8pPr indent="-228600" lvl="7" marL="3657600" algn="l">
              <a:lnSpc>
                <a:spcPct val="90000"/>
              </a:lnSpc>
              <a:spcBef>
                <a:spcPts val="500"/>
              </a:spcBef>
              <a:spcAft>
                <a:spcPts val="0"/>
              </a:spcAft>
              <a:buClr>
                <a:schemeClr val="dk1"/>
              </a:buClr>
              <a:buSzPts val="1600"/>
              <a:buNone/>
              <a:defRPr sz="1600"/>
            </a:lvl8pPr>
            <a:lvl9pPr indent="-228600" lvl="8" marL="4114800" algn="l">
              <a:lnSpc>
                <a:spcPct val="90000"/>
              </a:lnSpc>
              <a:spcBef>
                <a:spcPts val="500"/>
              </a:spcBef>
              <a:spcAft>
                <a:spcPts val="0"/>
              </a:spcAft>
              <a:buClr>
                <a:schemeClr val="dk1"/>
              </a:buClr>
              <a:buSzPts val="1600"/>
              <a:buNone/>
              <a:defRPr sz="1600"/>
            </a:lvl9pPr>
          </a:lstStyle>
          <a:p/>
        </p:txBody>
      </p:sp>
      <p:sp>
        <p:nvSpPr>
          <p:cNvPr id="77" name="Google Shape;77;p18"/>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18"/>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18"/>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7" name="Shape 17"/>
        <p:cNvGrpSpPr/>
        <p:nvPr/>
      </p:nvGrpSpPr>
      <p:grpSpPr>
        <a:xfrm>
          <a:off x="0" y="0"/>
          <a:ext cx="0" cy="0"/>
          <a:chOff x="0" y="0"/>
          <a:chExt cx="0" cy="0"/>
        </a:xfrm>
      </p:grpSpPr>
      <p:sp>
        <p:nvSpPr>
          <p:cNvPr id="18" name="Google Shape;18;p9"/>
          <p:cNvSpPr txBox="1"/>
          <p:nvPr>
            <p:ph type="ctrTitle"/>
          </p:nvPr>
        </p:nvSpPr>
        <p:spPr>
          <a:xfrm>
            <a:off x="1143000" y="1122363"/>
            <a:ext cx="6858000" cy="2387600"/>
          </a:xfrm>
          <a:prstGeom prst="rect">
            <a:avLst/>
          </a:prstGeom>
          <a:noFill/>
          <a:ln>
            <a:noFill/>
          </a:ln>
        </p:spPr>
        <p:txBody>
          <a:bodyPr anchorCtr="0" anchor="b" bIns="45700" lIns="91425" spcFirstLastPara="1" rIns="91425" wrap="square" tIns="45700">
            <a:noAutofit/>
          </a:bodyPr>
          <a:lstStyle>
            <a:lvl1pPr lvl="0" algn="ctr">
              <a:spcBef>
                <a:spcPts val="0"/>
              </a:spcBef>
              <a:spcAft>
                <a:spcPts val="0"/>
              </a:spcAft>
              <a:buSzPts val="1400"/>
              <a:buNone/>
              <a:defRPr sz="6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9" name="Google Shape;19;p9"/>
          <p:cNvSpPr txBox="1"/>
          <p:nvPr>
            <p:ph idx="1" type="subTitle"/>
          </p:nvPr>
        </p:nvSpPr>
        <p:spPr>
          <a:xfrm>
            <a:off x="1143000" y="3602038"/>
            <a:ext cx="6858000" cy="1655762"/>
          </a:xfrm>
          <a:prstGeom prst="rect">
            <a:avLst/>
          </a:prstGeom>
          <a:noFill/>
          <a:ln>
            <a:noFill/>
          </a:ln>
        </p:spPr>
        <p:txBody>
          <a:bodyPr anchorCtr="0" anchor="t" bIns="45700" lIns="91425" spcFirstLastPara="1" rIns="91425" wrap="square" tIns="45700">
            <a:noAutofit/>
          </a:bodyPr>
          <a:lstStyle>
            <a:lvl1pPr lvl="0" algn="ctr">
              <a:spcBef>
                <a:spcPts val="480"/>
              </a:spcBef>
              <a:spcAft>
                <a:spcPts val="0"/>
              </a:spcAft>
              <a:buClr>
                <a:schemeClr val="dk1"/>
              </a:buClr>
              <a:buSzPts val="2400"/>
              <a:buFont typeface="Arial"/>
              <a:buNone/>
              <a:defRPr sz="2400"/>
            </a:lvl1pPr>
            <a:lvl2pPr lvl="1" algn="ctr">
              <a:spcBef>
                <a:spcPts val="400"/>
              </a:spcBef>
              <a:spcAft>
                <a:spcPts val="0"/>
              </a:spcAft>
              <a:buClr>
                <a:schemeClr val="dk1"/>
              </a:buClr>
              <a:buSzPts val="2000"/>
              <a:buFont typeface="Arial"/>
              <a:buNone/>
              <a:defRPr sz="2000"/>
            </a:lvl2pPr>
            <a:lvl3pPr lvl="2" algn="ctr">
              <a:spcBef>
                <a:spcPts val="360"/>
              </a:spcBef>
              <a:spcAft>
                <a:spcPts val="0"/>
              </a:spcAft>
              <a:buClr>
                <a:schemeClr val="dk1"/>
              </a:buClr>
              <a:buSzPts val="1800"/>
              <a:buFont typeface="Arial"/>
              <a:buNone/>
              <a:defRPr sz="1800"/>
            </a:lvl3pPr>
            <a:lvl4pPr lvl="3" algn="ctr">
              <a:spcBef>
                <a:spcPts val="320"/>
              </a:spcBef>
              <a:spcAft>
                <a:spcPts val="0"/>
              </a:spcAft>
              <a:buClr>
                <a:schemeClr val="dk1"/>
              </a:buClr>
              <a:buSzPts val="1600"/>
              <a:buFont typeface="Arial"/>
              <a:buNone/>
              <a:defRPr sz="1600"/>
            </a:lvl4pPr>
            <a:lvl5pPr lvl="4" algn="ctr">
              <a:spcBef>
                <a:spcPts val="320"/>
              </a:spcBef>
              <a:spcAft>
                <a:spcPts val="0"/>
              </a:spcAft>
              <a:buClr>
                <a:schemeClr val="dk1"/>
              </a:buClr>
              <a:buSzPts val="1600"/>
              <a:buFont typeface="Arial"/>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0" name="Google Shape;20;p9"/>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9"/>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9"/>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3" name="Shape 23"/>
        <p:cNvGrpSpPr/>
        <p:nvPr/>
      </p:nvGrpSpPr>
      <p:grpSpPr>
        <a:xfrm>
          <a:off x="0" y="0"/>
          <a:ext cx="0" cy="0"/>
          <a:chOff x="0" y="0"/>
          <a:chExt cx="0" cy="0"/>
        </a:xfrm>
      </p:grpSpPr>
      <p:sp>
        <p:nvSpPr>
          <p:cNvPr id="24" name="Google Shape;24;p10"/>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5" name="Google Shape;25;p10"/>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 name="Google Shape;26;p10"/>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10"/>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10"/>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9" name="Shape 29"/>
        <p:cNvGrpSpPr/>
        <p:nvPr/>
      </p:nvGrpSpPr>
      <p:grpSpPr>
        <a:xfrm>
          <a:off x="0" y="0"/>
          <a:ext cx="0" cy="0"/>
          <a:chOff x="0" y="0"/>
          <a:chExt cx="0" cy="0"/>
        </a:xfrm>
      </p:grpSpPr>
      <p:sp>
        <p:nvSpPr>
          <p:cNvPr id="30" name="Google Shape;30;p11"/>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1" name="Google Shape;31;p11"/>
          <p:cNvSpPr txBox="1"/>
          <p:nvPr>
            <p:ph idx="1" type="body"/>
          </p:nvPr>
        </p:nvSpPr>
        <p:spPr>
          <a:xfrm rot="5400000">
            <a:off x="2309019" y="-251619"/>
            <a:ext cx="4525962" cy="82296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11"/>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11"/>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11"/>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5" name="Shape 35"/>
        <p:cNvGrpSpPr/>
        <p:nvPr/>
      </p:nvGrpSpPr>
      <p:grpSpPr>
        <a:xfrm>
          <a:off x="0" y="0"/>
          <a:ext cx="0" cy="0"/>
          <a:chOff x="0" y="0"/>
          <a:chExt cx="0" cy="0"/>
        </a:xfrm>
      </p:grpSpPr>
      <p:sp>
        <p:nvSpPr>
          <p:cNvPr id="36" name="Google Shape;36;p12"/>
          <p:cNvSpPr txBox="1"/>
          <p:nvPr>
            <p:ph type="title"/>
          </p:nvPr>
        </p:nvSpPr>
        <p:spPr>
          <a:xfrm>
            <a:off x="630238" y="457200"/>
            <a:ext cx="2949575" cy="1600200"/>
          </a:xfrm>
          <a:prstGeom prst="rect">
            <a:avLst/>
          </a:prstGeom>
          <a:noFill/>
          <a:ln>
            <a:noFill/>
          </a:ln>
        </p:spPr>
        <p:txBody>
          <a:bodyPr anchorCtr="0" anchor="b" bIns="45700" lIns="91425" spcFirstLastPara="1" rIns="91425" wrap="square" tIns="45700">
            <a:noAutofit/>
          </a:bodyPr>
          <a:lstStyle>
            <a:lvl1pPr lvl="0" algn="ctr">
              <a:spcBef>
                <a:spcPts val="0"/>
              </a:spcBef>
              <a:spcAft>
                <a:spcPts val="0"/>
              </a:spcAft>
              <a:buSzPts val="1400"/>
              <a:buNone/>
              <a:defRPr sz="32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7" name="Google Shape;37;p12"/>
          <p:cNvSpPr/>
          <p:nvPr>
            <p:ph idx="2" type="pic"/>
          </p:nvPr>
        </p:nvSpPr>
        <p:spPr>
          <a:xfrm>
            <a:off x="3887788" y="987425"/>
            <a:ext cx="4629150" cy="4873625"/>
          </a:xfrm>
          <a:prstGeom prst="rect">
            <a:avLst/>
          </a:prstGeom>
          <a:noFill/>
          <a:ln>
            <a:noFill/>
          </a:ln>
        </p:spPr>
      </p:sp>
      <p:sp>
        <p:nvSpPr>
          <p:cNvPr id="38" name="Google Shape;38;p12"/>
          <p:cNvSpPr txBox="1"/>
          <p:nvPr>
            <p:ph idx="1" type="body"/>
          </p:nvPr>
        </p:nvSpPr>
        <p:spPr>
          <a:xfrm>
            <a:off x="630238" y="2057400"/>
            <a:ext cx="2949575" cy="3811588"/>
          </a:xfrm>
          <a:prstGeom prst="rect">
            <a:avLst/>
          </a:prstGeom>
          <a:noFill/>
          <a:ln>
            <a:noFill/>
          </a:ln>
        </p:spPr>
        <p:txBody>
          <a:bodyPr anchorCtr="0" anchor="t" bIns="45700" lIns="91425" spcFirstLastPara="1" rIns="91425" wrap="square" tIns="45700">
            <a:noAutofit/>
          </a:bodyPr>
          <a:lstStyle>
            <a:lvl1pPr indent="-228600" lvl="0" marL="457200" algn="l">
              <a:spcBef>
                <a:spcPts val="320"/>
              </a:spcBef>
              <a:spcAft>
                <a:spcPts val="0"/>
              </a:spcAft>
              <a:buClr>
                <a:schemeClr val="dk1"/>
              </a:buClr>
              <a:buSzPts val="1600"/>
              <a:buFont typeface="Arial"/>
              <a:buNone/>
              <a:defRPr sz="1600"/>
            </a:lvl1pPr>
            <a:lvl2pPr indent="-228600" lvl="1" marL="914400" algn="l">
              <a:spcBef>
                <a:spcPts val="280"/>
              </a:spcBef>
              <a:spcAft>
                <a:spcPts val="0"/>
              </a:spcAft>
              <a:buClr>
                <a:schemeClr val="dk1"/>
              </a:buClr>
              <a:buSzPts val="1400"/>
              <a:buFont typeface="Arial"/>
              <a:buNone/>
              <a:defRPr sz="1400"/>
            </a:lvl2pPr>
            <a:lvl3pPr indent="-228600" lvl="2" marL="1371600" algn="l">
              <a:spcBef>
                <a:spcPts val="240"/>
              </a:spcBef>
              <a:spcAft>
                <a:spcPts val="0"/>
              </a:spcAft>
              <a:buClr>
                <a:schemeClr val="dk1"/>
              </a:buClr>
              <a:buSzPts val="1200"/>
              <a:buFont typeface="Arial"/>
              <a:buNone/>
              <a:defRPr sz="1200"/>
            </a:lvl3pPr>
            <a:lvl4pPr indent="-228600" lvl="3" marL="1828800" algn="l">
              <a:spcBef>
                <a:spcPts val="200"/>
              </a:spcBef>
              <a:spcAft>
                <a:spcPts val="0"/>
              </a:spcAft>
              <a:buClr>
                <a:schemeClr val="dk1"/>
              </a:buClr>
              <a:buSzPts val="1000"/>
              <a:buFont typeface="Arial"/>
              <a:buNone/>
              <a:defRPr sz="1000"/>
            </a:lvl4pPr>
            <a:lvl5pPr indent="-228600" lvl="4" marL="2286000" algn="l">
              <a:spcBef>
                <a:spcPts val="200"/>
              </a:spcBef>
              <a:spcAft>
                <a:spcPts val="0"/>
              </a:spcAft>
              <a:buClr>
                <a:schemeClr val="dk1"/>
              </a:buClr>
              <a:buSzPts val="1000"/>
              <a:buFont typeface="Arial"/>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9" name="Google Shape;39;p12"/>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12"/>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12"/>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2" name="Shape 42"/>
        <p:cNvGrpSpPr/>
        <p:nvPr/>
      </p:nvGrpSpPr>
      <p:grpSpPr>
        <a:xfrm>
          <a:off x="0" y="0"/>
          <a:ext cx="0" cy="0"/>
          <a:chOff x="0" y="0"/>
          <a:chExt cx="0" cy="0"/>
        </a:xfrm>
      </p:grpSpPr>
      <p:sp>
        <p:nvSpPr>
          <p:cNvPr id="43" name="Google Shape;43;p13"/>
          <p:cNvSpPr txBox="1"/>
          <p:nvPr>
            <p:ph type="title"/>
          </p:nvPr>
        </p:nvSpPr>
        <p:spPr>
          <a:xfrm>
            <a:off x="630238" y="457200"/>
            <a:ext cx="2949575" cy="1600200"/>
          </a:xfrm>
          <a:prstGeom prst="rect">
            <a:avLst/>
          </a:prstGeom>
          <a:noFill/>
          <a:ln>
            <a:noFill/>
          </a:ln>
        </p:spPr>
        <p:txBody>
          <a:bodyPr anchorCtr="0" anchor="b" bIns="45700" lIns="91425" spcFirstLastPara="1" rIns="91425" wrap="square" tIns="45700">
            <a:noAutofit/>
          </a:bodyPr>
          <a:lstStyle>
            <a:lvl1pPr lvl="0" algn="ctr">
              <a:spcBef>
                <a:spcPts val="0"/>
              </a:spcBef>
              <a:spcAft>
                <a:spcPts val="0"/>
              </a:spcAft>
              <a:buSzPts val="1400"/>
              <a:buNone/>
              <a:defRPr sz="32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4" name="Google Shape;44;p13"/>
          <p:cNvSpPr txBox="1"/>
          <p:nvPr>
            <p:ph idx="1" type="body"/>
          </p:nvPr>
        </p:nvSpPr>
        <p:spPr>
          <a:xfrm>
            <a:off x="3887788" y="987425"/>
            <a:ext cx="4629150" cy="4873625"/>
          </a:xfrm>
          <a:prstGeom prst="rect">
            <a:avLst/>
          </a:prstGeom>
          <a:noFill/>
          <a:ln>
            <a:noFill/>
          </a:ln>
        </p:spPr>
        <p:txBody>
          <a:bodyPr anchorCtr="0" anchor="t" bIns="45700" lIns="91425" spcFirstLastPara="1" rIns="91425" wrap="square" tIns="45700">
            <a:noAutofit/>
          </a:bodyPr>
          <a:lstStyle>
            <a:lvl1pPr indent="-431800" lvl="0" marL="457200" algn="l">
              <a:spcBef>
                <a:spcPts val="640"/>
              </a:spcBef>
              <a:spcAft>
                <a:spcPts val="0"/>
              </a:spcAft>
              <a:buClr>
                <a:schemeClr val="dk1"/>
              </a:buClr>
              <a:buSzPts val="3200"/>
              <a:buFont typeface="Arial"/>
              <a:buChar char="•"/>
              <a:defRPr sz="3200"/>
            </a:lvl1pPr>
            <a:lvl2pPr indent="-406400" lvl="1" marL="914400" algn="l">
              <a:spcBef>
                <a:spcPts val="560"/>
              </a:spcBef>
              <a:spcAft>
                <a:spcPts val="0"/>
              </a:spcAft>
              <a:buClr>
                <a:schemeClr val="dk1"/>
              </a:buClr>
              <a:buSzPts val="2800"/>
              <a:buFont typeface="Arial"/>
              <a:buChar char="–"/>
              <a:defRPr sz="2800"/>
            </a:lvl2pPr>
            <a:lvl3pPr indent="-381000" lvl="2" marL="1371600" algn="l">
              <a:spcBef>
                <a:spcPts val="480"/>
              </a:spcBef>
              <a:spcAft>
                <a:spcPts val="0"/>
              </a:spcAft>
              <a:buClr>
                <a:schemeClr val="dk1"/>
              </a:buClr>
              <a:buSzPts val="2400"/>
              <a:buFont typeface="Arial"/>
              <a:buChar char="•"/>
              <a:defRPr sz="2400"/>
            </a:lvl3pPr>
            <a:lvl4pPr indent="-355600" lvl="3" marL="1828800" algn="l">
              <a:spcBef>
                <a:spcPts val="400"/>
              </a:spcBef>
              <a:spcAft>
                <a:spcPts val="0"/>
              </a:spcAft>
              <a:buClr>
                <a:schemeClr val="dk1"/>
              </a:buClr>
              <a:buSzPts val="2000"/>
              <a:buFont typeface="Arial"/>
              <a:buChar char="–"/>
              <a:defRPr sz="2000"/>
            </a:lvl4pPr>
            <a:lvl5pPr indent="-355600" lvl="4" marL="2286000" algn="l">
              <a:spcBef>
                <a:spcPts val="400"/>
              </a:spcBef>
              <a:spcAft>
                <a:spcPts val="0"/>
              </a:spcAft>
              <a:buClr>
                <a:schemeClr val="dk1"/>
              </a:buClr>
              <a:buSzPts val="2000"/>
              <a:buFont typeface="Arial"/>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45" name="Google Shape;45;p13"/>
          <p:cNvSpPr txBox="1"/>
          <p:nvPr>
            <p:ph idx="2" type="body"/>
          </p:nvPr>
        </p:nvSpPr>
        <p:spPr>
          <a:xfrm>
            <a:off x="630238" y="2057400"/>
            <a:ext cx="2949575" cy="3811588"/>
          </a:xfrm>
          <a:prstGeom prst="rect">
            <a:avLst/>
          </a:prstGeom>
          <a:noFill/>
          <a:ln>
            <a:noFill/>
          </a:ln>
        </p:spPr>
        <p:txBody>
          <a:bodyPr anchorCtr="0" anchor="t" bIns="45700" lIns="91425" spcFirstLastPara="1" rIns="91425" wrap="square" tIns="45700">
            <a:noAutofit/>
          </a:bodyPr>
          <a:lstStyle>
            <a:lvl1pPr indent="-228600" lvl="0" marL="457200" algn="l">
              <a:spcBef>
                <a:spcPts val="320"/>
              </a:spcBef>
              <a:spcAft>
                <a:spcPts val="0"/>
              </a:spcAft>
              <a:buClr>
                <a:schemeClr val="dk1"/>
              </a:buClr>
              <a:buSzPts val="1600"/>
              <a:buFont typeface="Arial"/>
              <a:buNone/>
              <a:defRPr sz="1600"/>
            </a:lvl1pPr>
            <a:lvl2pPr indent="-228600" lvl="1" marL="914400" algn="l">
              <a:spcBef>
                <a:spcPts val="280"/>
              </a:spcBef>
              <a:spcAft>
                <a:spcPts val="0"/>
              </a:spcAft>
              <a:buClr>
                <a:schemeClr val="dk1"/>
              </a:buClr>
              <a:buSzPts val="1400"/>
              <a:buFont typeface="Arial"/>
              <a:buNone/>
              <a:defRPr sz="1400"/>
            </a:lvl2pPr>
            <a:lvl3pPr indent="-228600" lvl="2" marL="1371600" algn="l">
              <a:spcBef>
                <a:spcPts val="240"/>
              </a:spcBef>
              <a:spcAft>
                <a:spcPts val="0"/>
              </a:spcAft>
              <a:buClr>
                <a:schemeClr val="dk1"/>
              </a:buClr>
              <a:buSzPts val="1200"/>
              <a:buFont typeface="Arial"/>
              <a:buNone/>
              <a:defRPr sz="1200"/>
            </a:lvl3pPr>
            <a:lvl4pPr indent="-228600" lvl="3" marL="1828800" algn="l">
              <a:spcBef>
                <a:spcPts val="200"/>
              </a:spcBef>
              <a:spcAft>
                <a:spcPts val="0"/>
              </a:spcAft>
              <a:buClr>
                <a:schemeClr val="dk1"/>
              </a:buClr>
              <a:buSzPts val="1000"/>
              <a:buFont typeface="Arial"/>
              <a:buNone/>
              <a:defRPr sz="1000"/>
            </a:lvl4pPr>
            <a:lvl5pPr indent="-228600" lvl="4" marL="2286000" algn="l">
              <a:spcBef>
                <a:spcPts val="200"/>
              </a:spcBef>
              <a:spcAft>
                <a:spcPts val="0"/>
              </a:spcAft>
              <a:buClr>
                <a:schemeClr val="dk1"/>
              </a:buClr>
              <a:buSzPts val="1000"/>
              <a:buFont typeface="Arial"/>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6" name="Google Shape;46;p13"/>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13"/>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13"/>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9" name="Shape 49"/>
        <p:cNvGrpSpPr/>
        <p:nvPr/>
      </p:nvGrpSpPr>
      <p:grpSpPr>
        <a:xfrm>
          <a:off x="0" y="0"/>
          <a:ext cx="0" cy="0"/>
          <a:chOff x="0" y="0"/>
          <a:chExt cx="0" cy="0"/>
        </a:xfrm>
      </p:grpSpPr>
      <p:sp>
        <p:nvSpPr>
          <p:cNvPr id="50" name="Google Shape;50;p14"/>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14"/>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14"/>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15"/>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5" name="Google Shape;55;p15"/>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15"/>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15"/>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8" name="Shape 58"/>
        <p:cNvGrpSpPr/>
        <p:nvPr/>
      </p:nvGrpSpPr>
      <p:grpSpPr>
        <a:xfrm>
          <a:off x="0" y="0"/>
          <a:ext cx="0" cy="0"/>
          <a:chOff x="0" y="0"/>
          <a:chExt cx="0" cy="0"/>
        </a:xfrm>
      </p:grpSpPr>
      <p:sp>
        <p:nvSpPr>
          <p:cNvPr id="59" name="Google Shape;59;p16"/>
          <p:cNvSpPr txBox="1"/>
          <p:nvPr>
            <p:ph type="title"/>
          </p:nvPr>
        </p:nvSpPr>
        <p:spPr>
          <a:xfrm>
            <a:off x="630238" y="365125"/>
            <a:ext cx="7886700" cy="1325563"/>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0" name="Google Shape;60;p16"/>
          <p:cNvSpPr txBox="1"/>
          <p:nvPr>
            <p:ph idx="1" type="body"/>
          </p:nvPr>
        </p:nvSpPr>
        <p:spPr>
          <a:xfrm>
            <a:off x="630238" y="1681163"/>
            <a:ext cx="3868737" cy="82391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Font typeface="Arial"/>
              <a:buNone/>
              <a:defRPr b="1" sz="2400"/>
            </a:lvl1pPr>
            <a:lvl2pPr indent="-228600" lvl="1" marL="914400" algn="l">
              <a:spcBef>
                <a:spcPts val="400"/>
              </a:spcBef>
              <a:spcAft>
                <a:spcPts val="0"/>
              </a:spcAft>
              <a:buClr>
                <a:schemeClr val="dk1"/>
              </a:buClr>
              <a:buSzPts val="2000"/>
              <a:buFont typeface="Arial"/>
              <a:buNone/>
              <a:defRPr b="1" sz="2000"/>
            </a:lvl2pPr>
            <a:lvl3pPr indent="-228600" lvl="2" marL="1371600" algn="l">
              <a:spcBef>
                <a:spcPts val="360"/>
              </a:spcBef>
              <a:spcAft>
                <a:spcPts val="0"/>
              </a:spcAft>
              <a:buClr>
                <a:schemeClr val="dk1"/>
              </a:buClr>
              <a:buSzPts val="1800"/>
              <a:buFont typeface="Arial"/>
              <a:buNone/>
              <a:defRPr b="1" sz="1800"/>
            </a:lvl3pPr>
            <a:lvl4pPr indent="-228600" lvl="3" marL="1828800" algn="l">
              <a:spcBef>
                <a:spcPts val="320"/>
              </a:spcBef>
              <a:spcAft>
                <a:spcPts val="0"/>
              </a:spcAft>
              <a:buClr>
                <a:schemeClr val="dk1"/>
              </a:buClr>
              <a:buSzPts val="1600"/>
              <a:buFont typeface="Arial"/>
              <a:buNone/>
              <a:defRPr b="1" sz="1600"/>
            </a:lvl4pPr>
            <a:lvl5pPr indent="-228600" lvl="4" marL="2286000" algn="l">
              <a:spcBef>
                <a:spcPts val="320"/>
              </a:spcBef>
              <a:spcAft>
                <a:spcPts val="0"/>
              </a:spcAft>
              <a:buClr>
                <a:schemeClr val="dk1"/>
              </a:buClr>
              <a:buSzPts val="1600"/>
              <a:buFont typeface="Arial"/>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1" name="Google Shape;61;p16"/>
          <p:cNvSpPr txBox="1"/>
          <p:nvPr>
            <p:ph idx="2" type="body"/>
          </p:nvPr>
        </p:nvSpPr>
        <p:spPr>
          <a:xfrm>
            <a:off x="630238" y="2505075"/>
            <a:ext cx="3868737" cy="3684588"/>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 name="Google Shape;62;p16"/>
          <p:cNvSpPr txBox="1"/>
          <p:nvPr>
            <p:ph idx="3" type="body"/>
          </p:nvPr>
        </p:nvSpPr>
        <p:spPr>
          <a:xfrm>
            <a:off x="4629150" y="1681163"/>
            <a:ext cx="3887788" cy="82391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Font typeface="Arial"/>
              <a:buNone/>
              <a:defRPr b="1" sz="2400"/>
            </a:lvl1pPr>
            <a:lvl2pPr indent="-228600" lvl="1" marL="914400" algn="l">
              <a:spcBef>
                <a:spcPts val="400"/>
              </a:spcBef>
              <a:spcAft>
                <a:spcPts val="0"/>
              </a:spcAft>
              <a:buClr>
                <a:schemeClr val="dk1"/>
              </a:buClr>
              <a:buSzPts val="2000"/>
              <a:buFont typeface="Arial"/>
              <a:buNone/>
              <a:defRPr b="1" sz="2000"/>
            </a:lvl2pPr>
            <a:lvl3pPr indent="-228600" lvl="2" marL="1371600" algn="l">
              <a:spcBef>
                <a:spcPts val="360"/>
              </a:spcBef>
              <a:spcAft>
                <a:spcPts val="0"/>
              </a:spcAft>
              <a:buClr>
                <a:schemeClr val="dk1"/>
              </a:buClr>
              <a:buSzPts val="1800"/>
              <a:buFont typeface="Arial"/>
              <a:buNone/>
              <a:defRPr b="1" sz="1800"/>
            </a:lvl3pPr>
            <a:lvl4pPr indent="-228600" lvl="3" marL="1828800" algn="l">
              <a:spcBef>
                <a:spcPts val="320"/>
              </a:spcBef>
              <a:spcAft>
                <a:spcPts val="0"/>
              </a:spcAft>
              <a:buClr>
                <a:schemeClr val="dk1"/>
              </a:buClr>
              <a:buSzPts val="1600"/>
              <a:buFont typeface="Arial"/>
              <a:buNone/>
              <a:defRPr b="1" sz="1600"/>
            </a:lvl4pPr>
            <a:lvl5pPr indent="-228600" lvl="4" marL="2286000" algn="l">
              <a:spcBef>
                <a:spcPts val="320"/>
              </a:spcBef>
              <a:spcAft>
                <a:spcPts val="0"/>
              </a:spcAft>
              <a:buClr>
                <a:schemeClr val="dk1"/>
              </a:buClr>
              <a:buSzPts val="1600"/>
              <a:buFont typeface="Arial"/>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3" name="Google Shape;63;p16"/>
          <p:cNvSpPr txBox="1"/>
          <p:nvPr>
            <p:ph idx="4" type="body"/>
          </p:nvPr>
        </p:nvSpPr>
        <p:spPr>
          <a:xfrm>
            <a:off x="4629150" y="2505075"/>
            <a:ext cx="3887788" cy="3684588"/>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 name="Google Shape;64;p16"/>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16"/>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16"/>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2.xml"/><Relationship Id="rId12" Type="http://schemas.openxmlformats.org/officeDocument/2006/relationships/slideLayout" Target="../slideLayouts/slideLayout11.xml"/><Relationship Id="rId1" Type="http://schemas.openxmlformats.org/officeDocument/2006/relationships/image" Target="../media/image10.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7"/>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7" name="Google Shape;7;p7"/>
          <p:cNvSpPr txBox="1"/>
          <p:nvPr>
            <p:ph idx="1" type="body"/>
          </p:nvPr>
        </p:nvSpPr>
        <p:spPr>
          <a:xfrm>
            <a:off x="457200" y="1600200"/>
            <a:ext cx="8229600" cy="4525962"/>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 name="Google Shape;8;p7"/>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9" name="Google Shape;9;p7"/>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0" name="Google Shape;10;p7"/>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solidFill>
                <a:srgbClr val="000000"/>
              </a:solidFill>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5.xml.rels><?xml version="1.0" encoding="UTF-8" standalone="yes"?><Relationships xmlns="http://schemas.openxmlformats.org/package/2006/relationships"><Relationship Id="rId10"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4.jpg"/><Relationship Id="rId4" Type="http://schemas.openxmlformats.org/officeDocument/2006/relationships/image" Target="../media/image17.png"/><Relationship Id="rId9" Type="http://schemas.openxmlformats.org/officeDocument/2006/relationships/image" Target="../media/image20.png"/><Relationship Id="rId5" Type="http://schemas.openxmlformats.org/officeDocument/2006/relationships/image" Target="../media/image19.png"/><Relationship Id="rId6" Type="http://schemas.openxmlformats.org/officeDocument/2006/relationships/image" Target="../media/image16.png"/><Relationship Id="rId7" Type="http://schemas.openxmlformats.org/officeDocument/2006/relationships/image" Target="../media/image13.png"/><Relationship Id="rId8" Type="http://schemas.openxmlformats.org/officeDocument/2006/relationships/image" Target="../media/image15.png"/></Relationships>
</file>

<file path=ppt/slides/_rels/slide6.xml.rels><?xml version="1.0" encoding="UTF-8" standalone="yes"?><Relationships xmlns="http://schemas.openxmlformats.org/package/2006/relationships"><Relationship Id="rId11" Type="http://schemas.openxmlformats.org/officeDocument/2006/relationships/image" Target="../media/image28.png"/><Relationship Id="rId10"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9.jpg"/><Relationship Id="rId4" Type="http://schemas.openxmlformats.org/officeDocument/2006/relationships/image" Target="../media/image7.png"/><Relationship Id="rId9" Type="http://schemas.openxmlformats.org/officeDocument/2006/relationships/image" Target="../media/image18.png"/><Relationship Id="rId5" Type="http://schemas.openxmlformats.org/officeDocument/2006/relationships/image" Target="../media/image1.png"/><Relationship Id="rId6" Type="http://schemas.openxmlformats.org/officeDocument/2006/relationships/image" Target="../media/image5.png"/><Relationship Id="rId7" Type="http://schemas.openxmlformats.org/officeDocument/2006/relationships/image" Target="../media/image8.png"/><Relationship Id="rId8"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6.png"/><Relationship Id="rId4" Type="http://schemas.openxmlformats.org/officeDocument/2006/relationships/image" Target="../media/image30.png"/><Relationship Id="rId5" Type="http://schemas.openxmlformats.org/officeDocument/2006/relationships/image" Target="../media/image24.png"/><Relationship Id="rId6" Type="http://schemas.openxmlformats.org/officeDocument/2006/relationships/image" Target="../media/image23.jpg"/><Relationship Id="rId7" Type="http://schemas.openxmlformats.org/officeDocument/2006/relationships/image" Target="../media/image2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22.jpg"/><Relationship Id="rId4" Type="http://schemas.openxmlformats.org/officeDocument/2006/relationships/image" Target="../media/image25.jpg"/><Relationship Id="rId5" Type="http://schemas.openxmlformats.org/officeDocument/2006/relationships/image" Target="../media/image2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3200">
                <a:latin typeface="Comic Neue"/>
                <a:ea typeface="Comic Neue"/>
                <a:cs typeface="Comic Neue"/>
                <a:sym typeface="Comic Neue"/>
              </a:rPr>
              <a:t>Ponovimo!</a:t>
            </a:r>
            <a:endParaRPr sz="3200">
              <a:solidFill>
                <a:schemeClr val="dk2"/>
              </a:solidFill>
              <a:latin typeface="Comic Neue"/>
              <a:ea typeface="Comic Neue"/>
              <a:cs typeface="Comic Neue"/>
              <a:sym typeface="Comic Neue"/>
            </a:endParaRPr>
          </a:p>
        </p:txBody>
      </p:sp>
      <p:sp>
        <p:nvSpPr>
          <p:cNvPr id="85" name="Google Shape;85;p1"/>
          <p:cNvSpPr txBox="1"/>
          <p:nvPr>
            <p:ph idx="1" type="body"/>
          </p:nvPr>
        </p:nvSpPr>
        <p:spPr>
          <a:xfrm>
            <a:off x="457200" y="1600200"/>
            <a:ext cx="8229600" cy="4525962"/>
          </a:xfrm>
          <a:prstGeom prst="rect">
            <a:avLst/>
          </a:prstGeom>
          <a:noFill/>
          <a:ln>
            <a:noFill/>
          </a:ln>
        </p:spPr>
        <p:txBody>
          <a:bodyPr anchorCtr="0" anchor="t" bIns="45700" lIns="91425" spcFirstLastPara="1" rIns="91425" wrap="square" tIns="45700">
            <a:noAutofit/>
          </a:bodyPr>
          <a:lstStyle/>
          <a:p>
            <a:pPr indent="-387350" lvl="0" marL="457200" rtl="0" algn="l">
              <a:lnSpc>
                <a:spcPct val="150000"/>
              </a:lnSpc>
              <a:spcBef>
                <a:spcPts val="560"/>
              </a:spcBef>
              <a:spcAft>
                <a:spcPts val="0"/>
              </a:spcAft>
              <a:buSzPts val="2500"/>
              <a:buFont typeface="Comic Neue"/>
              <a:buAutoNum type="arabicPeriod"/>
            </a:pPr>
            <a:r>
              <a:rPr lang="en-US" sz="2500">
                <a:latin typeface="Comic Neue"/>
                <a:ea typeface="Comic Neue"/>
                <a:cs typeface="Comic Neue"/>
                <a:sym typeface="Comic Neue"/>
              </a:rPr>
              <a:t>Što su znakovi kvalitete i zašto su utemeljeni?</a:t>
            </a:r>
            <a:endParaRPr sz="2500">
              <a:latin typeface="Comic Neue"/>
              <a:ea typeface="Comic Neue"/>
              <a:cs typeface="Comic Neue"/>
              <a:sym typeface="Comic Neue"/>
            </a:endParaRPr>
          </a:p>
          <a:p>
            <a:pPr indent="-387350" lvl="0" marL="457200" rtl="0" algn="l">
              <a:lnSpc>
                <a:spcPct val="150000"/>
              </a:lnSpc>
              <a:spcBef>
                <a:spcPts val="0"/>
              </a:spcBef>
              <a:spcAft>
                <a:spcPts val="0"/>
              </a:spcAft>
              <a:buSzPts val="2500"/>
              <a:buFont typeface="Comic Neue"/>
              <a:buAutoNum type="arabicPeriod"/>
            </a:pPr>
            <a:r>
              <a:rPr lang="en-US" sz="2500">
                <a:latin typeface="Comic Neue"/>
                <a:ea typeface="Comic Neue"/>
                <a:cs typeface="Comic Neue"/>
                <a:sym typeface="Comic Neue"/>
              </a:rPr>
              <a:t>Opišite najpoznatije znakove kvalitete tekstilnih tkanina.</a:t>
            </a:r>
            <a:endParaRPr sz="2500">
              <a:latin typeface="Comic Neue"/>
              <a:ea typeface="Comic Neue"/>
              <a:cs typeface="Comic Neue"/>
              <a:sym typeface="Comic Neue"/>
            </a:endParaRPr>
          </a:p>
          <a:p>
            <a:pPr indent="-387350" lvl="0" marL="457200" rtl="0" algn="l">
              <a:lnSpc>
                <a:spcPct val="150000"/>
              </a:lnSpc>
              <a:spcBef>
                <a:spcPts val="0"/>
              </a:spcBef>
              <a:spcAft>
                <a:spcPts val="0"/>
              </a:spcAft>
              <a:buSzPts val="2500"/>
              <a:buFont typeface="Comic Neue"/>
              <a:buAutoNum type="arabicPeriod"/>
            </a:pPr>
            <a:r>
              <a:rPr lang="en-US" sz="2500">
                <a:latin typeface="Comic Neue"/>
                <a:ea typeface="Comic Neue"/>
                <a:cs typeface="Comic Neue"/>
                <a:sym typeface="Comic Neue"/>
              </a:rPr>
              <a:t>Na čemu se temelje ekološki znakovi?</a:t>
            </a:r>
            <a:endParaRPr sz="2500">
              <a:latin typeface="Comic Neue"/>
              <a:ea typeface="Comic Neue"/>
              <a:cs typeface="Comic Neue"/>
              <a:sym typeface="Comic Neue"/>
            </a:endParaRPr>
          </a:p>
          <a:p>
            <a:pPr indent="-387350" lvl="0" marL="457200" rtl="0" algn="l">
              <a:lnSpc>
                <a:spcPct val="150000"/>
              </a:lnSpc>
              <a:spcBef>
                <a:spcPts val="0"/>
              </a:spcBef>
              <a:spcAft>
                <a:spcPts val="0"/>
              </a:spcAft>
              <a:buSzPts val="2500"/>
              <a:buFont typeface="Comic Neue"/>
              <a:buAutoNum type="arabicPeriod"/>
            </a:pPr>
            <a:r>
              <a:rPr lang="en-US" sz="2500">
                <a:latin typeface="Comic Neue"/>
                <a:ea typeface="Comic Neue"/>
                <a:cs typeface="Comic Neue"/>
                <a:sym typeface="Comic Neue"/>
              </a:rPr>
              <a:t>Čemu služe etikete? </a:t>
            </a:r>
            <a:endParaRPr sz="2500">
              <a:latin typeface="Comic Neue"/>
              <a:ea typeface="Comic Neue"/>
              <a:cs typeface="Comic Neue"/>
              <a:sym typeface="Comic Neue"/>
            </a:endParaRPr>
          </a:p>
          <a:p>
            <a:pPr indent="-387350" lvl="0" marL="457200" rtl="0" algn="l">
              <a:lnSpc>
                <a:spcPct val="150000"/>
              </a:lnSpc>
              <a:spcBef>
                <a:spcPts val="0"/>
              </a:spcBef>
              <a:spcAft>
                <a:spcPts val="0"/>
              </a:spcAft>
              <a:buSzPts val="2500"/>
              <a:buFont typeface="Comic Neue"/>
              <a:buAutoNum type="arabicPeriod"/>
            </a:pPr>
            <a:r>
              <a:rPr lang="en-US" sz="2500">
                <a:latin typeface="Comic Neue"/>
                <a:ea typeface="Comic Neue"/>
                <a:cs typeface="Comic Neue"/>
                <a:sym typeface="Comic Neue"/>
              </a:rPr>
              <a:t>Opišite vrste etiketa.</a:t>
            </a:r>
            <a:endParaRPr sz="2600">
              <a:latin typeface="Comic Neue"/>
              <a:ea typeface="Comic Neue"/>
              <a:cs typeface="Comic Neue"/>
              <a:sym typeface="Comic Neu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5">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5">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5">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g2a0aef47278_0_21"/>
          <p:cNvSpPr txBox="1"/>
          <p:nvPr>
            <p:ph idx="1" type="body"/>
          </p:nvPr>
        </p:nvSpPr>
        <p:spPr>
          <a:xfrm>
            <a:off x="392925" y="910500"/>
            <a:ext cx="5411400" cy="5037000"/>
          </a:xfrm>
          <a:prstGeom prst="rect">
            <a:avLst/>
          </a:prstGeom>
        </p:spPr>
        <p:txBody>
          <a:bodyPr anchorCtr="0" anchor="t" bIns="45700" lIns="91425" spcFirstLastPara="1" rIns="91425" wrap="square" tIns="45700">
            <a:noAutofit/>
          </a:bodyPr>
          <a:lstStyle/>
          <a:p>
            <a:pPr indent="0" lvl="0" marL="457200" rtl="0" algn="ctr">
              <a:lnSpc>
                <a:spcPct val="150000"/>
              </a:lnSpc>
              <a:spcBef>
                <a:spcPts val="0"/>
              </a:spcBef>
              <a:spcAft>
                <a:spcPts val="0"/>
              </a:spcAft>
              <a:buClr>
                <a:schemeClr val="dk1"/>
              </a:buClr>
              <a:buSzPts val="1100"/>
              <a:buFont typeface="Arial"/>
              <a:buNone/>
            </a:pPr>
            <a:r>
              <a:rPr lang="en-US" sz="2700">
                <a:solidFill>
                  <a:srgbClr val="333333"/>
                </a:solidFill>
                <a:latin typeface="Comic Sans MS"/>
                <a:ea typeface="Comic Sans MS"/>
                <a:cs typeface="Comic Sans MS"/>
                <a:sym typeface="Comic Sans MS"/>
              </a:rPr>
              <a:t>Dječja odjevna </a:t>
            </a:r>
            <a:r>
              <a:rPr b="1" lang="en-US" sz="2700">
                <a:solidFill>
                  <a:srgbClr val="333333"/>
                </a:solidFill>
                <a:latin typeface="Comic Sans MS"/>
                <a:ea typeface="Comic Sans MS"/>
                <a:cs typeface="Comic Sans MS"/>
                <a:sym typeface="Comic Sans MS"/>
              </a:rPr>
              <a:t>veličina</a:t>
            </a:r>
            <a:r>
              <a:rPr lang="en-US" sz="2700">
                <a:solidFill>
                  <a:srgbClr val="333333"/>
                </a:solidFill>
                <a:latin typeface="Comic Sans MS"/>
                <a:ea typeface="Comic Sans MS"/>
                <a:cs typeface="Comic Sans MS"/>
                <a:sym typeface="Comic Sans MS"/>
              </a:rPr>
              <a:t> određuje se </a:t>
            </a:r>
            <a:r>
              <a:rPr b="1" lang="en-US" sz="2700">
                <a:solidFill>
                  <a:srgbClr val="333333"/>
                </a:solidFill>
                <a:latin typeface="Comic Sans MS"/>
                <a:ea typeface="Comic Sans MS"/>
                <a:cs typeface="Comic Sans MS"/>
                <a:sym typeface="Comic Sans MS"/>
              </a:rPr>
              <a:t>prema visini</a:t>
            </a:r>
            <a:r>
              <a:rPr lang="en-US" sz="2700">
                <a:solidFill>
                  <a:srgbClr val="333333"/>
                </a:solidFill>
                <a:latin typeface="Comic Sans MS"/>
                <a:ea typeface="Comic Sans MS"/>
                <a:cs typeface="Comic Sans MS"/>
                <a:sym typeface="Comic Sans MS"/>
              </a:rPr>
              <a:t>, što u pravilu znači da bi </a:t>
            </a:r>
            <a:r>
              <a:rPr lang="en-US" sz="2700">
                <a:solidFill>
                  <a:srgbClr val="9900FF"/>
                </a:solidFill>
                <a:latin typeface="Comic Sans MS"/>
                <a:ea typeface="Comic Sans MS"/>
                <a:cs typeface="Comic Sans MS"/>
                <a:sym typeface="Comic Sans MS"/>
              </a:rPr>
              <a:t>dijete visoko 80 cm trebalo nositi br 80</a:t>
            </a:r>
            <a:r>
              <a:rPr lang="en-US" sz="2700">
                <a:solidFill>
                  <a:srgbClr val="333333"/>
                </a:solidFill>
                <a:latin typeface="Comic Sans MS"/>
                <a:ea typeface="Comic Sans MS"/>
                <a:cs typeface="Comic Sans MS"/>
                <a:sym typeface="Comic Sans MS"/>
              </a:rPr>
              <a:t>, s tim da je razmak između brojeva po 6, pa kupujete veličinu koja je najbliža visini. </a:t>
            </a:r>
            <a:endParaRPr sz="2700">
              <a:solidFill>
                <a:srgbClr val="333333"/>
              </a:solidFill>
              <a:latin typeface="Comic Sans MS"/>
              <a:ea typeface="Comic Sans MS"/>
              <a:cs typeface="Comic Sans MS"/>
              <a:sym typeface="Comic Sans MS"/>
            </a:endParaRPr>
          </a:p>
          <a:p>
            <a:pPr indent="0" lvl="0" marL="457200" rtl="0" algn="ctr">
              <a:lnSpc>
                <a:spcPct val="150000"/>
              </a:lnSpc>
              <a:spcBef>
                <a:spcPts val="0"/>
              </a:spcBef>
              <a:spcAft>
                <a:spcPts val="0"/>
              </a:spcAft>
              <a:buClr>
                <a:schemeClr val="dk1"/>
              </a:buClr>
              <a:buSzPts val="1100"/>
              <a:buFont typeface="Arial"/>
              <a:buNone/>
            </a:pPr>
            <a:r>
              <a:t/>
            </a:r>
            <a:endParaRPr sz="2700">
              <a:solidFill>
                <a:srgbClr val="333333"/>
              </a:solidFill>
              <a:latin typeface="Comic Sans MS"/>
              <a:ea typeface="Comic Sans MS"/>
              <a:cs typeface="Comic Sans MS"/>
              <a:sym typeface="Comic Sans MS"/>
            </a:endParaRPr>
          </a:p>
          <a:p>
            <a:pPr indent="0" lvl="0" marL="0" rtl="0" algn="ctr">
              <a:spcBef>
                <a:spcPts val="36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8" name="Shape 158"/>
        <p:cNvGrpSpPr/>
        <p:nvPr/>
      </p:nvGrpSpPr>
      <p:grpSpPr>
        <a:xfrm>
          <a:off x="0" y="0"/>
          <a:ext cx="0" cy="0"/>
          <a:chOff x="0" y="0"/>
          <a:chExt cx="0" cy="0"/>
        </a:xfrm>
      </p:grpSpPr>
      <p:sp>
        <p:nvSpPr>
          <p:cNvPr id="159" name="Google Shape;159;g2a733fa17d6_0_15"/>
          <p:cNvSpPr txBox="1"/>
          <p:nvPr>
            <p:ph idx="1" type="body"/>
          </p:nvPr>
        </p:nvSpPr>
        <p:spPr>
          <a:xfrm>
            <a:off x="457200" y="1232300"/>
            <a:ext cx="8229600" cy="4893900"/>
          </a:xfrm>
          <a:prstGeom prst="rect">
            <a:avLst/>
          </a:prstGeom>
          <a:noFill/>
          <a:ln>
            <a:noFill/>
          </a:ln>
        </p:spPr>
        <p:txBody>
          <a:bodyPr anchorCtr="0" anchor="t" bIns="45700" lIns="91425" spcFirstLastPara="1" rIns="91425" wrap="square" tIns="45700">
            <a:noAutofit/>
          </a:bodyPr>
          <a:lstStyle/>
          <a:p>
            <a:pPr indent="0" lvl="0" marL="457200" rtl="0" algn="ctr">
              <a:lnSpc>
                <a:spcPct val="150000"/>
              </a:lnSpc>
              <a:spcBef>
                <a:spcPts val="0"/>
              </a:spcBef>
              <a:spcAft>
                <a:spcPts val="0"/>
              </a:spcAft>
              <a:buNone/>
            </a:pPr>
            <a:r>
              <a:rPr lang="en-US" sz="2400">
                <a:solidFill>
                  <a:srgbClr val="333333"/>
                </a:solidFill>
                <a:latin typeface="Comic Sans MS"/>
                <a:ea typeface="Comic Sans MS"/>
                <a:cs typeface="Comic Sans MS"/>
                <a:sym typeface="Comic Sans MS"/>
              </a:rPr>
              <a:t>Prema nepisanom pravilu uvijek je bolje kupiti veličinu koja je veća od visine, nego manju, ako je dijete između, jer djeca brzo rastu, pa je bolje da odjeća bude malo veća.</a:t>
            </a:r>
            <a:endParaRPr sz="2400">
              <a:solidFill>
                <a:srgbClr val="333333"/>
              </a:solidFill>
              <a:latin typeface="Comic Sans MS"/>
              <a:ea typeface="Comic Sans MS"/>
              <a:cs typeface="Comic Sans MS"/>
              <a:sym typeface="Comic Sans MS"/>
            </a:endParaRPr>
          </a:p>
          <a:p>
            <a:pPr indent="0" lvl="0" marL="457200" rtl="0" algn="ctr">
              <a:lnSpc>
                <a:spcPct val="150000"/>
              </a:lnSpc>
              <a:spcBef>
                <a:spcPts val="0"/>
              </a:spcBef>
              <a:spcAft>
                <a:spcPts val="0"/>
              </a:spcAft>
              <a:buNone/>
            </a:pPr>
            <a:r>
              <a:rPr lang="en-US" sz="2400">
                <a:solidFill>
                  <a:srgbClr val="333333"/>
                </a:solidFill>
                <a:latin typeface="Comic Sans MS"/>
                <a:ea typeface="Comic Sans MS"/>
                <a:cs typeface="Comic Sans MS"/>
                <a:sym typeface="Comic Sans MS"/>
              </a:rPr>
              <a:t> </a:t>
            </a:r>
            <a:endParaRPr sz="2400">
              <a:solidFill>
                <a:srgbClr val="333333"/>
              </a:solidFill>
              <a:latin typeface="Comic Sans MS"/>
              <a:ea typeface="Comic Sans MS"/>
              <a:cs typeface="Comic Sans MS"/>
              <a:sym typeface="Comic Sans MS"/>
            </a:endParaRPr>
          </a:p>
          <a:p>
            <a:pPr indent="0" lvl="0" marL="0" rtl="0" algn="l">
              <a:lnSpc>
                <a:spcPct val="150000"/>
              </a:lnSpc>
              <a:spcBef>
                <a:spcPts val="0"/>
              </a:spcBef>
              <a:spcAft>
                <a:spcPts val="0"/>
              </a:spcAft>
              <a:buNone/>
            </a:pPr>
            <a:r>
              <a:rPr lang="en-US" sz="2400">
                <a:solidFill>
                  <a:srgbClr val="333333"/>
                </a:solidFill>
                <a:latin typeface="Comic Sans MS"/>
                <a:ea typeface="Comic Sans MS"/>
                <a:cs typeface="Comic Sans MS"/>
                <a:sym typeface="Comic Sans MS"/>
              </a:rPr>
              <a:t>PRIMJER: ako je vaše dijete 88 cm, iako bi bliža veličina bila br. 86, radije kupite br 92.</a:t>
            </a:r>
            <a:endParaRPr sz="2400">
              <a:solidFill>
                <a:srgbClr val="333333"/>
              </a:solidFill>
              <a:latin typeface="Comic Sans MS"/>
              <a:ea typeface="Comic Sans MS"/>
              <a:cs typeface="Comic Sans MS"/>
              <a:sym typeface="Comic Sans MS"/>
            </a:endParaRPr>
          </a:p>
          <a:p>
            <a:pPr indent="0" lvl="0" marL="457200" rtl="0" algn="l">
              <a:lnSpc>
                <a:spcPct val="150000"/>
              </a:lnSpc>
              <a:spcBef>
                <a:spcPts val="0"/>
              </a:spcBef>
              <a:spcAft>
                <a:spcPts val="0"/>
              </a:spcAft>
              <a:buNone/>
            </a:pPr>
            <a:r>
              <a:t/>
            </a:r>
            <a:endParaRPr>
              <a:latin typeface="Comic Neue"/>
              <a:ea typeface="Comic Neue"/>
              <a:cs typeface="Comic Neue"/>
              <a:sym typeface="Comic Neue"/>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graphicFrame>
        <p:nvGraphicFramePr>
          <p:cNvPr id="164" name="Google Shape;164;g2a733fa17d6_0_33"/>
          <p:cNvGraphicFramePr/>
          <p:nvPr/>
        </p:nvGraphicFramePr>
        <p:xfrm>
          <a:off x="857869" y="283"/>
          <a:ext cx="3000000" cy="3000000"/>
        </p:xfrm>
        <a:graphic>
          <a:graphicData uri="http://schemas.openxmlformats.org/drawingml/2006/table">
            <a:tbl>
              <a:tblPr>
                <a:noFill/>
                <a:tableStyleId>{B31A23EF-4F90-4F3F-82AF-B230A472E896}</a:tableStyleId>
              </a:tblPr>
              <a:tblGrid>
                <a:gridCol w="4372050"/>
                <a:gridCol w="4335125"/>
              </a:tblGrid>
              <a:tr h="236475">
                <a:tc>
                  <a:txBody>
                    <a:bodyPr/>
                    <a:lstStyle/>
                    <a:p>
                      <a:pPr indent="0" lvl="0" marL="0" marR="0" rtl="0" algn="l">
                        <a:spcBef>
                          <a:spcPts val="0"/>
                        </a:spcBef>
                        <a:spcAft>
                          <a:spcPts val="0"/>
                        </a:spcAft>
                        <a:buNone/>
                      </a:pPr>
                      <a:r>
                        <a:rPr b="1" lang="en-US" sz="1200" u="none" cap="none" strike="noStrike"/>
                        <a:t>DOB</a:t>
                      </a:r>
                      <a:endParaRPr b="0" sz="1200" u="none" cap="none" strike="noStrike"/>
                    </a:p>
                  </a:txBody>
                  <a:tcPr marT="20875" marB="20875" marR="34775"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DEDED"/>
                      </a:solidFill>
                      <a:prstDash val="solid"/>
                      <a:round/>
                      <a:headEnd len="sm" w="sm" type="none"/>
                      <a:tailEnd len="sm" w="sm" type="none"/>
                    </a:lnT>
                    <a:lnB cap="flat" cmpd="sng" w="9525">
                      <a:solidFill>
                        <a:srgbClr val="EDEDED"/>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b="1" lang="en-US" sz="1200" u="none" cap="none" strike="noStrike"/>
                        <a:t>ODJEVNA VELIČINA / VISINA</a:t>
                      </a:r>
                      <a:endParaRPr b="0" sz="1200" u="none" cap="none" strike="noStrike"/>
                    </a:p>
                  </a:txBody>
                  <a:tcPr marT="20875" marB="20875" marR="34775"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DEDED"/>
                      </a:solidFill>
                      <a:prstDash val="solid"/>
                      <a:round/>
                      <a:headEnd len="sm" w="sm" type="none"/>
                      <a:tailEnd len="sm" w="sm" type="none"/>
                    </a:lnT>
                    <a:lnB cap="flat" cmpd="sng" w="9525">
                      <a:solidFill>
                        <a:srgbClr val="EDEDED"/>
                      </a:solidFill>
                      <a:prstDash val="solid"/>
                      <a:round/>
                      <a:headEnd len="sm" w="sm" type="none"/>
                      <a:tailEnd len="sm" w="sm" type="none"/>
                    </a:lnB>
                    <a:solidFill>
                      <a:srgbClr val="FFFFFF"/>
                    </a:solidFill>
                  </a:tcPr>
                </a:tc>
              </a:tr>
              <a:tr h="290050">
                <a:tc>
                  <a:txBody>
                    <a:bodyPr/>
                    <a:lstStyle/>
                    <a:p>
                      <a:pPr indent="0" lvl="0" marL="0" marR="0" rtl="0" algn="l">
                        <a:spcBef>
                          <a:spcPts val="0"/>
                        </a:spcBef>
                        <a:spcAft>
                          <a:spcPts val="0"/>
                        </a:spcAft>
                        <a:buNone/>
                      </a:pPr>
                      <a:r>
                        <a:rPr b="1" lang="en-US" sz="1200" u="none" cap="none" strike="noStrike"/>
                        <a:t>bebe – 0-24 mjeseca</a:t>
                      </a:r>
                      <a:endParaRPr b="0" sz="1200" u="none" cap="none" strike="noStrike"/>
                    </a:p>
                  </a:txBody>
                  <a:tcPr marT="20875" marB="20875" marR="34775"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DEDED"/>
                      </a:solidFill>
                      <a:prstDash val="solid"/>
                      <a:round/>
                      <a:headEnd len="sm" w="sm" type="none"/>
                      <a:tailEnd len="sm" w="sm" type="none"/>
                    </a:lnT>
                    <a:lnB cap="flat" cmpd="sng" w="9525">
                      <a:solidFill>
                        <a:srgbClr val="EDEDED"/>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t/>
                      </a:r>
                      <a:endParaRPr b="0" sz="1200" u="none" cap="none" strike="noStrike"/>
                    </a:p>
                  </a:txBody>
                  <a:tcPr marT="20875" marB="20875" marR="34775"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DEDED"/>
                      </a:solidFill>
                      <a:prstDash val="solid"/>
                      <a:round/>
                      <a:headEnd len="sm" w="sm" type="none"/>
                      <a:tailEnd len="sm" w="sm" type="none"/>
                    </a:lnT>
                    <a:lnB cap="flat" cmpd="sng" w="9525">
                      <a:solidFill>
                        <a:srgbClr val="EDEDED"/>
                      </a:solidFill>
                      <a:prstDash val="solid"/>
                      <a:round/>
                      <a:headEnd len="sm" w="sm" type="none"/>
                      <a:tailEnd len="sm" w="sm" type="none"/>
                    </a:lnB>
                    <a:solidFill>
                      <a:srgbClr val="FFFFFF"/>
                    </a:solidFill>
                  </a:tcPr>
                </a:tc>
              </a:tr>
              <a:tr h="236475">
                <a:tc>
                  <a:txBody>
                    <a:bodyPr/>
                    <a:lstStyle/>
                    <a:p>
                      <a:pPr indent="0" lvl="0" marL="0" marR="0" rtl="0" algn="l">
                        <a:spcBef>
                          <a:spcPts val="0"/>
                        </a:spcBef>
                        <a:spcAft>
                          <a:spcPts val="0"/>
                        </a:spcAft>
                        <a:buNone/>
                      </a:pPr>
                      <a:r>
                        <a:rPr b="0" lang="en-US" sz="1200" u="none" cap="none" strike="noStrike"/>
                        <a:t>0-1</a:t>
                      </a:r>
                      <a:endParaRPr/>
                    </a:p>
                  </a:txBody>
                  <a:tcPr marT="20875" marB="20875" marR="34775"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DEDED"/>
                      </a:solidFill>
                      <a:prstDash val="solid"/>
                      <a:round/>
                      <a:headEnd len="sm" w="sm" type="none"/>
                      <a:tailEnd len="sm" w="sm" type="none"/>
                    </a:lnT>
                    <a:lnB cap="flat" cmpd="sng" w="9525">
                      <a:solidFill>
                        <a:srgbClr val="EDEDED"/>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b="0" lang="en-US" sz="1200" u="none" cap="none" strike="noStrike"/>
                        <a:t>50</a:t>
                      </a:r>
                      <a:endParaRPr/>
                    </a:p>
                  </a:txBody>
                  <a:tcPr marT="20875" marB="20875" marR="34775"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DEDED"/>
                      </a:solidFill>
                      <a:prstDash val="solid"/>
                      <a:round/>
                      <a:headEnd len="sm" w="sm" type="none"/>
                      <a:tailEnd len="sm" w="sm" type="none"/>
                    </a:lnT>
                    <a:lnB cap="flat" cmpd="sng" w="9525">
                      <a:solidFill>
                        <a:srgbClr val="EDEDED"/>
                      </a:solidFill>
                      <a:prstDash val="solid"/>
                      <a:round/>
                      <a:headEnd len="sm" w="sm" type="none"/>
                      <a:tailEnd len="sm" w="sm" type="none"/>
                    </a:lnB>
                    <a:solidFill>
                      <a:srgbClr val="FFFFFF"/>
                    </a:solidFill>
                  </a:tcPr>
                </a:tc>
              </a:tr>
              <a:tr h="236475">
                <a:tc>
                  <a:txBody>
                    <a:bodyPr/>
                    <a:lstStyle/>
                    <a:p>
                      <a:pPr indent="0" lvl="0" marL="0" marR="0" rtl="0" algn="l">
                        <a:spcBef>
                          <a:spcPts val="0"/>
                        </a:spcBef>
                        <a:spcAft>
                          <a:spcPts val="0"/>
                        </a:spcAft>
                        <a:buNone/>
                      </a:pPr>
                      <a:r>
                        <a:rPr b="0" lang="en-US" sz="1200" u="none" cap="none" strike="noStrike"/>
                        <a:t>1-2</a:t>
                      </a:r>
                      <a:endParaRPr/>
                    </a:p>
                  </a:txBody>
                  <a:tcPr marT="20875" marB="20875" marR="34775"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DEDED"/>
                      </a:solidFill>
                      <a:prstDash val="solid"/>
                      <a:round/>
                      <a:headEnd len="sm" w="sm" type="none"/>
                      <a:tailEnd len="sm" w="sm" type="none"/>
                    </a:lnT>
                    <a:lnB cap="flat" cmpd="sng" w="9525">
                      <a:solidFill>
                        <a:srgbClr val="EDEDED"/>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b="0" lang="en-US" sz="1200" u="none" cap="none" strike="noStrike"/>
                        <a:t>56</a:t>
                      </a:r>
                      <a:endParaRPr/>
                    </a:p>
                  </a:txBody>
                  <a:tcPr marT="20875" marB="20875" marR="34775"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DEDED"/>
                      </a:solidFill>
                      <a:prstDash val="solid"/>
                      <a:round/>
                      <a:headEnd len="sm" w="sm" type="none"/>
                      <a:tailEnd len="sm" w="sm" type="none"/>
                    </a:lnT>
                    <a:lnB cap="flat" cmpd="sng" w="9525">
                      <a:solidFill>
                        <a:srgbClr val="EDEDED"/>
                      </a:solidFill>
                      <a:prstDash val="solid"/>
                      <a:round/>
                      <a:headEnd len="sm" w="sm" type="none"/>
                      <a:tailEnd len="sm" w="sm" type="none"/>
                    </a:lnB>
                    <a:solidFill>
                      <a:srgbClr val="FFFFFF"/>
                    </a:solidFill>
                  </a:tcPr>
                </a:tc>
              </a:tr>
              <a:tr h="236475">
                <a:tc>
                  <a:txBody>
                    <a:bodyPr/>
                    <a:lstStyle/>
                    <a:p>
                      <a:pPr indent="0" lvl="0" marL="0" marR="0" rtl="0" algn="l">
                        <a:spcBef>
                          <a:spcPts val="0"/>
                        </a:spcBef>
                        <a:spcAft>
                          <a:spcPts val="0"/>
                        </a:spcAft>
                        <a:buNone/>
                      </a:pPr>
                      <a:r>
                        <a:rPr b="0" lang="en-US" sz="1200" u="none" cap="none" strike="noStrike"/>
                        <a:t>2-4</a:t>
                      </a:r>
                      <a:endParaRPr/>
                    </a:p>
                  </a:txBody>
                  <a:tcPr marT="20875" marB="20875" marR="34775"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DEDED"/>
                      </a:solidFill>
                      <a:prstDash val="solid"/>
                      <a:round/>
                      <a:headEnd len="sm" w="sm" type="none"/>
                      <a:tailEnd len="sm" w="sm" type="none"/>
                    </a:lnT>
                    <a:lnB cap="flat" cmpd="sng" w="9525">
                      <a:solidFill>
                        <a:srgbClr val="EDEDED"/>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b="0" lang="en-US" sz="1200" u="none" cap="none" strike="noStrike"/>
                        <a:t>62</a:t>
                      </a:r>
                      <a:endParaRPr/>
                    </a:p>
                  </a:txBody>
                  <a:tcPr marT="20875" marB="20875" marR="34775"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DEDED"/>
                      </a:solidFill>
                      <a:prstDash val="solid"/>
                      <a:round/>
                      <a:headEnd len="sm" w="sm" type="none"/>
                      <a:tailEnd len="sm" w="sm" type="none"/>
                    </a:lnT>
                    <a:lnB cap="flat" cmpd="sng" w="9525">
                      <a:solidFill>
                        <a:srgbClr val="EDEDED"/>
                      </a:solidFill>
                      <a:prstDash val="solid"/>
                      <a:round/>
                      <a:headEnd len="sm" w="sm" type="none"/>
                      <a:tailEnd len="sm" w="sm" type="none"/>
                    </a:lnB>
                    <a:solidFill>
                      <a:srgbClr val="FFFFFF"/>
                    </a:solidFill>
                  </a:tcPr>
                </a:tc>
              </a:tr>
              <a:tr h="236475">
                <a:tc>
                  <a:txBody>
                    <a:bodyPr/>
                    <a:lstStyle/>
                    <a:p>
                      <a:pPr indent="0" lvl="0" marL="0" marR="0" rtl="0" algn="l">
                        <a:spcBef>
                          <a:spcPts val="0"/>
                        </a:spcBef>
                        <a:spcAft>
                          <a:spcPts val="0"/>
                        </a:spcAft>
                        <a:buNone/>
                      </a:pPr>
                      <a:r>
                        <a:rPr b="0" lang="en-US" sz="1200" u="none" cap="none" strike="noStrike"/>
                        <a:t>4-6</a:t>
                      </a:r>
                      <a:endParaRPr/>
                    </a:p>
                  </a:txBody>
                  <a:tcPr marT="20875" marB="20875" marR="34775"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DEDED"/>
                      </a:solidFill>
                      <a:prstDash val="solid"/>
                      <a:round/>
                      <a:headEnd len="sm" w="sm" type="none"/>
                      <a:tailEnd len="sm" w="sm" type="none"/>
                    </a:lnT>
                    <a:lnB cap="flat" cmpd="sng" w="9525">
                      <a:solidFill>
                        <a:srgbClr val="EDEDED"/>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b="0" lang="en-US" sz="1200" u="none" cap="none" strike="noStrike"/>
                        <a:t>68</a:t>
                      </a:r>
                      <a:endParaRPr/>
                    </a:p>
                  </a:txBody>
                  <a:tcPr marT="20875" marB="20875" marR="34775"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DEDED"/>
                      </a:solidFill>
                      <a:prstDash val="solid"/>
                      <a:round/>
                      <a:headEnd len="sm" w="sm" type="none"/>
                      <a:tailEnd len="sm" w="sm" type="none"/>
                    </a:lnT>
                    <a:lnB cap="flat" cmpd="sng" w="9525">
                      <a:solidFill>
                        <a:srgbClr val="EDEDED"/>
                      </a:solidFill>
                      <a:prstDash val="solid"/>
                      <a:round/>
                      <a:headEnd len="sm" w="sm" type="none"/>
                      <a:tailEnd len="sm" w="sm" type="none"/>
                    </a:lnB>
                    <a:solidFill>
                      <a:srgbClr val="FFFFFF"/>
                    </a:solidFill>
                  </a:tcPr>
                </a:tc>
              </a:tr>
              <a:tr h="236475">
                <a:tc>
                  <a:txBody>
                    <a:bodyPr/>
                    <a:lstStyle/>
                    <a:p>
                      <a:pPr indent="0" lvl="0" marL="0" marR="0" rtl="0" algn="l">
                        <a:spcBef>
                          <a:spcPts val="0"/>
                        </a:spcBef>
                        <a:spcAft>
                          <a:spcPts val="0"/>
                        </a:spcAft>
                        <a:buNone/>
                      </a:pPr>
                      <a:r>
                        <a:rPr b="0" lang="en-US" sz="1200" u="none" cap="none" strike="noStrike"/>
                        <a:t>6-9</a:t>
                      </a:r>
                      <a:endParaRPr/>
                    </a:p>
                  </a:txBody>
                  <a:tcPr marT="20875" marB="20875" marR="34775"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DEDED"/>
                      </a:solidFill>
                      <a:prstDash val="solid"/>
                      <a:round/>
                      <a:headEnd len="sm" w="sm" type="none"/>
                      <a:tailEnd len="sm" w="sm" type="none"/>
                    </a:lnT>
                    <a:lnB cap="flat" cmpd="sng" w="9525">
                      <a:solidFill>
                        <a:srgbClr val="EDEDED"/>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b="0" lang="en-US" sz="1200" u="none" cap="none" strike="noStrike"/>
                        <a:t>74</a:t>
                      </a:r>
                      <a:endParaRPr/>
                    </a:p>
                  </a:txBody>
                  <a:tcPr marT="20875" marB="20875" marR="34775"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DEDED"/>
                      </a:solidFill>
                      <a:prstDash val="solid"/>
                      <a:round/>
                      <a:headEnd len="sm" w="sm" type="none"/>
                      <a:tailEnd len="sm" w="sm" type="none"/>
                    </a:lnT>
                    <a:lnB cap="flat" cmpd="sng" w="9525">
                      <a:solidFill>
                        <a:srgbClr val="EDEDED"/>
                      </a:solidFill>
                      <a:prstDash val="solid"/>
                      <a:round/>
                      <a:headEnd len="sm" w="sm" type="none"/>
                      <a:tailEnd len="sm" w="sm" type="none"/>
                    </a:lnB>
                    <a:solidFill>
                      <a:srgbClr val="FFFFFF"/>
                    </a:solidFill>
                  </a:tcPr>
                </a:tc>
              </a:tr>
              <a:tr h="236475">
                <a:tc>
                  <a:txBody>
                    <a:bodyPr/>
                    <a:lstStyle/>
                    <a:p>
                      <a:pPr indent="0" lvl="0" marL="0" marR="0" rtl="0" algn="l">
                        <a:spcBef>
                          <a:spcPts val="0"/>
                        </a:spcBef>
                        <a:spcAft>
                          <a:spcPts val="0"/>
                        </a:spcAft>
                        <a:buNone/>
                      </a:pPr>
                      <a:r>
                        <a:rPr b="0" lang="en-US" sz="1200" u="none" cap="none" strike="noStrike"/>
                        <a:t>9-12</a:t>
                      </a:r>
                      <a:endParaRPr/>
                    </a:p>
                  </a:txBody>
                  <a:tcPr marT="20875" marB="20875" marR="34775"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DEDED"/>
                      </a:solidFill>
                      <a:prstDash val="solid"/>
                      <a:round/>
                      <a:headEnd len="sm" w="sm" type="none"/>
                      <a:tailEnd len="sm" w="sm" type="none"/>
                    </a:lnT>
                    <a:lnB cap="flat" cmpd="sng" w="9525">
                      <a:solidFill>
                        <a:srgbClr val="EDEDED"/>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b="0" lang="en-US" sz="1200" u="none" cap="none" strike="noStrike"/>
                        <a:t>80</a:t>
                      </a:r>
                      <a:endParaRPr/>
                    </a:p>
                  </a:txBody>
                  <a:tcPr marT="20875" marB="20875" marR="34775"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DEDED"/>
                      </a:solidFill>
                      <a:prstDash val="solid"/>
                      <a:round/>
                      <a:headEnd len="sm" w="sm" type="none"/>
                      <a:tailEnd len="sm" w="sm" type="none"/>
                    </a:lnT>
                    <a:lnB cap="flat" cmpd="sng" w="9525">
                      <a:solidFill>
                        <a:srgbClr val="EDEDED"/>
                      </a:solidFill>
                      <a:prstDash val="solid"/>
                      <a:round/>
                      <a:headEnd len="sm" w="sm" type="none"/>
                      <a:tailEnd len="sm" w="sm" type="none"/>
                    </a:lnB>
                    <a:solidFill>
                      <a:srgbClr val="FFFFFF"/>
                    </a:solidFill>
                  </a:tcPr>
                </a:tc>
              </a:tr>
              <a:tr h="236475">
                <a:tc>
                  <a:txBody>
                    <a:bodyPr/>
                    <a:lstStyle/>
                    <a:p>
                      <a:pPr indent="0" lvl="0" marL="0" marR="0" rtl="0" algn="l">
                        <a:spcBef>
                          <a:spcPts val="0"/>
                        </a:spcBef>
                        <a:spcAft>
                          <a:spcPts val="0"/>
                        </a:spcAft>
                        <a:buNone/>
                      </a:pPr>
                      <a:r>
                        <a:rPr b="0" lang="en-US" sz="1200" u="none" cap="none" strike="noStrike"/>
                        <a:t>12-18</a:t>
                      </a:r>
                      <a:endParaRPr/>
                    </a:p>
                  </a:txBody>
                  <a:tcPr marT="20875" marB="20875" marR="34775"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DEDED"/>
                      </a:solidFill>
                      <a:prstDash val="solid"/>
                      <a:round/>
                      <a:headEnd len="sm" w="sm" type="none"/>
                      <a:tailEnd len="sm" w="sm" type="none"/>
                    </a:lnT>
                    <a:lnB cap="flat" cmpd="sng" w="9525">
                      <a:solidFill>
                        <a:srgbClr val="EDEDED"/>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b="0" lang="en-US" sz="1200" u="none" cap="none" strike="noStrike"/>
                        <a:t>86</a:t>
                      </a:r>
                      <a:endParaRPr/>
                    </a:p>
                  </a:txBody>
                  <a:tcPr marT="20875" marB="20875" marR="34775"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DEDED"/>
                      </a:solidFill>
                      <a:prstDash val="solid"/>
                      <a:round/>
                      <a:headEnd len="sm" w="sm" type="none"/>
                      <a:tailEnd len="sm" w="sm" type="none"/>
                    </a:lnT>
                    <a:lnB cap="flat" cmpd="sng" w="9525">
                      <a:solidFill>
                        <a:srgbClr val="EDEDED"/>
                      </a:solidFill>
                      <a:prstDash val="solid"/>
                      <a:round/>
                      <a:headEnd len="sm" w="sm" type="none"/>
                      <a:tailEnd len="sm" w="sm" type="none"/>
                    </a:lnB>
                    <a:solidFill>
                      <a:srgbClr val="FFFFFF"/>
                    </a:solidFill>
                  </a:tcPr>
                </a:tc>
              </a:tr>
              <a:tr h="236475">
                <a:tc>
                  <a:txBody>
                    <a:bodyPr/>
                    <a:lstStyle/>
                    <a:p>
                      <a:pPr indent="0" lvl="0" marL="0" marR="0" rtl="0" algn="l">
                        <a:spcBef>
                          <a:spcPts val="0"/>
                        </a:spcBef>
                        <a:spcAft>
                          <a:spcPts val="0"/>
                        </a:spcAft>
                        <a:buNone/>
                      </a:pPr>
                      <a:r>
                        <a:rPr b="0" lang="en-US" sz="1200" u="none" cap="none" strike="noStrike"/>
                        <a:t>18-24</a:t>
                      </a:r>
                      <a:endParaRPr/>
                    </a:p>
                  </a:txBody>
                  <a:tcPr marT="20875" marB="20875" marR="34775"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DEDED"/>
                      </a:solidFill>
                      <a:prstDash val="solid"/>
                      <a:round/>
                      <a:headEnd len="sm" w="sm" type="none"/>
                      <a:tailEnd len="sm" w="sm" type="none"/>
                    </a:lnT>
                    <a:lnB cap="flat" cmpd="sng" w="9525">
                      <a:solidFill>
                        <a:srgbClr val="EDEDED"/>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b="0" lang="en-US" sz="1200" u="none" cap="none" strike="noStrike"/>
                        <a:t>92</a:t>
                      </a:r>
                      <a:endParaRPr/>
                    </a:p>
                  </a:txBody>
                  <a:tcPr marT="20875" marB="20875" marR="34775"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DEDED"/>
                      </a:solidFill>
                      <a:prstDash val="solid"/>
                      <a:round/>
                      <a:headEnd len="sm" w="sm" type="none"/>
                      <a:tailEnd len="sm" w="sm" type="none"/>
                    </a:lnT>
                    <a:lnB cap="flat" cmpd="sng" w="9525">
                      <a:solidFill>
                        <a:srgbClr val="EDEDED"/>
                      </a:solidFill>
                      <a:prstDash val="solid"/>
                      <a:round/>
                      <a:headEnd len="sm" w="sm" type="none"/>
                      <a:tailEnd len="sm" w="sm" type="none"/>
                    </a:lnB>
                    <a:solidFill>
                      <a:srgbClr val="FFFFFF"/>
                    </a:solidFill>
                  </a:tcPr>
                </a:tc>
              </a:tr>
              <a:tr h="236475">
                <a:tc>
                  <a:txBody>
                    <a:bodyPr/>
                    <a:lstStyle/>
                    <a:p>
                      <a:pPr indent="0" lvl="0" marL="0" marR="0" rtl="0" algn="l">
                        <a:spcBef>
                          <a:spcPts val="0"/>
                        </a:spcBef>
                        <a:spcAft>
                          <a:spcPts val="0"/>
                        </a:spcAft>
                        <a:buNone/>
                      </a:pPr>
                      <a:r>
                        <a:t/>
                      </a:r>
                      <a:endParaRPr b="0" sz="1200" u="none" cap="none" strike="noStrike"/>
                    </a:p>
                  </a:txBody>
                  <a:tcPr marT="20875" marB="20875" marR="34775"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DEDED"/>
                      </a:solidFill>
                      <a:prstDash val="solid"/>
                      <a:round/>
                      <a:headEnd len="sm" w="sm" type="none"/>
                      <a:tailEnd len="sm" w="sm" type="none"/>
                    </a:lnT>
                    <a:lnB cap="flat" cmpd="sng" w="9525">
                      <a:solidFill>
                        <a:srgbClr val="EDEDED"/>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t/>
                      </a:r>
                      <a:endParaRPr b="0" sz="1200" u="none" cap="none" strike="noStrike"/>
                    </a:p>
                  </a:txBody>
                  <a:tcPr marT="20875" marB="20875" marR="34775"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DEDED"/>
                      </a:solidFill>
                      <a:prstDash val="solid"/>
                      <a:round/>
                      <a:headEnd len="sm" w="sm" type="none"/>
                      <a:tailEnd len="sm" w="sm" type="none"/>
                    </a:lnT>
                    <a:lnB cap="flat" cmpd="sng" w="9525">
                      <a:solidFill>
                        <a:srgbClr val="EDEDED"/>
                      </a:solidFill>
                      <a:prstDash val="solid"/>
                      <a:round/>
                      <a:headEnd len="sm" w="sm" type="none"/>
                      <a:tailEnd len="sm" w="sm" type="none"/>
                    </a:lnB>
                    <a:solidFill>
                      <a:srgbClr val="FFFFFF"/>
                    </a:solidFill>
                  </a:tcPr>
                </a:tc>
              </a:tr>
              <a:tr h="236475">
                <a:tc>
                  <a:txBody>
                    <a:bodyPr/>
                    <a:lstStyle/>
                    <a:p>
                      <a:pPr indent="0" lvl="0" marL="0" marR="0" rtl="0" algn="l">
                        <a:spcBef>
                          <a:spcPts val="0"/>
                        </a:spcBef>
                        <a:spcAft>
                          <a:spcPts val="0"/>
                        </a:spcAft>
                        <a:buNone/>
                      </a:pPr>
                      <a:r>
                        <a:rPr b="1" lang="en-US" sz="1200" u="none" cap="none" strike="noStrike"/>
                        <a:t>Djeca 1-8 godina</a:t>
                      </a:r>
                      <a:endParaRPr b="0" sz="1200" u="none" cap="none" strike="noStrike"/>
                    </a:p>
                  </a:txBody>
                  <a:tcPr marT="20875" marB="20875" marR="34775"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DEDED"/>
                      </a:solidFill>
                      <a:prstDash val="solid"/>
                      <a:round/>
                      <a:headEnd len="sm" w="sm" type="none"/>
                      <a:tailEnd len="sm" w="sm" type="none"/>
                    </a:lnT>
                    <a:lnB cap="flat" cmpd="sng" w="9525">
                      <a:solidFill>
                        <a:srgbClr val="EDEDED"/>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t/>
                      </a:r>
                      <a:endParaRPr b="0" sz="1200" u="none" cap="none" strike="noStrike"/>
                    </a:p>
                  </a:txBody>
                  <a:tcPr marT="20875" marB="20875" marR="34775"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DEDED"/>
                      </a:solidFill>
                      <a:prstDash val="solid"/>
                      <a:round/>
                      <a:headEnd len="sm" w="sm" type="none"/>
                      <a:tailEnd len="sm" w="sm" type="none"/>
                    </a:lnT>
                    <a:lnB cap="flat" cmpd="sng" w="9525">
                      <a:solidFill>
                        <a:srgbClr val="EDEDED"/>
                      </a:solidFill>
                      <a:prstDash val="solid"/>
                      <a:round/>
                      <a:headEnd len="sm" w="sm" type="none"/>
                      <a:tailEnd len="sm" w="sm" type="none"/>
                    </a:lnB>
                    <a:solidFill>
                      <a:srgbClr val="FFFFFF"/>
                    </a:solidFill>
                  </a:tcPr>
                </a:tc>
              </a:tr>
              <a:tr h="236475">
                <a:tc>
                  <a:txBody>
                    <a:bodyPr/>
                    <a:lstStyle/>
                    <a:p>
                      <a:pPr indent="0" lvl="0" marL="0" marR="0" rtl="0" algn="l">
                        <a:spcBef>
                          <a:spcPts val="0"/>
                        </a:spcBef>
                        <a:spcAft>
                          <a:spcPts val="0"/>
                        </a:spcAft>
                        <a:buNone/>
                      </a:pPr>
                      <a:r>
                        <a:rPr b="0" lang="en-US" sz="1200" u="none" cap="none" strike="noStrike"/>
                        <a:t>1-1,5</a:t>
                      </a:r>
                      <a:endParaRPr/>
                    </a:p>
                  </a:txBody>
                  <a:tcPr marT="20875" marB="20875" marR="34775"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DEDED"/>
                      </a:solidFill>
                      <a:prstDash val="solid"/>
                      <a:round/>
                      <a:headEnd len="sm" w="sm" type="none"/>
                      <a:tailEnd len="sm" w="sm" type="none"/>
                    </a:lnT>
                    <a:lnB cap="flat" cmpd="sng" w="9525">
                      <a:solidFill>
                        <a:srgbClr val="EDEDED"/>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b="0" lang="en-US" sz="1200" u="none" cap="none" strike="noStrike"/>
                        <a:t>86</a:t>
                      </a:r>
                      <a:endParaRPr/>
                    </a:p>
                  </a:txBody>
                  <a:tcPr marT="20875" marB="20875" marR="34775"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DEDED"/>
                      </a:solidFill>
                      <a:prstDash val="solid"/>
                      <a:round/>
                      <a:headEnd len="sm" w="sm" type="none"/>
                      <a:tailEnd len="sm" w="sm" type="none"/>
                    </a:lnT>
                    <a:lnB cap="flat" cmpd="sng" w="9525">
                      <a:solidFill>
                        <a:srgbClr val="EDEDED"/>
                      </a:solidFill>
                      <a:prstDash val="solid"/>
                      <a:round/>
                      <a:headEnd len="sm" w="sm" type="none"/>
                      <a:tailEnd len="sm" w="sm" type="none"/>
                    </a:lnB>
                    <a:solidFill>
                      <a:srgbClr val="FFFFFF"/>
                    </a:solidFill>
                  </a:tcPr>
                </a:tc>
              </a:tr>
              <a:tr h="236475">
                <a:tc>
                  <a:txBody>
                    <a:bodyPr/>
                    <a:lstStyle/>
                    <a:p>
                      <a:pPr indent="0" lvl="0" marL="0" marR="0" rtl="0" algn="l">
                        <a:spcBef>
                          <a:spcPts val="0"/>
                        </a:spcBef>
                        <a:spcAft>
                          <a:spcPts val="0"/>
                        </a:spcAft>
                        <a:buNone/>
                      </a:pPr>
                      <a:r>
                        <a:rPr b="0" lang="en-US" sz="1200" u="none" cap="none" strike="noStrike"/>
                        <a:t>1,5-2</a:t>
                      </a:r>
                      <a:endParaRPr/>
                    </a:p>
                  </a:txBody>
                  <a:tcPr marT="20875" marB="20875" marR="34775"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DEDED"/>
                      </a:solidFill>
                      <a:prstDash val="solid"/>
                      <a:round/>
                      <a:headEnd len="sm" w="sm" type="none"/>
                      <a:tailEnd len="sm" w="sm" type="none"/>
                    </a:lnT>
                    <a:lnB cap="flat" cmpd="sng" w="9525">
                      <a:solidFill>
                        <a:srgbClr val="EDEDED"/>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b="0" lang="en-US" sz="1200" u="none" cap="none" strike="noStrike"/>
                        <a:t>92</a:t>
                      </a:r>
                      <a:endParaRPr/>
                    </a:p>
                  </a:txBody>
                  <a:tcPr marT="20875" marB="20875" marR="34775"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DEDED"/>
                      </a:solidFill>
                      <a:prstDash val="solid"/>
                      <a:round/>
                      <a:headEnd len="sm" w="sm" type="none"/>
                      <a:tailEnd len="sm" w="sm" type="none"/>
                    </a:lnT>
                    <a:lnB cap="flat" cmpd="sng" w="9525">
                      <a:solidFill>
                        <a:srgbClr val="EDEDED"/>
                      </a:solidFill>
                      <a:prstDash val="solid"/>
                      <a:round/>
                      <a:headEnd len="sm" w="sm" type="none"/>
                      <a:tailEnd len="sm" w="sm" type="none"/>
                    </a:lnB>
                    <a:solidFill>
                      <a:srgbClr val="FFFFFF"/>
                    </a:solidFill>
                  </a:tcPr>
                </a:tc>
              </a:tr>
              <a:tr h="236475">
                <a:tc>
                  <a:txBody>
                    <a:bodyPr/>
                    <a:lstStyle/>
                    <a:p>
                      <a:pPr indent="0" lvl="0" marL="0" marR="0" rtl="0" algn="l">
                        <a:spcBef>
                          <a:spcPts val="0"/>
                        </a:spcBef>
                        <a:spcAft>
                          <a:spcPts val="0"/>
                        </a:spcAft>
                        <a:buNone/>
                      </a:pPr>
                      <a:r>
                        <a:rPr b="0" lang="en-US" sz="1200" u="none" cap="none" strike="noStrike"/>
                        <a:t>2-3</a:t>
                      </a:r>
                      <a:endParaRPr/>
                    </a:p>
                  </a:txBody>
                  <a:tcPr marT="20875" marB="20875" marR="34775"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DEDED"/>
                      </a:solidFill>
                      <a:prstDash val="solid"/>
                      <a:round/>
                      <a:headEnd len="sm" w="sm" type="none"/>
                      <a:tailEnd len="sm" w="sm" type="none"/>
                    </a:lnT>
                    <a:lnB cap="flat" cmpd="sng" w="9525">
                      <a:solidFill>
                        <a:srgbClr val="EDEDED"/>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b="0" lang="en-US" sz="1200" u="none" cap="none" strike="noStrike"/>
                        <a:t>98</a:t>
                      </a:r>
                      <a:endParaRPr/>
                    </a:p>
                  </a:txBody>
                  <a:tcPr marT="20875" marB="20875" marR="34775"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DEDED"/>
                      </a:solidFill>
                      <a:prstDash val="solid"/>
                      <a:round/>
                      <a:headEnd len="sm" w="sm" type="none"/>
                      <a:tailEnd len="sm" w="sm" type="none"/>
                    </a:lnT>
                    <a:lnB cap="flat" cmpd="sng" w="9525">
                      <a:solidFill>
                        <a:srgbClr val="EDEDED"/>
                      </a:solidFill>
                      <a:prstDash val="solid"/>
                      <a:round/>
                      <a:headEnd len="sm" w="sm" type="none"/>
                      <a:tailEnd len="sm" w="sm" type="none"/>
                    </a:lnB>
                    <a:solidFill>
                      <a:srgbClr val="FFFFFF"/>
                    </a:solidFill>
                  </a:tcPr>
                </a:tc>
              </a:tr>
              <a:tr h="236475">
                <a:tc>
                  <a:txBody>
                    <a:bodyPr/>
                    <a:lstStyle/>
                    <a:p>
                      <a:pPr indent="0" lvl="0" marL="0" marR="0" rtl="0" algn="l">
                        <a:spcBef>
                          <a:spcPts val="0"/>
                        </a:spcBef>
                        <a:spcAft>
                          <a:spcPts val="0"/>
                        </a:spcAft>
                        <a:buNone/>
                      </a:pPr>
                      <a:r>
                        <a:rPr b="0" lang="en-US" sz="1200" u="none" cap="none" strike="noStrike"/>
                        <a:t>3-4</a:t>
                      </a:r>
                      <a:endParaRPr/>
                    </a:p>
                  </a:txBody>
                  <a:tcPr marT="20875" marB="20875" marR="34775"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DEDED"/>
                      </a:solidFill>
                      <a:prstDash val="solid"/>
                      <a:round/>
                      <a:headEnd len="sm" w="sm" type="none"/>
                      <a:tailEnd len="sm" w="sm" type="none"/>
                    </a:lnT>
                    <a:lnB cap="flat" cmpd="sng" w="9525">
                      <a:solidFill>
                        <a:srgbClr val="EDEDED"/>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b="0" lang="en-US" sz="1200" u="none" cap="none" strike="noStrike"/>
                        <a:t>104</a:t>
                      </a:r>
                      <a:endParaRPr/>
                    </a:p>
                  </a:txBody>
                  <a:tcPr marT="20875" marB="20875" marR="34775"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DEDED"/>
                      </a:solidFill>
                      <a:prstDash val="solid"/>
                      <a:round/>
                      <a:headEnd len="sm" w="sm" type="none"/>
                      <a:tailEnd len="sm" w="sm" type="none"/>
                    </a:lnT>
                    <a:lnB cap="flat" cmpd="sng" w="9525">
                      <a:solidFill>
                        <a:srgbClr val="EDEDED"/>
                      </a:solidFill>
                      <a:prstDash val="solid"/>
                      <a:round/>
                      <a:headEnd len="sm" w="sm" type="none"/>
                      <a:tailEnd len="sm" w="sm" type="none"/>
                    </a:lnB>
                    <a:solidFill>
                      <a:srgbClr val="FFFFFF"/>
                    </a:solidFill>
                  </a:tcPr>
                </a:tc>
              </a:tr>
              <a:tr h="236475">
                <a:tc>
                  <a:txBody>
                    <a:bodyPr/>
                    <a:lstStyle/>
                    <a:p>
                      <a:pPr indent="0" lvl="0" marL="0" marR="0" rtl="0" algn="l">
                        <a:spcBef>
                          <a:spcPts val="0"/>
                        </a:spcBef>
                        <a:spcAft>
                          <a:spcPts val="0"/>
                        </a:spcAft>
                        <a:buNone/>
                      </a:pPr>
                      <a:r>
                        <a:rPr b="0" lang="en-US" sz="1200" u="none" cap="none" strike="noStrike"/>
                        <a:t>4-5</a:t>
                      </a:r>
                      <a:endParaRPr/>
                    </a:p>
                  </a:txBody>
                  <a:tcPr marT="20875" marB="20875" marR="34775"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DEDED"/>
                      </a:solidFill>
                      <a:prstDash val="solid"/>
                      <a:round/>
                      <a:headEnd len="sm" w="sm" type="none"/>
                      <a:tailEnd len="sm" w="sm" type="none"/>
                    </a:lnT>
                    <a:lnB cap="flat" cmpd="sng" w="9525">
                      <a:solidFill>
                        <a:srgbClr val="EDEDED"/>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b="0" lang="en-US" sz="1200" u="none" cap="none" strike="noStrike"/>
                        <a:t>110</a:t>
                      </a:r>
                      <a:endParaRPr/>
                    </a:p>
                  </a:txBody>
                  <a:tcPr marT="20875" marB="20875" marR="34775"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DEDED"/>
                      </a:solidFill>
                      <a:prstDash val="solid"/>
                      <a:round/>
                      <a:headEnd len="sm" w="sm" type="none"/>
                      <a:tailEnd len="sm" w="sm" type="none"/>
                    </a:lnT>
                    <a:lnB cap="flat" cmpd="sng" w="9525">
                      <a:solidFill>
                        <a:srgbClr val="EDEDED"/>
                      </a:solidFill>
                      <a:prstDash val="solid"/>
                      <a:round/>
                      <a:headEnd len="sm" w="sm" type="none"/>
                      <a:tailEnd len="sm" w="sm" type="none"/>
                    </a:lnB>
                    <a:solidFill>
                      <a:srgbClr val="FFFFFF"/>
                    </a:solidFill>
                  </a:tcPr>
                </a:tc>
              </a:tr>
              <a:tr h="236475">
                <a:tc>
                  <a:txBody>
                    <a:bodyPr/>
                    <a:lstStyle/>
                    <a:p>
                      <a:pPr indent="0" lvl="0" marL="0" marR="0" rtl="0" algn="l">
                        <a:spcBef>
                          <a:spcPts val="0"/>
                        </a:spcBef>
                        <a:spcAft>
                          <a:spcPts val="0"/>
                        </a:spcAft>
                        <a:buNone/>
                      </a:pPr>
                      <a:r>
                        <a:rPr b="0" lang="en-US" sz="1200" u="none" cap="none" strike="noStrike"/>
                        <a:t>5-6</a:t>
                      </a:r>
                      <a:endParaRPr/>
                    </a:p>
                  </a:txBody>
                  <a:tcPr marT="20875" marB="20875" marR="34775"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DEDED"/>
                      </a:solidFill>
                      <a:prstDash val="solid"/>
                      <a:round/>
                      <a:headEnd len="sm" w="sm" type="none"/>
                      <a:tailEnd len="sm" w="sm" type="none"/>
                    </a:lnT>
                    <a:lnB cap="flat" cmpd="sng" w="9525">
                      <a:solidFill>
                        <a:srgbClr val="EDEDED"/>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b="0" lang="en-US" sz="1200" u="none" cap="none" strike="noStrike"/>
                        <a:t>116</a:t>
                      </a:r>
                      <a:endParaRPr/>
                    </a:p>
                  </a:txBody>
                  <a:tcPr marT="20875" marB="20875" marR="34775"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DEDED"/>
                      </a:solidFill>
                      <a:prstDash val="solid"/>
                      <a:round/>
                      <a:headEnd len="sm" w="sm" type="none"/>
                      <a:tailEnd len="sm" w="sm" type="none"/>
                    </a:lnT>
                    <a:lnB cap="flat" cmpd="sng" w="9525">
                      <a:solidFill>
                        <a:srgbClr val="EDEDED"/>
                      </a:solidFill>
                      <a:prstDash val="solid"/>
                      <a:round/>
                      <a:headEnd len="sm" w="sm" type="none"/>
                      <a:tailEnd len="sm" w="sm" type="none"/>
                    </a:lnB>
                    <a:solidFill>
                      <a:srgbClr val="FFFFFF"/>
                    </a:solidFill>
                  </a:tcPr>
                </a:tc>
              </a:tr>
              <a:tr h="236475">
                <a:tc>
                  <a:txBody>
                    <a:bodyPr/>
                    <a:lstStyle/>
                    <a:p>
                      <a:pPr indent="0" lvl="0" marL="0" marR="0" rtl="0" algn="l">
                        <a:spcBef>
                          <a:spcPts val="0"/>
                        </a:spcBef>
                        <a:spcAft>
                          <a:spcPts val="0"/>
                        </a:spcAft>
                        <a:buNone/>
                      </a:pPr>
                      <a:r>
                        <a:rPr b="0" lang="en-US" sz="1200" u="none" cap="none" strike="noStrike"/>
                        <a:t>6-7</a:t>
                      </a:r>
                      <a:endParaRPr/>
                    </a:p>
                  </a:txBody>
                  <a:tcPr marT="20875" marB="20875" marR="34775"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DEDED"/>
                      </a:solidFill>
                      <a:prstDash val="solid"/>
                      <a:round/>
                      <a:headEnd len="sm" w="sm" type="none"/>
                      <a:tailEnd len="sm" w="sm" type="none"/>
                    </a:lnT>
                    <a:lnB cap="flat" cmpd="sng" w="9525">
                      <a:solidFill>
                        <a:srgbClr val="EDEDED"/>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b="0" lang="en-US" sz="1200" u="none" cap="none" strike="noStrike"/>
                        <a:t>122</a:t>
                      </a:r>
                      <a:endParaRPr/>
                    </a:p>
                  </a:txBody>
                  <a:tcPr marT="20875" marB="20875" marR="34775"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DEDED"/>
                      </a:solidFill>
                      <a:prstDash val="solid"/>
                      <a:round/>
                      <a:headEnd len="sm" w="sm" type="none"/>
                      <a:tailEnd len="sm" w="sm" type="none"/>
                    </a:lnT>
                    <a:lnB cap="flat" cmpd="sng" w="9525">
                      <a:solidFill>
                        <a:srgbClr val="EDEDED"/>
                      </a:solidFill>
                      <a:prstDash val="solid"/>
                      <a:round/>
                      <a:headEnd len="sm" w="sm" type="none"/>
                      <a:tailEnd len="sm" w="sm" type="none"/>
                    </a:lnB>
                    <a:solidFill>
                      <a:srgbClr val="FFFFFF"/>
                    </a:solidFill>
                  </a:tcPr>
                </a:tc>
              </a:tr>
              <a:tr h="236475">
                <a:tc>
                  <a:txBody>
                    <a:bodyPr/>
                    <a:lstStyle/>
                    <a:p>
                      <a:pPr indent="0" lvl="0" marL="0" marR="0" rtl="0" algn="l">
                        <a:spcBef>
                          <a:spcPts val="0"/>
                        </a:spcBef>
                        <a:spcAft>
                          <a:spcPts val="0"/>
                        </a:spcAft>
                        <a:buNone/>
                      </a:pPr>
                      <a:r>
                        <a:t/>
                      </a:r>
                      <a:endParaRPr b="0" sz="1200" u="none" cap="none" strike="noStrike"/>
                    </a:p>
                  </a:txBody>
                  <a:tcPr marT="20875" marB="20875" marR="34775"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DEDED"/>
                      </a:solidFill>
                      <a:prstDash val="solid"/>
                      <a:round/>
                      <a:headEnd len="sm" w="sm" type="none"/>
                      <a:tailEnd len="sm" w="sm" type="none"/>
                    </a:lnT>
                    <a:lnB cap="flat" cmpd="sng" w="9525">
                      <a:solidFill>
                        <a:srgbClr val="EDEDED"/>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t/>
                      </a:r>
                      <a:endParaRPr b="0" sz="1200" u="none" cap="none" strike="noStrike"/>
                    </a:p>
                  </a:txBody>
                  <a:tcPr marT="20875" marB="20875" marR="34775"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DEDED"/>
                      </a:solidFill>
                      <a:prstDash val="solid"/>
                      <a:round/>
                      <a:headEnd len="sm" w="sm" type="none"/>
                      <a:tailEnd len="sm" w="sm" type="none"/>
                    </a:lnT>
                    <a:lnB cap="flat" cmpd="sng" w="9525">
                      <a:solidFill>
                        <a:srgbClr val="EDEDED"/>
                      </a:solidFill>
                      <a:prstDash val="solid"/>
                      <a:round/>
                      <a:headEnd len="sm" w="sm" type="none"/>
                      <a:tailEnd len="sm" w="sm" type="none"/>
                    </a:lnB>
                    <a:solidFill>
                      <a:srgbClr val="FFFFFF"/>
                    </a:solidFill>
                  </a:tcPr>
                </a:tc>
              </a:tr>
              <a:tr h="236475">
                <a:tc>
                  <a:txBody>
                    <a:bodyPr/>
                    <a:lstStyle/>
                    <a:p>
                      <a:pPr indent="0" lvl="0" marL="0" marR="0" rtl="0" algn="l">
                        <a:spcBef>
                          <a:spcPts val="0"/>
                        </a:spcBef>
                        <a:spcAft>
                          <a:spcPts val="0"/>
                        </a:spcAft>
                        <a:buNone/>
                      </a:pPr>
                      <a:r>
                        <a:rPr b="1" lang="en-US" sz="1200" u="none" cap="none" strike="noStrike"/>
                        <a:t>Djeca 8-14 godina</a:t>
                      </a:r>
                      <a:endParaRPr b="0" sz="1200" u="none" cap="none" strike="noStrike"/>
                    </a:p>
                  </a:txBody>
                  <a:tcPr marT="20875" marB="20875" marR="34775"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DEDED"/>
                      </a:solidFill>
                      <a:prstDash val="solid"/>
                      <a:round/>
                      <a:headEnd len="sm" w="sm" type="none"/>
                      <a:tailEnd len="sm" w="sm" type="none"/>
                    </a:lnT>
                    <a:lnB cap="flat" cmpd="sng" w="9525">
                      <a:solidFill>
                        <a:srgbClr val="EDEDED"/>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t/>
                      </a:r>
                      <a:endParaRPr b="0" sz="1200" u="none" cap="none" strike="noStrike"/>
                    </a:p>
                  </a:txBody>
                  <a:tcPr marT="20875" marB="20875" marR="34775"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DEDED"/>
                      </a:solidFill>
                      <a:prstDash val="solid"/>
                      <a:round/>
                      <a:headEnd len="sm" w="sm" type="none"/>
                      <a:tailEnd len="sm" w="sm" type="none"/>
                    </a:lnT>
                    <a:lnB cap="flat" cmpd="sng" w="9525">
                      <a:solidFill>
                        <a:srgbClr val="EDEDED"/>
                      </a:solidFill>
                      <a:prstDash val="solid"/>
                      <a:round/>
                      <a:headEnd len="sm" w="sm" type="none"/>
                      <a:tailEnd len="sm" w="sm" type="none"/>
                    </a:lnB>
                    <a:solidFill>
                      <a:srgbClr val="FFFFFF"/>
                    </a:solidFill>
                  </a:tcPr>
                </a:tc>
              </a:tr>
              <a:tr h="236475">
                <a:tc>
                  <a:txBody>
                    <a:bodyPr/>
                    <a:lstStyle/>
                    <a:p>
                      <a:pPr indent="0" lvl="0" marL="0" marR="0" rtl="0" algn="l">
                        <a:spcBef>
                          <a:spcPts val="0"/>
                        </a:spcBef>
                        <a:spcAft>
                          <a:spcPts val="0"/>
                        </a:spcAft>
                        <a:buNone/>
                      </a:pPr>
                      <a:r>
                        <a:rPr b="0" lang="en-US" sz="1200" u="none" cap="none" strike="noStrike"/>
                        <a:t>7-8</a:t>
                      </a:r>
                      <a:endParaRPr/>
                    </a:p>
                  </a:txBody>
                  <a:tcPr marT="20875" marB="20875" marR="34775"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DEDED"/>
                      </a:solidFill>
                      <a:prstDash val="solid"/>
                      <a:round/>
                      <a:headEnd len="sm" w="sm" type="none"/>
                      <a:tailEnd len="sm" w="sm" type="none"/>
                    </a:lnT>
                    <a:lnB cap="flat" cmpd="sng" w="9525">
                      <a:solidFill>
                        <a:srgbClr val="EDEDED"/>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b="0" lang="en-US" sz="1200" u="none" cap="none" strike="noStrike"/>
                        <a:t>128</a:t>
                      </a:r>
                      <a:endParaRPr/>
                    </a:p>
                  </a:txBody>
                  <a:tcPr marT="20875" marB="20875" marR="34775"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DEDED"/>
                      </a:solidFill>
                      <a:prstDash val="solid"/>
                      <a:round/>
                      <a:headEnd len="sm" w="sm" type="none"/>
                      <a:tailEnd len="sm" w="sm" type="none"/>
                    </a:lnT>
                    <a:lnB cap="flat" cmpd="sng" w="9525">
                      <a:solidFill>
                        <a:srgbClr val="EDEDED"/>
                      </a:solidFill>
                      <a:prstDash val="solid"/>
                      <a:round/>
                      <a:headEnd len="sm" w="sm" type="none"/>
                      <a:tailEnd len="sm" w="sm" type="none"/>
                    </a:lnB>
                    <a:solidFill>
                      <a:srgbClr val="FFFFFF"/>
                    </a:solidFill>
                  </a:tcPr>
                </a:tc>
              </a:tr>
              <a:tr h="236475">
                <a:tc>
                  <a:txBody>
                    <a:bodyPr/>
                    <a:lstStyle/>
                    <a:p>
                      <a:pPr indent="0" lvl="0" marL="0" marR="0" rtl="0" algn="l">
                        <a:spcBef>
                          <a:spcPts val="0"/>
                        </a:spcBef>
                        <a:spcAft>
                          <a:spcPts val="0"/>
                        </a:spcAft>
                        <a:buNone/>
                      </a:pPr>
                      <a:r>
                        <a:rPr b="0" lang="en-US" sz="1200" u="none" cap="none" strike="noStrike"/>
                        <a:t>8-9</a:t>
                      </a:r>
                      <a:endParaRPr/>
                    </a:p>
                  </a:txBody>
                  <a:tcPr marT="20875" marB="20875" marR="34775"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DEDED"/>
                      </a:solidFill>
                      <a:prstDash val="solid"/>
                      <a:round/>
                      <a:headEnd len="sm" w="sm" type="none"/>
                      <a:tailEnd len="sm" w="sm" type="none"/>
                    </a:lnT>
                    <a:lnB cap="flat" cmpd="sng" w="9525">
                      <a:solidFill>
                        <a:srgbClr val="EDEDED"/>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b="0" lang="en-US" sz="1200" u="none" cap="none" strike="noStrike"/>
                        <a:t>134</a:t>
                      </a:r>
                      <a:endParaRPr/>
                    </a:p>
                  </a:txBody>
                  <a:tcPr marT="20875" marB="20875" marR="34775"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DEDED"/>
                      </a:solidFill>
                      <a:prstDash val="solid"/>
                      <a:round/>
                      <a:headEnd len="sm" w="sm" type="none"/>
                      <a:tailEnd len="sm" w="sm" type="none"/>
                    </a:lnT>
                    <a:lnB cap="flat" cmpd="sng" w="9525">
                      <a:solidFill>
                        <a:srgbClr val="EDEDED"/>
                      </a:solidFill>
                      <a:prstDash val="solid"/>
                      <a:round/>
                      <a:headEnd len="sm" w="sm" type="none"/>
                      <a:tailEnd len="sm" w="sm" type="none"/>
                    </a:lnB>
                    <a:solidFill>
                      <a:srgbClr val="FFFFFF"/>
                    </a:solidFill>
                  </a:tcPr>
                </a:tc>
              </a:tr>
              <a:tr h="236475">
                <a:tc>
                  <a:txBody>
                    <a:bodyPr/>
                    <a:lstStyle/>
                    <a:p>
                      <a:pPr indent="0" lvl="0" marL="0" marR="0" rtl="0" algn="l">
                        <a:spcBef>
                          <a:spcPts val="0"/>
                        </a:spcBef>
                        <a:spcAft>
                          <a:spcPts val="0"/>
                        </a:spcAft>
                        <a:buNone/>
                      </a:pPr>
                      <a:r>
                        <a:rPr b="0" lang="en-US" sz="1200" u="none" cap="none" strike="noStrike"/>
                        <a:t>9-10</a:t>
                      </a:r>
                      <a:endParaRPr/>
                    </a:p>
                  </a:txBody>
                  <a:tcPr marT="20875" marB="20875" marR="34775"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DEDED"/>
                      </a:solidFill>
                      <a:prstDash val="solid"/>
                      <a:round/>
                      <a:headEnd len="sm" w="sm" type="none"/>
                      <a:tailEnd len="sm" w="sm" type="none"/>
                    </a:lnT>
                    <a:lnB cap="flat" cmpd="sng" w="9525">
                      <a:solidFill>
                        <a:srgbClr val="EDEDED"/>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b="0" lang="en-US" sz="1200" u="none" cap="none" strike="noStrike"/>
                        <a:t>140</a:t>
                      </a:r>
                      <a:endParaRPr/>
                    </a:p>
                  </a:txBody>
                  <a:tcPr marT="20875" marB="20875" marR="34775"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DEDED"/>
                      </a:solidFill>
                      <a:prstDash val="solid"/>
                      <a:round/>
                      <a:headEnd len="sm" w="sm" type="none"/>
                      <a:tailEnd len="sm" w="sm" type="none"/>
                    </a:lnT>
                    <a:lnB cap="flat" cmpd="sng" w="9525">
                      <a:solidFill>
                        <a:srgbClr val="EDEDED"/>
                      </a:solidFill>
                      <a:prstDash val="solid"/>
                      <a:round/>
                      <a:headEnd len="sm" w="sm" type="none"/>
                      <a:tailEnd len="sm" w="sm" type="none"/>
                    </a:lnB>
                    <a:solidFill>
                      <a:srgbClr val="FFFFFF"/>
                    </a:solidFill>
                  </a:tcPr>
                </a:tc>
              </a:tr>
              <a:tr h="236475">
                <a:tc>
                  <a:txBody>
                    <a:bodyPr/>
                    <a:lstStyle/>
                    <a:p>
                      <a:pPr indent="0" lvl="0" marL="0" marR="0" rtl="0" algn="l">
                        <a:spcBef>
                          <a:spcPts val="0"/>
                        </a:spcBef>
                        <a:spcAft>
                          <a:spcPts val="0"/>
                        </a:spcAft>
                        <a:buNone/>
                      </a:pPr>
                      <a:r>
                        <a:rPr b="0" lang="en-US" sz="1200" u="none" cap="none" strike="noStrike"/>
                        <a:t>10-11</a:t>
                      </a:r>
                      <a:endParaRPr/>
                    </a:p>
                  </a:txBody>
                  <a:tcPr marT="20875" marB="20875" marR="34775"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DEDED"/>
                      </a:solidFill>
                      <a:prstDash val="solid"/>
                      <a:round/>
                      <a:headEnd len="sm" w="sm" type="none"/>
                      <a:tailEnd len="sm" w="sm" type="none"/>
                    </a:lnT>
                    <a:lnB cap="flat" cmpd="sng" w="9525">
                      <a:solidFill>
                        <a:srgbClr val="EDEDED"/>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b="0" lang="en-US" sz="1200" u="none" cap="none" strike="noStrike"/>
                        <a:t>146</a:t>
                      </a:r>
                      <a:endParaRPr/>
                    </a:p>
                  </a:txBody>
                  <a:tcPr marT="20875" marB="20875" marR="34775"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DEDED"/>
                      </a:solidFill>
                      <a:prstDash val="solid"/>
                      <a:round/>
                      <a:headEnd len="sm" w="sm" type="none"/>
                      <a:tailEnd len="sm" w="sm" type="none"/>
                    </a:lnT>
                    <a:lnB cap="flat" cmpd="sng" w="9525">
                      <a:solidFill>
                        <a:srgbClr val="EDEDED"/>
                      </a:solidFill>
                      <a:prstDash val="solid"/>
                      <a:round/>
                      <a:headEnd len="sm" w="sm" type="none"/>
                      <a:tailEnd len="sm" w="sm" type="none"/>
                    </a:lnB>
                    <a:solidFill>
                      <a:srgbClr val="FFFFFF"/>
                    </a:solidFill>
                  </a:tcPr>
                </a:tc>
              </a:tr>
              <a:tr h="236475">
                <a:tc>
                  <a:txBody>
                    <a:bodyPr/>
                    <a:lstStyle/>
                    <a:p>
                      <a:pPr indent="0" lvl="0" marL="0" marR="0" rtl="0" algn="l">
                        <a:spcBef>
                          <a:spcPts val="0"/>
                        </a:spcBef>
                        <a:spcAft>
                          <a:spcPts val="0"/>
                        </a:spcAft>
                        <a:buNone/>
                      </a:pPr>
                      <a:r>
                        <a:rPr b="0" lang="en-US" sz="1200" u="none" cap="none" strike="noStrike"/>
                        <a:t>11-12</a:t>
                      </a:r>
                      <a:endParaRPr/>
                    </a:p>
                  </a:txBody>
                  <a:tcPr marT="20875" marB="20875" marR="34775"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DEDED"/>
                      </a:solidFill>
                      <a:prstDash val="solid"/>
                      <a:round/>
                      <a:headEnd len="sm" w="sm" type="none"/>
                      <a:tailEnd len="sm" w="sm" type="none"/>
                    </a:lnT>
                    <a:lnB cap="flat" cmpd="sng" w="9525">
                      <a:solidFill>
                        <a:srgbClr val="EDEDED"/>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b="0" lang="en-US" sz="1200" u="none" cap="none" strike="noStrike"/>
                        <a:t>152</a:t>
                      </a:r>
                      <a:endParaRPr/>
                    </a:p>
                  </a:txBody>
                  <a:tcPr marT="20875" marB="20875" marR="34775"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DEDED"/>
                      </a:solidFill>
                      <a:prstDash val="solid"/>
                      <a:round/>
                      <a:headEnd len="sm" w="sm" type="none"/>
                      <a:tailEnd len="sm" w="sm" type="none"/>
                    </a:lnT>
                    <a:lnB cap="flat" cmpd="sng" w="9525">
                      <a:solidFill>
                        <a:srgbClr val="EDEDED"/>
                      </a:solidFill>
                      <a:prstDash val="solid"/>
                      <a:round/>
                      <a:headEnd len="sm" w="sm" type="none"/>
                      <a:tailEnd len="sm" w="sm" type="none"/>
                    </a:lnB>
                    <a:solidFill>
                      <a:srgbClr val="FFFFFF"/>
                    </a:solidFill>
                  </a:tcPr>
                </a:tc>
              </a:tr>
              <a:tr h="236475">
                <a:tc>
                  <a:txBody>
                    <a:bodyPr/>
                    <a:lstStyle/>
                    <a:p>
                      <a:pPr indent="0" lvl="0" marL="0" marR="0" rtl="0" algn="l">
                        <a:spcBef>
                          <a:spcPts val="0"/>
                        </a:spcBef>
                        <a:spcAft>
                          <a:spcPts val="0"/>
                        </a:spcAft>
                        <a:buNone/>
                      </a:pPr>
                      <a:r>
                        <a:rPr b="0" lang="en-US" sz="1200" u="none" cap="none" strike="noStrike"/>
                        <a:t>12-13</a:t>
                      </a:r>
                      <a:endParaRPr/>
                    </a:p>
                  </a:txBody>
                  <a:tcPr marT="20875" marB="20875" marR="34775"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DEDED"/>
                      </a:solidFill>
                      <a:prstDash val="solid"/>
                      <a:round/>
                      <a:headEnd len="sm" w="sm" type="none"/>
                      <a:tailEnd len="sm" w="sm" type="none"/>
                    </a:lnT>
                    <a:lnB cap="flat" cmpd="sng" w="9525">
                      <a:solidFill>
                        <a:srgbClr val="EDEDED"/>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b="0" lang="en-US" sz="1200" u="none" cap="none" strike="noStrike"/>
                        <a:t>158</a:t>
                      </a:r>
                      <a:endParaRPr/>
                    </a:p>
                  </a:txBody>
                  <a:tcPr marT="20875" marB="20875" marR="34775"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DEDED"/>
                      </a:solidFill>
                      <a:prstDash val="solid"/>
                      <a:round/>
                      <a:headEnd len="sm" w="sm" type="none"/>
                      <a:tailEnd len="sm" w="sm" type="none"/>
                    </a:lnT>
                    <a:lnB cap="flat" cmpd="sng" w="9525">
                      <a:solidFill>
                        <a:srgbClr val="EDEDED"/>
                      </a:solidFill>
                      <a:prstDash val="solid"/>
                      <a:round/>
                      <a:headEnd len="sm" w="sm" type="none"/>
                      <a:tailEnd len="sm" w="sm" type="none"/>
                    </a:lnB>
                    <a:solidFill>
                      <a:srgbClr val="FFFFFF"/>
                    </a:solidFill>
                  </a:tcPr>
                </a:tc>
              </a:tr>
              <a:tr h="236475">
                <a:tc>
                  <a:txBody>
                    <a:bodyPr/>
                    <a:lstStyle/>
                    <a:p>
                      <a:pPr indent="0" lvl="0" marL="0" marR="0" rtl="0" algn="l">
                        <a:spcBef>
                          <a:spcPts val="0"/>
                        </a:spcBef>
                        <a:spcAft>
                          <a:spcPts val="0"/>
                        </a:spcAft>
                        <a:buNone/>
                      </a:pPr>
                      <a:r>
                        <a:rPr b="0" lang="en-US" sz="1200" u="none" cap="none" strike="noStrike"/>
                        <a:t>13-14</a:t>
                      </a:r>
                      <a:endParaRPr/>
                    </a:p>
                  </a:txBody>
                  <a:tcPr marT="20875" marB="20875" marR="34775"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DEDED"/>
                      </a:solidFill>
                      <a:prstDash val="solid"/>
                      <a:round/>
                      <a:headEnd len="sm" w="sm" type="none"/>
                      <a:tailEnd len="sm" w="sm" type="none"/>
                    </a:lnT>
                    <a:lnB cap="flat" cmpd="sng" w="9525">
                      <a:solidFill>
                        <a:srgbClr val="EDEDED"/>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b="0" lang="en-US" sz="1200" u="none" cap="none" strike="noStrike"/>
                        <a:t>164</a:t>
                      </a:r>
                      <a:endParaRPr/>
                    </a:p>
                  </a:txBody>
                  <a:tcPr marT="20875" marB="20875" marR="34775"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DEDED"/>
                      </a:solidFill>
                      <a:prstDash val="solid"/>
                      <a:round/>
                      <a:headEnd len="sm" w="sm" type="none"/>
                      <a:tailEnd len="sm" w="sm" type="none"/>
                    </a:lnT>
                    <a:lnB cap="flat" cmpd="sng" w="9525">
                      <a:solidFill>
                        <a:srgbClr val="EDEDED"/>
                      </a:solidFill>
                      <a:prstDash val="solid"/>
                      <a:round/>
                      <a:headEnd len="sm" w="sm" type="none"/>
                      <a:tailEnd len="sm" w="sm" type="none"/>
                    </a:lnB>
                    <a:solidFill>
                      <a:srgbClr val="FFFFFF"/>
                    </a:solidFill>
                  </a:tcPr>
                </a:tc>
              </a:tr>
              <a:tr h="236475">
                <a:tc>
                  <a:txBody>
                    <a:bodyPr/>
                    <a:lstStyle/>
                    <a:p>
                      <a:pPr indent="0" lvl="0" marL="0" marR="0" rtl="0" algn="l">
                        <a:spcBef>
                          <a:spcPts val="0"/>
                        </a:spcBef>
                        <a:spcAft>
                          <a:spcPts val="0"/>
                        </a:spcAft>
                        <a:buNone/>
                      </a:pPr>
                      <a:r>
                        <a:rPr b="0" lang="en-US" sz="1200" u="none" cap="none" strike="noStrike"/>
                        <a:t>14+</a:t>
                      </a:r>
                      <a:endParaRPr/>
                    </a:p>
                  </a:txBody>
                  <a:tcPr marT="20875" marB="20875" marR="34775"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DEDED"/>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b="0" lang="en-US" sz="1200" u="none" cap="none" strike="noStrike"/>
                        <a:t>170</a:t>
                      </a:r>
                      <a:endParaRPr/>
                    </a:p>
                  </a:txBody>
                  <a:tcPr marT="20875" marB="20875" marR="34775"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DEDED"/>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8" name="Shape 168"/>
        <p:cNvGrpSpPr/>
        <p:nvPr/>
      </p:nvGrpSpPr>
      <p:grpSpPr>
        <a:xfrm>
          <a:off x="0" y="0"/>
          <a:ext cx="0" cy="0"/>
          <a:chOff x="0" y="0"/>
          <a:chExt cx="0" cy="0"/>
        </a:xfrm>
      </p:grpSpPr>
      <p:sp>
        <p:nvSpPr>
          <p:cNvPr id="169" name="Google Shape;169;g2a733fa17d6_0_26"/>
          <p:cNvSpPr txBox="1"/>
          <p:nvPr>
            <p:ph idx="1" type="body"/>
          </p:nvPr>
        </p:nvSpPr>
        <p:spPr>
          <a:xfrm>
            <a:off x="457200" y="892975"/>
            <a:ext cx="8229600" cy="5233200"/>
          </a:xfrm>
          <a:prstGeom prst="rect">
            <a:avLst/>
          </a:prstGeom>
        </p:spPr>
        <p:txBody>
          <a:bodyPr anchorCtr="0" anchor="t" bIns="45700" lIns="91425" spcFirstLastPara="1" rIns="91425" wrap="square" tIns="45700">
            <a:noAutofit/>
          </a:bodyPr>
          <a:lstStyle/>
          <a:p>
            <a:pPr indent="0" lvl="0" marL="0" rtl="0" algn="l">
              <a:lnSpc>
                <a:spcPct val="150000"/>
              </a:lnSpc>
              <a:spcBef>
                <a:spcPts val="0"/>
              </a:spcBef>
              <a:spcAft>
                <a:spcPts val="0"/>
              </a:spcAft>
              <a:buNone/>
            </a:pPr>
            <a:r>
              <a:rPr b="1" i="1" lang="en-US" sz="2600">
                <a:latin typeface="Comic Sans MS"/>
                <a:ea typeface="Comic Sans MS"/>
                <a:cs typeface="Comic Sans MS"/>
                <a:sym typeface="Comic Sans MS"/>
              </a:rPr>
              <a:t>Veličine za bebe</a:t>
            </a:r>
            <a:r>
              <a:rPr lang="en-US" sz="2600">
                <a:latin typeface="Comic Sans MS"/>
                <a:ea typeface="Comic Sans MS"/>
                <a:cs typeface="Comic Sans MS"/>
                <a:sym typeface="Comic Sans MS"/>
              </a:rPr>
              <a:t> </a:t>
            </a:r>
            <a:endParaRPr sz="2600">
              <a:latin typeface="Comic Sans MS"/>
              <a:ea typeface="Comic Sans MS"/>
              <a:cs typeface="Comic Sans MS"/>
              <a:sym typeface="Comic Sans MS"/>
            </a:endParaRPr>
          </a:p>
          <a:p>
            <a:pPr indent="-393700" lvl="0" marL="457200" rtl="0" algn="l">
              <a:lnSpc>
                <a:spcPct val="150000"/>
              </a:lnSpc>
              <a:spcBef>
                <a:spcPts val="0"/>
              </a:spcBef>
              <a:spcAft>
                <a:spcPts val="0"/>
              </a:spcAft>
              <a:buSzPts val="2600"/>
              <a:buFont typeface="Comic Sans MS"/>
              <a:buChar char="❖"/>
            </a:pPr>
            <a:r>
              <a:rPr lang="en-US" sz="2600">
                <a:latin typeface="Comic Sans MS"/>
                <a:ea typeface="Comic Sans MS"/>
                <a:cs typeface="Comic Sans MS"/>
                <a:sym typeface="Comic Sans MS"/>
              </a:rPr>
              <a:t>biraju se prema mjesecima koliko ih dijete ima </a:t>
            </a:r>
            <a:endParaRPr sz="2600">
              <a:latin typeface="Comic Sans MS"/>
              <a:ea typeface="Comic Sans MS"/>
              <a:cs typeface="Comic Sans MS"/>
              <a:sym typeface="Comic Sans MS"/>
            </a:endParaRPr>
          </a:p>
          <a:p>
            <a:pPr indent="-393700" lvl="1" marL="914400" rtl="0" algn="l">
              <a:lnSpc>
                <a:spcPct val="150000"/>
              </a:lnSpc>
              <a:spcBef>
                <a:spcPts val="0"/>
              </a:spcBef>
              <a:spcAft>
                <a:spcPts val="0"/>
              </a:spcAft>
              <a:buSzPts val="2600"/>
              <a:buFont typeface="Comic Sans MS"/>
              <a:buChar char="➢"/>
            </a:pPr>
            <a:r>
              <a:rPr lang="en-US" sz="2600">
                <a:latin typeface="Comic Sans MS"/>
                <a:ea typeface="Comic Sans MS"/>
                <a:cs typeface="Comic Sans MS"/>
                <a:sym typeface="Comic Sans MS"/>
              </a:rPr>
              <a:t>brojevi između 50 i 92 - najčešći brojevi</a:t>
            </a:r>
            <a:endParaRPr sz="2600">
              <a:latin typeface="Comic Sans MS"/>
              <a:ea typeface="Comic Sans MS"/>
              <a:cs typeface="Comic Sans MS"/>
              <a:sym typeface="Comic Sans MS"/>
            </a:endParaRPr>
          </a:p>
          <a:p>
            <a:pPr indent="-393700" lvl="1" marL="914400" rtl="0" algn="l">
              <a:lnSpc>
                <a:spcPct val="150000"/>
              </a:lnSpc>
              <a:spcBef>
                <a:spcPts val="0"/>
              </a:spcBef>
              <a:spcAft>
                <a:spcPts val="0"/>
              </a:spcAft>
              <a:buSzPts val="2600"/>
              <a:buFont typeface="Comic Sans MS"/>
              <a:buChar char="➢"/>
            </a:pPr>
            <a:r>
              <a:rPr lang="en-US" sz="2600">
                <a:latin typeface="Comic Sans MS"/>
                <a:ea typeface="Comic Sans MS"/>
                <a:cs typeface="Comic Sans MS"/>
                <a:sym typeface="Comic Sans MS"/>
              </a:rPr>
              <a:t>80 i 86 brojevi prikladni su ako je beba rođena prije nekog vremena </a:t>
            </a:r>
            <a:endParaRPr sz="2600">
              <a:latin typeface="Comic Sans MS"/>
              <a:ea typeface="Comic Sans MS"/>
              <a:cs typeface="Comic Sans MS"/>
              <a:sym typeface="Comic Sans MS"/>
            </a:endParaRPr>
          </a:p>
          <a:p>
            <a:pPr indent="-393700" lvl="1" marL="914400" rtl="0" algn="l">
              <a:lnSpc>
                <a:spcPct val="150000"/>
              </a:lnSpc>
              <a:spcBef>
                <a:spcPts val="0"/>
              </a:spcBef>
              <a:spcAft>
                <a:spcPts val="0"/>
              </a:spcAft>
              <a:buSzPts val="2600"/>
              <a:buFont typeface="Comic Sans MS"/>
              <a:buChar char="➢"/>
            </a:pPr>
            <a:r>
              <a:rPr lang="en-US" sz="2600">
                <a:latin typeface="Comic Sans MS"/>
                <a:ea typeface="Comic Sans MS"/>
                <a:cs typeface="Comic Sans MS"/>
                <a:sym typeface="Comic Sans MS"/>
              </a:rPr>
              <a:t>80 i 86 su brojevi do kojih bebe brzo stižu i nose ih već s  9 mjeseci</a:t>
            </a:r>
            <a:endParaRPr sz="2600">
              <a:latin typeface="Comic Sans MS"/>
              <a:ea typeface="Comic Sans MS"/>
              <a:cs typeface="Comic Sans MS"/>
              <a:sym typeface="Comic Sans MS"/>
            </a:endParaRPr>
          </a:p>
          <a:p>
            <a:pPr indent="0" lvl="0" marL="0" rtl="0" algn="l">
              <a:spcBef>
                <a:spcPts val="360"/>
              </a:spcBef>
              <a:spcAft>
                <a:spcPts val="0"/>
              </a:spcAft>
              <a:buNone/>
            </a:pPr>
            <a:r>
              <a:t/>
            </a:r>
            <a:endParaRPr sz="2600">
              <a:latin typeface="Comic Sans MS"/>
              <a:ea typeface="Comic Sans MS"/>
              <a:cs typeface="Comic Sans MS"/>
              <a:sym typeface="Comic Sans M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3" name="Shape 173"/>
        <p:cNvGrpSpPr/>
        <p:nvPr/>
      </p:nvGrpSpPr>
      <p:grpSpPr>
        <a:xfrm>
          <a:off x="0" y="0"/>
          <a:ext cx="0" cy="0"/>
          <a:chOff x="0" y="0"/>
          <a:chExt cx="0" cy="0"/>
        </a:xfrm>
      </p:grpSpPr>
      <p:sp>
        <p:nvSpPr>
          <p:cNvPr id="174" name="Google Shape;174;g2a733fa17d6_0_39"/>
          <p:cNvSpPr txBox="1"/>
          <p:nvPr>
            <p:ph idx="1" type="body"/>
          </p:nvPr>
        </p:nvSpPr>
        <p:spPr>
          <a:xfrm>
            <a:off x="0" y="1017975"/>
            <a:ext cx="8090400" cy="5108100"/>
          </a:xfrm>
          <a:prstGeom prst="rect">
            <a:avLst/>
          </a:prstGeom>
        </p:spPr>
        <p:txBody>
          <a:bodyPr anchorCtr="0" anchor="t" bIns="45700" lIns="91425" spcFirstLastPara="1" rIns="91425" wrap="square" tIns="45700">
            <a:noAutofit/>
          </a:bodyPr>
          <a:lstStyle/>
          <a:p>
            <a:pPr indent="-393700" lvl="0" marL="457200" rtl="0" algn="l">
              <a:lnSpc>
                <a:spcPct val="115000"/>
              </a:lnSpc>
              <a:spcBef>
                <a:spcPts val="1800"/>
              </a:spcBef>
              <a:spcAft>
                <a:spcPts val="0"/>
              </a:spcAft>
              <a:buClr>
                <a:schemeClr val="dk2"/>
              </a:buClr>
              <a:buSzPts val="2600"/>
              <a:buFont typeface="Comic Sans MS"/>
              <a:buChar char="•"/>
            </a:pPr>
            <a:r>
              <a:rPr lang="en-US" sz="2600">
                <a:solidFill>
                  <a:schemeClr val="dk2"/>
                </a:solidFill>
                <a:latin typeface="Comic Sans MS"/>
                <a:ea typeface="Comic Sans MS"/>
                <a:cs typeface="Comic Sans MS"/>
                <a:sym typeface="Comic Sans MS"/>
              </a:rPr>
              <a:t>neke marke odjeće imaju odjeću definiranu i po dobi</a:t>
            </a:r>
            <a:endParaRPr sz="2600">
              <a:solidFill>
                <a:schemeClr val="dk2"/>
              </a:solidFill>
              <a:latin typeface="Comic Sans MS"/>
              <a:ea typeface="Comic Sans MS"/>
              <a:cs typeface="Comic Sans MS"/>
              <a:sym typeface="Comic Sans MS"/>
            </a:endParaRPr>
          </a:p>
          <a:p>
            <a:pPr indent="-393700" lvl="0" marL="457200" rtl="0" algn="l">
              <a:lnSpc>
                <a:spcPct val="115000"/>
              </a:lnSpc>
              <a:spcBef>
                <a:spcPts val="0"/>
              </a:spcBef>
              <a:spcAft>
                <a:spcPts val="0"/>
              </a:spcAft>
              <a:buClr>
                <a:schemeClr val="dk2"/>
              </a:buClr>
              <a:buSzPts val="2600"/>
              <a:buFont typeface="Comic Sans MS"/>
              <a:buChar char="•"/>
            </a:pPr>
            <a:r>
              <a:rPr lang="en-US" sz="2600">
                <a:solidFill>
                  <a:schemeClr val="dk2"/>
                </a:solidFill>
                <a:latin typeface="Comic Sans MS"/>
                <a:ea typeface="Comic Sans MS"/>
                <a:cs typeface="Comic Sans MS"/>
                <a:sym typeface="Comic Sans MS"/>
              </a:rPr>
              <a:t>obratiti pažnju na državu porijekla robe:</a:t>
            </a:r>
            <a:endParaRPr sz="2600">
              <a:solidFill>
                <a:schemeClr val="dk2"/>
              </a:solidFill>
              <a:latin typeface="Comic Sans MS"/>
              <a:ea typeface="Comic Sans MS"/>
              <a:cs typeface="Comic Sans MS"/>
              <a:sym typeface="Comic Sans MS"/>
            </a:endParaRPr>
          </a:p>
          <a:p>
            <a:pPr indent="-393700" lvl="1" marL="914400" rtl="0" algn="l">
              <a:lnSpc>
                <a:spcPct val="115000"/>
              </a:lnSpc>
              <a:spcBef>
                <a:spcPts val="0"/>
              </a:spcBef>
              <a:spcAft>
                <a:spcPts val="0"/>
              </a:spcAft>
              <a:buClr>
                <a:schemeClr val="dk2"/>
              </a:buClr>
              <a:buSzPts val="2600"/>
              <a:buFont typeface="Comic Sans MS"/>
              <a:buChar char="–"/>
            </a:pPr>
            <a:r>
              <a:rPr b="1" i="1" lang="en-US" sz="2600">
                <a:solidFill>
                  <a:srgbClr val="9900FF"/>
                </a:solidFill>
                <a:latin typeface="Comic Sans MS"/>
                <a:ea typeface="Comic Sans MS"/>
                <a:cs typeface="Comic Sans MS"/>
                <a:sym typeface="Comic Sans MS"/>
              </a:rPr>
              <a:t>njemački, švedski i općenito zapadno i sjeverno europski brendovi</a:t>
            </a:r>
            <a:r>
              <a:rPr lang="en-US" sz="2600">
                <a:solidFill>
                  <a:srgbClr val="9900FF"/>
                </a:solidFill>
                <a:latin typeface="Comic Sans MS"/>
                <a:ea typeface="Comic Sans MS"/>
                <a:cs typeface="Comic Sans MS"/>
                <a:sym typeface="Comic Sans MS"/>
              </a:rPr>
              <a:t> </a:t>
            </a:r>
            <a:r>
              <a:rPr lang="en-US" sz="2600">
                <a:solidFill>
                  <a:schemeClr val="dk2"/>
                </a:solidFill>
                <a:latin typeface="Comic Sans MS"/>
                <a:ea typeface="Comic Sans MS"/>
                <a:cs typeface="Comic Sans MS"/>
                <a:sym typeface="Comic Sans MS"/>
              </a:rPr>
              <a:t>veličinom obično odgovaraju našoj djeci</a:t>
            </a:r>
            <a:endParaRPr sz="2600">
              <a:solidFill>
                <a:schemeClr val="dk2"/>
              </a:solidFill>
              <a:latin typeface="Comic Sans MS"/>
              <a:ea typeface="Comic Sans MS"/>
              <a:cs typeface="Comic Sans MS"/>
              <a:sym typeface="Comic Sans MS"/>
            </a:endParaRPr>
          </a:p>
          <a:p>
            <a:pPr indent="-393700" lvl="1" marL="914400" rtl="0" algn="l">
              <a:lnSpc>
                <a:spcPct val="115000"/>
              </a:lnSpc>
              <a:spcBef>
                <a:spcPts val="0"/>
              </a:spcBef>
              <a:spcAft>
                <a:spcPts val="0"/>
              </a:spcAft>
              <a:buClr>
                <a:schemeClr val="dk2"/>
              </a:buClr>
              <a:buSzPts val="2600"/>
              <a:buFont typeface="Comic Sans MS"/>
              <a:buChar char="–"/>
            </a:pPr>
            <a:r>
              <a:rPr b="1" i="1" lang="en-US" sz="2600">
                <a:solidFill>
                  <a:srgbClr val="0000FF"/>
                </a:solidFill>
                <a:latin typeface="Comic Sans MS"/>
                <a:ea typeface="Comic Sans MS"/>
                <a:cs typeface="Comic Sans MS"/>
                <a:sym typeface="Comic Sans MS"/>
              </a:rPr>
              <a:t>talijanski i južnoeuropski brandovi</a:t>
            </a:r>
            <a:r>
              <a:rPr lang="en-US" sz="2600">
                <a:solidFill>
                  <a:schemeClr val="dk2"/>
                </a:solidFill>
                <a:latin typeface="Comic Sans MS"/>
                <a:ea typeface="Comic Sans MS"/>
                <a:cs typeface="Comic Sans MS"/>
                <a:sym typeface="Comic Sans MS"/>
              </a:rPr>
              <a:t> obično stavljaju na odjeću nešto manji broj u odnosu na dob, tako da se ne oslanjate samo na dob, nego i na visinu</a:t>
            </a:r>
            <a:endParaRPr sz="2600">
              <a:solidFill>
                <a:schemeClr val="dk2"/>
              </a:solidFill>
              <a:latin typeface="Comic Sans MS"/>
              <a:ea typeface="Comic Sans MS"/>
              <a:cs typeface="Comic Sans MS"/>
              <a:sym typeface="Comic Sans MS"/>
            </a:endParaRPr>
          </a:p>
          <a:p>
            <a:pPr indent="0" lvl="0" marL="0" rtl="0" algn="l">
              <a:spcBef>
                <a:spcPts val="360"/>
              </a:spcBef>
              <a:spcAft>
                <a:spcPts val="0"/>
              </a:spcAft>
              <a:buNone/>
            </a:pPr>
            <a:r>
              <a:t/>
            </a:r>
            <a:endParaRPr sz="2600">
              <a:latin typeface="Comic Sans MS"/>
              <a:ea typeface="Comic Sans MS"/>
              <a:cs typeface="Comic Sans MS"/>
              <a:sym typeface="Comic Sans M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8" name="Shape 178"/>
        <p:cNvGrpSpPr/>
        <p:nvPr/>
      </p:nvGrpSpPr>
      <p:grpSpPr>
        <a:xfrm>
          <a:off x="0" y="0"/>
          <a:ext cx="0" cy="0"/>
          <a:chOff x="0" y="0"/>
          <a:chExt cx="0" cy="0"/>
        </a:xfrm>
      </p:grpSpPr>
      <p:sp>
        <p:nvSpPr>
          <p:cNvPr id="179" name="Google Shape;179;g2a733fa17d6_0_50"/>
          <p:cNvSpPr txBox="1"/>
          <p:nvPr>
            <p:ph type="title"/>
          </p:nvPr>
        </p:nvSpPr>
        <p:spPr>
          <a:xfrm>
            <a:off x="457200" y="274637"/>
            <a:ext cx="82296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t/>
            </a:r>
            <a:endParaRPr/>
          </a:p>
        </p:txBody>
      </p:sp>
      <p:sp>
        <p:nvSpPr>
          <p:cNvPr id="180" name="Google Shape;180;g2a733fa17d6_0_50"/>
          <p:cNvSpPr txBox="1"/>
          <p:nvPr>
            <p:ph idx="1" type="body"/>
          </p:nvPr>
        </p:nvSpPr>
        <p:spPr>
          <a:xfrm>
            <a:off x="457200" y="1600200"/>
            <a:ext cx="8229600" cy="4526100"/>
          </a:xfrm>
          <a:prstGeom prst="rect">
            <a:avLst/>
          </a:prstGeom>
        </p:spPr>
        <p:txBody>
          <a:bodyPr anchorCtr="0" anchor="t" bIns="45700" lIns="91425" spcFirstLastPara="1" rIns="91425" wrap="square" tIns="45700">
            <a:noAutofit/>
          </a:bodyPr>
          <a:lstStyle/>
          <a:p>
            <a:pPr indent="0" lvl="0" marL="0" rtl="0" algn="l">
              <a:lnSpc>
                <a:spcPct val="150000"/>
              </a:lnSpc>
              <a:spcBef>
                <a:spcPts val="1800"/>
              </a:spcBef>
              <a:spcAft>
                <a:spcPts val="0"/>
              </a:spcAft>
              <a:buNone/>
            </a:pPr>
            <a:r>
              <a:rPr lang="en-US" sz="2700">
                <a:solidFill>
                  <a:schemeClr val="dk2"/>
                </a:solidFill>
                <a:latin typeface="Comic Sans MS"/>
                <a:ea typeface="Comic Sans MS"/>
                <a:cs typeface="Comic Sans MS"/>
                <a:sym typeface="Comic Sans MS"/>
              </a:rPr>
              <a:t>Kod kupnje odjeće, obratiti pažnju  na:</a:t>
            </a:r>
            <a:endParaRPr sz="2700">
              <a:solidFill>
                <a:schemeClr val="dk2"/>
              </a:solidFill>
              <a:latin typeface="Comic Sans MS"/>
              <a:ea typeface="Comic Sans MS"/>
              <a:cs typeface="Comic Sans MS"/>
              <a:sym typeface="Comic Sans MS"/>
            </a:endParaRPr>
          </a:p>
          <a:p>
            <a:pPr indent="-400050" lvl="0" marL="1371600" rtl="0" algn="l">
              <a:lnSpc>
                <a:spcPct val="150000"/>
              </a:lnSpc>
              <a:spcBef>
                <a:spcPts val="1800"/>
              </a:spcBef>
              <a:spcAft>
                <a:spcPts val="0"/>
              </a:spcAft>
              <a:buClr>
                <a:schemeClr val="dk2"/>
              </a:buClr>
              <a:buSzPts val="2700"/>
              <a:buFont typeface="Comic Sans MS"/>
              <a:buChar char="➔"/>
            </a:pPr>
            <a:r>
              <a:rPr lang="en-US" sz="2700">
                <a:solidFill>
                  <a:schemeClr val="dk2"/>
                </a:solidFill>
                <a:latin typeface="Comic Sans MS"/>
                <a:ea typeface="Comic Sans MS"/>
                <a:cs typeface="Comic Sans MS"/>
                <a:sym typeface="Comic Sans MS"/>
              </a:rPr>
              <a:t>broj </a:t>
            </a:r>
            <a:endParaRPr sz="2700">
              <a:solidFill>
                <a:schemeClr val="dk2"/>
              </a:solidFill>
              <a:latin typeface="Comic Sans MS"/>
              <a:ea typeface="Comic Sans MS"/>
              <a:cs typeface="Comic Sans MS"/>
              <a:sym typeface="Comic Sans MS"/>
            </a:endParaRPr>
          </a:p>
          <a:p>
            <a:pPr indent="-400050" lvl="0" marL="1371600" rtl="0" algn="l">
              <a:lnSpc>
                <a:spcPct val="150000"/>
              </a:lnSpc>
              <a:spcBef>
                <a:spcPts val="0"/>
              </a:spcBef>
              <a:spcAft>
                <a:spcPts val="0"/>
              </a:spcAft>
              <a:buClr>
                <a:schemeClr val="dk2"/>
              </a:buClr>
              <a:buSzPts val="2700"/>
              <a:buFont typeface="Comic Sans MS"/>
              <a:buChar char="➔"/>
            </a:pPr>
            <a:r>
              <a:rPr lang="en-US" sz="2700">
                <a:solidFill>
                  <a:schemeClr val="dk2"/>
                </a:solidFill>
                <a:latin typeface="Comic Sans MS"/>
                <a:ea typeface="Comic Sans MS"/>
                <a:cs typeface="Comic Sans MS"/>
                <a:sym typeface="Comic Sans MS"/>
              </a:rPr>
              <a:t>sigurnost, udobnost i praktičnost </a:t>
            </a:r>
            <a:endParaRPr sz="2700">
              <a:solidFill>
                <a:schemeClr val="dk2"/>
              </a:solidFill>
              <a:latin typeface="Comic Sans MS"/>
              <a:ea typeface="Comic Sans MS"/>
              <a:cs typeface="Comic Sans MS"/>
              <a:sym typeface="Comic Sans MS"/>
            </a:endParaRPr>
          </a:p>
          <a:p>
            <a:pPr indent="-400050" lvl="0" marL="1371600" rtl="0" algn="l">
              <a:lnSpc>
                <a:spcPct val="150000"/>
              </a:lnSpc>
              <a:spcBef>
                <a:spcPts val="0"/>
              </a:spcBef>
              <a:spcAft>
                <a:spcPts val="0"/>
              </a:spcAft>
              <a:buClr>
                <a:schemeClr val="dk2"/>
              </a:buClr>
              <a:buSzPts val="2700"/>
              <a:buFont typeface="Comic Sans MS"/>
              <a:buChar char="➔"/>
            </a:pPr>
            <a:r>
              <a:rPr lang="en-US" sz="2700">
                <a:solidFill>
                  <a:schemeClr val="dk2"/>
                </a:solidFill>
                <a:latin typeface="Comic Sans MS"/>
                <a:ea typeface="Comic Sans MS"/>
                <a:cs typeface="Comic Sans MS"/>
                <a:sym typeface="Comic Sans MS"/>
              </a:rPr>
              <a:t>lakoću oblačenja i pranja</a:t>
            </a:r>
            <a:endParaRPr sz="2300">
              <a:solidFill>
                <a:schemeClr val="dk2"/>
              </a:solidFill>
              <a:latin typeface="Comic Sans MS"/>
              <a:ea typeface="Comic Sans MS"/>
              <a:cs typeface="Comic Sans MS"/>
              <a:sym typeface="Comic Sans MS"/>
            </a:endParaRPr>
          </a:p>
          <a:p>
            <a:pPr indent="0" lvl="0" marL="457200" rtl="0" algn="l">
              <a:lnSpc>
                <a:spcPct val="150000"/>
              </a:lnSpc>
              <a:spcBef>
                <a:spcPts val="360"/>
              </a:spcBef>
              <a:spcAft>
                <a:spcPts val="0"/>
              </a:spcAft>
              <a:buNone/>
            </a:pPr>
            <a:r>
              <a:t/>
            </a:r>
            <a:endParaRPr sz="2900">
              <a:solidFill>
                <a:schemeClr val="dk2"/>
              </a:solidFill>
              <a:latin typeface="Comic Sans MS"/>
              <a:ea typeface="Comic Sans MS"/>
              <a:cs typeface="Comic Sans MS"/>
              <a:sym typeface="Comic Sans M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g2a733fa17d6_0_61"/>
          <p:cNvSpPr txBox="1"/>
          <p:nvPr>
            <p:ph idx="1" type="body"/>
          </p:nvPr>
        </p:nvSpPr>
        <p:spPr>
          <a:xfrm>
            <a:off x="457200" y="1417625"/>
            <a:ext cx="8229600" cy="4708800"/>
          </a:xfrm>
          <a:prstGeom prst="rect">
            <a:avLst/>
          </a:prstGeom>
        </p:spPr>
        <p:txBody>
          <a:bodyPr anchorCtr="0" anchor="t" bIns="45700" lIns="91425" spcFirstLastPara="1" rIns="91425" wrap="square" tIns="45700">
            <a:noAutofit/>
          </a:bodyPr>
          <a:lstStyle/>
          <a:p>
            <a:pPr indent="-261620" lvl="0" marL="274320" rtl="0" algn="l">
              <a:lnSpc>
                <a:spcPct val="115000"/>
              </a:lnSpc>
              <a:spcBef>
                <a:spcPts val="0"/>
              </a:spcBef>
              <a:spcAft>
                <a:spcPts val="0"/>
              </a:spcAft>
              <a:buClr>
                <a:schemeClr val="dk2"/>
              </a:buClr>
              <a:buSzPts val="2600"/>
              <a:buFont typeface="Comic Sans MS"/>
              <a:buAutoNum type="arabicPeriod"/>
            </a:pPr>
            <a:r>
              <a:rPr lang="en-US" sz="2600">
                <a:solidFill>
                  <a:schemeClr val="dk2"/>
                </a:solidFill>
                <a:latin typeface="Comic Sans MS"/>
                <a:ea typeface="Comic Sans MS"/>
                <a:cs typeface="Comic Sans MS"/>
                <a:sym typeface="Comic Sans MS"/>
              </a:rPr>
              <a:t>Sigurna dječja odjeća, posebno odjeća za djecu do druge  godine nema gumbiće, mašne ni vezice. </a:t>
            </a:r>
            <a:endParaRPr sz="2600">
              <a:solidFill>
                <a:schemeClr val="dk2"/>
              </a:solidFill>
              <a:latin typeface="Comic Sans MS"/>
              <a:ea typeface="Comic Sans MS"/>
              <a:cs typeface="Comic Sans MS"/>
              <a:sym typeface="Comic Sans MS"/>
            </a:endParaRPr>
          </a:p>
          <a:p>
            <a:pPr indent="-261620" lvl="0" marL="274320" rtl="0" algn="l">
              <a:lnSpc>
                <a:spcPct val="115000"/>
              </a:lnSpc>
              <a:spcBef>
                <a:spcPts val="1800"/>
              </a:spcBef>
              <a:spcAft>
                <a:spcPts val="0"/>
              </a:spcAft>
              <a:buClr>
                <a:schemeClr val="dk2"/>
              </a:buClr>
              <a:buSzPts val="2600"/>
              <a:buFont typeface="Comic Sans MS"/>
              <a:buAutoNum type="arabicPeriod"/>
            </a:pPr>
            <a:r>
              <a:rPr lang="en-US" sz="2600">
                <a:solidFill>
                  <a:schemeClr val="dk2"/>
                </a:solidFill>
                <a:latin typeface="Comic Sans MS"/>
                <a:ea typeface="Comic Sans MS"/>
                <a:cs typeface="Comic Sans MS"/>
                <a:sym typeface="Comic Sans MS"/>
              </a:rPr>
              <a:t>Izbjegavajte odjeću s dekorativnim perlicama, našivenim gumbima i ukrasima, te posebno s vezicama dužim od 7 cm jer predstavljaju opasnost za dijete.</a:t>
            </a:r>
            <a:endParaRPr sz="2600">
              <a:solidFill>
                <a:schemeClr val="dk2"/>
              </a:solidFill>
              <a:latin typeface="Comic Sans MS"/>
              <a:ea typeface="Comic Sans MS"/>
              <a:cs typeface="Comic Sans MS"/>
              <a:sym typeface="Comic Sans MS"/>
            </a:endParaRPr>
          </a:p>
          <a:p>
            <a:pPr indent="-261620" lvl="0" marL="274320" rtl="0" algn="l">
              <a:lnSpc>
                <a:spcPct val="115000"/>
              </a:lnSpc>
              <a:spcBef>
                <a:spcPts val="1800"/>
              </a:spcBef>
              <a:spcAft>
                <a:spcPts val="0"/>
              </a:spcAft>
              <a:buClr>
                <a:schemeClr val="dk2"/>
              </a:buClr>
              <a:buSzPts val="2600"/>
              <a:buFont typeface="Comic Sans MS"/>
              <a:buAutoNum type="arabicPeriod"/>
            </a:pPr>
            <a:r>
              <a:rPr lang="en-US" sz="2600">
                <a:solidFill>
                  <a:schemeClr val="dk2"/>
                </a:solidFill>
                <a:latin typeface="Comic Sans MS"/>
                <a:ea typeface="Comic Sans MS"/>
                <a:cs typeface="Comic Sans MS"/>
                <a:sym typeface="Comic Sans MS"/>
              </a:rPr>
              <a:t>Za djecu se obično bira odjeća od 100 % pamuka ili s visokim udjelom pamuka, budući da je takva odjeća najudobnija i u pravilu izaziva najmanje alergijskih reakcija.</a:t>
            </a:r>
            <a:endParaRPr sz="2600">
              <a:solidFill>
                <a:schemeClr val="dk2"/>
              </a:solidFill>
              <a:latin typeface="Comic Sans MS"/>
              <a:ea typeface="Comic Sans MS"/>
              <a:cs typeface="Comic Sans MS"/>
              <a:sym typeface="Comic Sans MS"/>
            </a:endParaRPr>
          </a:p>
        </p:txBody>
      </p:sp>
      <p:sp>
        <p:nvSpPr>
          <p:cNvPr id="186" name="Google Shape;186;g2a733fa17d6_0_61"/>
          <p:cNvSpPr txBox="1"/>
          <p:nvPr>
            <p:ph type="title"/>
          </p:nvPr>
        </p:nvSpPr>
        <p:spPr>
          <a:xfrm>
            <a:off x="457200" y="274637"/>
            <a:ext cx="82296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3000">
                <a:latin typeface="Comic Sans MS"/>
                <a:ea typeface="Comic Sans MS"/>
                <a:cs typeface="Comic Sans MS"/>
                <a:sym typeface="Comic Sans MS"/>
              </a:rPr>
              <a:t>Ostali savjeti:</a:t>
            </a:r>
            <a:endParaRPr sz="3000">
              <a:latin typeface="Comic Sans MS"/>
              <a:ea typeface="Comic Sans MS"/>
              <a:cs typeface="Comic Sans MS"/>
              <a:sym typeface="Comic Sans M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5">
                                            <p:txEl>
                                              <p:pRg end="2" st="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g2a733fa17d6_0_82"/>
          <p:cNvSpPr txBox="1"/>
          <p:nvPr>
            <p:ph idx="1" type="body"/>
          </p:nvPr>
        </p:nvSpPr>
        <p:spPr>
          <a:xfrm>
            <a:off x="457200" y="821525"/>
            <a:ext cx="8229600" cy="5304900"/>
          </a:xfrm>
          <a:prstGeom prst="rect">
            <a:avLst/>
          </a:prstGeom>
        </p:spPr>
        <p:txBody>
          <a:bodyPr anchorCtr="0" anchor="t" bIns="45700" lIns="91425" spcFirstLastPara="1" rIns="91425" wrap="square" tIns="45700">
            <a:noAutofit/>
          </a:bodyPr>
          <a:lstStyle/>
          <a:p>
            <a:pPr indent="0" lvl="0" marL="0" rtl="0" algn="l">
              <a:lnSpc>
                <a:spcPct val="115000"/>
              </a:lnSpc>
              <a:spcBef>
                <a:spcPts val="1800"/>
              </a:spcBef>
              <a:spcAft>
                <a:spcPts val="0"/>
              </a:spcAft>
              <a:buNone/>
            </a:pPr>
            <a:r>
              <a:rPr lang="en-US" sz="2600">
                <a:solidFill>
                  <a:schemeClr val="dk2"/>
                </a:solidFill>
                <a:latin typeface="Comic Sans MS"/>
                <a:ea typeface="Comic Sans MS"/>
                <a:cs typeface="Comic Sans MS"/>
                <a:sym typeface="Comic Sans MS"/>
              </a:rPr>
              <a:t>4. </a:t>
            </a:r>
            <a:r>
              <a:rPr lang="en-US" sz="2600">
                <a:solidFill>
                  <a:schemeClr val="dk2"/>
                </a:solidFill>
                <a:latin typeface="Comic Sans MS"/>
                <a:ea typeface="Comic Sans MS"/>
                <a:cs typeface="Comic Sans MS"/>
                <a:sym typeface="Comic Sans MS"/>
              </a:rPr>
              <a:t>Kod odabira veličine dječje odjeće, važno je da birate i onu koja će se lakše odjenuti. Odijevanje bebe, pa čak i malog djeteta može biti vrlo zahtjevan  posao, budući da se dijete konstantno miče.</a:t>
            </a:r>
            <a:endParaRPr sz="2600">
              <a:solidFill>
                <a:schemeClr val="dk2"/>
              </a:solidFill>
              <a:latin typeface="Comic Sans MS"/>
              <a:ea typeface="Comic Sans MS"/>
              <a:cs typeface="Comic Sans MS"/>
              <a:sym typeface="Comic Sans MS"/>
            </a:endParaRPr>
          </a:p>
          <a:p>
            <a:pPr indent="0" lvl="0" marL="0" rtl="0" algn="l">
              <a:lnSpc>
                <a:spcPct val="115000"/>
              </a:lnSpc>
              <a:spcBef>
                <a:spcPts val="1800"/>
              </a:spcBef>
              <a:spcAft>
                <a:spcPts val="0"/>
              </a:spcAft>
              <a:buNone/>
            </a:pPr>
            <a:r>
              <a:rPr lang="en-US" sz="2600">
                <a:solidFill>
                  <a:schemeClr val="dk2"/>
                </a:solidFill>
                <a:latin typeface="Comic Sans MS"/>
                <a:ea typeface="Comic Sans MS"/>
                <a:cs typeface="Comic Sans MS"/>
                <a:sym typeface="Comic Sans MS"/>
              </a:rPr>
              <a:t>5. Dobro bi bilo ako majice imaju kopčanje oko vrata. Najbolje nitnama, jer su gumbići manje stabilni, pa postoji šansa da bi ga dijete moglo otrgnuti.</a:t>
            </a:r>
            <a:endParaRPr sz="2000">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1">
                                            <p:txEl>
                                              <p:pRg end="1" st="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g2a733fa17d6_0_87"/>
          <p:cNvSpPr txBox="1"/>
          <p:nvPr>
            <p:ph idx="1" type="body"/>
          </p:nvPr>
        </p:nvSpPr>
        <p:spPr>
          <a:xfrm>
            <a:off x="457200" y="660800"/>
            <a:ext cx="8229600" cy="5465400"/>
          </a:xfrm>
          <a:prstGeom prst="rect">
            <a:avLst/>
          </a:prstGeom>
        </p:spPr>
        <p:txBody>
          <a:bodyPr anchorCtr="0" anchor="t" bIns="45700" lIns="91425" spcFirstLastPara="1" rIns="91425" wrap="square" tIns="45700">
            <a:noAutofit/>
          </a:bodyPr>
          <a:lstStyle/>
          <a:p>
            <a:pPr indent="0" lvl="0" marL="0" rtl="0" algn="l">
              <a:lnSpc>
                <a:spcPct val="115000"/>
              </a:lnSpc>
              <a:spcBef>
                <a:spcPts val="360"/>
              </a:spcBef>
              <a:spcAft>
                <a:spcPts val="0"/>
              </a:spcAft>
              <a:buNone/>
            </a:pPr>
            <a:r>
              <a:rPr lang="en-US" sz="2600">
                <a:latin typeface="Comic Sans MS"/>
                <a:ea typeface="Comic Sans MS"/>
                <a:cs typeface="Comic Sans MS"/>
                <a:sym typeface="Comic Sans MS"/>
              </a:rPr>
              <a:t>6. Ako birate odjeću sa patentom, trebao bi biti s prednje strane, jer kopčanja na leđima znaju žuljati, ali je i odjeću s prednjim kopčanjem lakše oblačiti i skidati.</a:t>
            </a:r>
            <a:endParaRPr sz="2600">
              <a:latin typeface="Comic Sans MS"/>
              <a:ea typeface="Comic Sans MS"/>
              <a:cs typeface="Comic Sans MS"/>
              <a:sym typeface="Comic Sans MS"/>
            </a:endParaRPr>
          </a:p>
          <a:p>
            <a:pPr indent="0" lvl="0" marL="0" rtl="0" algn="l">
              <a:lnSpc>
                <a:spcPct val="115000"/>
              </a:lnSpc>
              <a:spcBef>
                <a:spcPts val="1000"/>
              </a:spcBef>
              <a:spcAft>
                <a:spcPts val="0"/>
              </a:spcAft>
              <a:buNone/>
            </a:pPr>
            <a:r>
              <a:rPr lang="en-US" sz="2600">
                <a:latin typeface="Comic Sans MS"/>
                <a:ea typeface="Comic Sans MS"/>
                <a:cs typeface="Comic Sans MS"/>
                <a:sym typeface="Comic Sans MS"/>
              </a:rPr>
              <a:t>7. Mislite i o sezoni za koju kupujete dječju odjeću. </a:t>
            </a:r>
            <a:endParaRPr sz="2600">
              <a:latin typeface="Comic Sans MS"/>
              <a:ea typeface="Comic Sans MS"/>
              <a:cs typeface="Comic Sans MS"/>
              <a:sym typeface="Comic Sans MS"/>
            </a:endParaRPr>
          </a:p>
          <a:p>
            <a:pPr indent="0" lvl="0" marL="0" rtl="0" algn="l">
              <a:lnSpc>
                <a:spcPct val="115000"/>
              </a:lnSpc>
              <a:spcBef>
                <a:spcPts val="1000"/>
              </a:spcBef>
              <a:spcAft>
                <a:spcPts val="1000"/>
              </a:spcAft>
              <a:buNone/>
            </a:pPr>
            <a:r>
              <a:rPr lang="en-US" sz="2600">
                <a:latin typeface="Comic Sans MS"/>
                <a:ea typeface="Comic Sans MS"/>
                <a:cs typeface="Comic Sans MS"/>
                <a:sym typeface="Comic Sans MS"/>
              </a:rPr>
              <a:t>8. Ako kupujete majicu kratkih rukava, nema smisla kupovati veću veličinu, jer će dijete dosegnuti taj broj zimi, pa majicu neće nikada ni obući, a već će je prerasti. Iako je pravilo da je bolje uzeti veću veličinu nego manju, nemojte kupiti preveliku.</a:t>
            </a:r>
            <a:endParaRPr sz="2600">
              <a:latin typeface="Comic Sans MS"/>
              <a:ea typeface="Comic Sans MS"/>
              <a:cs typeface="Comic Sans MS"/>
              <a:sym typeface="Comic Sans M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6">
                                            <p:txEl>
                                              <p:pRg end="2" st="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g2a733fa17d6_0_92"/>
          <p:cNvSpPr txBox="1"/>
          <p:nvPr>
            <p:ph type="title"/>
          </p:nvPr>
        </p:nvSpPr>
        <p:spPr>
          <a:xfrm>
            <a:off x="457200" y="274628"/>
            <a:ext cx="8229600" cy="832500"/>
          </a:xfrm>
          <a:prstGeom prst="rect">
            <a:avLst/>
          </a:prstGeom>
        </p:spPr>
        <p:txBody>
          <a:bodyPr anchorCtr="0" anchor="ctr" bIns="45700" lIns="91425" spcFirstLastPara="1" rIns="91425" wrap="square" tIns="45700">
            <a:noAutofit/>
          </a:bodyPr>
          <a:lstStyle/>
          <a:p>
            <a:pPr indent="-228600" lvl="0" marL="274320" rtl="0" algn="l">
              <a:lnSpc>
                <a:spcPct val="90000"/>
              </a:lnSpc>
              <a:spcBef>
                <a:spcPts val="0"/>
              </a:spcBef>
              <a:spcAft>
                <a:spcPts val="0"/>
              </a:spcAft>
              <a:buClr>
                <a:schemeClr val="dk1"/>
              </a:buClr>
              <a:buSzPts val="1100"/>
              <a:buFont typeface="Arial"/>
              <a:buNone/>
            </a:pPr>
            <a:r>
              <a:rPr lang="en-US" sz="2400">
                <a:latin typeface="Comic Sans MS"/>
                <a:ea typeface="Comic Sans MS"/>
                <a:cs typeface="Comic Sans MS"/>
                <a:sym typeface="Comic Sans MS"/>
              </a:rPr>
              <a:t>Kako izmjeriti dijete:</a:t>
            </a:r>
            <a:endParaRPr/>
          </a:p>
        </p:txBody>
      </p:sp>
      <p:pic>
        <p:nvPicPr>
          <p:cNvPr descr="Image result for mjerenje visine djeteta" id="202" name="Google Shape;202;g2a733fa17d6_0_92"/>
          <p:cNvPicPr preferRelativeResize="0"/>
          <p:nvPr/>
        </p:nvPicPr>
        <p:blipFill rotWithShape="1">
          <a:blip r:embed="rId3">
            <a:alphaModFix/>
          </a:blip>
          <a:srcRect b="0" l="0" r="0" t="0"/>
          <a:stretch/>
        </p:blipFill>
        <p:spPr>
          <a:xfrm>
            <a:off x="5304250" y="2031225"/>
            <a:ext cx="4071925" cy="4826775"/>
          </a:xfrm>
          <a:prstGeom prst="rect">
            <a:avLst/>
          </a:prstGeom>
          <a:noFill/>
          <a:ln>
            <a:noFill/>
          </a:ln>
        </p:spPr>
      </p:pic>
      <p:sp>
        <p:nvSpPr>
          <p:cNvPr id="203" name="Google Shape;203;g2a733fa17d6_0_92"/>
          <p:cNvSpPr txBox="1"/>
          <p:nvPr>
            <p:ph idx="1" type="body"/>
          </p:nvPr>
        </p:nvSpPr>
        <p:spPr>
          <a:xfrm>
            <a:off x="125025" y="1232300"/>
            <a:ext cx="6072300" cy="4893900"/>
          </a:xfrm>
          <a:prstGeom prst="rect">
            <a:avLst/>
          </a:prstGeom>
        </p:spPr>
        <p:txBody>
          <a:bodyPr anchorCtr="0" anchor="t" bIns="45700" lIns="91425" spcFirstLastPara="1" rIns="91425" wrap="square" tIns="45700">
            <a:noAutofit/>
          </a:bodyPr>
          <a:lstStyle/>
          <a:p>
            <a:pPr indent="-295910" lvl="0" marL="274320" rtl="0" algn="l">
              <a:lnSpc>
                <a:spcPct val="100000"/>
              </a:lnSpc>
              <a:spcBef>
                <a:spcPts val="0"/>
              </a:spcBef>
              <a:spcAft>
                <a:spcPts val="0"/>
              </a:spcAft>
              <a:buClr>
                <a:schemeClr val="dk1"/>
              </a:buClr>
              <a:buSzPts val="2500"/>
              <a:buFont typeface="Comic Sans MS"/>
              <a:buChar char="▪"/>
            </a:pPr>
            <a:r>
              <a:rPr b="1" lang="en-US" sz="2500">
                <a:latin typeface="Comic Sans MS"/>
                <a:ea typeface="Comic Sans MS"/>
                <a:cs typeface="Comic Sans MS"/>
                <a:sym typeface="Comic Sans MS"/>
              </a:rPr>
              <a:t>visina:</a:t>
            </a:r>
            <a:r>
              <a:rPr lang="en-US" sz="2500">
                <a:latin typeface="Comic Sans MS"/>
                <a:ea typeface="Comic Sans MS"/>
                <a:cs typeface="Comic Sans MS"/>
                <a:sym typeface="Comic Sans MS"/>
              </a:rPr>
              <a:t> mjeri se mjernom trakom od vrha glave do dna stopala</a:t>
            </a:r>
            <a:endParaRPr sz="2500">
              <a:latin typeface="Comic Sans MS"/>
              <a:ea typeface="Comic Sans MS"/>
              <a:cs typeface="Comic Sans MS"/>
              <a:sym typeface="Comic Sans MS"/>
            </a:endParaRPr>
          </a:p>
          <a:p>
            <a:pPr indent="-265430" lvl="0" marL="274320" rtl="0" algn="l">
              <a:lnSpc>
                <a:spcPct val="100000"/>
              </a:lnSpc>
              <a:spcBef>
                <a:spcPts val="1800"/>
              </a:spcBef>
              <a:spcAft>
                <a:spcPts val="0"/>
              </a:spcAft>
              <a:buClr>
                <a:schemeClr val="dk1"/>
              </a:buClr>
              <a:buSzPts val="2500"/>
              <a:buFont typeface="Noto Sans Symbols"/>
              <a:buChar char="▪"/>
            </a:pPr>
            <a:r>
              <a:rPr b="1" lang="en-US" sz="2500">
                <a:latin typeface="Comic Sans MS"/>
                <a:ea typeface="Comic Sans MS"/>
                <a:cs typeface="Comic Sans MS"/>
                <a:sym typeface="Comic Sans MS"/>
              </a:rPr>
              <a:t>opseg grudi:</a:t>
            </a:r>
            <a:r>
              <a:rPr lang="en-US" sz="2500">
                <a:latin typeface="Comic Sans MS"/>
                <a:ea typeface="Comic Sans MS"/>
                <a:cs typeface="Comic Sans MS"/>
                <a:sym typeface="Comic Sans MS"/>
              </a:rPr>
              <a:t> mjeri se mjernom trakom na najširem dijelu prsnog koša ispod pazuha</a:t>
            </a:r>
            <a:endParaRPr sz="2500">
              <a:latin typeface="Comic Sans MS"/>
              <a:ea typeface="Comic Sans MS"/>
              <a:cs typeface="Comic Sans MS"/>
              <a:sym typeface="Comic Sans MS"/>
            </a:endParaRPr>
          </a:p>
          <a:p>
            <a:pPr indent="-265430" lvl="0" marL="274320" rtl="0" algn="l">
              <a:lnSpc>
                <a:spcPct val="100000"/>
              </a:lnSpc>
              <a:spcBef>
                <a:spcPts val="1800"/>
              </a:spcBef>
              <a:spcAft>
                <a:spcPts val="0"/>
              </a:spcAft>
              <a:buClr>
                <a:schemeClr val="dk1"/>
              </a:buClr>
              <a:buSzPts val="2500"/>
              <a:buFont typeface="Noto Sans Symbols"/>
              <a:buChar char="▪"/>
            </a:pPr>
            <a:r>
              <a:rPr b="1" lang="en-US" sz="2500">
                <a:latin typeface="Comic Sans MS"/>
                <a:ea typeface="Comic Sans MS"/>
                <a:cs typeface="Comic Sans MS"/>
                <a:sym typeface="Comic Sans MS"/>
              </a:rPr>
              <a:t>opseg struka:</a:t>
            </a:r>
            <a:r>
              <a:rPr lang="en-US" sz="2500">
                <a:latin typeface="Comic Sans MS"/>
                <a:ea typeface="Comic Sans MS"/>
                <a:cs typeface="Comic Sans MS"/>
                <a:sym typeface="Comic Sans MS"/>
              </a:rPr>
              <a:t> mjeri se mjernom trakom na najužem dijelu struka</a:t>
            </a:r>
            <a:endParaRPr sz="2500">
              <a:latin typeface="Comic Sans MS"/>
              <a:ea typeface="Comic Sans MS"/>
              <a:cs typeface="Comic Sans MS"/>
              <a:sym typeface="Comic Sans MS"/>
            </a:endParaRPr>
          </a:p>
          <a:p>
            <a:pPr indent="-265430" lvl="0" marL="274320" rtl="0" algn="l">
              <a:lnSpc>
                <a:spcPct val="100000"/>
              </a:lnSpc>
              <a:spcBef>
                <a:spcPts val="1800"/>
              </a:spcBef>
              <a:spcAft>
                <a:spcPts val="0"/>
              </a:spcAft>
              <a:buClr>
                <a:schemeClr val="dk1"/>
              </a:buClr>
              <a:buSzPts val="2500"/>
              <a:buFont typeface="Noto Sans Symbols"/>
              <a:buChar char="▪"/>
            </a:pPr>
            <a:r>
              <a:rPr b="1" lang="en-US" sz="2500">
                <a:latin typeface="Comic Sans MS"/>
                <a:ea typeface="Comic Sans MS"/>
                <a:cs typeface="Comic Sans MS"/>
                <a:sym typeface="Comic Sans MS"/>
              </a:rPr>
              <a:t>opseg bokova:</a:t>
            </a:r>
            <a:r>
              <a:rPr lang="en-US" sz="2500">
                <a:latin typeface="Comic Sans MS"/>
                <a:ea typeface="Comic Sans MS"/>
                <a:cs typeface="Comic Sans MS"/>
                <a:sym typeface="Comic Sans MS"/>
              </a:rPr>
              <a:t> mjeri se mjernom trakom na najširem dijelu bokova</a:t>
            </a:r>
            <a:endParaRPr sz="2500">
              <a:latin typeface="Comic Sans MS"/>
              <a:ea typeface="Comic Sans MS"/>
              <a:cs typeface="Comic Sans MS"/>
              <a:sym typeface="Comic Sans MS"/>
            </a:endParaRPr>
          </a:p>
          <a:p>
            <a:pPr indent="-265430" lvl="0" marL="274320" rtl="0" algn="l">
              <a:lnSpc>
                <a:spcPct val="100000"/>
              </a:lnSpc>
              <a:spcBef>
                <a:spcPts val="1800"/>
              </a:spcBef>
              <a:spcAft>
                <a:spcPts val="0"/>
              </a:spcAft>
              <a:buClr>
                <a:schemeClr val="dk1"/>
              </a:buClr>
              <a:buSzPts val="2500"/>
              <a:buFont typeface="Noto Sans Symbols"/>
              <a:buChar char="▪"/>
            </a:pPr>
            <a:r>
              <a:rPr b="1" lang="en-US" sz="2500">
                <a:latin typeface="Comic Sans MS"/>
                <a:ea typeface="Comic Sans MS"/>
                <a:cs typeface="Comic Sans MS"/>
                <a:sym typeface="Comic Sans MS"/>
              </a:rPr>
              <a:t>opseg glave:</a:t>
            </a:r>
            <a:r>
              <a:rPr lang="en-US" sz="2500">
                <a:latin typeface="Comic Sans MS"/>
                <a:ea typeface="Comic Sans MS"/>
                <a:cs typeface="Comic Sans MS"/>
                <a:sym typeface="Comic Sans MS"/>
              </a:rPr>
              <a:t> najveći vodoravni opseg glave mjeren iznad ušiju</a:t>
            </a:r>
            <a:endParaRPr sz="2500">
              <a:latin typeface="Comic Sans MS"/>
              <a:ea typeface="Comic Sans MS"/>
              <a:cs typeface="Comic Sans MS"/>
              <a:sym typeface="Comic Sans M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9" name="Shape 89"/>
        <p:cNvGrpSpPr/>
        <p:nvPr/>
      </p:nvGrpSpPr>
      <p:grpSpPr>
        <a:xfrm>
          <a:off x="0" y="0"/>
          <a:ext cx="0" cy="0"/>
          <a:chOff x="0" y="0"/>
          <a:chExt cx="0" cy="0"/>
        </a:xfrm>
      </p:grpSpPr>
      <p:sp>
        <p:nvSpPr>
          <p:cNvPr id="90" name="Google Shape;90;p2"/>
          <p:cNvSpPr txBox="1"/>
          <p:nvPr>
            <p:ph type="ctrTitle"/>
          </p:nvPr>
        </p:nvSpPr>
        <p:spPr>
          <a:xfrm>
            <a:off x="745300" y="2036637"/>
            <a:ext cx="7772400" cy="1470000"/>
          </a:xfrm>
          <a:prstGeom prst="rect">
            <a:avLst/>
          </a:prstGeom>
          <a:noFill/>
          <a:ln>
            <a:noFill/>
          </a:ln>
        </p:spPr>
        <p:txBody>
          <a:bodyPr anchorCtr="0" anchor="ctr" bIns="45700" lIns="91425" spcFirstLastPara="1" rIns="91425" wrap="square" tIns="45700">
            <a:noAutofit/>
          </a:bodyPr>
          <a:lstStyle/>
          <a:p>
            <a:pPr indent="0" lvl="0" marL="0" rtl="0" algn="ctr">
              <a:lnSpc>
                <a:spcPct val="80000"/>
              </a:lnSpc>
              <a:spcBef>
                <a:spcPts val="0"/>
              </a:spcBef>
              <a:spcAft>
                <a:spcPts val="0"/>
              </a:spcAft>
              <a:buClr>
                <a:srgbClr val="595959"/>
              </a:buClr>
              <a:buSzPts val="8800"/>
              <a:buFont typeface="Comic Sans MS"/>
              <a:buNone/>
            </a:pPr>
            <a:r>
              <a:rPr b="1" lang="en-US">
                <a:solidFill>
                  <a:srgbClr val="595959"/>
                </a:solidFill>
                <a:latin typeface="Comic Sans MS"/>
                <a:ea typeface="Comic Sans MS"/>
                <a:cs typeface="Comic Sans MS"/>
                <a:sym typeface="Comic Sans MS"/>
              </a:rPr>
              <a:t>DJEČJA KONFEKCIJA</a:t>
            </a:r>
            <a:endParaRPr/>
          </a:p>
        </p:txBody>
      </p:sp>
      <p:sp>
        <p:nvSpPr>
          <p:cNvPr id="91" name="Google Shape;91;p2"/>
          <p:cNvSpPr txBox="1"/>
          <p:nvPr/>
        </p:nvSpPr>
        <p:spPr>
          <a:xfrm>
            <a:off x="435100" y="279700"/>
            <a:ext cx="4413300" cy="79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lang="en-US">
                <a:solidFill>
                  <a:schemeClr val="dk1"/>
                </a:solidFill>
                <a:latin typeface="Comic Neue"/>
                <a:ea typeface="Comic Neue"/>
                <a:cs typeface="Comic Neue"/>
                <a:sym typeface="Comic Neue"/>
              </a:rPr>
              <a:t>„Tekstil”</a:t>
            </a:r>
            <a:endParaRPr sz="2800">
              <a:solidFill>
                <a:schemeClr val="dk1"/>
              </a:solidFill>
              <a:latin typeface="Comic Neue"/>
              <a:ea typeface="Comic Neue"/>
              <a:cs typeface="Comic Neue"/>
              <a:sym typeface="Comic Neue"/>
            </a:endParaRPr>
          </a:p>
          <a:p>
            <a:pPr indent="0" lvl="0" marL="0" rtl="0" algn="l">
              <a:spcBef>
                <a:spcPts val="280"/>
              </a:spcBef>
              <a:spcAft>
                <a:spcPts val="0"/>
              </a:spcAft>
              <a:buClr>
                <a:schemeClr val="dk1"/>
              </a:buClr>
              <a:buSzPts val="1400"/>
              <a:buFont typeface="Arial"/>
              <a:buNone/>
            </a:pPr>
            <a:r>
              <a:rPr lang="en-US">
                <a:solidFill>
                  <a:schemeClr val="dk1"/>
                </a:solidFill>
                <a:latin typeface="Comic Neue"/>
                <a:ea typeface="Comic Neue"/>
                <a:cs typeface="Comic Neue"/>
                <a:sym typeface="Comic Neue"/>
              </a:rPr>
              <a:t>Prodavač, 1.D</a:t>
            </a:r>
            <a:endParaRPr sz="2800">
              <a:solidFill>
                <a:schemeClr val="dk1"/>
              </a:solidFill>
              <a:latin typeface="Comic Neue"/>
              <a:ea typeface="Comic Neue"/>
              <a:cs typeface="Comic Neue"/>
              <a:sym typeface="Comic Neue"/>
            </a:endParaRPr>
          </a:p>
          <a:p>
            <a:pPr indent="0" lvl="0" marL="0" rtl="0" algn="l">
              <a:spcBef>
                <a:spcPts val="280"/>
              </a:spcBef>
              <a:spcAft>
                <a:spcPts val="0"/>
              </a:spcAft>
              <a:buClr>
                <a:schemeClr val="dk1"/>
              </a:buClr>
              <a:buSzPts val="1400"/>
              <a:buFont typeface="Arial"/>
              <a:buNone/>
            </a:pPr>
            <a:r>
              <a:rPr lang="en-US">
                <a:solidFill>
                  <a:schemeClr val="dk1"/>
                </a:solidFill>
                <a:latin typeface="Comic Neue"/>
                <a:ea typeface="Comic Neue"/>
                <a:cs typeface="Comic Neue"/>
                <a:sym typeface="Comic Neue"/>
              </a:rPr>
              <a:t>Nastavnica: Ivana Kevdžija, mag.oec.</a:t>
            </a:r>
            <a:endParaRPr sz="2800">
              <a:solidFill>
                <a:schemeClr val="dk1"/>
              </a:solidFill>
              <a:latin typeface="Comic Neue"/>
              <a:ea typeface="Comic Neue"/>
              <a:cs typeface="Comic Neue"/>
              <a:sym typeface="Comic Neue"/>
            </a:endParaRPr>
          </a:p>
          <a:p>
            <a:pPr indent="0" lvl="0" marL="0" rtl="0" algn="l">
              <a:spcBef>
                <a:spcPts val="280"/>
              </a:spcBef>
              <a:spcAft>
                <a:spcPts val="0"/>
              </a:spcAft>
              <a:buClr>
                <a:schemeClr val="dk1"/>
              </a:buClr>
              <a:buSzPts val="1400"/>
              <a:buFont typeface="Arial"/>
              <a:buNone/>
            </a:pPr>
            <a:r>
              <a:rPr lang="en-US">
                <a:solidFill>
                  <a:schemeClr val="dk1"/>
                </a:solidFill>
                <a:latin typeface="Comic Neue"/>
                <a:ea typeface="Comic Neue"/>
                <a:cs typeface="Comic Neue"/>
                <a:sym typeface="Comic Neue"/>
              </a:rPr>
              <a:t>Ekonomska i turistička škola Daruvar</a:t>
            </a:r>
            <a:endParaRPr sz="2800">
              <a:solidFill>
                <a:schemeClr val="dk1"/>
              </a:solidFill>
              <a:latin typeface="Comic Neue"/>
              <a:ea typeface="Comic Neue"/>
              <a:cs typeface="Comic Neue"/>
              <a:sym typeface="Comic Neue"/>
            </a:endParaRPr>
          </a:p>
          <a:p>
            <a:pPr indent="0" lvl="0" marL="0" rtl="0" algn="l">
              <a:spcBef>
                <a:spcPts val="0"/>
              </a:spcBef>
              <a:spcAft>
                <a:spcPts val="0"/>
              </a:spcAft>
              <a:buNone/>
            </a:pPr>
            <a:r>
              <a:t/>
            </a:r>
            <a:endParaRPr sz="3200">
              <a:solidFill>
                <a:schemeClr val="dk1"/>
              </a:solidFill>
              <a:latin typeface="Comic Neue"/>
              <a:ea typeface="Comic Neue"/>
              <a:cs typeface="Comic Neue"/>
              <a:sym typeface="Comic Neue"/>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7" name="Shape 207"/>
        <p:cNvGrpSpPr/>
        <p:nvPr/>
      </p:nvGrpSpPr>
      <p:grpSpPr>
        <a:xfrm>
          <a:off x="0" y="0"/>
          <a:ext cx="0" cy="0"/>
          <a:chOff x="0" y="0"/>
          <a:chExt cx="0" cy="0"/>
        </a:xfrm>
      </p:grpSpPr>
      <p:graphicFrame>
        <p:nvGraphicFramePr>
          <p:cNvPr id="208" name="Google Shape;208;g2a733fa17d6_0_99"/>
          <p:cNvGraphicFramePr/>
          <p:nvPr/>
        </p:nvGraphicFramePr>
        <p:xfrm>
          <a:off x="149708" y="1996440"/>
          <a:ext cx="3000000" cy="3000000"/>
        </p:xfrm>
        <a:graphic>
          <a:graphicData uri="http://schemas.openxmlformats.org/drawingml/2006/table">
            <a:tbl>
              <a:tblPr>
                <a:noFill/>
                <a:tableStyleId>{B31A23EF-4F90-4F3F-82AF-B230A472E896}</a:tableStyleId>
              </a:tblPr>
              <a:tblGrid>
                <a:gridCol w="1267700"/>
                <a:gridCol w="1267700"/>
                <a:gridCol w="1267700"/>
                <a:gridCol w="1267700"/>
                <a:gridCol w="1267700"/>
                <a:gridCol w="1267700"/>
                <a:gridCol w="1267700"/>
              </a:tblGrid>
              <a:tr h="1173475">
                <a:tc>
                  <a:txBody>
                    <a:bodyPr/>
                    <a:lstStyle/>
                    <a:p>
                      <a:pPr indent="0" lvl="0" marL="0" marR="0" rtl="0" algn="ctr">
                        <a:spcBef>
                          <a:spcPts val="0"/>
                        </a:spcBef>
                        <a:spcAft>
                          <a:spcPts val="0"/>
                        </a:spcAft>
                        <a:buNone/>
                      </a:pPr>
                      <a:r>
                        <a:rPr b="1" lang="en-US" sz="1800" u="none" cap="none" strike="noStrike">
                          <a:solidFill>
                            <a:schemeClr val="dk2"/>
                          </a:solidFill>
                          <a:latin typeface="Arial"/>
                          <a:ea typeface="Arial"/>
                          <a:cs typeface="Arial"/>
                          <a:sym typeface="Arial"/>
                        </a:rPr>
                        <a:t>VELIČINA ODJEĆE / VISINA DJETETA</a:t>
                      </a:r>
                      <a:endParaRPr sz="1800" u="none" cap="none" strike="noStrike">
                        <a:solidFill>
                          <a:schemeClr val="dk2"/>
                        </a:solidFill>
                        <a:latin typeface="Arial"/>
                        <a:ea typeface="Arial"/>
                        <a:cs typeface="Arial"/>
                        <a:sym typeface="Arial"/>
                      </a:endParaRPr>
                    </a:p>
                  </a:txBody>
                  <a:tcPr marT="38100" marB="38100" marR="76200" marL="762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CCCCCC"/>
                      </a:solidFill>
                      <a:prstDash val="solid"/>
                      <a:round/>
                      <a:headEnd len="sm" w="sm" type="none"/>
                      <a:tailEnd len="sm" w="sm" type="none"/>
                    </a:lnB>
                    <a:solidFill>
                      <a:srgbClr val="E0F2F9"/>
                    </a:solidFill>
                  </a:tcPr>
                </a:tc>
                <a:tc>
                  <a:txBody>
                    <a:bodyPr/>
                    <a:lstStyle/>
                    <a:p>
                      <a:pPr indent="0" lvl="0" marL="0" marR="0" rtl="0" algn="ctr">
                        <a:spcBef>
                          <a:spcPts val="0"/>
                        </a:spcBef>
                        <a:spcAft>
                          <a:spcPts val="0"/>
                        </a:spcAft>
                        <a:buNone/>
                      </a:pPr>
                      <a:r>
                        <a:rPr b="1" lang="en-US" sz="1800" u="none" cap="none" strike="noStrike">
                          <a:solidFill>
                            <a:schemeClr val="dk2"/>
                          </a:solidFill>
                          <a:latin typeface="Arial"/>
                          <a:ea typeface="Arial"/>
                          <a:cs typeface="Arial"/>
                          <a:sym typeface="Arial"/>
                        </a:rPr>
                        <a:t>56</a:t>
                      </a:r>
                      <a:endParaRPr sz="1800" u="none" cap="none" strike="noStrike">
                        <a:solidFill>
                          <a:schemeClr val="dk2"/>
                        </a:solidFill>
                        <a:latin typeface="Arial"/>
                        <a:ea typeface="Arial"/>
                        <a:cs typeface="Arial"/>
                        <a:sym typeface="Arial"/>
                      </a:endParaRPr>
                    </a:p>
                  </a:txBody>
                  <a:tcPr marT="38100" marB="38100" marR="76200" marL="762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CCCCCC"/>
                      </a:solidFill>
                      <a:prstDash val="solid"/>
                      <a:round/>
                      <a:headEnd len="sm" w="sm" type="none"/>
                      <a:tailEnd len="sm" w="sm" type="none"/>
                    </a:lnB>
                    <a:solidFill>
                      <a:srgbClr val="E0F2F9"/>
                    </a:solidFill>
                  </a:tcPr>
                </a:tc>
                <a:tc>
                  <a:txBody>
                    <a:bodyPr/>
                    <a:lstStyle/>
                    <a:p>
                      <a:pPr indent="0" lvl="0" marL="0" marR="0" rtl="0" algn="ctr">
                        <a:spcBef>
                          <a:spcPts val="0"/>
                        </a:spcBef>
                        <a:spcAft>
                          <a:spcPts val="0"/>
                        </a:spcAft>
                        <a:buNone/>
                      </a:pPr>
                      <a:r>
                        <a:rPr b="1" lang="en-US" sz="1800" u="none" cap="none" strike="noStrike">
                          <a:solidFill>
                            <a:schemeClr val="dk2"/>
                          </a:solidFill>
                          <a:latin typeface="Arial"/>
                          <a:ea typeface="Arial"/>
                          <a:cs typeface="Arial"/>
                          <a:sym typeface="Arial"/>
                        </a:rPr>
                        <a:t>62 - 68</a:t>
                      </a:r>
                      <a:endParaRPr sz="1800" u="none" cap="none" strike="noStrike">
                        <a:solidFill>
                          <a:schemeClr val="dk2"/>
                        </a:solidFill>
                        <a:latin typeface="Arial"/>
                        <a:ea typeface="Arial"/>
                        <a:cs typeface="Arial"/>
                        <a:sym typeface="Arial"/>
                      </a:endParaRPr>
                    </a:p>
                  </a:txBody>
                  <a:tcPr marT="38100" marB="38100" marR="76200" marL="762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CCCCCC"/>
                      </a:solidFill>
                      <a:prstDash val="solid"/>
                      <a:round/>
                      <a:headEnd len="sm" w="sm" type="none"/>
                      <a:tailEnd len="sm" w="sm" type="none"/>
                    </a:lnB>
                    <a:solidFill>
                      <a:srgbClr val="E0F2F9"/>
                    </a:solidFill>
                  </a:tcPr>
                </a:tc>
                <a:tc>
                  <a:txBody>
                    <a:bodyPr/>
                    <a:lstStyle/>
                    <a:p>
                      <a:pPr indent="0" lvl="0" marL="0" marR="0" rtl="0" algn="ctr">
                        <a:spcBef>
                          <a:spcPts val="0"/>
                        </a:spcBef>
                        <a:spcAft>
                          <a:spcPts val="0"/>
                        </a:spcAft>
                        <a:buNone/>
                      </a:pPr>
                      <a:r>
                        <a:rPr b="1" lang="en-US" sz="1800" u="none" cap="none" strike="noStrike">
                          <a:solidFill>
                            <a:schemeClr val="dk2"/>
                          </a:solidFill>
                          <a:latin typeface="Arial"/>
                          <a:ea typeface="Arial"/>
                          <a:cs typeface="Arial"/>
                          <a:sym typeface="Arial"/>
                        </a:rPr>
                        <a:t>68 - 74</a:t>
                      </a:r>
                      <a:endParaRPr sz="1800" u="none" cap="none" strike="noStrike">
                        <a:solidFill>
                          <a:schemeClr val="dk2"/>
                        </a:solidFill>
                        <a:latin typeface="Arial"/>
                        <a:ea typeface="Arial"/>
                        <a:cs typeface="Arial"/>
                        <a:sym typeface="Arial"/>
                      </a:endParaRPr>
                    </a:p>
                  </a:txBody>
                  <a:tcPr marT="38100" marB="38100" marR="76200" marL="762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CCCCCC"/>
                      </a:solidFill>
                      <a:prstDash val="solid"/>
                      <a:round/>
                      <a:headEnd len="sm" w="sm" type="none"/>
                      <a:tailEnd len="sm" w="sm" type="none"/>
                    </a:lnB>
                    <a:solidFill>
                      <a:srgbClr val="E0F2F9"/>
                    </a:solidFill>
                  </a:tcPr>
                </a:tc>
                <a:tc>
                  <a:txBody>
                    <a:bodyPr/>
                    <a:lstStyle/>
                    <a:p>
                      <a:pPr indent="0" lvl="0" marL="0" marR="0" rtl="0" algn="ctr">
                        <a:spcBef>
                          <a:spcPts val="0"/>
                        </a:spcBef>
                        <a:spcAft>
                          <a:spcPts val="0"/>
                        </a:spcAft>
                        <a:buNone/>
                      </a:pPr>
                      <a:r>
                        <a:rPr b="1" lang="en-US" sz="1800" u="none" cap="none" strike="noStrike">
                          <a:solidFill>
                            <a:schemeClr val="dk2"/>
                          </a:solidFill>
                          <a:latin typeface="Arial"/>
                          <a:ea typeface="Arial"/>
                          <a:cs typeface="Arial"/>
                          <a:sym typeface="Arial"/>
                        </a:rPr>
                        <a:t>74</a:t>
                      </a:r>
                      <a:endParaRPr sz="1800" u="none" cap="none" strike="noStrike">
                        <a:solidFill>
                          <a:schemeClr val="dk2"/>
                        </a:solidFill>
                        <a:latin typeface="Arial"/>
                        <a:ea typeface="Arial"/>
                        <a:cs typeface="Arial"/>
                        <a:sym typeface="Arial"/>
                      </a:endParaRPr>
                    </a:p>
                  </a:txBody>
                  <a:tcPr marT="38100" marB="38100" marR="76200" marL="762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CCCCCC"/>
                      </a:solidFill>
                      <a:prstDash val="solid"/>
                      <a:round/>
                      <a:headEnd len="sm" w="sm" type="none"/>
                      <a:tailEnd len="sm" w="sm" type="none"/>
                    </a:lnB>
                    <a:solidFill>
                      <a:srgbClr val="E0F2F9"/>
                    </a:solidFill>
                  </a:tcPr>
                </a:tc>
                <a:tc>
                  <a:txBody>
                    <a:bodyPr/>
                    <a:lstStyle/>
                    <a:p>
                      <a:pPr indent="0" lvl="0" marL="0" marR="0" rtl="0" algn="ctr">
                        <a:spcBef>
                          <a:spcPts val="0"/>
                        </a:spcBef>
                        <a:spcAft>
                          <a:spcPts val="0"/>
                        </a:spcAft>
                        <a:buNone/>
                      </a:pPr>
                      <a:r>
                        <a:rPr b="1" lang="en-US" sz="1800" u="none" cap="none" strike="noStrike">
                          <a:solidFill>
                            <a:schemeClr val="dk2"/>
                          </a:solidFill>
                          <a:latin typeface="Arial"/>
                          <a:ea typeface="Arial"/>
                          <a:cs typeface="Arial"/>
                          <a:sym typeface="Arial"/>
                        </a:rPr>
                        <a:t>80</a:t>
                      </a:r>
                      <a:endParaRPr sz="1800" u="none" cap="none" strike="noStrike">
                        <a:solidFill>
                          <a:schemeClr val="dk2"/>
                        </a:solidFill>
                        <a:latin typeface="Arial"/>
                        <a:ea typeface="Arial"/>
                        <a:cs typeface="Arial"/>
                        <a:sym typeface="Arial"/>
                      </a:endParaRPr>
                    </a:p>
                  </a:txBody>
                  <a:tcPr marT="38100" marB="38100" marR="76200" marL="762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CCCCCC"/>
                      </a:solidFill>
                      <a:prstDash val="solid"/>
                      <a:round/>
                      <a:headEnd len="sm" w="sm" type="none"/>
                      <a:tailEnd len="sm" w="sm" type="none"/>
                    </a:lnB>
                    <a:solidFill>
                      <a:srgbClr val="E0F2F9"/>
                    </a:solidFill>
                  </a:tcPr>
                </a:tc>
                <a:tc>
                  <a:txBody>
                    <a:bodyPr/>
                    <a:lstStyle/>
                    <a:p>
                      <a:pPr indent="0" lvl="0" marL="0" marR="0" rtl="0" algn="ctr">
                        <a:spcBef>
                          <a:spcPts val="0"/>
                        </a:spcBef>
                        <a:spcAft>
                          <a:spcPts val="0"/>
                        </a:spcAft>
                        <a:buNone/>
                      </a:pPr>
                      <a:r>
                        <a:rPr b="1" lang="en-US" sz="1800" u="none" cap="none" strike="noStrike">
                          <a:solidFill>
                            <a:schemeClr val="dk2"/>
                          </a:solidFill>
                          <a:latin typeface="Arial"/>
                          <a:ea typeface="Arial"/>
                          <a:cs typeface="Arial"/>
                          <a:sym typeface="Arial"/>
                        </a:rPr>
                        <a:t>86</a:t>
                      </a:r>
                      <a:endParaRPr sz="1800" u="none" cap="none" strike="noStrike">
                        <a:solidFill>
                          <a:schemeClr val="dk2"/>
                        </a:solidFill>
                        <a:latin typeface="Arial"/>
                        <a:ea typeface="Arial"/>
                        <a:cs typeface="Arial"/>
                        <a:sym typeface="Arial"/>
                      </a:endParaRPr>
                    </a:p>
                  </a:txBody>
                  <a:tcPr marT="38100" marB="38100" marR="76200" marL="762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CCCCCC"/>
                      </a:solidFill>
                      <a:prstDash val="solid"/>
                      <a:round/>
                      <a:headEnd len="sm" w="sm" type="none"/>
                      <a:tailEnd len="sm" w="sm" type="none"/>
                    </a:lnB>
                    <a:solidFill>
                      <a:srgbClr val="E0F2F9"/>
                    </a:solidFill>
                  </a:tcPr>
                </a:tc>
              </a:tr>
              <a:tr h="624850">
                <a:tc>
                  <a:txBody>
                    <a:bodyPr/>
                    <a:lstStyle/>
                    <a:p>
                      <a:pPr indent="0" lvl="0" marL="0" marR="0" rtl="0" algn="r">
                        <a:spcBef>
                          <a:spcPts val="0"/>
                        </a:spcBef>
                        <a:spcAft>
                          <a:spcPts val="0"/>
                        </a:spcAft>
                        <a:buNone/>
                      </a:pPr>
                      <a:r>
                        <a:rPr lang="en-US" sz="1800" u="none" cap="none" strike="noStrike">
                          <a:solidFill>
                            <a:schemeClr val="dk2"/>
                          </a:solidFill>
                          <a:latin typeface="Arial"/>
                          <a:ea typeface="Arial"/>
                          <a:cs typeface="Arial"/>
                          <a:sym typeface="Arial"/>
                        </a:rPr>
                        <a:t>Starost djeteta (mj)</a:t>
                      </a:r>
                      <a:endParaRPr/>
                    </a:p>
                  </a:txBody>
                  <a:tcPr marT="38100" marB="38100" marR="76200" marL="762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spcBef>
                          <a:spcPts val="0"/>
                        </a:spcBef>
                        <a:spcAft>
                          <a:spcPts val="0"/>
                        </a:spcAft>
                        <a:buNone/>
                      </a:pPr>
                      <a:r>
                        <a:rPr lang="en-US" sz="1800" u="none" cap="none" strike="noStrike">
                          <a:solidFill>
                            <a:schemeClr val="dk2"/>
                          </a:solidFill>
                          <a:latin typeface="Arial"/>
                          <a:ea typeface="Arial"/>
                          <a:cs typeface="Arial"/>
                          <a:sym typeface="Arial"/>
                        </a:rPr>
                        <a:t>0 - 3</a:t>
                      </a:r>
                      <a:endParaRPr/>
                    </a:p>
                  </a:txBody>
                  <a:tcPr marT="38100" marB="38100" marR="76200" marL="762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spcBef>
                          <a:spcPts val="0"/>
                        </a:spcBef>
                        <a:spcAft>
                          <a:spcPts val="0"/>
                        </a:spcAft>
                        <a:buNone/>
                      </a:pPr>
                      <a:r>
                        <a:rPr lang="en-US" sz="1800" u="none" cap="none" strike="noStrike">
                          <a:solidFill>
                            <a:schemeClr val="dk2"/>
                          </a:solidFill>
                          <a:latin typeface="Arial"/>
                          <a:ea typeface="Arial"/>
                          <a:cs typeface="Arial"/>
                          <a:sym typeface="Arial"/>
                        </a:rPr>
                        <a:t>3 - 6</a:t>
                      </a:r>
                      <a:endParaRPr/>
                    </a:p>
                  </a:txBody>
                  <a:tcPr marT="38100" marB="38100" marR="76200" marL="762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spcBef>
                          <a:spcPts val="0"/>
                        </a:spcBef>
                        <a:spcAft>
                          <a:spcPts val="0"/>
                        </a:spcAft>
                        <a:buNone/>
                      </a:pPr>
                      <a:r>
                        <a:rPr lang="en-US" sz="1800" u="none" cap="none" strike="noStrike">
                          <a:solidFill>
                            <a:schemeClr val="dk2"/>
                          </a:solidFill>
                          <a:latin typeface="Arial"/>
                          <a:ea typeface="Arial"/>
                          <a:cs typeface="Arial"/>
                          <a:sym typeface="Arial"/>
                        </a:rPr>
                        <a:t>6 - 9</a:t>
                      </a:r>
                      <a:endParaRPr/>
                    </a:p>
                  </a:txBody>
                  <a:tcPr marT="38100" marB="38100" marR="76200" marL="762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spcBef>
                          <a:spcPts val="0"/>
                        </a:spcBef>
                        <a:spcAft>
                          <a:spcPts val="0"/>
                        </a:spcAft>
                        <a:buNone/>
                      </a:pPr>
                      <a:r>
                        <a:rPr lang="en-US" sz="1800" u="none" cap="none" strike="noStrike">
                          <a:solidFill>
                            <a:schemeClr val="dk2"/>
                          </a:solidFill>
                          <a:latin typeface="Arial"/>
                          <a:ea typeface="Arial"/>
                          <a:cs typeface="Arial"/>
                          <a:sym typeface="Arial"/>
                        </a:rPr>
                        <a:t>9</a:t>
                      </a:r>
                      <a:endParaRPr/>
                    </a:p>
                  </a:txBody>
                  <a:tcPr marT="38100" marB="38100" marR="76200" marL="762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spcBef>
                          <a:spcPts val="0"/>
                        </a:spcBef>
                        <a:spcAft>
                          <a:spcPts val="0"/>
                        </a:spcAft>
                        <a:buNone/>
                      </a:pPr>
                      <a:r>
                        <a:rPr lang="en-US" sz="1800" u="none" cap="none" strike="noStrike">
                          <a:solidFill>
                            <a:schemeClr val="dk2"/>
                          </a:solidFill>
                          <a:latin typeface="Arial"/>
                          <a:ea typeface="Arial"/>
                          <a:cs typeface="Arial"/>
                          <a:sym typeface="Arial"/>
                        </a:rPr>
                        <a:t>12</a:t>
                      </a:r>
                      <a:endParaRPr/>
                    </a:p>
                  </a:txBody>
                  <a:tcPr marT="38100" marB="38100" marR="76200" marL="762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spcBef>
                          <a:spcPts val="0"/>
                        </a:spcBef>
                        <a:spcAft>
                          <a:spcPts val="0"/>
                        </a:spcAft>
                        <a:buNone/>
                      </a:pPr>
                      <a:r>
                        <a:rPr lang="en-US" sz="1800" u="none" cap="none" strike="noStrike">
                          <a:solidFill>
                            <a:schemeClr val="dk2"/>
                          </a:solidFill>
                          <a:latin typeface="Arial"/>
                          <a:ea typeface="Arial"/>
                          <a:cs typeface="Arial"/>
                          <a:sym typeface="Arial"/>
                        </a:rPr>
                        <a:t>18</a:t>
                      </a:r>
                      <a:endParaRPr/>
                    </a:p>
                  </a:txBody>
                  <a:tcPr marT="38100" marB="38100" marR="76200" marL="762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624850">
                <a:tc>
                  <a:txBody>
                    <a:bodyPr/>
                    <a:lstStyle/>
                    <a:p>
                      <a:pPr indent="0" lvl="0" marL="0" marR="0" rtl="0" algn="r">
                        <a:spcBef>
                          <a:spcPts val="0"/>
                        </a:spcBef>
                        <a:spcAft>
                          <a:spcPts val="0"/>
                        </a:spcAft>
                        <a:buNone/>
                      </a:pPr>
                      <a:r>
                        <a:rPr lang="en-US" sz="1800" u="none" cap="none" strike="noStrike">
                          <a:solidFill>
                            <a:schemeClr val="dk2"/>
                          </a:solidFill>
                          <a:latin typeface="Arial"/>
                          <a:ea typeface="Arial"/>
                          <a:cs typeface="Arial"/>
                          <a:sym typeface="Arial"/>
                        </a:rPr>
                        <a:t>Veličina/broj noge</a:t>
                      </a:r>
                      <a:endParaRPr sz="1800" u="none" cap="none" strike="noStrike">
                        <a:solidFill>
                          <a:schemeClr val="dk2"/>
                        </a:solidFill>
                        <a:latin typeface="Arial"/>
                        <a:ea typeface="Arial"/>
                        <a:cs typeface="Arial"/>
                        <a:sym typeface="Arial"/>
                      </a:endParaRPr>
                    </a:p>
                  </a:txBody>
                  <a:tcPr marT="38100" marB="38100" marR="76200" marL="762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spcBef>
                          <a:spcPts val="0"/>
                        </a:spcBef>
                        <a:spcAft>
                          <a:spcPts val="0"/>
                        </a:spcAft>
                        <a:buNone/>
                      </a:pPr>
                      <a:r>
                        <a:rPr lang="en-US" sz="1800" u="none" cap="none" strike="noStrike">
                          <a:solidFill>
                            <a:schemeClr val="dk2"/>
                          </a:solidFill>
                          <a:latin typeface="Arial"/>
                          <a:ea typeface="Arial"/>
                          <a:cs typeface="Arial"/>
                          <a:sym typeface="Arial"/>
                        </a:rPr>
                        <a:t>16</a:t>
                      </a:r>
                      <a:endParaRPr/>
                    </a:p>
                  </a:txBody>
                  <a:tcPr marT="38100" marB="38100" marR="76200" marL="762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spcBef>
                          <a:spcPts val="0"/>
                        </a:spcBef>
                        <a:spcAft>
                          <a:spcPts val="0"/>
                        </a:spcAft>
                        <a:buNone/>
                      </a:pPr>
                      <a:r>
                        <a:rPr lang="en-US" sz="1800" u="none" cap="none" strike="noStrike">
                          <a:solidFill>
                            <a:schemeClr val="dk2"/>
                          </a:solidFill>
                          <a:latin typeface="Arial"/>
                          <a:ea typeface="Arial"/>
                          <a:cs typeface="Arial"/>
                          <a:sym typeface="Arial"/>
                        </a:rPr>
                        <a:t>17</a:t>
                      </a:r>
                      <a:endParaRPr/>
                    </a:p>
                  </a:txBody>
                  <a:tcPr marT="38100" marB="38100" marR="76200" marL="762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spcBef>
                          <a:spcPts val="0"/>
                        </a:spcBef>
                        <a:spcAft>
                          <a:spcPts val="0"/>
                        </a:spcAft>
                        <a:buNone/>
                      </a:pPr>
                      <a:r>
                        <a:rPr lang="en-US" sz="1800" u="none" cap="none" strike="noStrike">
                          <a:solidFill>
                            <a:schemeClr val="dk2"/>
                          </a:solidFill>
                          <a:latin typeface="Arial"/>
                          <a:ea typeface="Arial"/>
                          <a:cs typeface="Arial"/>
                          <a:sym typeface="Arial"/>
                        </a:rPr>
                        <a:t>18</a:t>
                      </a:r>
                      <a:endParaRPr/>
                    </a:p>
                  </a:txBody>
                  <a:tcPr marT="38100" marB="38100" marR="76200" marL="762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spcBef>
                          <a:spcPts val="0"/>
                        </a:spcBef>
                        <a:spcAft>
                          <a:spcPts val="0"/>
                        </a:spcAft>
                        <a:buNone/>
                      </a:pPr>
                      <a:r>
                        <a:rPr lang="en-US" sz="1800" u="none" cap="none" strike="noStrike">
                          <a:solidFill>
                            <a:schemeClr val="dk2"/>
                          </a:solidFill>
                          <a:latin typeface="Arial"/>
                          <a:ea typeface="Arial"/>
                          <a:cs typeface="Arial"/>
                          <a:sym typeface="Arial"/>
                        </a:rPr>
                        <a:t>19</a:t>
                      </a:r>
                      <a:endParaRPr/>
                    </a:p>
                  </a:txBody>
                  <a:tcPr marT="38100" marB="38100" marR="76200" marL="762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spcBef>
                          <a:spcPts val="0"/>
                        </a:spcBef>
                        <a:spcAft>
                          <a:spcPts val="0"/>
                        </a:spcAft>
                        <a:buNone/>
                      </a:pPr>
                      <a:r>
                        <a:rPr lang="en-US" sz="1800" u="none" cap="none" strike="noStrike">
                          <a:solidFill>
                            <a:schemeClr val="dk2"/>
                          </a:solidFill>
                          <a:latin typeface="Arial"/>
                          <a:ea typeface="Arial"/>
                          <a:cs typeface="Arial"/>
                          <a:sym typeface="Arial"/>
                        </a:rPr>
                        <a:t>20</a:t>
                      </a:r>
                      <a:endParaRPr/>
                    </a:p>
                  </a:txBody>
                  <a:tcPr marT="38100" marB="38100" marR="76200" marL="762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spcBef>
                          <a:spcPts val="0"/>
                        </a:spcBef>
                        <a:spcAft>
                          <a:spcPts val="0"/>
                        </a:spcAft>
                        <a:buNone/>
                      </a:pPr>
                      <a:r>
                        <a:rPr lang="en-US" sz="1800" u="none" cap="none" strike="noStrike">
                          <a:solidFill>
                            <a:schemeClr val="dk2"/>
                          </a:solidFill>
                          <a:latin typeface="Arial"/>
                          <a:ea typeface="Arial"/>
                          <a:cs typeface="Arial"/>
                          <a:sym typeface="Arial"/>
                        </a:rPr>
                        <a:t>21</a:t>
                      </a:r>
                      <a:endParaRPr/>
                    </a:p>
                  </a:txBody>
                  <a:tcPr marT="38100" marB="38100" marR="76200" marL="762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899150">
                <a:tc>
                  <a:txBody>
                    <a:bodyPr/>
                    <a:lstStyle/>
                    <a:p>
                      <a:pPr indent="0" lvl="0" marL="0" marR="0" rtl="0" algn="r">
                        <a:spcBef>
                          <a:spcPts val="0"/>
                        </a:spcBef>
                        <a:spcAft>
                          <a:spcPts val="0"/>
                        </a:spcAft>
                        <a:buNone/>
                      </a:pPr>
                      <a:r>
                        <a:rPr lang="en-US" sz="1800" u="none" cap="none" strike="noStrike">
                          <a:solidFill>
                            <a:schemeClr val="dk2"/>
                          </a:solidFill>
                          <a:latin typeface="Arial"/>
                          <a:ea typeface="Arial"/>
                          <a:cs typeface="Arial"/>
                          <a:sym typeface="Arial"/>
                        </a:rPr>
                        <a:t>Duljina stopala (cm)</a:t>
                      </a:r>
                      <a:endParaRPr/>
                    </a:p>
                  </a:txBody>
                  <a:tcPr marT="38100" marB="38100" marR="76200" marL="762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spcBef>
                          <a:spcPts val="0"/>
                        </a:spcBef>
                        <a:spcAft>
                          <a:spcPts val="0"/>
                        </a:spcAft>
                        <a:buNone/>
                      </a:pPr>
                      <a:r>
                        <a:rPr lang="en-US" sz="1800" u="none" cap="none" strike="noStrike">
                          <a:solidFill>
                            <a:schemeClr val="dk2"/>
                          </a:solidFill>
                          <a:latin typeface="Arial"/>
                          <a:ea typeface="Arial"/>
                          <a:cs typeface="Arial"/>
                          <a:sym typeface="Arial"/>
                        </a:rPr>
                        <a:t>10</a:t>
                      </a:r>
                      <a:endParaRPr/>
                    </a:p>
                  </a:txBody>
                  <a:tcPr marT="38100" marB="38100" marR="76200" marL="762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spcBef>
                          <a:spcPts val="0"/>
                        </a:spcBef>
                        <a:spcAft>
                          <a:spcPts val="0"/>
                        </a:spcAft>
                        <a:buNone/>
                      </a:pPr>
                      <a:r>
                        <a:rPr lang="en-US" sz="1800" u="none" cap="none" strike="noStrike">
                          <a:solidFill>
                            <a:schemeClr val="dk2"/>
                          </a:solidFill>
                          <a:latin typeface="Arial"/>
                          <a:ea typeface="Arial"/>
                          <a:cs typeface="Arial"/>
                          <a:sym typeface="Arial"/>
                        </a:rPr>
                        <a:t>10,5</a:t>
                      </a:r>
                      <a:endParaRPr/>
                    </a:p>
                  </a:txBody>
                  <a:tcPr marT="38100" marB="38100" marR="76200" marL="762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spcBef>
                          <a:spcPts val="0"/>
                        </a:spcBef>
                        <a:spcAft>
                          <a:spcPts val="0"/>
                        </a:spcAft>
                        <a:buNone/>
                      </a:pPr>
                      <a:r>
                        <a:rPr lang="en-US" sz="1800" u="none" cap="none" strike="noStrike">
                          <a:solidFill>
                            <a:schemeClr val="dk2"/>
                          </a:solidFill>
                          <a:latin typeface="Arial"/>
                          <a:ea typeface="Arial"/>
                          <a:cs typeface="Arial"/>
                          <a:sym typeface="Arial"/>
                        </a:rPr>
                        <a:t>10,8</a:t>
                      </a:r>
                      <a:endParaRPr/>
                    </a:p>
                  </a:txBody>
                  <a:tcPr marT="38100" marB="38100" marR="76200" marL="762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spcBef>
                          <a:spcPts val="0"/>
                        </a:spcBef>
                        <a:spcAft>
                          <a:spcPts val="0"/>
                        </a:spcAft>
                        <a:buNone/>
                      </a:pPr>
                      <a:r>
                        <a:rPr lang="en-US" sz="1800" u="none" cap="none" strike="noStrike">
                          <a:solidFill>
                            <a:schemeClr val="dk2"/>
                          </a:solidFill>
                          <a:latin typeface="Arial"/>
                          <a:ea typeface="Arial"/>
                          <a:cs typeface="Arial"/>
                          <a:sym typeface="Arial"/>
                        </a:rPr>
                        <a:t>11,5</a:t>
                      </a:r>
                      <a:endParaRPr/>
                    </a:p>
                  </a:txBody>
                  <a:tcPr marT="38100" marB="38100" marR="76200" marL="762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spcBef>
                          <a:spcPts val="0"/>
                        </a:spcBef>
                        <a:spcAft>
                          <a:spcPts val="0"/>
                        </a:spcAft>
                        <a:buNone/>
                      </a:pPr>
                      <a:r>
                        <a:rPr lang="en-US" sz="1800" u="none" cap="none" strike="noStrike">
                          <a:solidFill>
                            <a:schemeClr val="dk2"/>
                          </a:solidFill>
                          <a:latin typeface="Arial"/>
                          <a:ea typeface="Arial"/>
                          <a:cs typeface="Arial"/>
                          <a:sym typeface="Arial"/>
                        </a:rPr>
                        <a:t>12,2</a:t>
                      </a:r>
                      <a:endParaRPr/>
                    </a:p>
                  </a:txBody>
                  <a:tcPr marT="38100" marB="38100" marR="76200" marL="762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spcBef>
                          <a:spcPts val="0"/>
                        </a:spcBef>
                        <a:spcAft>
                          <a:spcPts val="0"/>
                        </a:spcAft>
                        <a:buNone/>
                      </a:pPr>
                      <a:r>
                        <a:rPr lang="en-US" sz="1800" u="none" cap="none" strike="noStrike">
                          <a:solidFill>
                            <a:schemeClr val="dk2"/>
                          </a:solidFill>
                          <a:latin typeface="Arial"/>
                          <a:ea typeface="Arial"/>
                          <a:cs typeface="Arial"/>
                          <a:sym typeface="Arial"/>
                        </a:rPr>
                        <a:t>12,8</a:t>
                      </a:r>
                      <a:endParaRPr/>
                    </a:p>
                  </a:txBody>
                  <a:tcPr marT="38100" marB="38100" marR="76200" marL="762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bl>
          </a:graphicData>
        </a:graphic>
      </p:graphicFrame>
      <p:sp>
        <p:nvSpPr>
          <p:cNvPr id="209" name="Google Shape;209;g2a733fa17d6_0_99"/>
          <p:cNvSpPr/>
          <p:nvPr/>
        </p:nvSpPr>
        <p:spPr>
          <a:xfrm>
            <a:off x="2175551" y="761050"/>
            <a:ext cx="4822200" cy="1235400"/>
          </a:xfrm>
          <a:prstGeom prst="rect">
            <a:avLst/>
          </a:prstGeom>
          <a:solidFill>
            <a:srgbClr val="FFFFFF"/>
          </a:solidFill>
          <a:ln>
            <a:noFill/>
          </a:ln>
        </p:spPr>
        <p:txBody>
          <a:bodyPr anchorCtr="0" anchor="ctr" bIns="131700" lIns="0" spcFirstLastPara="1" rIns="0" wrap="square" tIns="131700">
            <a:noAutofit/>
          </a:bodyPr>
          <a:lstStyle/>
          <a:p>
            <a:pPr indent="0" lvl="0" marL="0" marR="0" rtl="0" algn="ctr">
              <a:lnSpc>
                <a:spcPct val="100000"/>
              </a:lnSpc>
              <a:spcBef>
                <a:spcPts val="0"/>
              </a:spcBef>
              <a:spcAft>
                <a:spcPts val="0"/>
              </a:spcAft>
              <a:buClr>
                <a:srgbClr val="404041"/>
              </a:buClr>
              <a:buSzPts val="3200"/>
              <a:buFont typeface="Comic Sans MS"/>
              <a:buNone/>
            </a:pPr>
            <a:r>
              <a:rPr b="1" i="0" lang="en-US" sz="3200" u="none" cap="none" strike="noStrike">
                <a:solidFill>
                  <a:srgbClr val="404041"/>
                </a:solidFill>
                <a:latin typeface="Comic Sans MS"/>
                <a:ea typeface="Comic Sans MS"/>
                <a:cs typeface="Comic Sans MS"/>
                <a:sym typeface="Comic Sans MS"/>
              </a:rPr>
              <a:t>CIPELE I ČARAPE</a:t>
            </a:r>
            <a:endParaRPr/>
          </a:p>
          <a:p>
            <a:pPr indent="0" lvl="0" marL="0" marR="0" rtl="0" algn="ctr">
              <a:lnSpc>
                <a:spcPct val="100000"/>
              </a:lnSpc>
              <a:spcBef>
                <a:spcPts val="0"/>
              </a:spcBef>
              <a:spcAft>
                <a:spcPts val="0"/>
              </a:spcAft>
              <a:buClr>
                <a:srgbClr val="404041"/>
              </a:buClr>
              <a:buSzPts val="1300"/>
              <a:buFont typeface="Comic Sans MS"/>
              <a:buNone/>
            </a:pPr>
            <a:r>
              <a:rPr b="1" i="0" lang="en-US" sz="1300" u="none" cap="none" strike="noStrike">
                <a:solidFill>
                  <a:srgbClr val="404041"/>
                </a:solidFill>
                <a:latin typeface="Comic Sans MS"/>
                <a:ea typeface="Comic Sans MS"/>
                <a:cs typeface="Comic Sans MS"/>
                <a:sym typeface="Comic Sans MS"/>
              </a:rPr>
              <a:t>DJECA 0 - 18 mjeseci</a:t>
            </a:r>
            <a:endParaRPr b="1" i="0" sz="1100" u="none" cap="none" strike="noStrike">
              <a:solidFill>
                <a:srgbClr val="404041"/>
              </a:solidFill>
              <a:latin typeface="Comic Sans MS"/>
              <a:ea typeface="Comic Sans MS"/>
              <a:cs typeface="Comic Sans MS"/>
              <a:sym typeface="Comic Sans MS"/>
            </a:endParaRPr>
          </a:p>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3" name="Shape 213"/>
        <p:cNvGrpSpPr/>
        <p:nvPr/>
      </p:nvGrpSpPr>
      <p:grpSpPr>
        <a:xfrm>
          <a:off x="0" y="0"/>
          <a:ext cx="0" cy="0"/>
          <a:chOff x="0" y="0"/>
          <a:chExt cx="0" cy="0"/>
        </a:xfrm>
      </p:grpSpPr>
      <p:graphicFrame>
        <p:nvGraphicFramePr>
          <p:cNvPr id="214" name="Google Shape;214;g2a733fa17d6_0_180"/>
          <p:cNvGraphicFramePr/>
          <p:nvPr/>
        </p:nvGraphicFramePr>
        <p:xfrm>
          <a:off x="80462" y="1106737"/>
          <a:ext cx="3000000" cy="3000000"/>
        </p:xfrm>
        <a:graphic>
          <a:graphicData uri="http://schemas.openxmlformats.org/drawingml/2006/table">
            <a:tbl>
              <a:tblPr>
                <a:noFill/>
                <a:tableStyleId>{B31A23EF-4F90-4F3F-82AF-B230A472E896}</a:tableStyleId>
              </a:tblPr>
              <a:tblGrid>
                <a:gridCol w="1026500"/>
                <a:gridCol w="464750"/>
                <a:gridCol w="540250"/>
                <a:gridCol w="558100"/>
                <a:gridCol w="647400"/>
                <a:gridCol w="647400"/>
                <a:gridCol w="647400"/>
                <a:gridCol w="647400"/>
                <a:gridCol w="647400"/>
                <a:gridCol w="647400"/>
                <a:gridCol w="647400"/>
                <a:gridCol w="647400"/>
                <a:gridCol w="647400"/>
                <a:gridCol w="647400"/>
              </a:tblGrid>
              <a:tr h="2287725">
                <a:tc>
                  <a:txBody>
                    <a:bodyPr/>
                    <a:lstStyle/>
                    <a:p>
                      <a:pPr indent="0" lvl="0" marL="0" marR="0" rtl="0" algn="ctr">
                        <a:spcBef>
                          <a:spcPts val="0"/>
                        </a:spcBef>
                        <a:spcAft>
                          <a:spcPts val="0"/>
                        </a:spcAft>
                        <a:buNone/>
                      </a:pPr>
                      <a:r>
                        <a:rPr b="1" lang="en-US" sz="1600" u="none" cap="none" strike="noStrike">
                          <a:solidFill>
                            <a:schemeClr val="dk2"/>
                          </a:solidFill>
                          <a:latin typeface="Arial"/>
                          <a:ea typeface="Arial"/>
                          <a:cs typeface="Arial"/>
                          <a:sym typeface="Arial"/>
                        </a:rPr>
                        <a:t>VELIČINA ODJEĆE /</a:t>
                      </a:r>
                      <a:br>
                        <a:rPr b="1" lang="en-US" sz="1600" u="none" cap="none" strike="noStrike">
                          <a:solidFill>
                            <a:schemeClr val="dk2"/>
                          </a:solidFill>
                          <a:latin typeface="Arial"/>
                          <a:ea typeface="Arial"/>
                          <a:cs typeface="Arial"/>
                          <a:sym typeface="Arial"/>
                        </a:rPr>
                      </a:br>
                      <a:r>
                        <a:rPr b="1" lang="en-US" sz="1600" u="none" cap="none" strike="noStrike">
                          <a:solidFill>
                            <a:schemeClr val="dk2"/>
                          </a:solidFill>
                          <a:latin typeface="Arial"/>
                          <a:ea typeface="Arial"/>
                          <a:cs typeface="Arial"/>
                          <a:sym typeface="Arial"/>
                        </a:rPr>
                        <a:t>VISINA DJETETA</a:t>
                      </a:r>
                      <a:endParaRPr sz="1600" u="none" cap="none" strike="noStrike">
                        <a:solidFill>
                          <a:schemeClr val="dk2"/>
                        </a:solidFill>
                        <a:latin typeface="Arial"/>
                        <a:ea typeface="Arial"/>
                        <a:cs typeface="Arial"/>
                        <a:sym typeface="Arial"/>
                      </a:endParaRPr>
                    </a:p>
                  </a:txBody>
                  <a:tcPr marT="22750" marB="22750" marR="34150" marL="341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CCCCCC"/>
                      </a:solidFill>
                      <a:prstDash val="solid"/>
                      <a:round/>
                      <a:headEnd len="sm" w="sm" type="none"/>
                      <a:tailEnd len="sm" w="sm" type="none"/>
                    </a:lnB>
                    <a:solidFill>
                      <a:srgbClr val="E0F2F9"/>
                    </a:solidFill>
                  </a:tcPr>
                </a:tc>
                <a:tc>
                  <a:txBody>
                    <a:bodyPr/>
                    <a:lstStyle/>
                    <a:p>
                      <a:pPr indent="0" lvl="0" marL="0" marR="0" rtl="0" algn="ctr">
                        <a:spcBef>
                          <a:spcPts val="0"/>
                        </a:spcBef>
                        <a:spcAft>
                          <a:spcPts val="0"/>
                        </a:spcAft>
                        <a:buNone/>
                      </a:pPr>
                      <a:r>
                        <a:rPr b="1" lang="en-US" sz="1600" u="none" cap="none" strike="noStrike">
                          <a:solidFill>
                            <a:schemeClr val="dk2"/>
                          </a:solidFill>
                          <a:latin typeface="Arial"/>
                          <a:ea typeface="Arial"/>
                          <a:cs typeface="Arial"/>
                          <a:sym typeface="Arial"/>
                        </a:rPr>
                        <a:t>92</a:t>
                      </a:r>
                      <a:endParaRPr sz="1600" u="none" cap="none" strike="noStrike">
                        <a:solidFill>
                          <a:schemeClr val="dk2"/>
                        </a:solidFill>
                        <a:latin typeface="Arial"/>
                        <a:ea typeface="Arial"/>
                        <a:cs typeface="Arial"/>
                        <a:sym typeface="Arial"/>
                      </a:endParaRPr>
                    </a:p>
                  </a:txBody>
                  <a:tcPr marT="22750" marB="22750" marR="34150" marL="341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CCCCCC"/>
                      </a:solidFill>
                      <a:prstDash val="solid"/>
                      <a:round/>
                      <a:headEnd len="sm" w="sm" type="none"/>
                      <a:tailEnd len="sm" w="sm" type="none"/>
                    </a:lnB>
                    <a:solidFill>
                      <a:srgbClr val="E0F2F9"/>
                    </a:solidFill>
                  </a:tcPr>
                </a:tc>
                <a:tc>
                  <a:txBody>
                    <a:bodyPr/>
                    <a:lstStyle/>
                    <a:p>
                      <a:pPr indent="0" lvl="0" marL="0" marR="0" rtl="0" algn="ctr">
                        <a:spcBef>
                          <a:spcPts val="0"/>
                        </a:spcBef>
                        <a:spcAft>
                          <a:spcPts val="0"/>
                        </a:spcAft>
                        <a:buNone/>
                      </a:pPr>
                      <a:r>
                        <a:rPr b="1" lang="en-US" sz="1600" u="none" cap="none" strike="noStrike">
                          <a:solidFill>
                            <a:schemeClr val="dk2"/>
                          </a:solidFill>
                          <a:latin typeface="Arial"/>
                          <a:ea typeface="Arial"/>
                          <a:cs typeface="Arial"/>
                          <a:sym typeface="Arial"/>
                        </a:rPr>
                        <a:t>98</a:t>
                      </a:r>
                      <a:endParaRPr sz="1600" u="none" cap="none" strike="noStrike">
                        <a:solidFill>
                          <a:schemeClr val="dk2"/>
                        </a:solidFill>
                        <a:latin typeface="Arial"/>
                        <a:ea typeface="Arial"/>
                        <a:cs typeface="Arial"/>
                        <a:sym typeface="Arial"/>
                      </a:endParaRPr>
                    </a:p>
                  </a:txBody>
                  <a:tcPr marT="22750" marB="22750" marR="34150" marL="341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CCCCCC"/>
                      </a:solidFill>
                      <a:prstDash val="solid"/>
                      <a:round/>
                      <a:headEnd len="sm" w="sm" type="none"/>
                      <a:tailEnd len="sm" w="sm" type="none"/>
                    </a:lnB>
                    <a:solidFill>
                      <a:srgbClr val="E0F2F9"/>
                    </a:solidFill>
                  </a:tcPr>
                </a:tc>
                <a:tc>
                  <a:txBody>
                    <a:bodyPr/>
                    <a:lstStyle/>
                    <a:p>
                      <a:pPr indent="0" lvl="0" marL="0" marR="0" rtl="0" algn="ctr">
                        <a:spcBef>
                          <a:spcPts val="0"/>
                        </a:spcBef>
                        <a:spcAft>
                          <a:spcPts val="0"/>
                        </a:spcAft>
                        <a:buNone/>
                      </a:pPr>
                      <a:r>
                        <a:rPr b="1" lang="en-US" sz="1600" u="none" cap="none" strike="noStrike">
                          <a:solidFill>
                            <a:schemeClr val="dk2"/>
                          </a:solidFill>
                          <a:latin typeface="Arial"/>
                          <a:ea typeface="Arial"/>
                          <a:cs typeface="Arial"/>
                          <a:sym typeface="Arial"/>
                        </a:rPr>
                        <a:t>104</a:t>
                      </a:r>
                      <a:endParaRPr sz="1600" u="none" cap="none" strike="noStrike">
                        <a:solidFill>
                          <a:schemeClr val="dk2"/>
                        </a:solidFill>
                        <a:latin typeface="Arial"/>
                        <a:ea typeface="Arial"/>
                        <a:cs typeface="Arial"/>
                        <a:sym typeface="Arial"/>
                      </a:endParaRPr>
                    </a:p>
                  </a:txBody>
                  <a:tcPr marT="22750" marB="22750" marR="34150" marL="341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CCCCCC"/>
                      </a:solidFill>
                      <a:prstDash val="solid"/>
                      <a:round/>
                      <a:headEnd len="sm" w="sm" type="none"/>
                      <a:tailEnd len="sm" w="sm" type="none"/>
                    </a:lnB>
                    <a:solidFill>
                      <a:srgbClr val="E0F2F9"/>
                    </a:solidFill>
                  </a:tcPr>
                </a:tc>
                <a:tc>
                  <a:txBody>
                    <a:bodyPr/>
                    <a:lstStyle/>
                    <a:p>
                      <a:pPr indent="0" lvl="0" marL="0" marR="0" rtl="0" algn="ctr">
                        <a:spcBef>
                          <a:spcPts val="0"/>
                        </a:spcBef>
                        <a:spcAft>
                          <a:spcPts val="0"/>
                        </a:spcAft>
                        <a:buNone/>
                      </a:pPr>
                      <a:r>
                        <a:rPr b="1" lang="en-US" sz="1600" u="none" cap="none" strike="noStrike">
                          <a:solidFill>
                            <a:schemeClr val="dk2"/>
                          </a:solidFill>
                          <a:latin typeface="Arial"/>
                          <a:ea typeface="Arial"/>
                          <a:cs typeface="Arial"/>
                          <a:sym typeface="Arial"/>
                        </a:rPr>
                        <a:t>110</a:t>
                      </a:r>
                      <a:endParaRPr sz="1600" u="none" cap="none" strike="noStrike">
                        <a:solidFill>
                          <a:schemeClr val="dk2"/>
                        </a:solidFill>
                        <a:latin typeface="Arial"/>
                        <a:ea typeface="Arial"/>
                        <a:cs typeface="Arial"/>
                        <a:sym typeface="Arial"/>
                      </a:endParaRPr>
                    </a:p>
                  </a:txBody>
                  <a:tcPr marT="22750" marB="22750" marR="34150" marL="341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CCCCCC"/>
                      </a:solidFill>
                      <a:prstDash val="solid"/>
                      <a:round/>
                      <a:headEnd len="sm" w="sm" type="none"/>
                      <a:tailEnd len="sm" w="sm" type="none"/>
                    </a:lnB>
                    <a:solidFill>
                      <a:srgbClr val="E0F2F9"/>
                    </a:solidFill>
                  </a:tcPr>
                </a:tc>
                <a:tc>
                  <a:txBody>
                    <a:bodyPr/>
                    <a:lstStyle/>
                    <a:p>
                      <a:pPr indent="0" lvl="0" marL="0" marR="0" rtl="0" algn="ctr">
                        <a:spcBef>
                          <a:spcPts val="0"/>
                        </a:spcBef>
                        <a:spcAft>
                          <a:spcPts val="0"/>
                        </a:spcAft>
                        <a:buNone/>
                      </a:pPr>
                      <a:r>
                        <a:rPr b="1" lang="en-US" sz="1600" u="none" cap="none" strike="noStrike">
                          <a:solidFill>
                            <a:schemeClr val="dk2"/>
                          </a:solidFill>
                          <a:latin typeface="Arial"/>
                          <a:ea typeface="Arial"/>
                          <a:cs typeface="Arial"/>
                          <a:sym typeface="Arial"/>
                        </a:rPr>
                        <a:t>116</a:t>
                      </a:r>
                      <a:endParaRPr sz="1600" u="none" cap="none" strike="noStrike">
                        <a:solidFill>
                          <a:schemeClr val="dk2"/>
                        </a:solidFill>
                        <a:latin typeface="Arial"/>
                        <a:ea typeface="Arial"/>
                        <a:cs typeface="Arial"/>
                        <a:sym typeface="Arial"/>
                      </a:endParaRPr>
                    </a:p>
                  </a:txBody>
                  <a:tcPr marT="22750" marB="22750" marR="34150" marL="341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CCCCCC"/>
                      </a:solidFill>
                      <a:prstDash val="solid"/>
                      <a:round/>
                      <a:headEnd len="sm" w="sm" type="none"/>
                      <a:tailEnd len="sm" w="sm" type="none"/>
                    </a:lnB>
                    <a:solidFill>
                      <a:srgbClr val="E0F2F9"/>
                    </a:solidFill>
                  </a:tcPr>
                </a:tc>
                <a:tc>
                  <a:txBody>
                    <a:bodyPr/>
                    <a:lstStyle/>
                    <a:p>
                      <a:pPr indent="0" lvl="0" marL="0" marR="0" rtl="0" algn="ctr">
                        <a:spcBef>
                          <a:spcPts val="0"/>
                        </a:spcBef>
                        <a:spcAft>
                          <a:spcPts val="0"/>
                        </a:spcAft>
                        <a:buNone/>
                      </a:pPr>
                      <a:r>
                        <a:rPr b="1" lang="en-US" sz="1600" u="none" cap="none" strike="noStrike">
                          <a:solidFill>
                            <a:schemeClr val="dk2"/>
                          </a:solidFill>
                          <a:latin typeface="Arial"/>
                          <a:ea typeface="Arial"/>
                          <a:cs typeface="Arial"/>
                          <a:sym typeface="Arial"/>
                        </a:rPr>
                        <a:t>122</a:t>
                      </a:r>
                      <a:endParaRPr sz="1600" u="none" cap="none" strike="noStrike">
                        <a:solidFill>
                          <a:schemeClr val="dk2"/>
                        </a:solidFill>
                        <a:latin typeface="Arial"/>
                        <a:ea typeface="Arial"/>
                        <a:cs typeface="Arial"/>
                        <a:sym typeface="Arial"/>
                      </a:endParaRPr>
                    </a:p>
                  </a:txBody>
                  <a:tcPr marT="22750" marB="22750" marR="34150" marL="341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CCCCCC"/>
                      </a:solidFill>
                      <a:prstDash val="solid"/>
                      <a:round/>
                      <a:headEnd len="sm" w="sm" type="none"/>
                      <a:tailEnd len="sm" w="sm" type="none"/>
                    </a:lnB>
                    <a:solidFill>
                      <a:srgbClr val="E0F2F9"/>
                    </a:solidFill>
                  </a:tcPr>
                </a:tc>
                <a:tc>
                  <a:txBody>
                    <a:bodyPr/>
                    <a:lstStyle/>
                    <a:p>
                      <a:pPr indent="0" lvl="0" marL="0" marR="0" rtl="0" algn="ctr">
                        <a:spcBef>
                          <a:spcPts val="0"/>
                        </a:spcBef>
                        <a:spcAft>
                          <a:spcPts val="0"/>
                        </a:spcAft>
                        <a:buNone/>
                      </a:pPr>
                      <a:r>
                        <a:rPr b="1" lang="en-US" sz="1600" u="none" cap="none" strike="noStrike">
                          <a:solidFill>
                            <a:schemeClr val="dk2"/>
                          </a:solidFill>
                          <a:latin typeface="Arial"/>
                          <a:ea typeface="Arial"/>
                          <a:cs typeface="Arial"/>
                          <a:sym typeface="Arial"/>
                        </a:rPr>
                        <a:t>128</a:t>
                      </a:r>
                      <a:endParaRPr sz="1600" u="none" cap="none" strike="noStrike">
                        <a:solidFill>
                          <a:schemeClr val="dk2"/>
                        </a:solidFill>
                        <a:latin typeface="Arial"/>
                        <a:ea typeface="Arial"/>
                        <a:cs typeface="Arial"/>
                        <a:sym typeface="Arial"/>
                      </a:endParaRPr>
                    </a:p>
                  </a:txBody>
                  <a:tcPr marT="22750" marB="22750" marR="34150" marL="341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CCCCCC"/>
                      </a:solidFill>
                      <a:prstDash val="solid"/>
                      <a:round/>
                      <a:headEnd len="sm" w="sm" type="none"/>
                      <a:tailEnd len="sm" w="sm" type="none"/>
                    </a:lnB>
                    <a:solidFill>
                      <a:srgbClr val="E0F2F9"/>
                    </a:solidFill>
                  </a:tcPr>
                </a:tc>
                <a:tc>
                  <a:txBody>
                    <a:bodyPr/>
                    <a:lstStyle/>
                    <a:p>
                      <a:pPr indent="0" lvl="0" marL="0" marR="0" rtl="0" algn="ctr">
                        <a:spcBef>
                          <a:spcPts val="0"/>
                        </a:spcBef>
                        <a:spcAft>
                          <a:spcPts val="0"/>
                        </a:spcAft>
                        <a:buNone/>
                      </a:pPr>
                      <a:r>
                        <a:rPr b="1" lang="en-US" sz="1600" u="none" cap="none" strike="noStrike">
                          <a:solidFill>
                            <a:schemeClr val="dk2"/>
                          </a:solidFill>
                          <a:latin typeface="Arial"/>
                          <a:ea typeface="Arial"/>
                          <a:cs typeface="Arial"/>
                          <a:sym typeface="Arial"/>
                        </a:rPr>
                        <a:t>134</a:t>
                      </a:r>
                      <a:endParaRPr sz="1600" u="none" cap="none" strike="noStrike">
                        <a:solidFill>
                          <a:schemeClr val="dk2"/>
                        </a:solidFill>
                        <a:latin typeface="Arial"/>
                        <a:ea typeface="Arial"/>
                        <a:cs typeface="Arial"/>
                        <a:sym typeface="Arial"/>
                      </a:endParaRPr>
                    </a:p>
                  </a:txBody>
                  <a:tcPr marT="22750" marB="22750" marR="34150" marL="341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CCCCCC"/>
                      </a:solidFill>
                      <a:prstDash val="solid"/>
                      <a:round/>
                      <a:headEnd len="sm" w="sm" type="none"/>
                      <a:tailEnd len="sm" w="sm" type="none"/>
                    </a:lnB>
                    <a:solidFill>
                      <a:srgbClr val="E0F2F9"/>
                    </a:solidFill>
                  </a:tcPr>
                </a:tc>
                <a:tc>
                  <a:txBody>
                    <a:bodyPr/>
                    <a:lstStyle/>
                    <a:p>
                      <a:pPr indent="0" lvl="0" marL="0" marR="0" rtl="0" algn="ctr">
                        <a:spcBef>
                          <a:spcPts val="0"/>
                        </a:spcBef>
                        <a:spcAft>
                          <a:spcPts val="0"/>
                        </a:spcAft>
                        <a:buNone/>
                      </a:pPr>
                      <a:r>
                        <a:rPr b="1" lang="en-US" sz="1600" u="none" cap="none" strike="noStrike">
                          <a:solidFill>
                            <a:schemeClr val="dk2"/>
                          </a:solidFill>
                          <a:latin typeface="Arial"/>
                          <a:ea typeface="Arial"/>
                          <a:cs typeface="Arial"/>
                          <a:sym typeface="Arial"/>
                        </a:rPr>
                        <a:t>140</a:t>
                      </a:r>
                      <a:endParaRPr sz="1600" u="none" cap="none" strike="noStrike">
                        <a:solidFill>
                          <a:schemeClr val="dk2"/>
                        </a:solidFill>
                        <a:latin typeface="Arial"/>
                        <a:ea typeface="Arial"/>
                        <a:cs typeface="Arial"/>
                        <a:sym typeface="Arial"/>
                      </a:endParaRPr>
                    </a:p>
                  </a:txBody>
                  <a:tcPr marT="22750" marB="22750" marR="34150" marL="341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CCCCCC"/>
                      </a:solidFill>
                      <a:prstDash val="solid"/>
                      <a:round/>
                      <a:headEnd len="sm" w="sm" type="none"/>
                      <a:tailEnd len="sm" w="sm" type="none"/>
                    </a:lnB>
                    <a:solidFill>
                      <a:srgbClr val="E0F2F9"/>
                    </a:solidFill>
                  </a:tcPr>
                </a:tc>
                <a:tc>
                  <a:txBody>
                    <a:bodyPr/>
                    <a:lstStyle/>
                    <a:p>
                      <a:pPr indent="0" lvl="0" marL="0" marR="0" rtl="0" algn="ctr">
                        <a:spcBef>
                          <a:spcPts val="0"/>
                        </a:spcBef>
                        <a:spcAft>
                          <a:spcPts val="0"/>
                        </a:spcAft>
                        <a:buNone/>
                      </a:pPr>
                      <a:r>
                        <a:rPr b="1" lang="en-US" sz="1600" u="none" cap="none" strike="noStrike">
                          <a:solidFill>
                            <a:schemeClr val="dk2"/>
                          </a:solidFill>
                          <a:latin typeface="Arial"/>
                          <a:ea typeface="Arial"/>
                          <a:cs typeface="Arial"/>
                          <a:sym typeface="Arial"/>
                        </a:rPr>
                        <a:t>146</a:t>
                      </a:r>
                      <a:endParaRPr sz="1600" u="none" cap="none" strike="noStrike">
                        <a:solidFill>
                          <a:schemeClr val="dk2"/>
                        </a:solidFill>
                        <a:latin typeface="Arial"/>
                        <a:ea typeface="Arial"/>
                        <a:cs typeface="Arial"/>
                        <a:sym typeface="Arial"/>
                      </a:endParaRPr>
                    </a:p>
                  </a:txBody>
                  <a:tcPr marT="22750" marB="22750" marR="34150" marL="341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CCCCCC"/>
                      </a:solidFill>
                      <a:prstDash val="solid"/>
                      <a:round/>
                      <a:headEnd len="sm" w="sm" type="none"/>
                      <a:tailEnd len="sm" w="sm" type="none"/>
                    </a:lnB>
                    <a:solidFill>
                      <a:srgbClr val="E0F2F9"/>
                    </a:solidFill>
                  </a:tcPr>
                </a:tc>
                <a:tc>
                  <a:txBody>
                    <a:bodyPr/>
                    <a:lstStyle/>
                    <a:p>
                      <a:pPr indent="0" lvl="0" marL="0" marR="0" rtl="0" algn="ctr">
                        <a:spcBef>
                          <a:spcPts val="0"/>
                        </a:spcBef>
                        <a:spcAft>
                          <a:spcPts val="0"/>
                        </a:spcAft>
                        <a:buNone/>
                      </a:pPr>
                      <a:r>
                        <a:rPr b="1" lang="en-US" sz="1600" u="none" cap="none" strike="noStrike">
                          <a:solidFill>
                            <a:schemeClr val="dk2"/>
                          </a:solidFill>
                          <a:latin typeface="Arial"/>
                          <a:ea typeface="Arial"/>
                          <a:cs typeface="Arial"/>
                          <a:sym typeface="Arial"/>
                        </a:rPr>
                        <a:t>152</a:t>
                      </a:r>
                      <a:endParaRPr sz="1600" u="none" cap="none" strike="noStrike">
                        <a:solidFill>
                          <a:schemeClr val="dk2"/>
                        </a:solidFill>
                        <a:latin typeface="Arial"/>
                        <a:ea typeface="Arial"/>
                        <a:cs typeface="Arial"/>
                        <a:sym typeface="Arial"/>
                      </a:endParaRPr>
                    </a:p>
                  </a:txBody>
                  <a:tcPr marT="22750" marB="22750" marR="34150" marL="341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CCCCCC"/>
                      </a:solidFill>
                      <a:prstDash val="solid"/>
                      <a:round/>
                      <a:headEnd len="sm" w="sm" type="none"/>
                      <a:tailEnd len="sm" w="sm" type="none"/>
                    </a:lnB>
                    <a:solidFill>
                      <a:srgbClr val="E0F2F9"/>
                    </a:solidFill>
                  </a:tcPr>
                </a:tc>
                <a:tc>
                  <a:txBody>
                    <a:bodyPr/>
                    <a:lstStyle/>
                    <a:p>
                      <a:pPr indent="0" lvl="0" marL="0" marR="0" rtl="0" algn="ctr">
                        <a:spcBef>
                          <a:spcPts val="0"/>
                        </a:spcBef>
                        <a:spcAft>
                          <a:spcPts val="0"/>
                        </a:spcAft>
                        <a:buNone/>
                      </a:pPr>
                      <a:r>
                        <a:rPr b="1" lang="en-US" sz="1600" u="none" cap="none" strike="noStrike">
                          <a:solidFill>
                            <a:schemeClr val="dk2"/>
                          </a:solidFill>
                          <a:latin typeface="Arial"/>
                          <a:ea typeface="Arial"/>
                          <a:cs typeface="Arial"/>
                          <a:sym typeface="Arial"/>
                        </a:rPr>
                        <a:t>158</a:t>
                      </a:r>
                      <a:endParaRPr sz="1600" u="none" cap="none" strike="noStrike">
                        <a:solidFill>
                          <a:schemeClr val="dk2"/>
                        </a:solidFill>
                        <a:latin typeface="Arial"/>
                        <a:ea typeface="Arial"/>
                        <a:cs typeface="Arial"/>
                        <a:sym typeface="Arial"/>
                      </a:endParaRPr>
                    </a:p>
                  </a:txBody>
                  <a:tcPr marT="22750" marB="22750" marR="34150" marL="341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CCCCCC"/>
                      </a:solidFill>
                      <a:prstDash val="solid"/>
                      <a:round/>
                      <a:headEnd len="sm" w="sm" type="none"/>
                      <a:tailEnd len="sm" w="sm" type="none"/>
                    </a:lnB>
                    <a:solidFill>
                      <a:srgbClr val="E0F2F9"/>
                    </a:solidFill>
                  </a:tcPr>
                </a:tc>
                <a:tc>
                  <a:txBody>
                    <a:bodyPr/>
                    <a:lstStyle/>
                    <a:p>
                      <a:pPr indent="0" lvl="0" marL="0" marR="0" rtl="0" algn="ctr">
                        <a:spcBef>
                          <a:spcPts val="0"/>
                        </a:spcBef>
                        <a:spcAft>
                          <a:spcPts val="0"/>
                        </a:spcAft>
                        <a:buNone/>
                      </a:pPr>
                      <a:r>
                        <a:rPr b="1" lang="en-US" sz="1600" u="none" cap="none" strike="noStrike">
                          <a:solidFill>
                            <a:schemeClr val="dk2"/>
                          </a:solidFill>
                          <a:latin typeface="Arial"/>
                          <a:ea typeface="Arial"/>
                          <a:cs typeface="Arial"/>
                          <a:sym typeface="Arial"/>
                        </a:rPr>
                        <a:t>164</a:t>
                      </a:r>
                      <a:endParaRPr sz="1600" u="none" cap="none" strike="noStrike">
                        <a:solidFill>
                          <a:schemeClr val="dk2"/>
                        </a:solidFill>
                        <a:latin typeface="Arial"/>
                        <a:ea typeface="Arial"/>
                        <a:cs typeface="Arial"/>
                        <a:sym typeface="Arial"/>
                      </a:endParaRPr>
                    </a:p>
                  </a:txBody>
                  <a:tcPr marT="22750" marB="22750" marR="34150" marL="341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CCCCCC"/>
                      </a:solidFill>
                      <a:prstDash val="solid"/>
                      <a:round/>
                      <a:headEnd len="sm" w="sm" type="none"/>
                      <a:tailEnd len="sm" w="sm" type="none"/>
                    </a:lnB>
                    <a:solidFill>
                      <a:srgbClr val="E0F2F9"/>
                    </a:solidFill>
                  </a:tcPr>
                </a:tc>
              </a:tr>
              <a:tr h="1291600">
                <a:tc>
                  <a:txBody>
                    <a:bodyPr/>
                    <a:lstStyle/>
                    <a:p>
                      <a:pPr indent="0" lvl="0" marL="0" marR="0" rtl="0" algn="r">
                        <a:spcBef>
                          <a:spcPts val="0"/>
                        </a:spcBef>
                        <a:spcAft>
                          <a:spcPts val="0"/>
                        </a:spcAft>
                        <a:buNone/>
                      </a:pPr>
                      <a:r>
                        <a:rPr lang="en-US" sz="1600" u="none" cap="none" strike="noStrike">
                          <a:solidFill>
                            <a:schemeClr val="dk2"/>
                          </a:solidFill>
                          <a:latin typeface="Arial"/>
                          <a:ea typeface="Arial"/>
                          <a:cs typeface="Arial"/>
                          <a:sym typeface="Arial"/>
                        </a:rPr>
                        <a:t>Starost djeteta (god)</a:t>
                      </a:r>
                      <a:endParaRPr/>
                    </a:p>
                  </a:txBody>
                  <a:tcPr marT="22750" marB="22750" marR="34150" marL="341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spcBef>
                          <a:spcPts val="0"/>
                        </a:spcBef>
                        <a:spcAft>
                          <a:spcPts val="0"/>
                        </a:spcAft>
                        <a:buNone/>
                      </a:pPr>
                      <a:r>
                        <a:rPr lang="en-US" sz="1600" u="none" cap="none" strike="noStrike">
                          <a:solidFill>
                            <a:schemeClr val="dk2"/>
                          </a:solidFill>
                          <a:latin typeface="Arial"/>
                          <a:ea typeface="Arial"/>
                          <a:cs typeface="Arial"/>
                          <a:sym typeface="Arial"/>
                        </a:rPr>
                        <a:t>2</a:t>
                      </a:r>
                      <a:endParaRPr/>
                    </a:p>
                  </a:txBody>
                  <a:tcPr marT="22750" marB="22750" marR="34150" marL="341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spcBef>
                          <a:spcPts val="0"/>
                        </a:spcBef>
                        <a:spcAft>
                          <a:spcPts val="0"/>
                        </a:spcAft>
                        <a:buNone/>
                      </a:pPr>
                      <a:r>
                        <a:rPr lang="en-US" sz="1600" u="none" cap="none" strike="noStrike">
                          <a:solidFill>
                            <a:schemeClr val="dk2"/>
                          </a:solidFill>
                          <a:latin typeface="Arial"/>
                          <a:ea typeface="Arial"/>
                          <a:cs typeface="Arial"/>
                          <a:sym typeface="Arial"/>
                        </a:rPr>
                        <a:t>3</a:t>
                      </a:r>
                      <a:endParaRPr/>
                    </a:p>
                  </a:txBody>
                  <a:tcPr marT="22750" marB="22750" marR="34150" marL="341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spcBef>
                          <a:spcPts val="0"/>
                        </a:spcBef>
                        <a:spcAft>
                          <a:spcPts val="0"/>
                        </a:spcAft>
                        <a:buNone/>
                      </a:pPr>
                      <a:r>
                        <a:rPr lang="en-US" sz="1600" u="none" cap="none" strike="noStrike">
                          <a:solidFill>
                            <a:schemeClr val="dk2"/>
                          </a:solidFill>
                          <a:latin typeface="Arial"/>
                          <a:ea typeface="Arial"/>
                          <a:cs typeface="Arial"/>
                          <a:sym typeface="Arial"/>
                        </a:rPr>
                        <a:t>4</a:t>
                      </a:r>
                      <a:endParaRPr/>
                    </a:p>
                  </a:txBody>
                  <a:tcPr marT="22750" marB="22750" marR="34150" marL="341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spcBef>
                          <a:spcPts val="0"/>
                        </a:spcBef>
                        <a:spcAft>
                          <a:spcPts val="0"/>
                        </a:spcAft>
                        <a:buNone/>
                      </a:pPr>
                      <a:r>
                        <a:rPr lang="en-US" sz="1600" u="none" cap="none" strike="noStrike">
                          <a:solidFill>
                            <a:schemeClr val="dk2"/>
                          </a:solidFill>
                          <a:latin typeface="Arial"/>
                          <a:ea typeface="Arial"/>
                          <a:cs typeface="Arial"/>
                          <a:sym typeface="Arial"/>
                        </a:rPr>
                        <a:t>5</a:t>
                      </a:r>
                      <a:endParaRPr/>
                    </a:p>
                  </a:txBody>
                  <a:tcPr marT="22750" marB="22750" marR="34150" marL="341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spcBef>
                          <a:spcPts val="0"/>
                        </a:spcBef>
                        <a:spcAft>
                          <a:spcPts val="0"/>
                        </a:spcAft>
                        <a:buNone/>
                      </a:pPr>
                      <a:r>
                        <a:rPr lang="en-US" sz="1600" u="none" cap="none" strike="noStrike">
                          <a:solidFill>
                            <a:schemeClr val="dk2"/>
                          </a:solidFill>
                          <a:latin typeface="Arial"/>
                          <a:ea typeface="Arial"/>
                          <a:cs typeface="Arial"/>
                          <a:sym typeface="Arial"/>
                        </a:rPr>
                        <a:t>6</a:t>
                      </a:r>
                      <a:endParaRPr/>
                    </a:p>
                  </a:txBody>
                  <a:tcPr marT="22750" marB="22750" marR="34150" marL="341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spcBef>
                          <a:spcPts val="0"/>
                        </a:spcBef>
                        <a:spcAft>
                          <a:spcPts val="0"/>
                        </a:spcAft>
                        <a:buNone/>
                      </a:pPr>
                      <a:r>
                        <a:rPr lang="en-US" sz="1600" u="none" cap="none" strike="noStrike">
                          <a:solidFill>
                            <a:schemeClr val="dk2"/>
                          </a:solidFill>
                          <a:latin typeface="Arial"/>
                          <a:ea typeface="Arial"/>
                          <a:cs typeface="Arial"/>
                          <a:sym typeface="Arial"/>
                        </a:rPr>
                        <a:t>7</a:t>
                      </a:r>
                      <a:endParaRPr/>
                    </a:p>
                  </a:txBody>
                  <a:tcPr marT="22750" marB="22750" marR="34150" marL="341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spcBef>
                          <a:spcPts val="0"/>
                        </a:spcBef>
                        <a:spcAft>
                          <a:spcPts val="0"/>
                        </a:spcAft>
                        <a:buNone/>
                      </a:pPr>
                      <a:r>
                        <a:rPr lang="en-US" sz="1600" u="none" cap="none" strike="noStrike">
                          <a:solidFill>
                            <a:schemeClr val="dk2"/>
                          </a:solidFill>
                          <a:latin typeface="Arial"/>
                          <a:ea typeface="Arial"/>
                          <a:cs typeface="Arial"/>
                          <a:sym typeface="Arial"/>
                        </a:rPr>
                        <a:t>8</a:t>
                      </a:r>
                      <a:endParaRPr/>
                    </a:p>
                  </a:txBody>
                  <a:tcPr marT="22750" marB="22750" marR="34150" marL="341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spcBef>
                          <a:spcPts val="0"/>
                        </a:spcBef>
                        <a:spcAft>
                          <a:spcPts val="0"/>
                        </a:spcAft>
                        <a:buNone/>
                      </a:pPr>
                      <a:r>
                        <a:rPr lang="en-US" sz="1600" u="none" cap="none" strike="noStrike">
                          <a:solidFill>
                            <a:schemeClr val="dk2"/>
                          </a:solidFill>
                          <a:latin typeface="Arial"/>
                          <a:ea typeface="Arial"/>
                          <a:cs typeface="Arial"/>
                          <a:sym typeface="Arial"/>
                        </a:rPr>
                        <a:t>9</a:t>
                      </a:r>
                      <a:endParaRPr/>
                    </a:p>
                  </a:txBody>
                  <a:tcPr marT="22750" marB="22750" marR="34150" marL="341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spcBef>
                          <a:spcPts val="0"/>
                        </a:spcBef>
                        <a:spcAft>
                          <a:spcPts val="0"/>
                        </a:spcAft>
                        <a:buNone/>
                      </a:pPr>
                      <a:r>
                        <a:rPr lang="en-US" sz="1600" u="none" cap="none" strike="noStrike">
                          <a:solidFill>
                            <a:schemeClr val="dk2"/>
                          </a:solidFill>
                          <a:latin typeface="Arial"/>
                          <a:ea typeface="Arial"/>
                          <a:cs typeface="Arial"/>
                          <a:sym typeface="Arial"/>
                        </a:rPr>
                        <a:t>10</a:t>
                      </a:r>
                      <a:endParaRPr/>
                    </a:p>
                  </a:txBody>
                  <a:tcPr marT="22750" marB="22750" marR="34150" marL="341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spcBef>
                          <a:spcPts val="0"/>
                        </a:spcBef>
                        <a:spcAft>
                          <a:spcPts val="0"/>
                        </a:spcAft>
                        <a:buNone/>
                      </a:pPr>
                      <a:r>
                        <a:rPr lang="en-US" sz="1600" u="none" cap="none" strike="noStrike">
                          <a:solidFill>
                            <a:schemeClr val="dk2"/>
                          </a:solidFill>
                          <a:latin typeface="Arial"/>
                          <a:ea typeface="Arial"/>
                          <a:cs typeface="Arial"/>
                          <a:sym typeface="Arial"/>
                        </a:rPr>
                        <a:t>11</a:t>
                      </a:r>
                      <a:endParaRPr/>
                    </a:p>
                  </a:txBody>
                  <a:tcPr marT="22750" marB="22750" marR="34150" marL="341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spcBef>
                          <a:spcPts val="0"/>
                        </a:spcBef>
                        <a:spcAft>
                          <a:spcPts val="0"/>
                        </a:spcAft>
                        <a:buNone/>
                      </a:pPr>
                      <a:r>
                        <a:rPr lang="en-US" sz="1600" u="none" cap="none" strike="noStrike">
                          <a:solidFill>
                            <a:schemeClr val="dk2"/>
                          </a:solidFill>
                          <a:latin typeface="Arial"/>
                          <a:ea typeface="Arial"/>
                          <a:cs typeface="Arial"/>
                          <a:sym typeface="Arial"/>
                        </a:rPr>
                        <a:t>12</a:t>
                      </a:r>
                      <a:endParaRPr/>
                    </a:p>
                  </a:txBody>
                  <a:tcPr marT="22750" marB="22750" marR="34150" marL="341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spcBef>
                          <a:spcPts val="0"/>
                        </a:spcBef>
                        <a:spcAft>
                          <a:spcPts val="0"/>
                        </a:spcAft>
                        <a:buNone/>
                      </a:pPr>
                      <a:r>
                        <a:rPr lang="en-US" sz="1600" u="none" cap="none" strike="noStrike">
                          <a:solidFill>
                            <a:schemeClr val="dk2"/>
                          </a:solidFill>
                          <a:latin typeface="Arial"/>
                          <a:ea typeface="Arial"/>
                          <a:cs typeface="Arial"/>
                          <a:sym typeface="Arial"/>
                        </a:rPr>
                        <a:t>13</a:t>
                      </a:r>
                      <a:endParaRPr/>
                    </a:p>
                  </a:txBody>
                  <a:tcPr marT="22750" marB="22750" marR="34150" marL="341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spcBef>
                          <a:spcPts val="0"/>
                        </a:spcBef>
                        <a:spcAft>
                          <a:spcPts val="0"/>
                        </a:spcAft>
                        <a:buNone/>
                      </a:pPr>
                      <a:r>
                        <a:rPr lang="en-US" sz="1600" u="none" cap="none" strike="noStrike">
                          <a:solidFill>
                            <a:schemeClr val="dk2"/>
                          </a:solidFill>
                          <a:latin typeface="Arial"/>
                          <a:ea typeface="Arial"/>
                          <a:cs typeface="Arial"/>
                          <a:sym typeface="Arial"/>
                        </a:rPr>
                        <a:t>14</a:t>
                      </a:r>
                      <a:endParaRPr/>
                    </a:p>
                  </a:txBody>
                  <a:tcPr marT="22750" marB="22750" marR="34150" marL="341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042575">
                <a:tc>
                  <a:txBody>
                    <a:bodyPr/>
                    <a:lstStyle/>
                    <a:p>
                      <a:pPr indent="0" lvl="0" marL="0" marR="0" rtl="0" algn="r">
                        <a:spcBef>
                          <a:spcPts val="0"/>
                        </a:spcBef>
                        <a:spcAft>
                          <a:spcPts val="0"/>
                        </a:spcAft>
                        <a:buNone/>
                      </a:pPr>
                      <a:r>
                        <a:rPr lang="en-US" sz="1600" u="none" cap="none" strike="noStrike">
                          <a:solidFill>
                            <a:schemeClr val="dk2"/>
                          </a:solidFill>
                          <a:latin typeface="Arial"/>
                          <a:ea typeface="Arial"/>
                          <a:cs typeface="Arial"/>
                          <a:sym typeface="Arial"/>
                        </a:rPr>
                        <a:t>Veličina/broj noge</a:t>
                      </a:r>
                      <a:endParaRPr/>
                    </a:p>
                  </a:txBody>
                  <a:tcPr marT="22750" marB="22750" marR="34150" marL="341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spcBef>
                          <a:spcPts val="0"/>
                        </a:spcBef>
                        <a:spcAft>
                          <a:spcPts val="0"/>
                        </a:spcAft>
                        <a:buNone/>
                      </a:pPr>
                      <a:r>
                        <a:rPr lang="en-US" sz="1600" u="none" cap="none" strike="noStrike">
                          <a:solidFill>
                            <a:schemeClr val="dk2"/>
                          </a:solidFill>
                          <a:latin typeface="Arial"/>
                          <a:ea typeface="Arial"/>
                          <a:cs typeface="Arial"/>
                          <a:sym typeface="Arial"/>
                        </a:rPr>
                        <a:t>22 - 23</a:t>
                      </a:r>
                      <a:endParaRPr/>
                    </a:p>
                  </a:txBody>
                  <a:tcPr marT="22750" marB="22750" marR="34150" marL="341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spcBef>
                          <a:spcPts val="0"/>
                        </a:spcBef>
                        <a:spcAft>
                          <a:spcPts val="0"/>
                        </a:spcAft>
                        <a:buNone/>
                      </a:pPr>
                      <a:r>
                        <a:rPr lang="en-US" sz="1600" u="none" cap="none" strike="noStrike">
                          <a:solidFill>
                            <a:schemeClr val="dk2"/>
                          </a:solidFill>
                          <a:latin typeface="Arial"/>
                          <a:ea typeface="Arial"/>
                          <a:cs typeface="Arial"/>
                          <a:sym typeface="Arial"/>
                        </a:rPr>
                        <a:t>24 - 25</a:t>
                      </a:r>
                      <a:endParaRPr/>
                    </a:p>
                  </a:txBody>
                  <a:tcPr marT="22750" marB="22750" marR="34150" marL="341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spcBef>
                          <a:spcPts val="0"/>
                        </a:spcBef>
                        <a:spcAft>
                          <a:spcPts val="0"/>
                        </a:spcAft>
                        <a:buNone/>
                      </a:pPr>
                      <a:r>
                        <a:rPr lang="en-US" sz="1600" u="none" cap="none" strike="noStrike">
                          <a:solidFill>
                            <a:schemeClr val="dk2"/>
                          </a:solidFill>
                          <a:latin typeface="Arial"/>
                          <a:ea typeface="Arial"/>
                          <a:cs typeface="Arial"/>
                          <a:sym typeface="Arial"/>
                        </a:rPr>
                        <a:t>26 - 27</a:t>
                      </a:r>
                      <a:endParaRPr/>
                    </a:p>
                  </a:txBody>
                  <a:tcPr marT="22750" marB="22750" marR="34150" marL="341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spcBef>
                          <a:spcPts val="0"/>
                        </a:spcBef>
                        <a:spcAft>
                          <a:spcPts val="0"/>
                        </a:spcAft>
                        <a:buNone/>
                      </a:pPr>
                      <a:r>
                        <a:rPr lang="en-US" sz="1600" u="none" cap="none" strike="noStrike">
                          <a:solidFill>
                            <a:schemeClr val="dk2"/>
                          </a:solidFill>
                          <a:latin typeface="Arial"/>
                          <a:ea typeface="Arial"/>
                          <a:cs typeface="Arial"/>
                          <a:sym typeface="Arial"/>
                        </a:rPr>
                        <a:t>28 - 29</a:t>
                      </a:r>
                      <a:endParaRPr/>
                    </a:p>
                  </a:txBody>
                  <a:tcPr marT="22750" marB="22750" marR="34150" marL="341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spcBef>
                          <a:spcPts val="0"/>
                        </a:spcBef>
                        <a:spcAft>
                          <a:spcPts val="0"/>
                        </a:spcAft>
                        <a:buNone/>
                      </a:pPr>
                      <a:r>
                        <a:rPr lang="en-US" sz="1600" u="none" cap="none" strike="noStrike">
                          <a:solidFill>
                            <a:schemeClr val="dk2"/>
                          </a:solidFill>
                          <a:latin typeface="Arial"/>
                          <a:ea typeface="Arial"/>
                          <a:cs typeface="Arial"/>
                          <a:sym typeface="Arial"/>
                        </a:rPr>
                        <a:t>30 - 31</a:t>
                      </a:r>
                      <a:endParaRPr/>
                    </a:p>
                  </a:txBody>
                  <a:tcPr marT="22750" marB="22750" marR="34150" marL="341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spcBef>
                          <a:spcPts val="0"/>
                        </a:spcBef>
                        <a:spcAft>
                          <a:spcPts val="0"/>
                        </a:spcAft>
                        <a:buNone/>
                      </a:pPr>
                      <a:r>
                        <a:rPr lang="en-US" sz="1600" u="none" cap="none" strike="noStrike">
                          <a:solidFill>
                            <a:schemeClr val="dk2"/>
                          </a:solidFill>
                          <a:latin typeface="Arial"/>
                          <a:ea typeface="Arial"/>
                          <a:cs typeface="Arial"/>
                          <a:sym typeface="Arial"/>
                        </a:rPr>
                        <a:t>32</a:t>
                      </a:r>
                      <a:endParaRPr/>
                    </a:p>
                  </a:txBody>
                  <a:tcPr marT="22750" marB="22750" marR="34150" marL="341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spcBef>
                          <a:spcPts val="0"/>
                        </a:spcBef>
                        <a:spcAft>
                          <a:spcPts val="0"/>
                        </a:spcAft>
                        <a:buNone/>
                      </a:pPr>
                      <a:r>
                        <a:rPr lang="en-US" sz="1600" u="none" cap="none" strike="noStrike">
                          <a:solidFill>
                            <a:schemeClr val="dk2"/>
                          </a:solidFill>
                          <a:latin typeface="Arial"/>
                          <a:ea typeface="Arial"/>
                          <a:cs typeface="Arial"/>
                          <a:sym typeface="Arial"/>
                        </a:rPr>
                        <a:t>33</a:t>
                      </a:r>
                      <a:endParaRPr/>
                    </a:p>
                  </a:txBody>
                  <a:tcPr marT="22750" marB="22750" marR="34150" marL="341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spcBef>
                          <a:spcPts val="0"/>
                        </a:spcBef>
                        <a:spcAft>
                          <a:spcPts val="0"/>
                        </a:spcAft>
                        <a:buNone/>
                      </a:pPr>
                      <a:r>
                        <a:rPr lang="en-US" sz="1600" u="none" cap="none" strike="noStrike">
                          <a:solidFill>
                            <a:schemeClr val="dk2"/>
                          </a:solidFill>
                          <a:latin typeface="Arial"/>
                          <a:ea typeface="Arial"/>
                          <a:cs typeface="Arial"/>
                          <a:sym typeface="Arial"/>
                        </a:rPr>
                        <a:t>34</a:t>
                      </a:r>
                      <a:endParaRPr/>
                    </a:p>
                  </a:txBody>
                  <a:tcPr marT="22750" marB="22750" marR="34150" marL="341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spcBef>
                          <a:spcPts val="0"/>
                        </a:spcBef>
                        <a:spcAft>
                          <a:spcPts val="0"/>
                        </a:spcAft>
                        <a:buNone/>
                      </a:pPr>
                      <a:r>
                        <a:rPr lang="en-US" sz="1600" u="none" cap="none" strike="noStrike">
                          <a:solidFill>
                            <a:schemeClr val="dk2"/>
                          </a:solidFill>
                          <a:latin typeface="Arial"/>
                          <a:ea typeface="Arial"/>
                          <a:cs typeface="Arial"/>
                          <a:sym typeface="Arial"/>
                        </a:rPr>
                        <a:t>35</a:t>
                      </a:r>
                      <a:endParaRPr/>
                    </a:p>
                  </a:txBody>
                  <a:tcPr marT="22750" marB="22750" marR="34150" marL="341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spcBef>
                          <a:spcPts val="0"/>
                        </a:spcBef>
                        <a:spcAft>
                          <a:spcPts val="0"/>
                        </a:spcAft>
                        <a:buNone/>
                      </a:pPr>
                      <a:r>
                        <a:rPr lang="en-US" sz="1600" u="none" cap="none" strike="noStrike">
                          <a:solidFill>
                            <a:schemeClr val="dk2"/>
                          </a:solidFill>
                          <a:latin typeface="Arial"/>
                          <a:ea typeface="Arial"/>
                          <a:cs typeface="Arial"/>
                          <a:sym typeface="Arial"/>
                        </a:rPr>
                        <a:t>36</a:t>
                      </a:r>
                      <a:endParaRPr/>
                    </a:p>
                  </a:txBody>
                  <a:tcPr marT="22750" marB="22750" marR="34150" marL="341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spcBef>
                          <a:spcPts val="0"/>
                        </a:spcBef>
                        <a:spcAft>
                          <a:spcPts val="0"/>
                        </a:spcAft>
                        <a:buNone/>
                      </a:pPr>
                      <a:r>
                        <a:rPr lang="en-US" sz="1600" u="none" cap="none" strike="noStrike">
                          <a:solidFill>
                            <a:schemeClr val="dk2"/>
                          </a:solidFill>
                          <a:latin typeface="Arial"/>
                          <a:ea typeface="Arial"/>
                          <a:cs typeface="Arial"/>
                          <a:sym typeface="Arial"/>
                        </a:rPr>
                        <a:t>37</a:t>
                      </a:r>
                      <a:endParaRPr/>
                    </a:p>
                  </a:txBody>
                  <a:tcPr marT="22750" marB="22750" marR="34150" marL="341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spcBef>
                          <a:spcPts val="0"/>
                        </a:spcBef>
                        <a:spcAft>
                          <a:spcPts val="0"/>
                        </a:spcAft>
                        <a:buNone/>
                      </a:pPr>
                      <a:r>
                        <a:rPr lang="en-US" sz="1600" u="none" cap="none" strike="noStrike">
                          <a:solidFill>
                            <a:schemeClr val="dk2"/>
                          </a:solidFill>
                          <a:latin typeface="Arial"/>
                          <a:ea typeface="Arial"/>
                          <a:cs typeface="Arial"/>
                          <a:sym typeface="Arial"/>
                        </a:rPr>
                        <a:t>38</a:t>
                      </a:r>
                      <a:endParaRPr/>
                    </a:p>
                  </a:txBody>
                  <a:tcPr marT="22750" marB="22750" marR="34150" marL="341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spcBef>
                          <a:spcPts val="0"/>
                        </a:spcBef>
                        <a:spcAft>
                          <a:spcPts val="0"/>
                        </a:spcAft>
                        <a:buNone/>
                      </a:pPr>
                      <a:r>
                        <a:rPr lang="en-US" sz="1600" u="none" cap="none" strike="noStrike">
                          <a:solidFill>
                            <a:schemeClr val="dk2"/>
                          </a:solidFill>
                          <a:latin typeface="Arial"/>
                          <a:ea typeface="Arial"/>
                          <a:cs typeface="Arial"/>
                          <a:sym typeface="Arial"/>
                        </a:rPr>
                        <a:t>39 - 40</a:t>
                      </a:r>
                      <a:endParaRPr/>
                    </a:p>
                  </a:txBody>
                  <a:tcPr marT="22750" marB="22750" marR="34150" marL="341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291600">
                <a:tc>
                  <a:txBody>
                    <a:bodyPr/>
                    <a:lstStyle/>
                    <a:p>
                      <a:pPr indent="0" lvl="0" marL="0" marR="0" rtl="0" algn="r">
                        <a:spcBef>
                          <a:spcPts val="0"/>
                        </a:spcBef>
                        <a:spcAft>
                          <a:spcPts val="0"/>
                        </a:spcAft>
                        <a:buNone/>
                      </a:pPr>
                      <a:r>
                        <a:rPr lang="en-US" sz="1600" u="none" cap="none" strike="noStrike">
                          <a:solidFill>
                            <a:schemeClr val="dk2"/>
                          </a:solidFill>
                          <a:latin typeface="Arial"/>
                          <a:ea typeface="Arial"/>
                          <a:cs typeface="Arial"/>
                          <a:sym typeface="Arial"/>
                        </a:rPr>
                        <a:t>Duljina stopala (cm)</a:t>
                      </a:r>
                      <a:endParaRPr/>
                    </a:p>
                  </a:txBody>
                  <a:tcPr marT="22750" marB="22750" marR="34150" marL="341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spcBef>
                          <a:spcPts val="0"/>
                        </a:spcBef>
                        <a:spcAft>
                          <a:spcPts val="0"/>
                        </a:spcAft>
                        <a:buNone/>
                      </a:pPr>
                      <a:r>
                        <a:rPr lang="en-US" sz="1600" u="none" cap="none" strike="noStrike">
                          <a:solidFill>
                            <a:schemeClr val="dk2"/>
                          </a:solidFill>
                          <a:latin typeface="Arial"/>
                          <a:ea typeface="Arial"/>
                          <a:cs typeface="Arial"/>
                          <a:sym typeface="Arial"/>
                        </a:rPr>
                        <a:t>13,5 - 14,2</a:t>
                      </a:r>
                      <a:endParaRPr/>
                    </a:p>
                  </a:txBody>
                  <a:tcPr marT="22750" marB="22750" marR="34150" marL="341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spcBef>
                          <a:spcPts val="0"/>
                        </a:spcBef>
                        <a:spcAft>
                          <a:spcPts val="0"/>
                        </a:spcAft>
                        <a:buNone/>
                      </a:pPr>
                      <a:r>
                        <a:rPr lang="en-US" sz="1600" u="none" cap="none" strike="noStrike">
                          <a:solidFill>
                            <a:schemeClr val="dk2"/>
                          </a:solidFill>
                          <a:latin typeface="Arial"/>
                          <a:ea typeface="Arial"/>
                          <a:cs typeface="Arial"/>
                          <a:sym typeface="Arial"/>
                        </a:rPr>
                        <a:t>14,8 - 15,5</a:t>
                      </a:r>
                      <a:endParaRPr/>
                    </a:p>
                  </a:txBody>
                  <a:tcPr marT="22750" marB="22750" marR="34150" marL="341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spcBef>
                          <a:spcPts val="0"/>
                        </a:spcBef>
                        <a:spcAft>
                          <a:spcPts val="0"/>
                        </a:spcAft>
                        <a:buNone/>
                      </a:pPr>
                      <a:r>
                        <a:rPr lang="en-US" sz="1600" u="none" cap="none" strike="noStrike">
                          <a:solidFill>
                            <a:schemeClr val="dk2"/>
                          </a:solidFill>
                          <a:latin typeface="Arial"/>
                          <a:ea typeface="Arial"/>
                          <a:cs typeface="Arial"/>
                          <a:sym typeface="Arial"/>
                        </a:rPr>
                        <a:t>16,2 - 16,8</a:t>
                      </a:r>
                      <a:endParaRPr/>
                    </a:p>
                  </a:txBody>
                  <a:tcPr marT="22750" marB="22750" marR="34150" marL="341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spcBef>
                          <a:spcPts val="0"/>
                        </a:spcBef>
                        <a:spcAft>
                          <a:spcPts val="0"/>
                        </a:spcAft>
                        <a:buNone/>
                      </a:pPr>
                      <a:r>
                        <a:rPr lang="en-US" sz="1600" u="none" cap="none" strike="noStrike">
                          <a:solidFill>
                            <a:schemeClr val="dk2"/>
                          </a:solidFill>
                          <a:latin typeface="Arial"/>
                          <a:ea typeface="Arial"/>
                          <a:cs typeface="Arial"/>
                          <a:sym typeface="Arial"/>
                        </a:rPr>
                        <a:t>17,5 - 18,2</a:t>
                      </a:r>
                      <a:endParaRPr/>
                    </a:p>
                  </a:txBody>
                  <a:tcPr marT="22750" marB="22750" marR="34150" marL="341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spcBef>
                          <a:spcPts val="0"/>
                        </a:spcBef>
                        <a:spcAft>
                          <a:spcPts val="0"/>
                        </a:spcAft>
                        <a:buNone/>
                      </a:pPr>
                      <a:r>
                        <a:rPr lang="en-US" sz="1600" u="none" cap="none" strike="noStrike">
                          <a:solidFill>
                            <a:schemeClr val="dk2"/>
                          </a:solidFill>
                          <a:latin typeface="Arial"/>
                          <a:ea typeface="Arial"/>
                          <a:cs typeface="Arial"/>
                          <a:sym typeface="Arial"/>
                        </a:rPr>
                        <a:t>18,8 - 19,5</a:t>
                      </a:r>
                      <a:endParaRPr/>
                    </a:p>
                  </a:txBody>
                  <a:tcPr marT="22750" marB="22750" marR="34150" marL="341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spcBef>
                          <a:spcPts val="0"/>
                        </a:spcBef>
                        <a:spcAft>
                          <a:spcPts val="0"/>
                        </a:spcAft>
                        <a:buNone/>
                      </a:pPr>
                      <a:r>
                        <a:rPr lang="en-US" sz="1600" u="none" cap="none" strike="noStrike">
                          <a:solidFill>
                            <a:schemeClr val="dk2"/>
                          </a:solidFill>
                          <a:latin typeface="Arial"/>
                          <a:ea typeface="Arial"/>
                          <a:cs typeface="Arial"/>
                          <a:sym typeface="Arial"/>
                        </a:rPr>
                        <a:t>20,2</a:t>
                      </a:r>
                      <a:endParaRPr/>
                    </a:p>
                  </a:txBody>
                  <a:tcPr marT="22750" marB="22750" marR="34150" marL="341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spcBef>
                          <a:spcPts val="0"/>
                        </a:spcBef>
                        <a:spcAft>
                          <a:spcPts val="0"/>
                        </a:spcAft>
                        <a:buNone/>
                      </a:pPr>
                      <a:r>
                        <a:rPr lang="en-US" sz="1600" u="none" cap="none" strike="noStrike">
                          <a:solidFill>
                            <a:schemeClr val="dk2"/>
                          </a:solidFill>
                          <a:latin typeface="Arial"/>
                          <a:ea typeface="Arial"/>
                          <a:cs typeface="Arial"/>
                          <a:sym typeface="Arial"/>
                        </a:rPr>
                        <a:t>20,9</a:t>
                      </a:r>
                      <a:endParaRPr/>
                    </a:p>
                  </a:txBody>
                  <a:tcPr marT="22750" marB="22750" marR="34150" marL="341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spcBef>
                          <a:spcPts val="0"/>
                        </a:spcBef>
                        <a:spcAft>
                          <a:spcPts val="0"/>
                        </a:spcAft>
                        <a:buNone/>
                      </a:pPr>
                      <a:r>
                        <a:rPr lang="en-US" sz="1600" u="none" cap="none" strike="noStrike">
                          <a:solidFill>
                            <a:schemeClr val="dk2"/>
                          </a:solidFill>
                          <a:latin typeface="Arial"/>
                          <a:ea typeface="Arial"/>
                          <a:cs typeface="Arial"/>
                          <a:sym typeface="Arial"/>
                        </a:rPr>
                        <a:t>21,6</a:t>
                      </a:r>
                      <a:endParaRPr/>
                    </a:p>
                  </a:txBody>
                  <a:tcPr marT="22750" marB="22750" marR="34150" marL="341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spcBef>
                          <a:spcPts val="0"/>
                        </a:spcBef>
                        <a:spcAft>
                          <a:spcPts val="0"/>
                        </a:spcAft>
                        <a:buNone/>
                      </a:pPr>
                      <a:r>
                        <a:rPr lang="en-US" sz="1600" u="none" cap="none" strike="noStrike">
                          <a:solidFill>
                            <a:schemeClr val="dk2"/>
                          </a:solidFill>
                          <a:latin typeface="Arial"/>
                          <a:ea typeface="Arial"/>
                          <a:cs typeface="Arial"/>
                          <a:sym typeface="Arial"/>
                        </a:rPr>
                        <a:t>22,2</a:t>
                      </a:r>
                      <a:endParaRPr/>
                    </a:p>
                  </a:txBody>
                  <a:tcPr marT="22750" marB="22750" marR="34150" marL="341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spcBef>
                          <a:spcPts val="0"/>
                        </a:spcBef>
                        <a:spcAft>
                          <a:spcPts val="0"/>
                        </a:spcAft>
                        <a:buNone/>
                      </a:pPr>
                      <a:r>
                        <a:rPr lang="en-US" sz="1600" u="none" cap="none" strike="noStrike">
                          <a:solidFill>
                            <a:schemeClr val="dk2"/>
                          </a:solidFill>
                          <a:latin typeface="Arial"/>
                          <a:ea typeface="Arial"/>
                          <a:cs typeface="Arial"/>
                          <a:sym typeface="Arial"/>
                        </a:rPr>
                        <a:t>22,9</a:t>
                      </a:r>
                      <a:endParaRPr/>
                    </a:p>
                  </a:txBody>
                  <a:tcPr marT="22750" marB="22750" marR="34150" marL="341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spcBef>
                          <a:spcPts val="0"/>
                        </a:spcBef>
                        <a:spcAft>
                          <a:spcPts val="0"/>
                        </a:spcAft>
                        <a:buNone/>
                      </a:pPr>
                      <a:r>
                        <a:rPr lang="en-US" sz="1600" u="none" cap="none" strike="noStrike">
                          <a:solidFill>
                            <a:schemeClr val="dk2"/>
                          </a:solidFill>
                          <a:latin typeface="Arial"/>
                          <a:ea typeface="Arial"/>
                          <a:cs typeface="Arial"/>
                          <a:sym typeface="Arial"/>
                        </a:rPr>
                        <a:t>23,6</a:t>
                      </a:r>
                      <a:endParaRPr/>
                    </a:p>
                  </a:txBody>
                  <a:tcPr marT="22750" marB="22750" marR="34150" marL="341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spcBef>
                          <a:spcPts val="0"/>
                        </a:spcBef>
                        <a:spcAft>
                          <a:spcPts val="0"/>
                        </a:spcAft>
                        <a:buNone/>
                      </a:pPr>
                      <a:r>
                        <a:rPr lang="en-US" sz="1600" u="none" cap="none" strike="noStrike">
                          <a:solidFill>
                            <a:schemeClr val="dk2"/>
                          </a:solidFill>
                          <a:latin typeface="Arial"/>
                          <a:ea typeface="Arial"/>
                          <a:cs typeface="Arial"/>
                          <a:sym typeface="Arial"/>
                        </a:rPr>
                        <a:t>24,2</a:t>
                      </a:r>
                      <a:endParaRPr/>
                    </a:p>
                  </a:txBody>
                  <a:tcPr marT="22750" marB="22750" marR="34150" marL="341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spcBef>
                          <a:spcPts val="0"/>
                        </a:spcBef>
                        <a:spcAft>
                          <a:spcPts val="0"/>
                        </a:spcAft>
                        <a:buNone/>
                      </a:pPr>
                      <a:r>
                        <a:rPr lang="en-US" sz="1600" u="none" cap="none" strike="noStrike">
                          <a:solidFill>
                            <a:schemeClr val="dk2"/>
                          </a:solidFill>
                          <a:latin typeface="Arial"/>
                          <a:ea typeface="Arial"/>
                          <a:cs typeface="Arial"/>
                          <a:sym typeface="Arial"/>
                        </a:rPr>
                        <a:t>24,9 - 25,6</a:t>
                      </a:r>
                      <a:endParaRPr/>
                    </a:p>
                  </a:txBody>
                  <a:tcPr marT="22750" marB="22750" marR="34150" marL="341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bl>
          </a:graphicData>
        </a:graphic>
      </p:graphicFrame>
      <p:sp>
        <p:nvSpPr>
          <p:cNvPr id="215" name="Google Shape;215;g2a733fa17d6_0_180"/>
          <p:cNvSpPr/>
          <p:nvPr/>
        </p:nvSpPr>
        <p:spPr>
          <a:xfrm>
            <a:off x="1678774" y="368125"/>
            <a:ext cx="4768500" cy="7386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404041"/>
              </a:buClr>
              <a:buSzPts val="2400"/>
              <a:buFont typeface="Comic Sans MS"/>
              <a:buNone/>
            </a:pPr>
            <a:r>
              <a:rPr i="0" lang="en-US" sz="2400" u="none" cap="none" strike="noStrike">
                <a:solidFill>
                  <a:srgbClr val="404041"/>
                </a:solidFill>
                <a:latin typeface="Comic Sans MS"/>
                <a:ea typeface="Comic Sans MS"/>
                <a:cs typeface="Comic Sans MS"/>
                <a:sym typeface="Comic Sans MS"/>
              </a:rPr>
              <a:t>DJECA 2 - 14 godina</a:t>
            </a:r>
            <a:endParaRPr i="0" sz="2400" u="none"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9" name="Shape 219"/>
        <p:cNvGrpSpPr/>
        <p:nvPr/>
      </p:nvGrpSpPr>
      <p:grpSpPr>
        <a:xfrm>
          <a:off x="0" y="0"/>
          <a:ext cx="0" cy="0"/>
          <a:chOff x="0" y="0"/>
          <a:chExt cx="0" cy="0"/>
        </a:xfrm>
      </p:grpSpPr>
      <p:sp>
        <p:nvSpPr>
          <p:cNvPr id="220" name="Google Shape;220;g2a733fa17d6_0_65"/>
          <p:cNvSpPr txBox="1"/>
          <p:nvPr>
            <p:ph idx="1" type="body"/>
          </p:nvPr>
        </p:nvSpPr>
        <p:spPr>
          <a:xfrm>
            <a:off x="142875" y="1600200"/>
            <a:ext cx="8544000" cy="4526100"/>
          </a:xfrm>
          <a:prstGeom prst="rect">
            <a:avLst/>
          </a:prstGeom>
          <a:noFill/>
          <a:ln>
            <a:noFill/>
          </a:ln>
        </p:spPr>
        <p:txBody>
          <a:bodyPr anchorCtr="0" anchor="t" bIns="45700" lIns="91425" spcFirstLastPara="1" rIns="91425" wrap="square" tIns="45700">
            <a:noAutofit/>
          </a:bodyPr>
          <a:lstStyle/>
          <a:p>
            <a:pPr indent="-393700" lvl="0" marL="457200" rtl="0" algn="l">
              <a:lnSpc>
                <a:spcPct val="150000"/>
              </a:lnSpc>
              <a:spcBef>
                <a:spcPts val="0"/>
              </a:spcBef>
              <a:spcAft>
                <a:spcPts val="0"/>
              </a:spcAft>
              <a:buClr>
                <a:schemeClr val="dk2"/>
              </a:buClr>
              <a:buSzPts val="2600"/>
              <a:buFont typeface="Comic Sans MS"/>
              <a:buChar char="•"/>
            </a:pPr>
            <a:r>
              <a:rPr lang="en-US" sz="2600">
                <a:solidFill>
                  <a:schemeClr val="dk2"/>
                </a:solidFill>
                <a:latin typeface="Comic Sans MS"/>
                <a:ea typeface="Comic Sans MS"/>
                <a:cs typeface="Comic Sans MS"/>
                <a:sym typeface="Comic Sans MS"/>
              </a:rPr>
              <a:t>napišite u bilježnice 5 pitanja vezanih za temu “Dječja konfekcija”</a:t>
            </a:r>
            <a:endParaRPr sz="2600">
              <a:solidFill>
                <a:schemeClr val="dk2"/>
              </a:solidFill>
              <a:latin typeface="Comic Sans MS"/>
              <a:ea typeface="Comic Sans MS"/>
              <a:cs typeface="Comic Sans MS"/>
              <a:sym typeface="Comic Sans MS"/>
            </a:endParaRPr>
          </a:p>
          <a:p>
            <a:pPr indent="-393700" lvl="0" marL="457200" rtl="0" algn="l">
              <a:lnSpc>
                <a:spcPct val="150000"/>
              </a:lnSpc>
              <a:spcBef>
                <a:spcPts val="0"/>
              </a:spcBef>
              <a:spcAft>
                <a:spcPts val="0"/>
              </a:spcAft>
              <a:buClr>
                <a:schemeClr val="dk2"/>
              </a:buClr>
              <a:buSzPts val="2600"/>
              <a:buFont typeface="Comic Sans MS"/>
              <a:buChar char="•"/>
            </a:pPr>
            <a:r>
              <a:rPr lang="en-US" sz="2600">
                <a:solidFill>
                  <a:schemeClr val="dk2"/>
                </a:solidFill>
                <a:latin typeface="Comic Sans MS"/>
                <a:ea typeface="Comic Sans MS"/>
                <a:cs typeface="Comic Sans MS"/>
                <a:sym typeface="Comic Sans MS"/>
              </a:rPr>
              <a:t>nakon toga, zamijenite bilježnice sa parom u klupi</a:t>
            </a:r>
            <a:endParaRPr sz="2600">
              <a:solidFill>
                <a:schemeClr val="dk2"/>
              </a:solidFill>
              <a:latin typeface="Comic Sans MS"/>
              <a:ea typeface="Comic Sans MS"/>
              <a:cs typeface="Comic Sans MS"/>
              <a:sym typeface="Comic Sans MS"/>
            </a:endParaRPr>
          </a:p>
          <a:p>
            <a:pPr indent="-393700" lvl="0" marL="457200" rtl="0" algn="l">
              <a:lnSpc>
                <a:spcPct val="150000"/>
              </a:lnSpc>
              <a:spcBef>
                <a:spcPts val="0"/>
              </a:spcBef>
              <a:spcAft>
                <a:spcPts val="0"/>
              </a:spcAft>
              <a:buClr>
                <a:schemeClr val="dk2"/>
              </a:buClr>
              <a:buSzPts val="2600"/>
              <a:buFont typeface="Comic Sans MS"/>
              <a:buChar char="•"/>
            </a:pPr>
            <a:r>
              <a:rPr lang="en-US" sz="2600">
                <a:solidFill>
                  <a:schemeClr val="dk2"/>
                </a:solidFill>
                <a:latin typeface="Comic Sans MS"/>
                <a:ea typeface="Comic Sans MS"/>
                <a:cs typeface="Comic Sans MS"/>
                <a:sym typeface="Comic Sans MS"/>
              </a:rPr>
              <a:t>odgovorite na pitanja koja ste dobili u toj bilježnici</a:t>
            </a:r>
            <a:endParaRPr sz="2600">
              <a:solidFill>
                <a:schemeClr val="dk2"/>
              </a:solidFill>
              <a:latin typeface="Comic Sans MS"/>
              <a:ea typeface="Comic Sans MS"/>
              <a:cs typeface="Comic Sans MS"/>
              <a:sym typeface="Comic Sans MS"/>
            </a:endParaRPr>
          </a:p>
          <a:p>
            <a:pPr indent="-393700" lvl="0" marL="457200" rtl="0" algn="l">
              <a:lnSpc>
                <a:spcPct val="150000"/>
              </a:lnSpc>
              <a:spcBef>
                <a:spcPts val="0"/>
              </a:spcBef>
              <a:spcAft>
                <a:spcPts val="0"/>
              </a:spcAft>
              <a:buClr>
                <a:schemeClr val="dk2"/>
              </a:buClr>
              <a:buSzPts val="2600"/>
              <a:buFont typeface="Comic Sans MS"/>
              <a:buChar char="•"/>
            </a:pPr>
            <a:r>
              <a:rPr lang="en-US" sz="2600">
                <a:solidFill>
                  <a:schemeClr val="dk2"/>
                </a:solidFill>
                <a:latin typeface="Comic Sans MS"/>
                <a:ea typeface="Comic Sans MS"/>
                <a:cs typeface="Comic Sans MS"/>
                <a:sym typeface="Comic Sans MS"/>
              </a:rPr>
              <a:t>po završetku, vratite bilježnicu te pregledajte dobivene odgovore i, po potrebi korigirajte, u svojoj bilježnici</a:t>
            </a:r>
            <a:endParaRPr sz="2600">
              <a:solidFill>
                <a:schemeClr val="dk2"/>
              </a:solidFill>
              <a:latin typeface="Comic Sans MS"/>
              <a:ea typeface="Comic Sans MS"/>
              <a:cs typeface="Comic Sans MS"/>
              <a:sym typeface="Comic Sans MS"/>
            </a:endParaRPr>
          </a:p>
        </p:txBody>
      </p:sp>
      <p:sp>
        <p:nvSpPr>
          <p:cNvPr id="221" name="Google Shape;221;g2a733fa17d6_0_65"/>
          <p:cNvSpPr txBox="1"/>
          <p:nvPr>
            <p:ph type="title"/>
          </p:nvPr>
        </p:nvSpPr>
        <p:spPr>
          <a:xfrm>
            <a:off x="457200" y="274637"/>
            <a:ext cx="82296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3000">
                <a:latin typeface="Comic Sans MS"/>
                <a:ea typeface="Comic Sans MS"/>
                <a:cs typeface="Comic Sans MS"/>
                <a:sym typeface="Comic Sans MS"/>
              </a:rPr>
              <a:t>ZADATAK - ponavljanje</a:t>
            </a:r>
            <a:endParaRPr sz="3000">
              <a:latin typeface="Comic Sans MS"/>
              <a:ea typeface="Comic Sans MS"/>
              <a:cs typeface="Comic Sans MS"/>
              <a:sym typeface="Comic Sans M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0">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25" name="Shape 225"/>
        <p:cNvGrpSpPr/>
        <p:nvPr/>
      </p:nvGrpSpPr>
      <p:grpSpPr>
        <a:xfrm>
          <a:off x="0" y="0"/>
          <a:ext cx="0" cy="0"/>
          <a:chOff x="0" y="0"/>
          <a:chExt cx="0" cy="0"/>
        </a:xfrm>
      </p:grpSpPr>
      <p:sp>
        <p:nvSpPr>
          <p:cNvPr id="226" name="Google Shape;226;g2a733fa17d6_0_73"/>
          <p:cNvSpPr txBox="1"/>
          <p:nvPr>
            <p:ph idx="1" type="body"/>
          </p:nvPr>
        </p:nvSpPr>
        <p:spPr>
          <a:xfrm>
            <a:off x="457200" y="1600200"/>
            <a:ext cx="8229600" cy="4526100"/>
          </a:xfrm>
          <a:prstGeom prst="rect">
            <a:avLst/>
          </a:prstGeom>
        </p:spPr>
        <p:txBody>
          <a:bodyPr anchorCtr="0" anchor="t" bIns="45700" lIns="91425" spcFirstLastPara="1" rIns="91425" wrap="square" tIns="45700">
            <a:noAutofit/>
          </a:bodyPr>
          <a:lstStyle/>
          <a:p>
            <a:pPr indent="0" lvl="0" marL="0" rtl="0" algn="ctr">
              <a:lnSpc>
                <a:spcPct val="150000"/>
              </a:lnSpc>
              <a:spcBef>
                <a:spcPts val="0"/>
              </a:spcBef>
              <a:spcAft>
                <a:spcPts val="0"/>
              </a:spcAft>
              <a:buNone/>
            </a:pPr>
            <a:r>
              <a:rPr lang="en-US" sz="2600">
                <a:latin typeface="Comic Sans MS"/>
                <a:ea typeface="Comic Sans MS"/>
                <a:cs typeface="Comic Sans MS"/>
                <a:sym typeface="Comic Sans MS"/>
              </a:rPr>
              <a:t>Pregledajte svu odjeću koju imate na raspolaganju u školskom praktikumu. </a:t>
            </a:r>
            <a:endParaRPr sz="2600">
              <a:latin typeface="Comic Sans MS"/>
              <a:ea typeface="Comic Sans MS"/>
              <a:cs typeface="Comic Sans MS"/>
              <a:sym typeface="Comic Sans MS"/>
            </a:endParaRPr>
          </a:p>
          <a:p>
            <a:pPr indent="0" lvl="0" marL="0" rtl="0" algn="ctr">
              <a:lnSpc>
                <a:spcPct val="150000"/>
              </a:lnSpc>
              <a:spcBef>
                <a:spcPts val="0"/>
              </a:spcBef>
              <a:spcAft>
                <a:spcPts val="0"/>
              </a:spcAft>
              <a:buNone/>
            </a:pPr>
            <a:r>
              <a:rPr lang="en-US" sz="2600">
                <a:latin typeface="Comic Sans MS"/>
                <a:ea typeface="Comic Sans MS"/>
                <a:cs typeface="Comic Sans MS"/>
                <a:sym typeface="Comic Sans MS"/>
              </a:rPr>
              <a:t>Izdvojite dječju odjeću te ju razvrstajte u odgovarajuće skupine te analizirajte oznake odjevnih veličina.</a:t>
            </a:r>
            <a:endParaRPr sz="2600">
              <a:latin typeface="Comic Sans MS"/>
              <a:ea typeface="Comic Sans MS"/>
              <a:cs typeface="Comic Sans MS"/>
              <a:sym typeface="Comic Sans MS"/>
            </a:endParaRPr>
          </a:p>
          <a:p>
            <a:pPr indent="0" lvl="0" marL="0" rtl="0" algn="ctr">
              <a:lnSpc>
                <a:spcPct val="150000"/>
              </a:lnSpc>
              <a:spcBef>
                <a:spcPts val="0"/>
              </a:spcBef>
              <a:spcAft>
                <a:spcPts val="0"/>
              </a:spcAft>
              <a:buNone/>
            </a:pPr>
            <a:r>
              <a:rPr lang="en-US" sz="2600">
                <a:latin typeface="Comic Sans MS"/>
                <a:ea typeface="Comic Sans MS"/>
                <a:cs typeface="Comic Sans MS"/>
                <a:sym typeface="Comic Sans MS"/>
              </a:rPr>
              <a:t>Po završetku, usmeno prezentirajte vaše skupine.</a:t>
            </a:r>
            <a:endParaRPr sz="2600">
              <a:latin typeface="Comic Sans MS"/>
              <a:ea typeface="Comic Sans MS"/>
              <a:cs typeface="Comic Sans MS"/>
              <a:sym typeface="Comic Sans MS"/>
            </a:endParaRPr>
          </a:p>
          <a:p>
            <a:pPr indent="0" lvl="0" marL="0" rtl="0" algn="ctr">
              <a:lnSpc>
                <a:spcPct val="150000"/>
              </a:lnSpc>
              <a:spcBef>
                <a:spcPts val="0"/>
              </a:spcBef>
              <a:spcAft>
                <a:spcPts val="0"/>
              </a:spcAft>
              <a:buNone/>
            </a:pPr>
            <a:r>
              <a:t/>
            </a:r>
            <a:endParaRPr sz="2600">
              <a:latin typeface="Comic Sans MS"/>
              <a:ea typeface="Comic Sans MS"/>
              <a:cs typeface="Comic Sans MS"/>
              <a:sym typeface="Comic Sans MS"/>
            </a:endParaRPr>
          </a:p>
          <a:p>
            <a:pPr indent="0" lvl="0" marL="0" rtl="0" algn="ctr">
              <a:lnSpc>
                <a:spcPct val="150000"/>
              </a:lnSpc>
              <a:spcBef>
                <a:spcPts val="0"/>
              </a:spcBef>
              <a:spcAft>
                <a:spcPts val="0"/>
              </a:spcAft>
              <a:buNone/>
            </a:pPr>
            <a:r>
              <a:rPr lang="en-US" sz="2600">
                <a:latin typeface="Comic Sans MS"/>
                <a:ea typeface="Comic Sans MS"/>
                <a:cs typeface="Comic Sans MS"/>
                <a:sym typeface="Comic Sans MS"/>
              </a:rPr>
              <a:t>Vrijeme za izradu zadatka: 15 minuta.</a:t>
            </a:r>
            <a:endParaRPr sz="2600">
              <a:latin typeface="Comic Sans MS"/>
              <a:ea typeface="Comic Sans MS"/>
              <a:cs typeface="Comic Sans MS"/>
              <a:sym typeface="Comic Sans MS"/>
            </a:endParaRPr>
          </a:p>
          <a:p>
            <a:pPr indent="0" lvl="0" marL="0" rtl="0" algn="l">
              <a:spcBef>
                <a:spcPts val="360"/>
              </a:spcBef>
              <a:spcAft>
                <a:spcPts val="0"/>
              </a:spcAft>
              <a:buNone/>
            </a:pPr>
            <a:r>
              <a:t/>
            </a:r>
            <a:endParaRPr sz="2600">
              <a:latin typeface="Comic Sans MS"/>
              <a:ea typeface="Comic Sans MS"/>
              <a:cs typeface="Comic Sans MS"/>
              <a:sym typeface="Comic Sans MS"/>
            </a:endParaRPr>
          </a:p>
        </p:txBody>
      </p:sp>
      <p:sp>
        <p:nvSpPr>
          <p:cNvPr id="227" name="Google Shape;227;g2a733fa17d6_0_73"/>
          <p:cNvSpPr txBox="1"/>
          <p:nvPr>
            <p:ph type="title"/>
          </p:nvPr>
        </p:nvSpPr>
        <p:spPr>
          <a:xfrm>
            <a:off x="457200" y="274637"/>
            <a:ext cx="82296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3000">
                <a:latin typeface="Comic Sans MS"/>
                <a:ea typeface="Comic Sans MS"/>
                <a:cs typeface="Comic Sans MS"/>
                <a:sym typeface="Comic Sans MS"/>
              </a:rPr>
              <a:t>ZADATAK - vrednovanje</a:t>
            </a:r>
            <a:endParaRPr sz="3000">
              <a:latin typeface="Comic Sans MS"/>
              <a:ea typeface="Comic Sans MS"/>
              <a:cs typeface="Comic Sans MS"/>
              <a:sym typeface="Comic Sans M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5" name="Shape 95"/>
        <p:cNvGrpSpPr/>
        <p:nvPr/>
      </p:nvGrpSpPr>
      <p:grpSpPr>
        <a:xfrm>
          <a:off x="0" y="0"/>
          <a:ext cx="0" cy="0"/>
          <a:chOff x="0" y="0"/>
          <a:chExt cx="0" cy="0"/>
        </a:xfrm>
      </p:grpSpPr>
      <p:sp>
        <p:nvSpPr>
          <p:cNvPr id="96" name="Google Shape;96;p3"/>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dk2"/>
              </a:buClr>
              <a:buSzPts val="3200"/>
              <a:buFont typeface="Comic Sans MS"/>
              <a:buNone/>
            </a:pPr>
            <a:r>
              <a:rPr i="0" lang="en-US" sz="3200" u="none">
                <a:solidFill>
                  <a:schemeClr val="dk2"/>
                </a:solidFill>
                <a:latin typeface="Comic Sans MS"/>
                <a:ea typeface="Comic Sans MS"/>
                <a:cs typeface="Comic Sans MS"/>
                <a:sym typeface="Comic Sans MS"/>
              </a:rPr>
              <a:t>ISHODI</a:t>
            </a:r>
            <a:r>
              <a:rPr i="0" lang="en-US" sz="3200" u="none">
                <a:solidFill>
                  <a:schemeClr val="dk2"/>
                </a:solidFill>
                <a:latin typeface="Comic Neue"/>
                <a:ea typeface="Comic Neue"/>
                <a:cs typeface="Comic Neue"/>
                <a:sym typeface="Comic Neue"/>
              </a:rPr>
              <a:t>:</a:t>
            </a:r>
            <a:endParaRPr>
              <a:latin typeface="Comic Neue"/>
              <a:ea typeface="Comic Neue"/>
              <a:cs typeface="Comic Neue"/>
              <a:sym typeface="Comic Neue"/>
            </a:endParaRPr>
          </a:p>
        </p:txBody>
      </p:sp>
      <p:sp>
        <p:nvSpPr>
          <p:cNvPr id="97" name="Google Shape;97;p3"/>
          <p:cNvSpPr txBox="1"/>
          <p:nvPr>
            <p:ph idx="1" type="body"/>
          </p:nvPr>
        </p:nvSpPr>
        <p:spPr>
          <a:xfrm>
            <a:off x="457200" y="1600200"/>
            <a:ext cx="8229600" cy="4525962"/>
          </a:xfrm>
          <a:prstGeom prst="rect">
            <a:avLst/>
          </a:prstGeom>
          <a:noFill/>
          <a:ln>
            <a:noFill/>
          </a:ln>
        </p:spPr>
        <p:txBody>
          <a:bodyPr anchorCtr="0" anchor="t" bIns="45700" lIns="91425" spcFirstLastPara="1" rIns="91425" wrap="square" tIns="45700">
            <a:noAutofit/>
          </a:bodyPr>
          <a:lstStyle/>
          <a:p>
            <a:pPr indent="-393700" lvl="0" marL="457200" rtl="0" algn="l">
              <a:lnSpc>
                <a:spcPct val="115000"/>
              </a:lnSpc>
              <a:spcBef>
                <a:spcPts val="0"/>
              </a:spcBef>
              <a:spcAft>
                <a:spcPts val="0"/>
              </a:spcAft>
              <a:buClr>
                <a:schemeClr val="dk1"/>
              </a:buClr>
              <a:buSzPts val="2600"/>
              <a:buFont typeface="Comic Sans MS"/>
              <a:buChar char="•"/>
            </a:pPr>
            <a:r>
              <a:rPr lang="en-US" sz="2600">
                <a:latin typeface="Comic Sans MS"/>
                <a:ea typeface="Comic Sans MS"/>
                <a:cs typeface="Comic Sans MS"/>
                <a:sym typeface="Comic Sans MS"/>
              </a:rPr>
              <a:t>povezati dječju konfekciju sa pripadajućom skupinom</a:t>
            </a:r>
            <a:endParaRPr sz="2600">
              <a:latin typeface="Comic Sans MS"/>
              <a:ea typeface="Comic Sans MS"/>
              <a:cs typeface="Comic Sans MS"/>
              <a:sym typeface="Comic Sans MS"/>
            </a:endParaRPr>
          </a:p>
          <a:p>
            <a:pPr indent="-304800" lvl="0" marL="457200" rtl="0" algn="l">
              <a:lnSpc>
                <a:spcPct val="115000"/>
              </a:lnSpc>
              <a:spcBef>
                <a:spcPts val="1000"/>
              </a:spcBef>
              <a:spcAft>
                <a:spcPts val="0"/>
              </a:spcAft>
              <a:buSzPts val="1200"/>
              <a:buFont typeface="Comic Sans MS"/>
              <a:buChar char="•"/>
            </a:pPr>
            <a:r>
              <a:rPr lang="en-US" sz="2600">
                <a:latin typeface="Comic Sans MS"/>
                <a:ea typeface="Comic Sans MS"/>
                <a:cs typeface="Comic Sans MS"/>
                <a:sym typeface="Comic Sans MS"/>
              </a:rPr>
              <a:t>analizirati načine određivanja veličine odjeće za bebe</a:t>
            </a:r>
            <a:endParaRPr sz="2600">
              <a:latin typeface="Comic Sans MS"/>
              <a:ea typeface="Comic Sans MS"/>
              <a:cs typeface="Comic Sans MS"/>
              <a:sym typeface="Comic Sans MS"/>
            </a:endParaRPr>
          </a:p>
          <a:p>
            <a:pPr indent="-304800" lvl="0" marL="457200" rtl="0" algn="l">
              <a:lnSpc>
                <a:spcPct val="115000"/>
              </a:lnSpc>
              <a:spcBef>
                <a:spcPts val="1000"/>
              </a:spcBef>
              <a:spcAft>
                <a:spcPts val="0"/>
              </a:spcAft>
              <a:buSzPts val="1200"/>
              <a:buFont typeface="Comic Sans MS"/>
              <a:buChar char="•"/>
            </a:pPr>
            <a:r>
              <a:rPr lang="en-US" sz="2600">
                <a:latin typeface="Comic Sans MS"/>
                <a:ea typeface="Comic Sans MS"/>
                <a:cs typeface="Comic Sans MS"/>
                <a:sym typeface="Comic Sans MS"/>
              </a:rPr>
              <a:t>komentirati savjete za odabir odjeće za bebe i djecu </a:t>
            </a:r>
            <a:endParaRPr sz="2600">
              <a:latin typeface="Comic Sans MS"/>
              <a:ea typeface="Comic Sans MS"/>
              <a:cs typeface="Comic Sans MS"/>
              <a:sym typeface="Comic Sans MS"/>
            </a:endParaRPr>
          </a:p>
          <a:p>
            <a:pPr indent="-304800" lvl="0" marL="457200" rtl="0" algn="l">
              <a:lnSpc>
                <a:spcPct val="115000"/>
              </a:lnSpc>
              <a:spcBef>
                <a:spcPts val="1000"/>
              </a:spcBef>
              <a:spcAft>
                <a:spcPts val="1000"/>
              </a:spcAft>
              <a:buSzPts val="1200"/>
              <a:buFont typeface="Comic Sans MS"/>
              <a:buChar char="•"/>
            </a:pPr>
            <a:r>
              <a:rPr lang="en-US" sz="2600">
                <a:latin typeface="Comic Sans MS"/>
                <a:ea typeface="Comic Sans MS"/>
                <a:cs typeface="Comic Sans MS"/>
                <a:sym typeface="Comic Sans MS"/>
              </a:rPr>
              <a:t>objasniti kako izmjeriti dijete </a:t>
            </a:r>
            <a:endParaRPr sz="2600">
              <a:latin typeface="Comic Sans MS"/>
              <a:ea typeface="Comic Sans MS"/>
              <a:cs typeface="Comic Sans MS"/>
              <a:sym typeface="Comic Sans M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1" name="Shape 101"/>
        <p:cNvGrpSpPr/>
        <p:nvPr/>
      </p:nvGrpSpPr>
      <p:grpSpPr>
        <a:xfrm>
          <a:off x="0" y="0"/>
          <a:ext cx="0" cy="0"/>
          <a:chOff x="0" y="0"/>
          <a:chExt cx="0" cy="0"/>
        </a:xfrm>
      </p:grpSpPr>
      <p:sp>
        <p:nvSpPr>
          <p:cNvPr id="102" name="Google Shape;102;p4"/>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1100"/>
              <a:buFont typeface="Arial"/>
              <a:buNone/>
            </a:pPr>
            <a:r>
              <a:rPr b="1" lang="en-US" sz="2900">
                <a:solidFill>
                  <a:schemeClr val="dk1"/>
                </a:solidFill>
                <a:latin typeface="Comic Neue"/>
                <a:ea typeface="Comic Neue"/>
                <a:cs typeface="Comic Neue"/>
                <a:sym typeface="Comic Neue"/>
              </a:rPr>
              <a:t>Dječju konfekciju dijelimo na sljedeće skupine:</a:t>
            </a:r>
            <a:endParaRPr sz="2900">
              <a:solidFill>
                <a:schemeClr val="dk1"/>
              </a:solidFill>
              <a:latin typeface="Comic Neue"/>
              <a:ea typeface="Comic Neue"/>
              <a:cs typeface="Comic Neue"/>
              <a:sym typeface="Comic Neue"/>
            </a:endParaRPr>
          </a:p>
        </p:txBody>
      </p:sp>
      <p:sp>
        <p:nvSpPr>
          <p:cNvPr id="103" name="Google Shape;103;p4"/>
          <p:cNvSpPr txBox="1"/>
          <p:nvPr>
            <p:ph idx="1" type="body"/>
          </p:nvPr>
        </p:nvSpPr>
        <p:spPr>
          <a:xfrm>
            <a:off x="457200" y="1600200"/>
            <a:ext cx="4038600" cy="4526100"/>
          </a:xfrm>
          <a:prstGeom prst="rect">
            <a:avLst/>
          </a:prstGeom>
          <a:noFill/>
          <a:ln>
            <a:noFill/>
          </a:ln>
        </p:spPr>
        <p:txBody>
          <a:bodyPr anchorCtr="0" anchor="t" bIns="45700" lIns="91425" spcFirstLastPara="1" rIns="91425" wrap="square" tIns="45700">
            <a:noAutofit/>
          </a:bodyPr>
          <a:lstStyle/>
          <a:p>
            <a:pPr indent="-228600" lvl="0" marL="274320" rtl="0" algn="l">
              <a:lnSpc>
                <a:spcPct val="90000"/>
              </a:lnSpc>
              <a:spcBef>
                <a:spcPts val="1800"/>
              </a:spcBef>
              <a:spcAft>
                <a:spcPts val="0"/>
              </a:spcAft>
              <a:buClr>
                <a:schemeClr val="dk2"/>
              </a:buClr>
              <a:buSzPts val="1920"/>
              <a:buFont typeface="Comic Sans MS"/>
              <a:buChar char="▪"/>
            </a:pPr>
            <a:r>
              <a:rPr lang="en-US" sz="2400">
                <a:solidFill>
                  <a:schemeClr val="dk2"/>
                </a:solidFill>
                <a:latin typeface="Comic Sans MS"/>
                <a:ea typeface="Comic Sans MS"/>
                <a:cs typeface="Comic Sans MS"/>
                <a:sym typeface="Comic Sans MS"/>
              </a:rPr>
              <a:t>Majice i košuljice</a:t>
            </a:r>
            <a:endParaRPr sz="2000">
              <a:solidFill>
                <a:schemeClr val="dk2"/>
              </a:solidFill>
              <a:latin typeface="Comic Sans MS"/>
              <a:ea typeface="Comic Sans MS"/>
              <a:cs typeface="Comic Sans MS"/>
              <a:sym typeface="Comic Sans MS"/>
            </a:endParaRPr>
          </a:p>
          <a:p>
            <a:pPr indent="-228600" lvl="0" marL="274320" rtl="0" algn="l">
              <a:lnSpc>
                <a:spcPct val="90000"/>
              </a:lnSpc>
              <a:spcBef>
                <a:spcPts val="1800"/>
              </a:spcBef>
              <a:spcAft>
                <a:spcPts val="0"/>
              </a:spcAft>
              <a:buClr>
                <a:schemeClr val="dk2"/>
              </a:buClr>
              <a:buSzPts val="1920"/>
              <a:buFont typeface="Comic Sans MS"/>
              <a:buChar char="▪"/>
            </a:pPr>
            <a:r>
              <a:rPr lang="en-US" sz="2400">
                <a:solidFill>
                  <a:schemeClr val="dk2"/>
                </a:solidFill>
                <a:latin typeface="Comic Sans MS"/>
                <a:ea typeface="Comic Sans MS"/>
                <a:cs typeface="Comic Sans MS"/>
                <a:sym typeface="Comic Sans MS"/>
              </a:rPr>
              <a:t>Hlače</a:t>
            </a:r>
            <a:endParaRPr sz="2000">
              <a:solidFill>
                <a:schemeClr val="dk2"/>
              </a:solidFill>
              <a:latin typeface="Comic Sans MS"/>
              <a:ea typeface="Comic Sans MS"/>
              <a:cs typeface="Comic Sans MS"/>
              <a:sym typeface="Comic Sans MS"/>
            </a:endParaRPr>
          </a:p>
          <a:p>
            <a:pPr indent="-228600" lvl="0" marL="274320" rtl="0" algn="l">
              <a:lnSpc>
                <a:spcPct val="90000"/>
              </a:lnSpc>
              <a:spcBef>
                <a:spcPts val="1800"/>
              </a:spcBef>
              <a:spcAft>
                <a:spcPts val="0"/>
              </a:spcAft>
              <a:buClr>
                <a:schemeClr val="dk2"/>
              </a:buClr>
              <a:buSzPts val="1920"/>
              <a:buFont typeface="Comic Sans MS"/>
              <a:buChar char="▪"/>
            </a:pPr>
            <a:r>
              <a:rPr lang="en-US" sz="2400">
                <a:solidFill>
                  <a:schemeClr val="dk2"/>
                </a:solidFill>
                <a:latin typeface="Comic Sans MS"/>
                <a:ea typeface="Comic Sans MS"/>
                <a:cs typeface="Comic Sans MS"/>
                <a:sym typeface="Comic Sans MS"/>
              </a:rPr>
              <a:t>Haljine</a:t>
            </a:r>
            <a:endParaRPr sz="2000">
              <a:solidFill>
                <a:schemeClr val="dk2"/>
              </a:solidFill>
              <a:latin typeface="Comic Sans MS"/>
              <a:ea typeface="Comic Sans MS"/>
              <a:cs typeface="Comic Sans MS"/>
              <a:sym typeface="Comic Sans MS"/>
            </a:endParaRPr>
          </a:p>
          <a:p>
            <a:pPr indent="-228600" lvl="0" marL="274320" rtl="0" algn="l">
              <a:lnSpc>
                <a:spcPct val="90000"/>
              </a:lnSpc>
              <a:spcBef>
                <a:spcPts val="1800"/>
              </a:spcBef>
              <a:spcAft>
                <a:spcPts val="0"/>
              </a:spcAft>
              <a:buClr>
                <a:schemeClr val="dk2"/>
              </a:buClr>
              <a:buSzPts val="1920"/>
              <a:buFont typeface="Comic Sans MS"/>
              <a:buChar char="▪"/>
            </a:pPr>
            <a:r>
              <a:rPr lang="en-US" sz="2400">
                <a:solidFill>
                  <a:schemeClr val="dk2"/>
                </a:solidFill>
                <a:latin typeface="Comic Sans MS"/>
                <a:ea typeface="Comic Sans MS"/>
                <a:cs typeface="Comic Sans MS"/>
                <a:sym typeface="Comic Sans MS"/>
              </a:rPr>
              <a:t>Tajice</a:t>
            </a:r>
            <a:endParaRPr sz="2000">
              <a:solidFill>
                <a:schemeClr val="dk2"/>
              </a:solidFill>
              <a:latin typeface="Comic Sans MS"/>
              <a:ea typeface="Comic Sans MS"/>
              <a:cs typeface="Comic Sans MS"/>
              <a:sym typeface="Comic Sans MS"/>
            </a:endParaRPr>
          </a:p>
          <a:p>
            <a:pPr indent="-228600" lvl="0" marL="274320" rtl="0" algn="l">
              <a:lnSpc>
                <a:spcPct val="90000"/>
              </a:lnSpc>
              <a:spcBef>
                <a:spcPts val="1800"/>
              </a:spcBef>
              <a:spcAft>
                <a:spcPts val="0"/>
              </a:spcAft>
              <a:buClr>
                <a:schemeClr val="dk2"/>
              </a:buClr>
              <a:buSzPts val="1920"/>
              <a:buFont typeface="Comic Sans MS"/>
              <a:buChar char="▪"/>
            </a:pPr>
            <a:r>
              <a:rPr lang="en-US" sz="2400">
                <a:solidFill>
                  <a:schemeClr val="dk2"/>
                </a:solidFill>
                <a:latin typeface="Comic Sans MS"/>
                <a:ea typeface="Comic Sans MS"/>
                <a:cs typeface="Comic Sans MS"/>
                <a:sym typeface="Comic Sans MS"/>
              </a:rPr>
              <a:t>Trenirke</a:t>
            </a:r>
            <a:endParaRPr sz="2000">
              <a:solidFill>
                <a:schemeClr val="dk2"/>
              </a:solidFill>
              <a:latin typeface="Comic Sans MS"/>
              <a:ea typeface="Comic Sans MS"/>
              <a:cs typeface="Comic Sans MS"/>
              <a:sym typeface="Comic Sans MS"/>
            </a:endParaRPr>
          </a:p>
        </p:txBody>
      </p:sp>
      <p:sp>
        <p:nvSpPr>
          <p:cNvPr id="104" name="Google Shape;104;p4"/>
          <p:cNvSpPr txBox="1"/>
          <p:nvPr>
            <p:ph idx="2" type="body"/>
          </p:nvPr>
        </p:nvSpPr>
        <p:spPr>
          <a:xfrm>
            <a:off x="3666975" y="1600200"/>
            <a:ext cx="4038600" cy="4526100"/>
          </a:xfrm>
          <a:prstGeom prst="rect">
            <a:avLst/>
          </a:prstGeom>
        </p:spPr>
        <p:txBody>
          <a:bodyPr anchorCtr="0" anchor="t" bIns="45700" lIns="91425" spcFirstLastPara="1" rIns="91425" wrap="square" tIns="45700">
            <a:noAutofit/>
          </a:bodyPr>
          <a:lstStyle/>
          <a:p>
            <a:pPr indent="-228600" lvl="0" marL="274320" rtl="0" algn="l">
              <a:lnSpc>
                <a:spcPct val="90000"/>
              </a:lnSpc>
              <a:spcBef>
                <a:spcPts val="1800"/>
              </a:spcBef>
              <a:spcAft>
                <a:spcPts val="0"/>
              </a:spcAft>
              <a:buClr>
                <a:schemeClr val="dk1"/>
              </a:buClr>
              <a:buSzPts val="1920"/>
              <a:buFont typeface="Comic Sans MS"/>
              <a:buChar char="▪"/>
            </a:pPr>
            <a:r>
              <a:rPr lang="en-US" sz="2400">
                <a:latin typeface="Comic Sans MS"/>
                <a:ea typeface="Comic Sans MS"/>
                <a:cs typeface="Comic Sans MS"/>
                <a:sym typeface="Comic Sans MS"/>
              </a:rPr>
              <a:t>Body</a:t>
            </a:r>
            <a:endParaRPr sz="2000">
              <a:latin typeface="Comic Sans MS"/>
              <a:ea typeface="Comic Sans MS"/>
              <a:cs typeface="Comic Sans MS"/>
              <a:sym typeface="Comic Sans MS"/>
            </a:endParaRPr>
          </a:p>
          <a:p>
            <a:pPr indent="-228600" lvl="0" marL="274320" rtl="0" algn="l">
              <a:lnSpc>
                <a:spcPct val="90000"/>
              </a:lnSpc>
              <a:spcBef>
                <a:spcPts val="1800"/>
              </a:spcBef>
              <a:spcAft>
                <a:spcPts val="0"/>
              </a:spcAft>
              <a:buClr>
                <a:schemeClr val="dk1"/>
              </a:buClr>
              <a:buSzPts val="1920"/>
              <a:buFont typeface="Comic Sans MS"/>
              <a:buChar char="▪"/>
            </a:pPr>
            <a:r>
              <a:rPr lang="en-US" sz="2400">
                <a:latin typeface="Comic Sans MS"/>
                <a:ea typeface="Comic Sans MS"/>
                <a:cs typeface="Comic Sans MS"/>
                <a:sym typeface="Comic Sans MS"/>
              </a:rPr>
              <a:t>Jakne</a:t>
            </a:r>
            <a:endParaRPr sz="2000">
              <a:latin typeface="Comic Sans MS"/>
              <a:ea typeface="Comic Sans MS"/>
              <a:cs typeface="Comic Sans MS"/>
              <a:sym typeface="Comic Sans MS"/>
            </a:endParaRPr>
          </a:p>
          <a:p>
            <a:pPr indent="-228600" lvl="0" marL="274320" rtl="0" algn="l">
              <a:lnSpc>
                <a:spcPct val="90000"/>
              </a:lnSpc>
              <a:spcBef>
                <a:spcPts val="1800"/>
              </a:spcBef>
              <a:spcAft>
                <a:spcPts val="0"/>
              </a:spcAft>
              <a:buClr>
                <a:schemeClr val="dk1"/>
              </a:buClr>
              <a:buSzPts val="1920"/>
              <a:buFont typeface="Comic Sans MS"/>
              <a:buChar char="▪"/>
            </a:pPr>
            <a:r>
              <a:rPr lang="en-US" sz="2400">
                <a:latin typeface="Comic Sans MS"/>
                <a:ea typeface="Comic Sans MS"/>
                <a:cs typeface="Comic Sans MS"/>
                <a:sym typeface="Comic Sans MS"/>
              </a:rPr>
              <a:t>Donje rublje</a:t>
            </a:r>
            <a:endParaRPr sz="2000">
              <a:latin typeface="Comic Sans MS"/>
              <a:ea typeface="Comic Sans MS"/>
              <a:cs typeface="Comic Sans MS"/>
              <a:sym typeface="Comic Sans MS"/>
            </a:endParaRPr>
          </a:p>
          <a:p>
            <a:pPr indent="-228600" lvl="0" marL="274320" rtl="0" algn="l">
              <a:lnSpc>
                <a:spcPct val="90000"/>
              </a:lnSpc>
              <a:spcBef>
                <a:spcPts val="1800"/>
              </a:spcBef>
              <a:spcAft>
                <a:spcPts val="0"/>
              </a:spcAft>
              <a:buClr>
                <a:schemeClr val="dk1"/>
              </a:buClr>
              <a:buSzPts val="1920"/>
              <a:buFont typeface="Comic Sans MS"/>
              <a:buChar char="▪"/>
            </a:pPr>
            <a:r>
              <a:rPr lang="en-US" sz="2400">
                <a:latin typeface="Comic Sans MS"/>
                <a:ea typeface="Comic Sans MS"/>
                <a:cs typeface="Comic Sans MS"/>
                <a:sym typeface="Comic Sans MS"/>
              </a:rPr>
              <a:t>Kapice, šalovi, rukavice</a:t>
            </a:r>
            <a:endParaRPr sz="2000">
              <a:latin typeface="Comic Sans MS"/>
              <a:ea typeface="Comic Sans MS"/>
              <a:cs typeface="Comic Sans MS"/>
              <a:sym typeface="Comic Sans MS"/>
            </a:endParaRPr>
          </a:p>
          <a:p>
            <a:pPr indent="-228600" lvl="0" marL="274320" rtl="0" algn="l">
              <a:lnSpc>
                <a:spcPct val="90000"/>
              </a:lnSpc>
              <a:spcBef>
                <a:spcPts val="1800"/>
              </a:spcBef>
              <a:spcAft>
                <a:spcPts val="0"/>
              </a:spcAft>
              <a:buClr>
                <a:schemeClr val="dk1"/>
              </a:buClr>
              <a:buSzPts val="1920"/>
              <a:buFont typeface="Comic Sans MS"/>
              <a:buChar char="▪"/>
            </a:pPr>
            <a:r>
              <a:rPr lang="en-US" sz="2400">
                <a:latin typeface="Comic Sans MS"/>
                <a:ea typeface="Comic Sans MS"/>
                <a:cs typeface="Comic Sans MS"/>
                <a:sym typeface="Comic Sans MS"/>
              </a:rPr>
              <a:t>Ogrtači</a:t>
            </a:r>
            <a:endParaRPr sz="2000">
              <a:latin typeface="Comic Sans MS"/>
              <a:ea typeface="Comic Sans MS"/>
              <a:cs typeface="Comic Sans MS"/>
              <a:sym typeface="Comic Sans MS"/>
            </a:endParaRPr>
          </a:p>
          <a:p>
            <a:pPr indent="-228600" lvl="0" marL="274320" rtl="0" algn="l">
              <a:lnSpc>
                <a:spcPct val="90000"/>
              </a:lnSpc>
              <a:spcBef>
                <a:spcPts val="1800"/>
              </a:spcBef>
              <a:spcAft>
                <a:spcPts val="0"/>
              </a:spcAft>
              <a:buClr>
                <a:schemeClr val="dk1"/>
              </a:buClr>
              <a:buSzPts val="1920"/>
              <a:buFont typeface="Comic Sans MS"/>
              <a:buChar char="▪"/>
            </a:pPr>
            <a:r>
              <a:rPr lang="en-US" sz="2400">
                <a:latin typeface="Comic Sans MS"/>
                <a:ea typeface="Comic Sans MS"/>
                <a:cs typeface="Comic Sans MS"/>
                <a:sym typeface="Comic Sans MS"/>
              </a:rPr>
              <a:t>Pidžame i kombinezoni</a:t>
            </a:r>
            <a:endParaRPr sz="2000">
              <a:latin typeface="Comic Sans MS"/>
              <a:ea typeface="Comic Sans MS"/>
              <a:cs typeface="Comic Sans MS"/>
              <a:sym typeface="Comic Sans MS"/>
            </a:endParaRPr>
          </a:p>
          <a:p>
            <a:pPr indent="0" lvl="0" marL="0" rtl="0" algn="l">
              <a:spcBef>
                <a:spcPts val="360"/>
              </a:spcBef>
              <a:spcAft>
                <a:spcPts val="0"/>
              </a:spcAft>
              <a:buNone/>
            </a:pPr>
            <a:r>
              <a:t/>
            </a:r>
            <a:endParaRPr>
              <a:latin typeface="Comic Sans MS"/>
              <a:ea typeface="Comic Sans MS"/>
              <a:cs typeface="Comic Sans MS"/>
              <a:sym typeface="Comic Sans M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8" name="Shape 108"/>
        <p:cNvGrpSpPr/>
        <p:nvPr/>
      </p:nvGrpSpPr>
      <p:grpSpPr>
        <a:xfrm>
          <a:off x="0" y="0"/>
          <a:ext cx="0" cy="0"/>
          <a:chOff x="0" y="0"/>
          <a:chExt cx="0" cy="0"/>
        </a:xfrm>
      </p:grpSpPr>
      <p:sp>
        <p:nvSpPr>
          <p:cNvPr id="109" name="Google Shape;109;p5"/>
          <p:cNvSpPr txBox="1"/>
          <p:nvPr>
            <p:ph idx="1" type="body"/>
          </p:nvPr>
        </p:nvSpPr>
        <p:spPr>
          <a:xfrm>
            <a:off x="457200" y="1055074"/>
            <a:ext cx="8229600" cy="50712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dk1"/>
              </a:buClr>
              <a:buSzPts val="3200"/>
              <a:buFont typeface="Arial"/>
              <a:buNone/>
            </a:pPr>
            <a:r>
              <a:rPr lang="en-US" sz="2600">
                <a:latin typeface="Comic Neue"/>
                <a:ea typeface="Comic Neue"/>
                <a:cs typeface="Comic Neue"/>
                <a:sym typeface="Comic Neue"/>
              </a:rPr>
              <a:t>Razmislite pa odredite kojoj skupini dječje odjeće pripadaju prikazani odjevni predmeti!</a:t>
            </a:r>
            <a:endParaRPr sz="2600">
              <a:latin typeface="Comic Neue"/>
              <a:ea typeface="Comic Neue"/>
              <a:cs typeface="Comic Neue"/>
              <a:sym typeface="Comic Neue"/>
            </a:endParaRPr>
          </a:p>
          <a:p>
            <a:pPr indent="0" lvl="0" marL="0" rtl="0" algn="l">
              <a:spcBef>
                <a:spcPts val="0"/>
              </a:spcBef>
              <a:spcAft>
                <a:spcPts val="0"/>
              </a:spcAft>
              <a:buClr>
                <a:schemeClr val="dk1"/>
              </a:buClr>
              <a:buSzPts val="3200"/>
              <a:buFont typeface="Arial"/>
              <a:buNone/>
            </a:pPr>
            <a:r>
              <a:t/>
            </a:r>
            <a:endParaRPr sz="2600">
              <a:latin typeface="Comic Neue"/>
              <a:ea typeface="Comic Neue"/>
              <a:cs typeface="Comic Neue"/>
              <a:sym typeface="Comic Neue"/>
            </a:endParaRPr>
          </a:p>
          <a:p>
            <a:pPr indent="0" lvl="0" marL="0" rtl="0" algn="l">
              <a:spcBef>
                <a:spcPts val="0"/>
              </a:spcBef>
              <a:spcAft>
                <a:spcPts val="0"/>
              </a:spcAft>
              <a:buClr>
                <a:schemeClr val="dk1"/>
              </a:buClr>
              <a:buSzPts val="3200"/>
              <a:buFont typeface="Arial"/>
              <a:buNone/>
            </a:pPr>
            <a:r>
              <a:t/>
            </a:r>
            <a:endParaRPr sz="2600">
              <a:latin typeface="Comic Neue"/>
              <a:ea typeface="Comic Neue"/>
              <a:cs typeface="Comic Neue"/>
              <a:sym typeface="Comic Neue"/>
            </a:endParaRPr>
          </a:p>
        </p:txBody>
      </p:sp>
      <p:pic>
        <p:nvPicPr>
          <p:cNvPr id="110" name="Google Shape;110;p5"/>
          <p:cNvPicPr preferRelativeResize="0"/>
          <p:nvPr/>
        </p:nvPicPr>
        <p:blipFill>
          <a:blip r:embed="rId4">
            <a:alphaModFix/>
          </a:blip>
          <a:stretch>
            <a:fillRect/>
          </a:stretch>
        </p:blipFill>
        <p:spPr>
          <a:xfrm>
            <a:off x="358724" y="2074999"/>
            <a:ext cx="2134750" cy="2134750"/>
          </a:xfrm>
          <a:prstGeom prst="rect">
            <a:avLst/>
          </a:prstGeom>
          <a:noFill/>
          <a:ln>
            <a:noFill/>
          </a:ln>
        </p:spPr>
      </p:pic>
      <p:pic>
        <p:nvPicPr>
          <p:cNvPr id="111" name="Google Shape;111;p5"/>
          <p:cNvPicPr preferRelativeResize="0"/>
          <p:nvPr/>
        </p:nvPicPr>
        <p:blipFill>
          <a:blip r:embed="rId5">
            <a:alphaModFix/>
          </a:blip>
          <a:stretch>
            <a:fillRect/>
          </a:stretch>
        </p:blipFill>
        <p:spPr>
          <a:xfrm>
            <a:off x="2410601" y="2075000"/>
            <a:ext cx="2007305" cy="2134751"/>
          </a:xfrm>
          <a:prstGeom prst="rect">
            <a:avLst/>
          </a:prstGeom>
          <a:noFill/>
          <a:ln>
            <a:noFill/>
          </a:ln>
        </p:spPr>
      </p:pic>
      <p:pic>
        <p:nvPicPr>
          <p:cNvPr id="112" name="Google Shape;112;p5"/>
          <p:cNvPicPr preferRelativeResize="0"/>
          <p:nvPr/>
        </p:nvPicPr>
        <p:blipFill>
          <a:blip r:embed="rId6">
            <a:alphaModFix/>
          </a:blip>
          <a:stretch>
            <a:fillRect/>
          </a:stretch>
        </p:blipFill>
        <p:spPr>
          <a:xfrm>
            <a:off x="4572000" y="2075000"/>
            <a:ext cx="1609175" cy="2134749"/>
          </a:xfrm>
          <a:prstGeom prst="rect">
            <a:avLst/>
          </a:prstGeom>
          <a:noFill/>
          <a:ln>
            <a:noFill/>
          </a:ln>
        </p:spPr>
      </p:pic>
      <p:pic>
        <p:nvPicPr>
          <p:cNvPr id="113" name="Google Shape;113;p5"/>
          <p:cNvPicPr preferRelativeResize="0"/>
          <p:nvPr/>
        </p:nvPicPr>
        <p:blipFill>
          <a:blip r:embed="rId7">
            <a:alphaModFix/>
          </a:blip>
          <a:stretch>
            <a:fillRect/>
          </a:stretch>
        </p:blipFill>
        <p:spPr>
          <a:xfrm>
            <a:off x="6528800" y="2075000"/>
            <a:ext cx="2007299" cy="1999171"/>
          </a:xfrm>
          <a:prstGeom prst="rect">
            <a:avLst/>
          </a:prstGeom>
          <a:noFill/>
          <a:ln>
            <a:noFill/>
          </a:ln>
        </p:spPr>
      </p:pic>
      <p:pic>
        <p:nvPicPr>
          <p:cNvPr id="114" name="Google Shape;114;p5"/>
          <p:cNvPicPr preferRelativeResize="0"/>
          <p:nvPr/>
        </p:nvPicPr>
        <p:blipFill>
          <a:blip r:embed="rId8">
            <a:alphaModFix/>
          </a:blip>
          <a:stretch>
            <a:fillRect/>
          </a:stretch>
        </p:blipFill>
        <p:spPr>
          <a:xfrm>
            <a:off x="487137" y="4526374"/>
            <a:ext cx="1877925" cy="1877925"/>
          </a:xfrm>
          <a:prstGeom prst="rect">
            <a:avLst/>
          </a:prstGeom>
          <a:noFill/>
          <a:ln>
            <a:noFill/>
          </a:ln>
        </p:spPr>
      </p:pic>
      <p:pic>
        <p:nvPicPr>
          <p:cNvPr id="115" name="Google Shape;115;p5"/>
          <p:cNvPicPr preferRelativeResize="0"/>
          <p:nvPr/>
        </p:nvPicPr>
        <p:blipFill>
          <a:blip r:embed="rId9">
            <a:alphaModFix/>
          </a:blip>
          <a:stretch>
            <a:fillRect/>
          </a:stretch>
        </p:blipFill>
        <p:spPr>
          <a:xfrm>
            <a:off x="2701727" y="4397963"/>
            <a:ext cx="1425047" cy="2134750"/>
          </a:xfrm>
          <a:prstGeom prst="rect">
            <a:avLst/>
          </a:prstGeom>
          <a:noFill/>
          <a:ln>
            <a:noFill/>
          </a:ln>
        </p:spPr>
      </p:pic>
      <p:pic>
        <p:nvPicPr>
          <p:cNvPr id="116" name="Google Shape;116;p5"/>
          <p:cNvPicPr preferRelativeResize="0"/>
          <p:nvPr/>
        </p:nvPicPr>
        <p:blipFill>
          <a:blip r:embed="rId10">
            <a:alphaModFix/>
          </a:blip>
          <a:stretch>
            <a:fillRect/>
          </a:stretch>
        </p:blipFill>
        <p:spPr>
          <a:xfrm>
            <a:off x="4825225" y="4273075"/>
            <a:ext cx="2658726" cy="24372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0" name="Shape 120"/>
        <p:cNvGrpSpPr/>
        <p:nvPr/>
      </p:nvGrpSpPr>
      <p:grpSpPr>
        <a:xfrm>
          <a:off x="0" y="0"/>
          <a:ext cx="0" cy="0"/>
          <a:chOff x="0" y="0"/>
          <a:chExt cx="0" cy="0"/>
        </a:xfrm>
      </p:grpSpPr>
      <p:pic>
        <p:nvPicPr>
          <p:cNvPr id="121" name="Google Shape;121;p6"/>
          <p:cNvPicPr preferRelativeResize="0"/>
          <p:nvPr/>
        </p:nvPicPr>
        <p:blipFill>
          <a:blip r:embed="rId4">
            <a:alphaModFix/>
          </a:blip>
          <a:stretch>
            <a:fillRect/>
          </a:stretch>
        </p:blipFill>
        <p:spPr>
          <a:xfrm>
            <a:off x="0" y="733425"/>
            <a:ext cx="2389600" cy="2389600"/>
          </a:xfrm>
          <a:prstGeom prst="rect">
            <a:avLst/>
          </a:prstGeom>
          <a:noFill/>
          <a:ln>
            <a:noFill/>
          </a:ln>
        </p:spPr>
      </p:pic>
      <p:pic>
        <p:nvPicPr>
          <p:cNvPr id="122" name="Google Shape;122;p6"/>
          <p:cNvPicPr preferRelativeResize="0"/>
          <p:nvPr/>
        </p:nvPicPr>
        <p:blipFill>
          <a:blip r:embed="rId5">
            <a:alphaModFix/>
          </a:blip>
          <a:stretch>
            <a:fillRect/>
          </a:stretch>
        </p:blipFill>
        <p:spPr>
          <a:xfrm>
            <a:off x="2273549" y="793611"/>
            <a:ext cx="2249599" cy="2269221"/>
          </a:xfrm>
          <a:prstGeom prst="rect">
            <a:avLst/>
          </a:prstGeom>
          <a:noFill/>
          <a:ln>
            <a:noFill/>
          </a:ln>
        </p:spPr>
      </p:pic>
      <p:pic>
        <p:nvPicPr>
          <p:cNvPr id="123" name="Google Shape;123;p6"/>
          <p:cNvPicPr preferRelativeResize="0"/>
          <p:nvPr/>
        </p:nvPicPr>
        <p:blipFill>
          <a:blip r:embed="rId6">
            <a:alphaModFix/>
          </a:blip>
          <a:stretch>
            <a:fillRect/>
          </a:stretch>
        </p:blipFill>
        <p:spPr>
          <a:xfrm>
            <a:off x="4572000" y="763513"/>
            <a:ext cx="2040980" cy="2329400"/>
          </a:xfrm>
          <a:prstGeom prst="rect">
            <a:avLst/>
          </a:prstGeom>
          <a:noFill/>
          <a:ln>
            <a:noFill/>
          </a:ln>
        </p:spPr>
      </p:pic>
      <p:pic>
        <p:nvPicPr>
          <p:cNvPr id="124" name="Google Shape;124;p6"/>
          <p:cNvPicPr preferRelativeResize="0"/>
          <p:nvPr/>
        </p:nvPicPr>
        <p:blipFill>
          <a:blip r:embed="rId7">
            <a:alphaModFix/>
          </a:blip>
          <a:stretch>
            <a:fillRect/>
          </a:stretch>
        </p:blipFill>
        <p:spPr>
          <a:xfrm>
            <a:off x="6612975" y="746704"/>
            <a:ext cx="2040975" cy="2363014"/>
          </a:xfrm>
          <a:prstGeom prst="rect">
            <a:avLst/>
          </a:prstGeom>
          <a:noFill/>
          <a:ln>
            <a:noFill/>
          </a:ln>
        </p:spPr>
      </p:pic>
      <p:pic>
        <p:nvPicPr>
          <p:cNvPr id="125" name="Google Shape;125;p6"/>
          <p:cNvPicPr preferRelativeResize="0"/>
          <p:nvPr/>
        </p:nvPicPr>
        <p:blipFill>
          <a:blip r:embed="rId8">
            <a:alphaModFix/>
          </a:blip>
          <a:stretch>
            <a:fillRect/>
          </a:stretch>
        </p:blipFill>
        <p:spPr>
          <a:xfrm>
            <a:off x="0" y="3167175"/>
            <a:ext cx="2945478" cy="2269225"/>
          </a:xfrm>
          <a:prstGeom prst="rect">
            <a:avLst/>
          </a:prstGeom>
          <a:noFill/>
          <a:ln>
            <a:noFill/>
          </a:ln>
        </p:spPr>
      </p:pic>
      <p:pic>
        <p:nvPicPr>
          <p:cNvPr id="126" name="Google Shape;126;p6"/>
          <p:cNvPicPr preferRelativeResize="0"/>
          <p:nvPr/>
        </p:nvPicPr>
        <p:blipFill>
          <a:blip r:embed="rId9">
            <a:alphaModFix/>
          </a:blip>
          <a:stretch>
            <a:fillRect/>
          </a:stretch>
        </p:blipFill>
        <p:spPr>
          <a:xfrm>
            <a:off x="2945476" y="2991335"/>
            <a:ext cx="1750975" cy="2620899"/>
          </a:xfrm>
          <a:prstGeom prst="rect">
            <a:avLst/>
          </a:prstGeom>
          <a:noFill/>
          <a:ln>
            <a:noFill/>
          </a:ln>
        </p:spPr>
      </p:pic>
      <p:pic>
        <p:nvPicPr>
          <p:cNvPr id="127" name="Google Shape;127;p6"/>
          <p:cNvPicPr preferRelativeResize="0"/>
          <p:nvPr/>
        </p:nvPicPr>
        <p:blipFill>
          <a:blip r:embed="rId10">
            <a:alphaModFix/>
          </a:blip>
          <a:stretch>
            <a:fillRect/>
          </a:stretch>
        </p:blipFill>
        <p:spPr>
          <a:xfrm>
            <a:off x="4467699" y="3176975"/>
            <a:ext cx="2094875" cy="2249600"/>
          </a:xfrm>
          <a:prstGeom prst="rect">
            <a:avLst/>
          </a:prstGeom>
          <a:noFill/>
          <a:ln>
            <a:noFill/>
          </a:ln>
        </p:spPr>
      </p:pic>
      <p:pic>
        <p:nvPicPr>
          <p:cNvPr id="128" name="Google Shape;128;p6"/>
          <p:cNvPicPr preferRelativeResize="0"/>
          <p:nvPr/>
        </p:nvPicPr>
        <p:blipFill>
          <a:blip r:embed="rId11">
            <a:alphaModFix/>
          </a:blip>
          <a:stretch>
            <a:fillRect/>
          </a:stretch>
        </p:blipFill>
        <p:spPr>
          <a:xfrm>
            <a:off x="6612975" y="3123024"/>
            <a:ext cx="2094875" cy="271467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pic>
        <p:nvPicPr>
          <p:cNvPr id="133" name="Google Shape;133;g2a0aef47278_0_16"/>
          <p:cNvPicPr preferRelativeResize="0"/>
          <p:nvPr/>
        </p:nvPicPr>
        <p:blipFill>
          <a:blip r:embed="rId3">
            <a:alphaModFix/>
          </a:blip>
          <a:stretch>
            <a:fillRect/>
          </a:stretch>
        </p:blipFill>
        <p:spPr>
          <a:xfrm>
            <a:off x="152400" y="152400"/>
            <a:ext cx="4419601" cy="2154254"/>
          </a:xfrm>
          <a:prstGeom prst="rect">
            <a:avLst/>
          </a:prstGeom>
          <a:noFill/>
          <a:ln>
            <a:noFill/>
          </a:ln>
        </p:spPr>
      </p:pic>
      <p:pic>
        <p:nvPicPr>
          <p:cNvPr id="134" name="Google Shape;134;g2a0aef47278_0_16"/>
          <p:cNvPicPr preferRelativeResize="0"/>
          <p:nvPr/>
        </p:nvPicPr>
        <p:blipFill>
          <a:blip r:embed="rId4">
            <a:alphaModFix/>
          </a:blip>
          <a:stretch>
            <a:fillRect/>
          </a:stretch>
        </p:blipFill>
        <p:spPr>
          <a:xfrm>
            <a:off x="6205000" y="472787"/>
            <a:ext cx="2791275" cy="2098100"/>
          </a:xfrm>
          <a:prstGeom prst="rect">
            <a:avLst/>
          </a:prstGeom>
          <a:noFill/>
          <a:ln>
            <a:noFill/>
          </a:ln>
        </p:spPr>
      </p:pic>
      <p:pic>
        <p:nvPicPr>
          <p:cNvPr id="135" name="Google Shape;135;g2a0aef47278_0_16"/>
          <p:cNvPicPr preferRelativeResize="0"/>
          <p:nvPr/>
        </p:nvPicPr>
        <p:blipFill>
          <a:blip r:embed="rId5">
            <a:alphaModFix/>
          </a:blip>
          <a:stretch>
            <a:fillRect/>
          </a:stretch>
        </p:blipFill>
        <p:spPr>
          <a:xfrm>
            <a:off x="4671650" y="152400"/>
            <a:ext cx="2418474" cy="2418474"/>
          </a:xfrm>
          <a:prstGeom prst="rect">
            <a:avLst/>
          </a:prstGeom>
          <a:noFill/>
          <a:ln>
            <a:noFill/>
          </a:ln>
        </p:spPr>
      </p:pic>
      <p:pic>
        <p:nvPicPr>
          <p:cNvPr descr="cerda-pidzama-paw-patrol.jpg" id="136" name="Google Shape;136;g2a0aef47278_0_16"/>
          <p:cNvPicPr preferRelativeResize="0"/>
          <p:nvPr/>
        </p:nvPicPr>
        <p:blipFill rotWithShape="1">
          <a:blip r:embed="rId6">
            <a:alphaModFix/>
          </a:blip>
          <a:srcRect b="0" l="0" r="0" t="0"/>
          <a:stretch/>
        </p:blipFill>
        <p:spPr>
          <a:xfrm>
            <a:off x="4770324" y="3311613"/>
            <a:ext cx="2641270" cy="2641270"/>
          </a:xfrm>
          <a:prstGeom prst="rect">
            <a:avLst/>
          </a:prstGeom>
          <a:noFill/>
          <a:ln>
            <a:noFill/>
          </a:ln>
        </p:spPr>
      </p:pic>
      <p:pic>
        <p:nvPicPr>
          <p:cNvPr descr="Image result for ogrta&amp;ccaron;i za djecu" id="137" name="Google Shape;137;g2a0aef47278_0_16"/>
          <p:cNvPicPr preferRelativeResize="0"/>
          <p:nvPr/>
        </p:nvPicPr>
        <p:blipFill rotWithShape="1">
          <a:blip r:embed="rId7">
            <a:alphaModFix/>
          </a:blip>
          <a:srcRect b="0" l="0" r="0" t="0"/>
          <a:stretch/>
        </p:blipFill>
        <p:spPr>
          <a:xfrm>
            <a:off x="124299" y="2570865"/>
            <a:ext cx="4475802" cy="412274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pic>
        <p:nvPicPr>
          <p:cNvPr descr="kombinezon-kapica_5a3b75fa0a500.jpg" id="142" name="Google Shape;142;g2a733fa17d6_0_1"/>
          <p:cNvPicPr preferRelativeResize="0"/>
          <p:nvPr/>
        </p:nvPicPr>
        <p:blipFill rotWithShape="1">
          <a:blip r:embed="rId3">
            <a:alphaModFix/>
          </a:blip>
          <a:srcRect b="0" l="0" r="0" t="0"/>
          <a:stretch/>
        </p:blipFill>
        <p:spPr>
          <a:xfrm>
            <a:off x="941868" y="50306"/>
            <a:ext cx="3443368" cy="3692155"/>
          </a:xfrm>
          <a:prstGeom prst="rect">
            <a:avLst/>
          </a:prstGeom>
          <a:noFill/>
          <a:ln>
            <a:noFill/>
          </a:ln>
        </p:spPr>
      </p:pic>
      <p:pic>
        <p:nvPicPr>
          <p:cNvPr descr="rucnik-s-kapuljacom-hippo-1_2000x.jpg" id="143" name="Google Shape;143;g2a733fa17d6_0_1"/>
          <p:cNvPicPr preferRelativeResize="0"/>
          <p:nvPr/>
        </p:nvPicPr>
        <p:blipFill rotWithShape="1">
          <a:blip r:embed="rId4">
            <a:alphaModFix/>
          </a:blip>
          <a:srcRect b="0" l="0" r="0" t="0"/>
          <a:stretch/>
        </p:blipFill>
        <p:spPr>
          <a:xfrm>
            <a:off x="4464700" y="1"/>
            <a:ext cx="4303825" cy="3792750"/>
          </a:xfrm>
          <a:prstGeom prst="rect">
            <a:avLst/>
          </a:prstGeom>
          <a:noFill/>
          <a:ln>
            <a:noFill/>
          </a:ln>
        </p:spPr>
      </p:pic>
      <p:pic>
        <p:nvPicPr>
          <p:cNvPr descr="tetra-pelene-s-tiskom-ahaberkorn-baby-centar-699715.jpg" id="144" name="Google Shape;144;g2a733fa17d6_0_1"/>
          <p:cNvPicPr preferRelativeResize="0"/>
          <p:nvPr/>
        </p:nvPicPr>
        <p:blipFill rotWithShape="1">
          <a:blip r:embed="rId5">
            <a:alphaModFix/>
          </a:blip>
          <a:srcRect b="0" l="0" r="0" t="0"/>
          <a:stretch/>
        </p:blipFill>
        <p:spPr>
          <a:xfrm>
            <a:off x="388249" y="3953475"/>
            <a:ext cx="6166149" cy="25241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8" name="Shape 148"/>
        <p:cNvGrpSpPr/>
        <p:nvPr/>
      </p:nvGrpSpPr>
      <p:grpSpPr>
        <a:xfrm>
          <a:off x="0" y="0"/>
          <a:ext cx="0" cy="0"/>
          <a:chOff x="0" y="0"/>
          <a:chExt cx="0" cy="0"/>
        </a:xfrm>
      </p:grpSpPr>
      <p:sp>
        <p:nvSpPr>
          <p:cNvPr id="149" name="Google Shape;149;g2a733fa17d6_0_10"/>
          <p:cNvSpPr txBox="1"/>
          <p:nvPr>
            <p:ph type="ctrTitle"/>
          </p:nvPr>
        </p:nvSpPr>
        <p:spPr>
          <a:xfrm>
            <a:off x="745300" y="1000117"/>
            <a:ext cx="7772400" cy="2506500"/>
          </a:xfrm>
          <a:prstGeom prst="rect">
            <a:avLst/>
          </a:prstGeom>
          <a:noFill/>
          <a:ln>
            <a:noFill/>
          </a:ln>
        </p:spPr>
        <p:txBody>
          <a:bodyPr anchorCtr="0" anchor="ctr" bIns="45700" lIns="91425" spcFirstLastPara="1" rIns="91425" wrap="square" tIns="45700">
            <a:noAutofit/>
          </a:bodyPr>
          <a:lstStyle/>
          <a:p>
            <a:pPr indent="0" lvl="0" marL="0" rtl="0" algn="ctr">
              <a:lnSpc>
                <a:spcPct val="80000"/>
              </a:lnSpc>
              <a:spcBef>
                <a:spcPts val="0"/>
              </a:spcBef>
              <a:spcAft>
                <a:spcPts val="0"/>
              </a:spcAft>
              <a:buClr>
                <a:srgbClr val="FFC000"/>
              </a:buClr>
              <a:buSzPts val="6600"/>
              <a:buFont typeface="Comic Sans MS"/>
              <a:buNone/>
            </a:pPr>
            <a:r>
              <a:rPr b="1" lang="en-US" sz="5600">
                <a:solidFill>
                  <a:srgbClr val="9900FF"/>
                </a:solidFill>
                <a:latin typeface="Comic Sans MS"/>
                <a:ea typeface="Comic Sans MS"/>
                <a:cs typeface="Comic Sans MS"/>
                <a:sym typeface="Comic Sans MS"/>
              </a:rPr>
              <a:t>Oznake odjevnih veličina za dječju konfekciju</a:t>
            </a:r>
            <a:endParaRPr sz="5000">
              <a:solidFill>
                <a:srgbClr val="9900FF"/>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2009-09-08T02:07:17Z</dcterms:created>
  <dc:creator>Mariajose</dc:creator>
</cp:coreProperties>
</file>