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239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27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6167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7300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89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4111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8220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422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042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26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223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238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123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471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958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792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133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733C7F-C6D8-4DA3-A5DC-16A1D1DE36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6000" dirty="0"/>
              <a:t>AKTIVNOSTI PRODAVAČA NA POČETKU RADNOG DANA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D4A5F36-C7AB-40D6-9C01-F2E27144D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7254" y="5513033"/>
            <a:ext cx="3177358" cy="390629"/>
          </a:xfrm>
        </p:spPr>
        <p:txBody>
          <a:bodyPr>
            <a:normAutofit/>
          </a:bodyPr>
          <a:lstStyle/>
          <a:p>
            <a:r>
              <a:rPr lang="hr-HR" dirty="0"/>
              <a:t>Marina Pleša</a:t>
            </a:r>
          </a:p>
        </p:txBody>
      </p:sp>
    </p:spTree>
    <p:extLst>
      <p:ext uri="{BB962C8B-B14F-4D97-AF65-F5344CB8AC3E}">
        <p14:creationId xmlns:p14="http://schemas.microsoft.com/office/powerpoint/2010/main" val="1391737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74C071-0523-40B1-97CE-2134C54A4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Otvaranje prodavaonice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4BE109F-C113-4169-921F-B9EF722A1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Svaka prodavaonica ima svoje radno vrijeme</a:t>
            </a:r>
          </a:p>
          <a:p>
            <a:r>
              <a:rPr lang="hr-HR" sz="2800" dirty="0"/>
              <a:t>Radno vrijeme najčešće započinje u 8:00</a:t>
            </a:r>
          </a:p>
          <a:p>
            <a:r>
              <a:rPr lang="hr-HR" sz="2800" dirty="0"/>
              <a:t>Prodavač otvara prodavaonicu u točno navedeno vrijeme kako bi mogla početi radi sukladno sa zakonom</a:t>
            </a:r>
          </a:p>
        </p:txBody>
      </p:sp>
    </p:spTree>
    <p:extLst>
      <p:ext uri="{BB962C8B-B14F-4D97-AF65-F5344CB8AC3E}">
        <p14:creationId xmlns:p14="http://schemas.microsoft.com/office/powerpoint/2010/main" val="2849457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D10581-4D3E-4C03-89AE-4CD1EBFE7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Početak rada s kupcima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64A663C-E222-4244-B364-555DE1AD7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Otvaranjem prodavaonice prodavač počinje svoj rad s kupcima te im prodaje/ naplaćuje proizvode</a:t>
            </a:r>
          </a:p>
        </p:txBody>
      </p:sp>
    </p:spTree>
    <p:extLst>
      <p:ext uri="{BB962C8B-B14F-4D97-AF65-F5344CB8AC3E}">
        <p14:creationId xmlns:p14="http://schemas.microsoft.com/office/powerpoint/2010/main" val="3443072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2">
              <a:lumMod val="90000"/>
            </a:schemeClr>
          </a:solidFill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4" name="Freeform 6">
            <a:extLst>
              <a:ext uri="{FF2B5EF4-FFF2-40B4-BE49-F238E27FC236}">
                <a16:creationId xmlns:a16="http://schemas.microsoft.com/office/drawing/2014/main" id="{8576F020-8157-45CE-B1D9-6FA47AFEB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59566"/>
            <a:ext cx="7560245" cy="453886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25FD7A1-293B-4A50-9889-414034FC1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215" y="1318590"/>
            <a:ext cx="5102159" cy="4220820"/>
          </a:xfrm>
        </p:spPr>
        <p:txBody>
          <a:bodyPr anchor="ctr">
            <a:normAutofit/>
          </a:bodyPr>
          <a:lstStyle/>
          <a:p>
            <a:r>
              <a:rPr lang="hr-HR" dirty="0">
                <a:solidFill>
                  <a:srgbClr val="FFFFFF"/>
                </a:solidFill>
              </a:rPr>
              <a:t>HVALA NA PAŽNJI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6B036FA-775C-49FA-97AD-0634C272B1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2032" y="804334"/>
            <a:ext cx="3675634" cy="5249332"/>
          </a:xfrm>
        </p:spPr>
        <p:txBody>
          <a:bodyPr anchor="ctr">
            <a:normAutofit/>
          </a:bodyPr>
          <a:lstStyle/>
          <a:p>
            <a:endParaRPr lang="hr-H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9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D2A602-E47E-4C36-BDA9-DF019927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Prodavač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78F498-48E1-4763-B1D5-43BE687B1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b="0" i="0" dirty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Osoba koja radi u prodavaonici</a:t>
            </a:r>
          </a:p>
          <a:p>
            <a:r>
              <a:rPr lang="hr-HR" sz="2800" b="0" i="0" dirty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Posao prodavača podrazumijeva prodaju robe na veliko ili malo te savjetovanje kupaca o kupovini. </a:t>
            </a:r>
          </a:p>
          <a:p>
            <a:r>
              <a:rPr lang="hr-HR" sz="2800" b="0" i="0" dirty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Prodavač može raditi u velikim trgovačkim sustavima, na specijaliziranim odjelima ili u malim trgovačkim društvima</a:t>
            </a:r>
            <a:endParaRPr lang="hr-HR" sz="2800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507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3FE6C6-047C-44CB-85D7-842A1E8F4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937D677-3CB9-4583-AC36-BC1B7E7DF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Prodanu robu mora znati prikladno zamotati</a:t>
            </a:r>
          </a:p>
          <a:p>
            <a:r>
              <a:rPr lang="hr-HR" sz="2800" dirty="0"/>
              <a:t>Pri preuzimanju robe mora pregledati kvalitetu i kvantitetu robe 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4457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0AF890-EA75-4ECC-9480-C2958467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Aktivnosti na početku radnog dana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6807732-E18E-41E3-B06F-3E287933E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800" dirty="0"/>
              <a:t>Osobna higijena</a:t>
            </a:r>
          </a:p>
          <a:p>
            <a:r>
              <a:rPr lang="hr-HR" sz="2800" dirty="0"/>
              <a:t>Priprema za posao</a:t>
            </a:r>
          </a:p>
          <a:p>
            <a:r>
              <a:rPr lang="hr-HR" sz="2800" dirty="0"/>
              <a:t>Dolazak na posao na vrijeme</a:t>
            </a:r>
          </a:p>
          <a:p>
            <a:r>
              <a:rPr lang="hr-HR" sz="2800" dirty="0"/>
              <a:t>Priprema radnog mjesta</a:t>
            </a:r>
          </a:p>
          <a:p>
            <a:r>
              <a:rPr lang="hr-HR" sz="2800" dirty="0"/>
              <a:t>Priprema prodavaonice</a:t>
            </a:r>
          </a:p>
          <a:p>
            <a:r>
              <a:rPr lang="hr-HR" sz="2800" dirty="0"/>
              <a:t>Otvaranje prodavaonice</a:t>
            </a:r>
          </a:p>
          <a:p>
            <a:r>
              <a:rPr lang="hr-HR" sz="2800" dirty="0"/>
              <a:t>Početak rada s kupcima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585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666E72-F2CD-46D0-853E-9D5AFB3E0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Osobna higijena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61DAAF2-A153-47FF-8A28-D6CC1F437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Svaka osoba a samim time i svaki prodavač mora održavati osobnu higijenu</a:t>
            </a:r>
          </a:p>
          <a:p>
            <a:r>
              <a:rPr lang="hr-HR" sz="2800" dirty="0"/>
              <a:t>Osoban higijena podrazumijeva svakodnevno tuširanje, pranje zubi te pranje kose minimalno 2 puta tjedno</a:t>
            </a:r>
          </a:p>
          <a:p>
            <a:r>
              <a:rPr lang="hr-HR" sz="2800" dirty="0"/>
              <a:t>Također osoban higijena podrazumijeva svakodnevno oblačenje čiste odjeće</a:t>
            </a:r>
          </a:p>
        </p:txBody>
      </p:sp>
    </p:spTree>
    <p:extLst>
      <p:ext uri="{BB962C8B-B14F-4D97-AF65-F5344CB8AC3E}">
        <p14:creationId xmlns:p14="http://schemas.microsoft.com/office/powerpoint/2010/main" val="2965015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F51BDC-7D63-4946-9C0F-D5BE140E0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Priprema za posao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09220EB-C42E-4C5C-A3F8-5FB9DAC6D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Svaki prodavač se mora za posao pripremiti psihički, stručno i tjelesno</a:t>
            </a:r>
          </a:p>
        </p:txBody>
      </p:sp>
    </p:spTree>
    <p:extLst>
      <p:ext uri="{BB962C8B-B14F-4D97-AF65-F5344CB8AC3E}">
        <p14:creationId xmlns:p14="http://schemas.microsoft.com/office/powerpoint/2010/main" val="66573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DED3BA-6328-465E-94CD-B11E30BD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Dolazak na posao na vrijeme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4EF53E2-D592-4564-9356-6B9A3D8C2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Dolazak na vrijeme jedna je od bitnih kvalifikacija i odlika svakog prodavača/ zaposlenika</a:t>
            </a:r>
          </a:p>
          <a:p>
            <a:r>
              <a:rPr lang="hr-HR" sz="2800" dirty="0"/>
              <a:t>Svaki prodavač  mora biti točan i na vrijeme dolaziti na radno mjesto ( u prodavaonicu)</a:t>
            </a:r>
          </a:p>
          <a:p>
            <a:r>
              <a:rPr lang="hr-HR" sz="2800" dirty="0"/>
              <a:t>Na radno mjesto se mora doći minimalno 15 minuta ranije od navedenog početka radnog vremena</a:t>
            </a:r>
          </a:p>
        </p:txBody>
      </p:sp>
    </p:spTree>
    <p:extLst>
      <p:ext uri="{BB962C8B-B14F-4D97-AF65-F5344CB8AC3E}">
        <p14:creationId xmlns:p14="http://schemas.microsoft.com/office/powerpoint/2010/main" val="559354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BA1E26-916F-427E-ABB6-75F60B768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Priprema radnog mjesta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1584364-FAE8-4E72-B487-A89713A81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2800" dirty="0"/>
              <a:t>Priprema radnog mjesta osnova je za dobar početak radnog mjesta</a:t>
            </a:r>
          </a:p>
          <a:p>
            <a:r>
              <a:rPr lang="hr-HR" sz="2800" dirty="0"/>
              <a:t>Prodavač priprema svoje radno mjesto tako da napuni police sa proizvodima koji nedostaju, pregleda sve police i utvrdi nalaze li se svi proizvodi na svom mjestu te ima li ih u dovoljnoj količini</a:t>
            </a:r>
          </a:p>
          <a:p>
            <a:r>
              <a:rPr lang="hr-HR" sz="2800" dirty="0"/>
              <a:t>Također ukoliko utvrdi ili procjeni da određenog proizvoda nema u dovoljnoj količini, trebao bi ga naručiti od dobavljača</a:t>
            </a:r>
          </a:p>
        </p:txBody>
      </p:sp>
    </p:spTree>
    <p:extLst>
      <p:ext uri="{BB962C8B-B14F-4D97-AF65-F5344CB8AC3E}">
        <p14:creationId xmlns:p14="http://schemas.microsoft.com/office/powerpoint/2010/main" val="120990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94BB92-A704-4354-BCDF-CEF609EFD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Priprema prodavaonice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2FBE994-0285-4729-A519-649C17913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Održavanje higijene prodavaonice je jedan od načina pripreme prodavaonice</a:t>
            </a:r>
          </a:p>
          <a:p>
            <a:r>
              <a:rPr lang="hr-HR" sz="2800" dirty="0"/>
              <a:t>Čišćenje podova te po potrebi usisavanje</a:t>
            </a:r>
          </a:p>
        </p:txBody>
      </p:sp>
    </p:spTree>
    <p:extLst>
      <p:ext uri="{BB962C8B-B14F-4D97-AF65-F5344CB8AC3E}">
        <p14:creationId xmlns:p14="http://schemas.microsoft.com/office/powerpoint/2010/main" val="2582559687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321</Words>
  <Application>Microsoft Office PowerPoint</Application>
  <PresentationFormat>Široki zaslon</PresentationFormat>
  <Paragraphs>40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Verdana</vt:lpstr>
      <vt:lpstr>Wingdings 3</vt:lpstr>
      <vt:lpstr>Pramen</vt:lpstr>
      <vt:lpstr>AKTIVNOSTI PRODAVAČA NA POČETKU RADNOG DANA</vt:lpstr>
      <vt:lpstr>Prodavač</vt:lpstr>
      <vt:lpstr>PowerPoint prezentacija</vt:lpstr>
      <vt:lpstr>Aktivnosti na početku radnog dana</vt:lpstr>
      <vt:lpstr>Osobna higijena</vt:lpstr>
      <vt:lpstr>Priprema za posao</vt:lpstr>
      <vt:lpstr>Dolazak na posao na vrijeme</vt:lpstr>
      <vt:lpstr>Priprema radnog mjesta</vt:lpstr>
      <vt:lpstr>Priprema prodavaonice</vt:lpstr>
      <vt:lpstr>Otvaranje prodavaonice</vt:lpstr>
      <vt:lpstr>Početak rada s kupcima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AKTIVNOSTI ZAPOSLENIKA NA POČETKU RADNOG DANA</dc:title>
  <dc:creator>Marina Pleša</dc:creator>
  <cp:lastModifiedBy>Marina Pleša</cp:lastModifiedBy>
  <cp:revision>3</cp:revision>
  <dcterms:created xsi:type="dcterms:W3CDTF">2023-11-18T15:17:55Z</dcterms:created>
  <dcterms:modified xsi:type="dcterms:W3CDTF">2024-04-25T13:51:50Z</dcterms:modified>
</cp:coreProperties>
</file>