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239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27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167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30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8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4111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822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22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042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26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23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38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123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471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58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792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47A81-D45F-46C7-9349-B088E9B01655}" type="datetimeFigureOut">
              <a:rPr lang="hr-HR" smtClean="0"/>
              <a:t>25.4.2024.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D631CA-A5CC-4072-90B9-684089FC6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133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733C7F-C6D8-4DA3-A5DC-16A1D1DE36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6000" dirty="0"/>
              <a:t>AKTIVNOSTI PRODAVAČA NA POČETKU RADNOG DANA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D4A5F36-C7AB-40D6-9C01-F2E27144D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7254" y="5513033"/>
            <a:ext cx="3177358" cy="390629"/>
          </a:xfrm>
        </p:spPr>
        <p:txBody>
          <a:bodyPr>
            <a:normAutofit/>
          </a:bodyPr>
          <a:lstStyle/>
          <a:p>
            <a:r>
              <a:rPr lang="hr-HR" dirty="0"/>
              <a:t>Marina Pleša</a:t>
            </a:r>
          </a:p>
        </p:txBody>
      </p:sp>
    </p:spTree>
    <p:extLst>
      <p:ext uri="{BB962C8B-B14F-4D97-AF65-F5344CB8AC3E}">
        <p14:creationId xmlns:p14="http://schemas.microsoft.com/office/powerpoint/2010/main" val="139173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74C071-0523-40B1-97CE-2134C54A4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Otvaranje prodavaonice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BE109F-C113-4169-921F-B9EF722A1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Svaka prodavaonica ima svoje radno vrijeme</a:t>
            </a:r>
          </a:p>
          <a:p>
            <a:r>
              <a:rPr lang="hr-HR" sz="2800" dirty="0"/>
              <a:t>Radno vrijeme najčešće započinje u 8:00</a:t>
            </a:r>
          </a:p>
          <a:p>
            <a:r>
              <a:rPr lang="hr-HR" sz="2800" dirty="0"/>
              <a:t>Prodavač otvara prodavaonicu u točno navedeno vrijeme kako bi mogla početi radi sukladno sa zakonom</a:t>
            </a:r>
          </a:p>
        </p:txBody>
      </p:sp>
    </p:spTree>
    <p:extLst>
      <p:ext uri="{BB962C8B-B14F-4D97-AF65-F5344CB8AC3E}">
        <p14:creationId xmlns:p14="http://schemas.microsoft.com/office/powerpoint/2010/main" val="284945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D10581-4D3E-4C03-89AE-4CD1EBFE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Početak rada s kupcima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4A663C-E222-4244-B364-555DE1AD7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Otvaranjem prodavaonice prodavač počinje svoj rad s kupcima te im prodaje/ naplaćuje proizvode</a:t>
            </a:r>
          </a:p>
        </p:txBody>
      </p:sp>
    </p:spTree>
    <p:extLst>
      <p:ext uri="{BB962C8B-B14F-4D97-AF65-F5344CB8AC3E}">
        <p14:creationId xmlns:p14="http://schemas.microsoft.com/office/powerpoint/2010/main" val="344307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25FD7A1-293B-4A50-9889-414034FC1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0"/>
            <a:ext cx="5102159" cy="4220820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HVALA NA PAŽNJI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6B036FA-775C-49FA-97AD-0634C272B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9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D2A602-E47E-4C36-BDA9-DF019927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Prodavač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78F498-48E1-4763-B1D5-43BE687B1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b="0" i="0" dirty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Osoba koja radi u prodavaonici</a:t>
            </a:r>
          </a:p>
          <a:p>
            <a:r>
              <a:rPr lang="hr-HR" sz="2800" b="0" i="0" dirty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Posao prodavača podrazumijeva prodaju robe na veliko ili malo te savjetovanje kupaca o kupovini. </a:t>
            </a:r>
          </a:p>
          <a:p>
            <a:r>
              <a:rPr lang="hr-HR" sz="2800" b="0" i="0" dirty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Prodavač može raditi u velikim trgovačkim sustavima, na specijaliziranim odjelima ili u malim trgovačkim društvima</a:t>
            </a:r>
            <a:endParaRPr lang="hr-HR" sz="28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507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3FE6C6-047C-44CB-85D7-842A1E8F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37D677-3CB9-4583-AC36-BC1B7E7D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Prodanu robu mora znati prikladno zamotati</a:t>
            </a:r>
          </a:p>
          <a:p>
            <a:r>
              <a:rPr lang="hr-HR" sz="2800" dirty="0"/>
              <a:t>Pri preuzimanju robe mora pregledati kvalitetu i kvantitetu robe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445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0AF890-EA75-4ECC-9480-C2958467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Aktivnosti na početku radnog dana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807732-E18E-41E3-B06F-3E287933E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/>
              <a:t>Osobna higijena</a:t>
            </a:r>
          </a:p>
          <a:p>
            <a:r>
              <a:rPr lang="hr-HR" sz="2800" dirty="0"/>
              <a:t>Priprema za posao</a:t>
            </a:r>
          </a:p>
          <a:p>
            <a:r>
              <a:rPr lang="hr-HR" sz="2800" dirty="0"/>
              <a:t>Dolazak na posao na vrijeme</a:t>
            </a:r>
          </a:p>
          <a:p>
            <a:r>
              <a:rPr lang="hr-HR" sz="2800" dirty="0"/>
              <a:t>Priprema radnog mjesta</a:t>
            </a:r>
          </a:p>
          <a:p>
            <a:r>
              <a:rPr lang="hr-HR" sz="2800" dirty="0"/>
              <a:t>Priprema prodavaonice</a:t>
            </a:r>
          </a:p>
          <a:p>
            <a:r>
              <a:rPr lang="hr-HR" sz="2800" dirty="0"/>
              <a:t>Otvaranje prodavaonice</a:t>
            </a:r>
          </a:p>
          <a:p>
            <a:r>
              <a:rPr lang="hr-HR" sz="2800" dirty="0"/>
              <a:t>Početak rada s kupcima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85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666E72-F2CD-46D0-853E-9D5AFB3E0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Osobna higijena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1DAAF2-A153-47FF-8A28-D6CC1F437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Svaka osoba a samim time i svaki prodavač mora održavati osobnu higijenu</a:t>
            </a:r>
          </a:p>
          <a:p>
            <a:r>
              <a:rPr lang="hr-HR" sz="2800" dirty="0"/>
              <a:t>Osoban higijena podrazumijeva svakodnevno tuširanje, pranje zubi te pranje kose minimalno 2 puta tjedno</a:t>
            </a:r>
          </a:p>
          <a:p>
            <a:r>
              <a:rPr lang="hr-HR" sz="2800" dirty="0"/>
              <a:t>Također osoban higijena podrazumijeva svakodnevno oblačenje čiste odjeće</a:t>
            </a:r>
          </a:p>
        </p:txBody>
      </p:sp>
    </p:spTree>
    <p:extLst>
      <p:ext uri="{BB962C8B-B14F-4D97-AF65-F5344CB8AC3E}">
        <p14:creationId xmlns:p14="http://schemas.microsoft.com/office/powerpoint/2010/main" val="296501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F51BDC-7D63-4946-9C0F-D5BE140E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Priprema za posao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9220EB-C42E-4C5C-A3F8-5FB9DAC6D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Svaki prodavač se mora za posao pripremiti psihički, stručno i tjelesno</a:t>
            </a:r>
          </a:p>
        </p:txBody>
      </p:sp>
    </p:spTree>
    <p:extLst>
      <p:ext uri="{BB962C8B-B14F-4D97-AF65-F5344CB8AC3E}">
        <p14:creationId xmlns:p14="http://schemas.microsoft.com/office/powerpoint/2010/main" val="66573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DED3BA-6328-465E-94CD-B11E30BD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Dolazak na posao na vrijeme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EF53E2-D592-4564-9356-6B9A3D8C2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Dolazak na vrijeme jedna je od bitnih kvalifikacija i odlika svakog prodavača/ zaposlenika</a:t>
            </a:r>
          </a:p>
          <a:p>
            <a:r>
              <a:rPr lang="hr-HR" sz="2800" dirty="0"/>
              <a:t>Svaki prodavač  mora biti točan i na vrijeme dolaziti na radno mjesto ( u prodavaonicu)</a:t>
            </a:r>
          </a:p>
          <a:p>
            <a:r>
              <a:rPr lang="hr-HR" sz="2800" dirty="0"/>
              <a:t>Na radno mjesto se mora doći minimalno 15 minuta ranije od navedenog početka radnog vremena</a:t>
            </a:r>
          </a:p>
        </p:txBody>
      </p:sp>
    </p:spTree>
    <p:extLst>
      <p:ext uri="{BB962C8B-B14F-4D97-AF65-F5344CB8AC3E}">
        <p14:creationId xmlns:p14="http://schemas.microsoft.com/office/powerpoint/2010/main" val="55935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BA1E26-916F-427E-ABB6-75F60B76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Priprema radnog mjesta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584364-FAE8-4E72-B487-A89713A81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Priprema radnog mjesta osnova je za dobar početak radnog mjesta</a:t>
            </a:r>
          </a:p>
          <a:p>
            <a:r>
              <a:rPr lang="hr-HR" sz="2800" dirty="0"/>
              <a:t>Prodavač priprema svoje radno mjesto tako da napuni police sa proizvodima koji nedostaju, pregleda sve police i utvrdi nalaze li se svi proizvodi na svom mjestu te ima li ih u dovoljnoj količini</a:t>
            </a:r>
          </a:p>
          <a:p>
            <a:r>
              <a:rPr lang="hr-HR" sz="2800" dirty="0"/>
              <a:t>Također ukoliko utvrdi ili procjeni da određenog proizvoda nema u dovoljnoj količini, trebao bi ga naručiti od dobavljača</a:t>
            </a:r>
          </a:p>
        </p:txBody>
      </p:sp>
    </p:spTree>
    <p:extLst>
      <p:ext uri="{BB962C8B-B14F-4D97-AF65-F5344CB8AC3E}">
        <p14:creationId xmlns:p14="http://schemas.microsoft.com/office/powerpoint/2010/main" val="120990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94BB92-A704-4354-BCDF-CEF609EF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Priprema prodavaonice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FBE994-0285-4729-A519-649C17913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Održavanje higijene prodavaonice je jedan od načina pripreme prodavaonice</a:t>
            </a:r>
          </a:p>
          <a:p>
            <a:r>
              <a:rPr lang="hr-HR" sz="2800" dirty="0"/>
              <a:t>Čišćenje podova te po potrebi usisavanje</a:t>
            </a:r>
          </a:p>
        </p:txBody>
      </p:sp>
    </p:spTree>
    <p:extLst>
      <p:ext uri="{BB962C8B-B14F-4D97-AF65-F5344CB8AC3E}">
        <p14:creationId xmlns:p14="http://schemas.microsoft.com/office/powerpoint/2010/main" val="2582559687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321</Words>
  <Application>Microsoft Office PowerPoint</Application>
  <PresentationFormat>Široki zaslon</PresentationFormat>
  <Paragraphs>40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Verdana</vt:lpstr>
      <vt:lpstr>Wingdings 3</vt:lpstr>
      <vt:lpstr>Pramen</vt:lpstr>
      <vt:lpstr>AKTIVNOSTI PRODAVAČA NA POČETKU RADNOG DANA</vt:lpstr>
      <vt:lpstr>Prodavač</vt:lpstr>
      <vt:lpstr>PowerPoint prezentacija</vt:lpstr>
      <vt:lpstr>Aktivnosti na početku radnog dana</vt:lpstr>
      <vt:lpstr>Osobna higijena</vt:lpstr>
      <vt:lpstr>Priprema za posao</vt:lpstr>
      <vt:lpstr>Dolazak na posao na vrijeme</vt:lpstr>
      <vt:lpstr>Priprema radnog mjesta</vt:lpstr>
      <vt:lpstr>Priprema prodavaonice</vt:lpstr>
      <vt:lpstr>Otvaranje prodavaonice</vt:lpstr>
      <vt:lpstr>Početak rada s kupcima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AKTIVNOSTI ZAPOSLENIKA NA POČETKU RADNOG DANA</dc:title>
  <dc:creator>Marina Pleša</dc:creator>
  <cp:lastModifiedBy>Marina Pleša</cp:lastModifiedBy>
  <cp:revision>3</cp:revision>
  <dcterms:created xsi:type="dcterms:W3CDTF">2023-11-18T15:17:55Z</dcterms:created>
  <dcterms:modified xsi:type="dcterms:W3CDTF">2024-04-25T13:51:50Z</dcterms:modified>
</cp:coreProperties>
</file>