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701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105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7516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198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154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7093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8392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165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4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910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635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539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582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99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003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049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47A81-D45F-46C7-9349-B088E9B01655}" type="datetimeFigureOut">
              <a:rPr lang="hr-HR" smtClean="0"/>
              <a:t>25.4.2024.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D631CA-A5CC-4072-90B9-684089FC6A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556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61733C7F-C6D8-4DA3-A5DC-16A1D1DE3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hr-HR" sz="6000" dirty="0">
                <a:solidFill>
                  <a:schemeClr val="tx2">
                    <a:lumMod val="75000"/>
                  </a:schemeClr>
                </a:solidFill>
              </a:rPr>
              <a:t>AKTIVNOSTI PRODAVAČA NA KRAJU RADNOG DANA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D4A5F36-C7AB-40D6-9C01-F2E27144D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5696" y="6177923"/>
            <a:ext cx="2390375" cy="423437"/>
          </a:xfrm>
        </p:spPr>
        <p:txBody>
          <a:bodyPr anchor="ctr">
            <a:normAutofit/>
          </a:bodyPr>
          <a:lstStyle/>
          <a:p>
            <a:r>
              <a:rPr lang="hr-HR" dirty="0">
                <a:solidFill>
                  <a:schemeClr val="tx2">
                    <a:lumMod val="75000"/>
                  </a:schemeClr>
                </a:solidFill>
              </a:rPr>
              <a:t>Marina Pleša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7196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73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7333D7-544F-43B5-98A7-0B86B0009C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dirty="0"/>
              <a:t>HVALA NA PAŽNJI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4F1E894-AC7A-44D2-8DAD-D6BFB2ED81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116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C9F078-9C7E-4A88-B184-FD8AFB7B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PRODAVAČ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F1D4D2-0153-4BBB-91A4-128057DD7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0" i="0" dirty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Osoba koja radi u prodavaonici</a:t>
            </a:r>
          </a:p>
          <a:p>
            <a:r>
              <a:rPr lang="hr-HR" sz="2800" b="0" i="0" dirty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Posao prodavača podrazumijeva prodaju robe na veliko ili malo te savjetovanje kupaca o kupovini. </a:t>
            </a:r>
          </a:p>
          <a:p>
            <a:r>
              <a:rPr lang="hr-HR" sz="2800" b="0" i="0" dirty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Prodavač može raditi u velikim trgovačkim sustavima, na specijaliziranim odjelima ili u malim trgovačkim društvima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05312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3B7F80-AFF3-4DAC-B7B3-A85C003B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EE3AA5-4E92-493A-B7FD-90039753C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Prodanu robu mora znati prikladno zamotati</a:t>
            </a:r>
          </a:p>
          <a:p>
            <a:r>
              <a:rPr lang="hr-HR" sz="2800" dirty="0"/>
              <a:t>Pri preuzimanju robe mora pregledati kvalitetu i kvantitetu robe  </a:t>
            </a:r>
          </a:p>
        </p:txBody>
      </p:sp>
    </p:spTree>
    <p:extLst>
      <p:ext uri="{BB962C8B-B14F-4D97-AF65-F5344CB8AC3E}">
        <p14:creationId xmlns:p14="http://schemas.microsoft.com/office/powerpoint/2010/main" val="417234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6A4606-8A66-4A16-B8F1-5353FCC1D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Aktivnosti na kraju radnog dana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A297B12-716E-4D5A-9537-1F781B996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Razvrstavanje ostavljenih proizvoda</a:t>
            </a:r>
          </a:p>
          <a:p>
            <a:r>
              <a:rPr lang="hr-HR" sz="2800" dirty="0"/>
              <a:t>Zatvaranje prodavaonice</a:t>
            </a:r>
          </a:p>
          <a:p>
            <a:r>
              <a:rPr lang="hr-HR" sz="2800" dirty="0"/>
              <a:t>Povlačenje proizvoda na početak police</a:t>
            </a:r>
          </a:p>
          <a:p>
            <a:r>
              <a:rPr lang="hr-HR" sz="2800" dirty="0"/>
              <a:t>Obračun blagajne</a:t>
            </a:r>
          </a:p>
          <a:p>
            <a:r>
              <a:rPr lang="hr-HR" sz="2800" dirty="0"/>
              <a:t>Odlazak s posla</a:t>
            </a:r>
          </a:p>
        </p:txBody>
      </p:sp>
    </p:spTree>
    <p:extLst>
      <p:ext uri="{BB962C8B-B14F-4D97-AF65-F5344CB8AC3E}">
        <p14:creationId xmlns:p14="http://schemas.microsoft.com/office/powerpoint/2010/main" val="315618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107181-EEC2-485F-A137-948477FE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Razvrstavanje proizvoda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532F51-6BBC-4A09-9F2E-0C9BF3A94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Tokom radnog dana kupci/ potrošači ostavljaju u prodavaonici na različitim mjestima različite proizvode ili se na blagajni odluče da određeni proizvod ne žele kupiti</a:t>
            </a:r>
          </a:p>
          <a:p>
            <a:endParaRPr lang="hr-HR" sz="2800" dirty="0"/>
          </a:p>
          <a:p>
            <a:r>
              <a:rPr lang="hr-HR" sz="2800" dirty="0"/>
              <a:t>Prodavač „ostavljene” proizvode treba vratiti na mjesto koje je za to predviđeno</a:t>
            </a:r>
          </a:p>
        </p:txBody>
      </p:sp>
    </p:spTree>
    <p:extLst>
      <p:ext uri="{BB962C8B-B14F-4D97-AF65-F5344CB8AC3E}">
        <p14:creationId xmlns:p14="http://schemas.microsoft.com/office/powerpoint/2010/main" val="3371563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FA6D32-012A-41CD-AF7D-B11043285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Zatvaranje prodavaonice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7CA7DB-B4EA-445C-8D7F-4B76DE4A3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Svaka prodavaonica ima svoje radno vrijeme ( najčešće prodavaonice rade do 20-21 sat)</a:t>
            </a:r>
          </a:p>
          <a:p>
            <a:endParaRPr lang="hr-HR" sz="2800" dirty="0"/>
          </a:p>
          <a:p>
            <a:r>
              <a:rPr lang="hr-HR" sz="2800" dirty="0"/>
              <a:t>Kada bude kraj radnog vremena prodavaonice prodavač je treba zatvoriti/ zaključati vrata kako kupci/potrošači više ne bi ulazili u prodajni prostor</a:t>
            </a:r>
          </a:p>
        </p:txBody>
      </p:sp>
    </p:spTree>
    <p:extLst>
      <p:ext uri="{BB962C8B-B14F-4D97-AF65-F5344CB8AC3E}">
        <p14:creationId xmlns:p14="http://schemas.microsoft.com/office/powerpoint/2010/main" val="307942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ADEA2D-9147-475D-A97B-688300C2C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Povlačenje proizvoda na početak police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87AA8D-DA09-4852-B961-FC578DEEB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Tokom radnog dana kupci/potrošači kupuju određene proizvode</a:t>
            </a:r>
          </a:p>
          <a:p>
            <a:r>
              <a:rPr lang="hr-HR" sz="2800" dirty="0"/>
              <a:t>Prilikom njihove kupnje, prostor na polici ostaje prazan</a:t>
            </a:r>
          </a:p>
          <a:p>
            <a:r>
              <a:rPr lang="hr-HR" sz="2800" dirty="0"/>
              <a:t>Prodavač na kraju radnog dana treba ostatak proizvoda koji je ostao na polici povući na početak police kako bi police izgledale uredno</a:t>
            </a:r>
          </a:p>
        </p:txBody>
      </p:sp>
    </p:spTree>
    <p:extLst>
      <p:ext uri="{BB962C8B-B14F-4D97-AF65-F5344CB8AC3E}">
        <p14:creationId xmlns:p14="http://schemas.microsoft.com/office/powerpoint/2010/main" val="1398821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BEBF47-2A2D-4D40-BE85-3F7B50C55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Obračun blagajne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C94370-2A88-465B-9379-7A4459B41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/>
              <a:t>Većina prodavača koja radi u prodavaonici obavlja posao blagajnika</a:t>
            </a:r>
          </a:p>
          <a:p>
            <a:r>
              <a:rPr lang="hr-HR" sz="2800" dirty="0"/>
              <a:t>Na kraju radnog vremena treba obračunati blagajnu- prebrojati dnevni utržak i pripremiti blagajnu za drugi radni dan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4051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7581BA-12FE-4F28-931A-34894FD0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Odlazak s posla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4CBC0CF-3BED-4CB0-A516-CC90E6FF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Po završetku radnog vremena prodavaonice te obavljenih svih radnji koje su u opisu zanimanja prodavača, prodavač se upućuje sa svojeg radnog mjesta </a:t>
            </a:r>
          </a:p>
        </p:txBody>
      </p:sp>
    </p:spTree>
    <p:extLst>
      <p:ext uri="{BB962C8B-B14F-4D97-AF65-F5344CB8AC3E}">
        <p14:creationId xmlns:p14="http://schemas.microsoft.com/office/powerpoint/2010/main" val="3408995576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263</Words>
  <Application>Microsoft Office PowerPoint</Application>
  <PresentationFormat>Široki zaslon</PresentationFormat>
  <Paragraphs>32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Verdana</vt:lpstr>
      <vt:lpstr>Wingdings 3</vt:lpstr>
      <vt:lpstr>Pramen</vt:lpstr>
      <vt:lpstr>AKTIVNOSTI PRODAVAČA NA KRAJU RADNOG DANA</vt:lpstr>
      <vt:lpstr>PRODAVAČ</vt:lpstr>
      <vt:lpstr>PowerPoint prezentacija</vt:lpstr>
      <vt:lpstr>Aktivnosti na kraju radnog dana</vt:lpstr>
      <vt:lpstr>Razvrstavanje proizvoda</vt:lpstr>
      <vt:lpstr>Zatvaranje prodavaonice</vt:lpstr>
      <vt:lpstr>Povlačenje proizvoda na početak police</vt:lpstr>
      <vt:lpstr>Obračun blagajne</vt:lpstr>
      <vt:lpstr>Odlazak s posla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AKTIVNOSTI ZAPOSLENIKA NA POČETKU RADNOG DANA</dc:title>
  <dc:creator>Marina Pleša</dc:creator>
  <cp:lastModifiedBy>Marina Pleša</cp:lastModifiedBy>
  <cp:revision>3</cp:revision>
  <dcterms:created xsi:type="dcterms:W3CDTF">2023-11-18T15:17:55Z</dcterms:created>
  <dcterms:modified xsi:type="dcterms:W3CDTF">2024-04-25T13:50:22Z</dcterms:modified>
</cp:coreProperties>
</file>