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2E899D-C893-E90D-C94C-BC3C636286A1}" v="897" dt="2024-04-21T14:16:17.4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ja Jurić" userId="S::marija.juric32@skole.hr::146dd0ef-fec6-438b-97cb-42a26a580ddd" providerId="AD" clId="Web-{1F2E899D-C893-E90D-C94C-BC3C636286A1}"/>
    <pc:docChg chg="addSld modSld addMainMaster delMainMaster">
      <pc:chgData name="Marija Jurić" userId="S::marija.juric32@skole.hr::146dd0ef-fec6-438b-97cb-42a26a580ddd" providerId="AD" clId="Web-{1F2E899D-C893-E90D-C94C-BC3C636286A1}" dt="2024-04-21T14:16:17.415" v="938" actId="20577"/>
      <pc:docMkLst>
        <pc:docMk/>
      </pc:docMkLst>
      <pc:sldChg chg="addSp delSp modSp mod setBg modClrScheme chgLayout">
        <pc:chgData name="Marija Jurić" userId="S::marija.juric32@skole.hr::146dd0ef-fec6-438b-97cb-42a26a580ddd" providerId="AD" clId="Web-{1F2E899D-C893-E90D-C94C-BC3C636286A1}" dt="2024-04-21T14:14:38.149" v="928" actId="14100"/>
        <pc:sldMkLst>
          <pc:docMk/>
          <pc:sldMk cId="109857222" sldId="256"/>
        </pc:sldMkLst>
        <pc:spChg chg="mod">
          <ac:chgData name="Marija Jurić" userId="S::marija.juric32@skole.hr::146dd0ef-fec6-438b-97cb-42a26a580ddd" providerId="AD" clId="Web-{1F2E899D-C893-E90D-C94C-BC3C636286A1}" dt="2024-04-21T14:14:38.149" v="928" actId="14100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Marija Jurić" userId="S::marija.juric32@skole.hr::146dd0ef-fec6-438b-97cb-42a26a580ddd" providerId="AD" clId="Web-{1F2E899D-C893-E90D-C94C-BC3C636286A1}" dt="2024-04-21T13:39:18.544" v="55" actId="14100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Marija Jurić" userId="S::marija.juric32@skole.hr::146dd0ef-fec6-438b-97cb-42a26a580ddd" providerId="AD" clId="Web-{1F2E899D-C893-E90D-C94C-BC3C636286A1}" dt="2024-04-21T13:38:25.341" v="40"/>
          <ac:spMkLst>
            <pc:docMk/>
            <pc:sldMk cId="109857222" sldId="256"/>
            <ac:spMk id="9" creationId="{736ACF6A-FC06-4E10-819E-2E7BC6978872}"/>
          </ac:spMkLst>
        </pc:spChg>
        <pc:spChg chg="add">
          <ac:chgData name="Marija Jurić" userId="S::marija.juric32@skole.hr::146dd0ef-fec6-438b-97cb-42a26a580ddd" providerId="AD" clId="Web-{1F2E899D-C893-E90D-C94C-BC3C636286A1}" dt="2024-04-21T13:38:45.529" v="49"/>
          <ac:spMkLst>
            <pc:docMk/>
            <pc:sldMk cId="109857222" sldId="256"/>
            <ac:spMk id="10" creationId="{D04CF648-5CB3-49E4-BE34-8A0598901AE4}"/>
          </ac:spMkLst>
        </pc:spChg>
        <pc:spChg chg="add del">
          <ac:chgData name="Marija Jurić" userId="S::marija.juric32@skole.hr::146dd0ef-fec6-438b-97cb-42a26a580ddd" providerId="AD" clId="Web-{1F2E899D-C893-E90D-C94C-BC3C636286A1}" dt="2024-04-21T13:38:25.341" v="40"/>
          <ac:spMkLst>
            <pc:docMk/>
            <pc:sldMk cId="109857222" sldId="256"/>
            <ac:spMk id="11" creationId="{55F12CF4-2DA8-61EA-0A5C-3753DDDAD188}"/>
          </ac:spMkLst>
        </pc:spChg>
        <pc:spChg chg="add">
          <ac:chgData name="Marija Jurić" userId="S::marija.juric32@skole.hr::146dd0ef-fec6-438b-97cb-42a26a580ddd" providerId="AD" clId="Web-{1F2E899D-C893-E90D-C94C-BC3C636286A1}" dt="2024-04-21T13:38:45.529" v="49"/>
          <ac:spMkLst>
            <pc:docMk/>
            <pc:sldMk cId="109857222" sldId="256"/>
            <ac:spMk id="12" creationId="{669E559C-09DA-4586-86C9-F3C05D9A08C9}"/>
          </ac:spMkLst>
        </pc:spChg>
        <pc:spChg chg="add">
          <ac:chgData name="Marija Jurić" userId="S::marija.juric32@skole.hr::146dd0ef-fec6-438b-97cb-42a26a580ddd" providerId="AD" clId="Web-{1F2E899D-C893-E90D-C94C-BC3C636286A1}" dt="2024-04-21T13:38:45.529" v="49"/>
          <ac:spMkLst>
            <pc:docMk/>
            <pc:sldMk cId="109857222" sldId="256"/>
            <ac:spMk id="14" creationId="{89CB4E80-C571-41A6-BC8A-968D8C75FBF1}"/>
          </ac:spMkLst>
        </pc:spChg>
        <pc:spChg chg="add del">
          <ac:chgData name="Marija Jurić" userId="S::marija.juric32@skole.hr::146dd0ef-fec6-438b-97cb-42a26a580ddd" providerId="AD" clId="Web-{1F2E899D-C893-E90D-C94C-BC3C636286A1}" dt="2024-04-21T13:38:28.497" v="42"/>
          <ac:spMkLst>
            <pc:docMk/>
            <pc:sldMk cId="109857222" sldId="256"/>
            <ac:spMk id="15" creationId="{DDCE5572-4319-4D42-813F-C8C69C08CAA8}"/>
          </ac:spMkLst>
        </pc:spChg>
        <pc:spChg chg="add del">
          <ac:chgData name="Marija Jurić" userId="S::marija.juric32@skole.hr::146dd0ef-fec6-438b-97cb-42a26a580ddd" providerId="AD" clId="Web-{1F2E899D-C893-E90D-C94C-BC3C636286A1}" dt="2024-04-21T13:38:28.497" v="42"/>
          <ac:spMkLst>
            <pc:docMk/>
            <pc:sldMk cId="109857222" sldId="256"/>
            <ac:spMk id="16" creationId="{0E91F5CA-B392-444C-88E3-BF5BAAEBDEB0}"/>
          </ac:spMkLst>
        </pc:spChg>
        <pc:spChg chg="add del">
          <ac:chgData name="Marija Jurić" userId="S::marija.juric32@skole.hr::146dd0ef-fec6-438b-97cb-42a26a580ddd" providerId="AD" clId="Web-{1F2E899D-C893-E90D-C94C-BC3C636286A1}" dt="2024-04-21T13:38:28.497" v="42"/>
          <ac:spMkLst>
            <pc:docMk/>
            <pc:sldMk cId="109857222" sldId="256"/>
            <ac:spMk id="18" creationId="{9752D771-2D72-4B2C-B816-121D10C38ED0}"/>
          </ac:spMkLst>
        </pc:spChg>
        <pc:spChg chg="add del">
          <ac:chgData name="Marija Jurić" userId="S::marija.juric32@skole.hr::146dd0ef-fec6-438b-97cb-42a26a580ddd" providerId="AD" clId="Web-{1F2E899D-C893-E90D-C94C-BC3C636286A1}" dt="2024-04-21T13:38:28.497" v="42"/>
          <ac:spMkLst>
            <pc:docMk/>
            <pc:sldMk cId="109857222" sldId="256"/>
            <ac:spMk id="19" creationId="{58D2EC0A-5E54-424F-BE02-26DFFEBD6F9D}"/>
          </ac:spMkLst>
        </pc:spChg>
        <pc:spChg chg="add">
          <ac:chgData name="Marija Jurić" userId="S::marija.juric32@skole.hr::146dd0ef-fec6-438b-97cb-42a26a580ddd" providerId="AD" clId="Web-{1F2E899D-C893-E90D-C94C-BC3C636286A1}" dt="2024-04-21T13:38:45.529" v="49"/>
          <ac:spMkLst>
            <pc:docMk/>
            <pc:sldMk cId="109857222" sldId="256"/>
            <ac:spMk id="20" creationId="{454F422E-435A-4694-BE6E-B4968E7981A3}"/>
          </ac:spMkLst>
        </pc:spChg>
        <pc:spChg chg="add del">
          <ac:chgData name="Marija Jurić" userId="S::marija.juric32@skole.hr::146dd0ef-fec6-438b-97cb-42a26a580ddd" providerId="AD" clId="Web-{1F2E899D-C893-E90D-C94C-BC3C636286A1}" dt="2024-04-21T13:38:30.528" v="44"/>
          <ac:spMkLst>
            <pc:docMk/>
            <pc:sldMk cId="109857222" sldId="256"/>
            <ac:spMk id="21" creationId="{CD18051F-0BA4-4C80-832C-1845011B9CAF}"/>
          </ac:spMkLst>
        </pc:spChg>
        <pc:spChg chg="add del">
          <ac:chgData name="Marija Jurić" userId="S::marija.juric32@skole.hr::146dd0ef-fec6-438b-97cb-42a26a580ddd" providerId="AD" clId="Web-{1F2E899D-C893-E90D-C94C-BC3C636286A1}" dt="2024-04-21T13:38:30.528" v="44"/>
          <ac:spMkLst>
            <pc:docMk/>
            <pc:sldMk cId="109857222" sldId="256"/>
            <ac:spMk id="23" creationId="{13F26D5C-77E9-4A8D-95F0-1635BAD12650}"/>
          </ac:spMkLst>
        </pc:spChg>
        <pc:spChg chg="add del">
          <ac:chgData name="Marija Jurić" userId="S::marija.juric32@skole.hr::146dd0ef-fec6-438b-97cb-42a26a580ddd" providerId="AD" clId="Web-{1F2E899D-C893-E90D-C94C-BC3C636286A1}" dt="2024-04-21T13:38:36.669" v="46"/>
          <ac:spMkLst>
            <pc:docMk/>
            <pc:sldMk cId="109857222" sldId="256"/>
            <ac:spMk id="27" creationId="{610334BF-0422-4A9A-BE46-AEB8C348BAC4}"/>
          </ac:spMkLst>
        </pc:spChg>
        <pc:spChg chg="add del">
          <ac:chgData name="Marija Jurić" userId="S::marija.juric32@skole.hr::146dd0ef-fec6-438b-97cb-42a26a580ddd" providerId="AD" clId="Web-{1F2E899D-C893-E90D-C94C-BC3C636286A1}" dt="2024-04-21T13:38:36.669" v="46"/>
          <ac:spMkLst>
            <pc:docMk/>
            <pc:sldMk cId="109857222" sldId="256"/>
            <ac:spMk id="28" creationId="{C98F2823-0279-49D8-928D-754B222533EF}"/>
          </ac:spMkLst>
        </pc:spChg>
        <pc:spChg chg="add del">
          <ac:chgData name="Marija Jurić" userId="S::marija.juric32@skole.hr::146dd0ef-fec6-438b-97cb-42a26a580ddd" providerId="AD" clId="Web-{1F2E899D-C893-E90D-C94C-BC3C636286A1}" dt="2024-04-21T13:38:36.669" v="46"/>
          <ac:spMkLst>
            <pc:docMk/>
            <pc:sldMk cId="109857222" sldId="256"/>
            <ac:spMk id="29" creationId="{02E45E95-311C-41C7-A882-6E43F0806865}"/>
          </ac:spMkLst>
        </pc:spChg>
        <pc:spChg chg="add del">
          <ac:chgData name="Marija Jurić" userId="S::marija.juric32@skole.hr::146dd0ef-fec6-438b-97cb-42a26a580ddd" providerId="AD" clId="Web-{1F2E899D-C893-E90D-C94C-BC3C636286A1}" dt="2024-04-21T13:38:36.669" v="46"/>
          <ac:spMkLst>
            <pc:docMk/>
            <pc:sldMk cId="109857222" sldId="256"/>
            <ac:spMk id="30" creationId="{B7299D5D-ECC5-41EB-B830-C3A35FB35516}"/>
          </ac:spMkLst>
        </pc:spChg>
        <pc:spChg chg="add del">
          <ac:chgData name="Marija Jurić" userId="S::marija.juric32@skole.hr::146dd0ef-fec6-438b-97cb-42a26a580ddd" providerId="AD" clId="Web-{1F2E899D-C893-E90D-C94C-BC3C636286A1}" dt="2024-04-21T13:38:36.669" v="46"/>
          <ac:spMkLst>
            <pc:docMk/>
            <pc:sldMk cId="109857222" sldId="256"/>
            <ac:spMk id="31" creationId="{88C91735-5EFE-44D1-8CC6-FDF0D11B6F5D}"/>
          </ac:spMkLst>
        </pc:spChg>
        <pc:spChg chg="add del">
          <ac:chgData name="Marija Jurić" userId="S::marija.juric32@skole.hr::146dd0ef-fec6-438b-97cb-42a26a580ddd" providerId="AD" clId="Web-{1F2E899D-C893-E90D-C94C-BC3C636286A1}" dt="2024-04-21T13:38:36.669" v="46"/>
          <ac:spMkLst>
            <pc:docMk/>
            <pc:sldMk cId="109857222" sldId="256"/>
            <ac:spMk id="32" creationId="{D33F926C-2613-475D-AEE4-CD7D87D3BA2D}"/>
          </ac:spMkLst>
        </pc:spChg>
        <pc:spChg chg="add del">
          <ac:chgData name="Marija Jurić" userId="S::marija.juric32@skole.hr::146dd0ef-fec6-438b-97cb-42a26a580ddd" providerId="AD" clId="Web-{1F2E899D-C893-E90D-C94C-BC3C636286A1}" dt="2024-04-21T13:38:36.669" v="46"/>
          <ac:spMkLst>
            <pc:docMk/>
            <pc:sldMk cId="109857222" sldId="256"/>
            <ac:spMk id="33" creationId="{1FD32A06-E9FE-4F5A-88A6-84905A72C26F}"/>
          </ac:spMkLst>
        </pc:spChg>
        <pc:spChg chg="add del">
          <ac:chgData name="Marija Jurić" userId="S::marija.juric32@skole.hr::146dd0ef-fec6-438b-97cb-42a26a580ddd" providerId="AD" clId="Web-{1F2E899D-C893-E90D-C94C-BC3C636286A1}" dt="2024-04-21T13:38:45.435" v="48"/>
          <ac:spMkLst>
            <pc:docMk/>
            <pc:sldMk cId="109857222" sldId="256"/>
            <ac:spMk id="36" creationId="{8930EBA3-4D2E-42E8-B828-834555328D85}"/>
          </ac:spMkLst>
        </pc:spChg>
        <pc:spChg chg="add del">
          <ac:chgData name="Marija Jurić" userId="S::marija.juric32@skole.hr::146dd0ef-fec6-438b-97cb-42a26a580ddd" providerId="AD" clId="Web-{1F2E899D-C893-E90D-C94C-BC3C636286A1}" dt="2024-04-21T13:38:45.435" v="48"/>
          <ac:spMkLst>
            <pc:docMk/>
            <pc:sldMk cId="109857222" sldId="256"/>
            <ac:spMk id="37" creationId="{E58B2195-5055-402F-A3E7-53FF0E4980C3}"/>
          </ac:spMkLst>
        </pc:spChg>
        <pc:spChg chg="add del">
          <ac:chgData name="Marija Jurić" userId="S::marija.juric32@skole.hr::146dd0ef-fec6-438b-97cb-42a26a580ddd" providerId="AD" clId="Web-{1F2E899D-C893-E90D-C94C-BC3C636286A1}" dt="2024-04-21T13:38:45.435" v="48"/>
          <ac:spMkLst>
            <pc:docMk/>
            <pc:sldMk cId="109857222" sldId="256"/>
            <ac:spMk id="39" creationId="{528AA953-F4F9-4DC5-97C7-491F4AF937DC}"/>
          </ac:spMkLst>
        </pc:spChg>
        <pc:spChg chg="add">
          <ac:chgData name="Marija Jurić" userId="S::marija.juric32@skole.hr::146dd0ef-fec6-438b-97cb-42a26a580ddd" providerId="AD" clId="Web-{1F2E899D-C893-E90D-C94C-BC3C636286A1}" dt="2024-04-21T13:38:45.529" v="49"/>
          <ac:spMkLst>
            <pc:docMk/>
            <pc:sldMk cId="109857222" sldId="256"/>
            <ac:spMk id="42" creationId="{87AA7ECE-DB5E-48B2-9EF4-7EEAF123BAB1}"/>
          </ac:spMkLst>
        </pc:spChg>
        <pc:spChg chg="add">
          <ac:chgData name="Marija Jurić" userId="S::marija.juric32@skole.hr::146dd0ef-fec6-438b-97cb-42a26a580ddd" providerId="AD" clId="Web-{1F2E899D-C893-E90D-C94C-BC3C636286A1}" dt="2024-04-21T13:38:45.529" v="49"/>
          <ac:spMkLst>
            <pc:docMk/>
            <pc:sldMk cId="109857222" sldId="256"/>
            <ac:spMk id="44" creationId="{8ADE9F60-E2BA-44E6-8C5B-A51B19292E3F}"/>
          </ac:spMkLst>
        </pc:spChg>
        <pc:picChg chg="add del">
          <ac:chgData name="Marija Jurić" userId="S::marija.juric32@skole.hr::146dd0ef-fec6-438b-97cb-42a26a580ddd" providerId="AD" clId="Web-{1F2E899D-C893-E90D-C94C-BC3C636286A1}" dt="2024-04-21T13:38:25.341" v="40"/>
          <ac:picMkLst>
            <pc:docMk/>
            <pc:sldMk cId="109857222" sldId="256"/>
            <ac:picMk id="4" creationId="{FFBF3CD5-D6FF-285F-062D-3B7D5EA6D64F}"/>
          </ac:picMkLst>
        </pc:picChg>
        <pc:picChg chg="add">
          <ac:chgData name="Marija Jurić" userId="S::marija.juric32@skole.hr::146dd0ef-fec6-438b-97cb-42a26a580ddd" providerId="AD" clId="Web-{1F2E899D-C893-E90D-C94C-BC3C636286A1}" dt="2024-04-21T13:38:45.529" v="49"/>
          <ac:picMkLst>
            <pc:docMk/>
            <pc:sldMk cId="109857222" sldId="256"/>
            <ac:picMk id="5" creationId="{05247B72-E703-3F1B-E7DD-CE9CA292055E}"/>
          </ac:picMkLst>
        </pc:picChg>
        <pc:picChg chg="add del">
          <ac:chgData name="Marija Jurić" userId="S::marija.juric32@skole.hr::146dd0ef-fec6-438b-97cb-42a26a580ddd" providerId="AD" clId="Web-{1F2E899D-C893-E90D-C94C-BC3C636286A1}" dt="2024-04-21T13:38:28.497" v="42"/>
          <ac:picMkLst>
            <pc:docMk/>
            <pc:sldMk cId="109857222" sldId="256"/>
            <ac:picMk id="17" creationId="{912D94D2-38DC-25B7-A0A6-AB78044B6995}"/>
          </ac:picMkLst>
        </pc:picChg>
        <pc:picChg chg="add del">
          <ac:chgData name="Marija Jurić" userId="S::marija.juric32@skole.hr::146dd0ef-fec6-438b-97cb-42a26a580ddd" providerId="AD" clId="Web-{1F2E899D-C893-E90D-C94C-BC3C636286A1}" dt="2024-04-21T13:38:30.528" v="44"/>
          <ac:picMkLst>
            <pc:docMk/>
            <pc:sldMk cId="109857222" sldId="256"/>
            <ac:picMk id="22" creationId="{38E0F30C-BA67-2078-7C06-9494BF49B1C3}"/>
          </ac:picMkLst>
        </pc:picChg>
        <pc:picChg chg="add del">
          <ac:chgData name="Marija Jurić" userId="S::marija.juric32@skole.hr::146dd0ef-fec6-438b-97cb-42a26a580ddd" providerId="AD" clId="Web-{1F2E899D-C893-E90D-C94C-BC3C636286A1}" dt="2024-04-21T13:38:36.669" v="46"/>
          <ac:picMkLst>
            <pc:docMk/>
            <pc:sldMk cId="109857222" sldId="256"/>
            <ac:picMk id="34" creationId="{543930A1-11E5-35D9-C8C1-51E67A352C0F}"/>
          </ac:picMkLst>
        </pc:picChg>
        <pc:picChg chg="add del">
          <ac:chgData name="Marija Jurić" userId="S::marija.juric32@skole.hr::146dd0ef-fec6-438b-97cb-42a26a580ddd" providerId="AD" clId="Web-{1F2E899D-C893-E90D-C94C-BC3C636286A1}" dt="2024-04-21T13:38:45.435" v="48"/>
          <ac:picMkLst>
            <pc:docMk/>
            <pc:sldMk cId="109857222" sldId="256"/>
            <ac:picMk id="38" creationId="{F419C13A-591F-5D4D-34FA-EBDEFA201C01}"/>
          </ac:picMkLst>
        </pc:picChg>
        <pc:picChg chg="add">
          <ac:chgData name="Marija Jurić" userId="S::marija.juric32@skole.hr::146dd0ef-fec6-438b-97cb-42a26a580ddd" providerId="AD" clId="Web-{1F2E899D-C893-E90D-C94C-BC3C636286A1}" dt="2024-04-21T13:38:45.529" v="49"/>
          <ac:picMkLst>
            <pc:docMk/>
            <pc:sldMk cId="109857222" sldId="256"/>
            <ac:picMk id="41" creationId="{275E317C-A480-3D93-6EB9-CF2ADADC0717}"/>
          </ac:picMkLst>
        </pc:picChg>
        <pc:picChg chg="add">
          <ac:chgData name="Marija Jurić" userId="S::marija.juric32@skole.hr::146dd0ef-fec6-438b-97cb-42a26a580ddd" providerId="AD" clId="Web-{1F2E899D-C893-E90D-C94C-BC3C636286A1}" dt="2024-04-21T13:38:45.529" v="49"/>
          <ac:picMkLst>
            <pc:docMk/>
            <pc:sldMk cId="109857222" sldId="256"/>
            <ac:picMk id="43" creationId="{4C072E0C-5768-4B45-A438-DFFA8AF4C609}"/>
          </ac:picMkLst>
        </pc:picChg>
        <pc:picChg chg="add">
          <ac:chgData name="Marija Jurić" userId="S::marija.juric32@skole.hr::146dd0ef-fec6-438b-97cb-42a26a580ddd" providerId="AD" clId="Web-{1F2E899D-C893-E90D-C94C-BC3C636286A1}" dt="2024-04-21T13:38:45.529" v="49"/>
          <ac:picMkLst>
            <pc:docMk/>
            <pc:sldMk cId="109857222" sldId="256"/>
            <ac:picMk id="45" creationId="{02430862-1B4A-470B-8AD3-780215B67392}"/>
          </ac:picMkLst>
        </pc:picChg>
        <pc:cxnChg chg="add del">
          <ac:chgData name="Marija Jurić" userId="S::marija.juric32@skole.hr::146dd0ef-fec6-438b-97cb-42a26a580ddd" providerId="AD" clId="Web-{1F2E899D-C893-E90D-C94C-BC3C636286A1}" dt="2024-04-21T13:38:25.341" v="40"/>
          <ac:cxnSpMkLst>
            <pc:docMk/>
            <pc:sldMk cId="109857222" sldId="256"/>
            <ac:cxnSpMk id="13" creationId="{7B9466E0-3884-B930-091B-5BB027876F11}"/>
          </ac:cxnSpMkLst>
        </pc:cxnChg>
        <pc:cxnChg chg="add del">
          <ac:chgData name="Marija Jurić" userId="S::marija.juric32@skole.hr::146dd0ef-fec6-438b-97cb-42a26a580ddd" providerId="AD" clId="Web-{1F2E899D-C893-E90D-C94C-BC3C636286A1}" dt="2024-04-21T13:38:30.528" v="44"/>
          <ac:cxnSpMkLst>
            <pc:docMk/>
            <pc:sldMk cId="109857222" sldId="256"/>
            <ac:cxnSpMk id="24" creationId="{0632DC5A-0728-490F-8655-6B437782704C}"/>
          </ac:cxnSpMkLst>
        </pc:cxnChg>
        <pc:cxnChg chg="add del">
          <ac:chgData name="Marija Jurić" userId="S::marija.juric32@skole.hr::146dd0ef-fec6-438b-97cb-42a26a580ddd" providerId="AD" clId="Web-{1F2E899D-C893-E90D-C94C-BC3C636286A1}" dt="2024-04-21T13:38:30.528" v="44"/>
          <ac:cxnSpMkLst>
            <pc:docMk/>
            <pc:sldMk cId="109857222" sldId="256"/>
            <ac:cxnSpMk id="25" creationId="{28BB1F6D-CF9C-422D-9324-C46415BB9D7D}"/>
          </ac:cxnSpMkLst>
        </pc:cxnChg>
      </pc:sldChg>
      <pc:sldChg chg="addSp delSp modSp new mod setBg">
        <pc:chgData name="Marija Jurić" userId="S::marija.juric32@skole.hr::146dd0ef-fec6-438b-97cb-42a26a580ddd" providerId="AD" clId="Web-{1F2E899D-C893-E90D-C94C-BC3C636286A1}" dt="2024-04-21T13:47:19.524" v="229" actId="20577"/>
        <pc:sldMkLst>
          <pc:docMk/>
          <pc:sldMk cId="45006453" sldId="257"/>
        </pc:sldMkLst>
        <pc:spChg chg="mod">
          <ac:chgData name="Marija Jurić" userId="S::marija.juric32@skole.hr::146dd0ef-fec6-438b-97cb-42a26a580ddd" providerId="AD" clId="Web-{1F2E899D-C893-E90D-C94C-BC3C636286A1}" dt="2024-04-21T13:45:20.805" v="188"/>
          <ac:spMkLst>
            <pc:docMk/>
            <pc:sldMk cId="45006453" sldId="257"/>
            <ac:spMk id="2" creationId="{AE428E59-1CD4-2AD1-24C8-4D28E8BFA2BB}"/>
          </ac:spMkLst>
        </pc:spChg>
        <pc:spChg chg="del mod">
          <ac:chgData name="Marija Jurić" userId="S::marija.juric32@skole.hr::146dd0ef-fec6-438b-97cb-42a26a580ddd" providerId="AD" clId="Web-{1F2E899D-C893-E90D-C94C-BC3C636286A1}" dt="2024-04-21T13:45:20.805" v="188"/>
          <ac:spMkLst>
            <pc:docMk/>
            <pc:sldMk cId="45006453" sldId="257"/>
            <ac:spMk id="3" creationId="{2D9E152E-97ED-A6F7-7644-5DAECADF4685}"/>
          </ac:spMkLst>
        </pc:spChg>
        <pc:spChg chg="add">
          <ac:chgData name="Marija Jurić" userId="S::marija.juric32@skole.hr::146dd0ef-fec6-438b-97cb-42a26a580ddd" providerId="AD" clId="Web-{1F2E899D-C893-E90D-C94C-BC3C636286A1}" dt="2024-04-21T13:45:20.805" v="188"/>
          <ac:spMkLst>
            <pc:docMk/>
            <pc:sldMk cId="45006453" sldId="257"/>
            <ac:spMk id="9" creationId="{A80A97F9-87C9-4710-B480-406EA55C9EC8}"/>
          </ac:spMkLst>
        </pc:spChg>
        <pc:spChg chg="add">
          <ac:chgData name="Marija Jurić" userId="S::marija.juric32@skole.hr::146dd0ef-fec6-438b-97cb-42a26a580ddd" providerId="AD" clId="Web-{1F2E899D-C893-E90D-C94C-BC3C636286A1}" dt="2024-04-21T13:45:20.805" v="188"/>
          <ac:spMkLst>
            <pc:docMk/>
            <pc:sldMk cId="45006453" sldId="257"/>
            <ac:spMk id="11" creationId="{6D6F0AC2-F229-46DE-A0A2-5CB386CE9014}"/>
          </ac:spMkLst>
        </pc:spChg>
        <pc:graphicFrameChg chg="add modGraphic">
          <ac:chgData name="Marija Jurić" userId="S::marija.juric32@skole.hr::146dd0ef-fec6-438b-97cb-42a26a580ddd" providerId="AD" clId="Web-{1F2E899D-C893-E90D-C94C-BC3C636286A1}" dt="2024-04-21T13:47:19.524" v="229" actId="20577"/>
          <ac:graphicFrameMkLst>
            <pc:docMk/>
            <pc:sldMk cId="45006453" sldId="257"/>
            <ac:graphicFrameMk id="5" creationId="{AF9A7390-7BB2-3F49-F5EA-7553C922CF19}"/>
          </ac:graphicFrameMkLst>
        </pc:graphicFrameChg>
      </pc:sldChg>
      <pc:sldChg chg="addSp delSp modSp new">
        <pc:chgData name="Marija Jurić" userId="S::marija.juric32@skole.hr::146dd0ef-fec6-438b-97cb-42a26a580ddd" providerId="AD" clId="Web-{1F2E899D-C893-E90D-C94C-BC3C636286A1}" dt="2024-04-21T14:16:17.415" v="938" actId="20577"/>
        <pc:sldMkLst>
          <pc:docMk/>
          <pc:sldMk cId="696390881" sldId="258"/>
        </pc:sldMkLst>
        <pc:spChg chg="mod">
          <ac:chgData name="Marija Jurić" userId="S::marija.juric32@skole.hr::146dd0ef-fec6-438b-97cb-42a26a580ddd" providerId="AD" clId="Web-{1F2E899D-C893-E90D-C94C-BC3C636286A1}" dt="2024-04-21T13:47:53.743" v="249" actId="20577"/>
          <ac:spMkLst>
            <pc:docMk/>
            <pc:sldMk cId="696390881" sldId="258"/>
            <ac:spMk id="2" creationId="{C93D2FA5-8EEE-FDB2-CCFD-55FCA0A9C8A2}"/>
          </ac:spMkLst>
        </pc:spChg>
        <pc:spChg chg="mod">
          <ac:chgData name="Marija Jurić" userId="S::marija.juric32@skole.hr::146dd0ef-fec6-438b-97cb-42a26a580ddd" providerId="AD" clId="Web-{1F2E899D-C893-E90D-C94C-BC3C636286A1}" dt="2024-04-21T14:16:17.415" v="938" actId="20577"/>
          <ac:spMkLst>
            <pc:docMk/>
            <pc:sldMk cId="696390881" sldId="258"/>
            <ac:spMk id="3" creationId="{7E87BB06-51AD-161F-5D7E-1D2C5370802C}"/>
          </ac:spMkLst>
        </pc:spChg>
        <pc:spChg chg="add mod">
          <ac:chgData name="Marija Jurić" userId="S::marija.juric32@skole.hr::146dd0ef-fec6-438b-97cb-42a26a580ddd" providerId="AD" clId="Web-{1F2E899D-C893-E90D-C94C-BC3C636286A1}" dt="2024-04-21T14:15:54.556" v="932" actId="14100"/>
          <ac:spMkLst>
            <pc:docMk/>
            <pc:sldMk cId="696390881" sldId="258"/>
            <ac:spMk id="4" creationId="{E955EB0E-5E77-C114-E8EA-8EDBEBBF3624}"/>
          </ac:spMkLst>
        </pc:spChg>
        <pc:spChg chg="add mod">
          <ac:chgData name="Marija Jurić" userId="S::marija.juric32@skole.hr::146dd0ef-fec6-438b-97cb-42a26a580ddd" providerId="AD" clId="Web-{1F2E899D-C893-E90D-C94C-BC3C636286A1}" dt="2024-04-21T14:15:58.072" v="933" actId="1076"/>
          <ac:spMkLst>
            <pc:docMk/>
            <pc:sldMk cId="696390881" sldId="258"/>
            <ac:spMk id="5" creationId="{284F129F-7FDD-B062-A53C-7E039A81AF82}"/>
          </ac:spMkLst>
        </pc:spChg>
        <pc:spChg chg="add del">
          <ac:chgData name="Marija Jurić" userId="S::marija.juric32@skole.hr::146dd0ef-fec6-438b-97cb-42a26a580ddd" providerId="AD" clId="Web-{1F2E899D-C893-E90D-C94C-BC3C636286A1}" dt="2024-04-21T13:53:18.982" v="383"/>
          <ac:spMkLst>
            <pc:docMk/>
            <pc:sldMk cId="696390881" sldId="258"/>
            <ac:spMk id="6" creationId="{9681A1CE-C89F-335F-A360-40A1CF32A9A4}"/>
          </ac:spMkLst>
        </pc:spChg>
        <pc:spChg chg="add mod">
          <ac:chgData name="Marija Jurić" userId="S::marija.juric32@skole.hr::146dd0ef-fec6-438b-97cb-42a26a580ddd" providerId="AD" clId="Web-{1F2E899D-C893-E90D-C94C-BC3C636286A1}" dt="2024-04-21T14:16:02.509" v="935" actId="14100"/>
          <ac:spMkLst>
            <pc:docMk/>
            <pc:sldMk cId="696390881" sldId="258"/>
            <ac:spMk id="7" creationId="{D209F8FC-8E36-23A4-880B-5129DC494598}"/>
          </ac:spMkLst>
        </pc:spChg>
      </pc:sldChg>
      <pc:sldChg chg="addSp modSp new">
        <pc:chgData name="Marija Jurić" userId="S::marija.juric32@skole.hr::146dd0ef-fec6-438b-97cb-42a26a580ddd" providerId="AD" clId="Web-{1F2E899D-C893-E90D-C94C-BC3C636286A1}" dt="2024-04-21T14:04:06.534" v="620" actId="1076"/>
        <pc:sldMkLst>
          <pc:docMk/>
          <pc:sldMk cId="1453766628" sldId="259"/>
        </pc:sldMkLst>
        <pc:spChg chg="mod">
          <ac:chgData name="Marija Jurić" userId="S::marija.juric32@skole.hr::146dd0ef-fec6-438b-97cb-42a26a580ddd" providerId="AD" clId="Web-{1F2E899D-C893-E90D-C94C-BC3C636286A1}" dt="2024-04-21T13:55:21.124" v="411" actId="14100"/>
          <ac:spMkLst>
            <pc:docMk/>
            <pc:sldMk cId="1453766628" sldId="259"/>
            <ac:spMk id="2" creationId="{3B00FF6C-EDFE-2202-B6D6-D6BB5F149356}"/>
          </ac:spMkLst>
        </pc:spChg>
        <pc:spChg chg="mod">
          <ac:chgData name="Marija Jurić" userId="S::marija.juric32@skole.hr::146dd0ef-fec6-438b-97cb-42a26a580ddd" providerId="AD" clId="Web-{1F2E899D-C893-E90D-C94C-BC3C636286A1}" dt="2024-04-21T14:04:00.816" v="618" actId="20577"/>
          <ac:spMkLst>
            <pc:docMk/>
            <pc:sldMk cId="1453766628" sldId="259"/>
            <ac:spMk id="3" creationId="{2B2CA50D-A4D0-5D59-4FE2-CC04337D030E}"/>
          </ac:spMkLst>
        </pc:spChg>
        <pc:spChg chg="add mod">
          <ac:chgData name="Marija Jurić" userId="S::marija.juric32@skole.hr::146dd0ef-fec6-438b-97cb-42a26a580ddd" providerId="AD" clId="Web-{1F2E899D-C893-E90D-C94C-BC3C636286A1}" dt="2024-04-21T14:03:30.597" v="603" actId="1076"/>
          <ac:spMkLst>
            <pc:docMk/>
            <pc:sldMk cId="1453766628" sldId="259"/>
            <ac:spMk id="5" creationId="{64A8C3CE-000C-F129-345F-39638D6B35AC}"/>
          </ac:spMkLst>
        </pc:spChg>
        <pc:spChg chg="add mod">
          <ac:chgData name="Marija Jurić" userId="S::marija.juric32@skole.hr::146dd0ef-fec6-438b-97cb-42a26a580ddd" providerId="AD" clId="Web-{1F2E899D-C893-E90D-C94C-BC3C636286A1}" dt="2024-04-21T14:04:06.534" v="620" actId="1076"/>
          <ac:spMkLst>
            <pc:docMk/>
            <pc:sldMk cId="1453766628" sldId="259"/>
            <ac:spMk id="7" creationId="{1D4889AC-9ABD-523A-2B2A-B98B9DA560AD}"/>
          </ac:spMkLst>
        </pc:spChg>
      </pc:sldChg>
      <pc:sldChg chg="addSp modSp new">
        <pc:chgData name="Marija Jurić" userId="S::marija.juric32@skole.hr::146dd0ef-fec6-438b-97cb-42a26a580ddd" providerId="AD" clId="Web-{1F2E899D-C893-E90D-C94C-BC3C636286A1}" dt="2024-04-21T14:08:41.865" v="790" actId="14100"/>
        <pc:sldMkLst>
          <pc:docMk/>
          <pc:sldMk cId="515647197" sldId="260"/>
        </pc:sldMkLst>
        <pc:spChg chg="mod">
          <ac:chgData name="Marija Jurić" userId="S::marija.juric32@skole.hr::146dd0ef-fec6-438b-97cb-42a26a580ddd" providerId="AD" clId="Web-{1F2E899D-C893-E90D-C94C-BC3C636286A1}" dt="2024-04-21T14:08:41.865" v="790" actId="14100"/>
          <ac:spMkLst>
            <pc:docMk/>
            <pc:sldMk cId="515647197" sldId="260"/>
            <ac:spMk id="2" creationId="{91299625-B707-F031-2967-9471DF40DF27}"/>
          </ac:spMkLst>
        </pc:spChg>
        <pc:spChg chg="mod">
          <ac:chgData name="Marija Jurić" userId="S::marija.juric32@skole.hr::146dd0ef-fec6-438b-97cb-42a26a580ddd" providerId="AD" clId="Web-{1F2E899D-C893-E90D-C94C-BC3C636286A1}" dt="2024-04-21T14:07:40.427" v="764" actId="20577"/>
          <ac:spMkLst>
            <pc:docMk/>
            <pc:sldMk cId="515647197" sldId="260"/>
            <ac:spMk id="3" creationId="{83923728-E227-0535-B007-07C042FA933D}"/>
          </ac:spMkLst>
        </pc:spChg>
        <pc:spChg chg="add mod">
          <ac:chgData name="Marija Jurić" userId="S::marija.juric32@skole.hr::146dd0ef-fec6-438b-97cb-42a26a580ddd" providerId="AD" clId="Web-{1F2E899D-C893-E90D-C94C-BC3C636286A1}" dt="2024-04-21T14:05:07.488" v="645" actId="1076"/>
          <ac:spMkLst>
            <pc:docMk/>
            <pc:sldMk cId="515647197" sldId="260"/>
            <ac:spMk id="5" creationId="{4FFAD62E-C76A-1052-C8A4-45FFE8248279}"/>
          </ac:spMkLst>
        </pc:spChg>
      </pc:sldChg>
      <pc:sldChg chg="addSp modSp new">
        <pc:chgData name="Marija Jurić" userId="S::marija.juric32@skole.hr::146dd0ef-fec6-438b-97cb-42a26a580ddd" providerId="AD" clId="Web-{1F2E899D-C893-E90D-C94C-BC3C636286A1}" dt="2024-04-21T14:13:54.383" v="910" actId="20577"/>
        <pc:sldMkLst>
          <pc:docMk/>
          <pc:sldMk cId="705695605" sldId="261"/>
        </pc:sldMkLst>
        <pc:spChg chg="mod">
          <ac:chgData name="Marija Jurić" userId="S::marija.juric32@skole.hr::146dd0ef-fec6-438b-97cb-42a26a580ddd" providerId="AD" clId="Web-{1F2E899D-C893-E90D-C94C-BC3C636286A1}" dt="2024-04-21T14:09:27.553" v="799" actId="20577"/>
          <ac:spMkLst>
            <pc:docMk/>
            <pc:sldMk cId="705695605" sldId="261"/>
            <ac:spMk id="2" creationId="{41C145FF-3610-FFB8-DEB4-613593DE0DF8}"/>
          </ac:spMkLst>
        </pc:spChg>
        <pc:spChg chg="mod">
          <ac:chgData name="Marija Jurić" userId="S::marija.juric32@skole.hr::146dd0ef-fec6-438b-97cb-42a26a580ddd" providerId="AD" clId="Web-{1F2E899D-C893-E90D-C94C-BC3C636286A1}" dt="2024-04-21T14:13:54.383" v="910" actId="20577"/>
          <ac:spMkLst>
            <pc:docMk/>
            <pc:sldMk cId="705695605" sldId="261"/>
            <ac:spMk id="3" creationId="{A5F84D86-294B-0356-9B66-F8C47C767675}"/>
          </ac:spMkLst>
        </pc:spChg>
        <pc:spChg chg="add mod">
          <ac:chgData name="Marija Jurić" userId="S::marija.juric32@skole.hr::146dd0ef-fec6-438b-97cb-42a26a580ddd" providerId="AD" clId="Web-{1F2E899D-C893-E90D-C94C-BC3C636286A1}" dt="2024-04-21T14:11:27.679" v="842" actId="14100"/>
          <ac:spMkLst>
            <pc:docMk/>
            <pc:sldMk cId="705695605" sldId="261"/>
            <ac:spMk id="5" creationId="{4895F97F-BABC-EE97-0057-02005137AD26}"/>
          </ac:spMkLst>
        </pc:spChg>
      </pc:sldChg>
      <pc:sldMasterChg chg="add del addSldLayout delSldLayout">
        <pc:chgData name="Marija Jurić" userId="S::marija.juric32@skole.hr::146dd0ef-fec6-438b-97cb-42a26a580ddd" providerId="AD" clId="Web-{1F2E899D-C893-E90D-C94C-BC3C636286A1}" dt="2024-04-21T13:38:45.529" v="49"/>
        <pc:sldMasterMkLst>
          <pc:docMk/>
          <pc:sldMasterMk cId="2460954070" sldId="2147483660"/>
        </pc:sldMasterMkLst>
        <pc:sldLayoutChg chg="add del">
          <pc:chgData name="Marija Jurić" userId="S::marija.juric32@skole.hr::146dd0ef-fec6-438b-97cb-42a26a580ddd" providerId="AD" clId="Web-{1F2E899D-C893-E90D-C94C-BC3C636286A1}" dt="2024-04-21T13:38:45.529" v="49"/>
          <pc:sldLayoutMkLst>
            <pc:docMk/>
            <pc:sldMasterMk cId="2460954070" sldId="2147483660"/>
            <pc:sldLayoutMk cId="2385387890" sldId="2147483661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45.529" v="49"/>
          <pc:sldLayoutMkLst>
            <pc:docMk/>
            <pc:sldMasterMk cId="2460954070" sldId="2147483660"/>
            <pc:sldLayoutMk cId="949138452" sldId="2147483662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45.529" v="49"/>
          <pc:sldLayoutMkLst>
            <pc:docMk/>
            <pc:sldMasterMk cId="2460954070" sldId="2147483660"/>
            <pc:sldLayoutMk cId="2591524520" sldId="2147483663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45.529" v="49"/>
          <pc:sldLayoutMkLst>
            <pc:docMk/>
            <pc:sldMasterMk cId="2460954070" sldId="2147483660"/>
            <pc:sldLayoutMk cId="1203092039" sldId="2147483664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45.529" v="49"/>
          <pc:sldLayoutMkLst>
            <pc:docMk/>
            <pc:sldMasterMk cId="2460954070" sldId="2147483660"/>
            <pc:sldLayoutMk cId="3733172339" sldId="2147483665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45.529" v="49"/>
          <pc:sldLayoutMkLst>
            <pc:docMk/>
            <pc:sldMasterMk cId="2460954070" sldId="2147483660"/>
            <pc:sldLayoutMk cId="3210312558" sldId="2147483666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45.529" v="49"/>
          <pc:sldLayoutMkLst>
            <pc:docMk/>
            <pc:sldMasterMk cId="2460954070" sldId="2147483660"/>
            <pc:sldLayoutMk cId="3146388984" sldId="2147483667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45.529" v="49"/>
          <pc:sldLayoutMkLst>
            <pc:docMk/>
            <pc:sldMasterMk cId="2460954070" sldId="2147483660"/>
            <pc:sldLayoutMk cId="3171841454" sldId="2147483668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45.529" v="49"/>
          <pc:sldLayoutMkLst>
            <pc:docMk/>
            <pc:sldMasterMk cId="2460954070" sldId="2147483660"/>
            <pc:sldLayoutMk cId="1718958274" sldId="2147483669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45.529" v="49"/>
          <pc:sldLayoutMkLst>
            <pc:docMk/>
            <pc:sldMasterMk cId="2460954070" sldId="2147483660"/>
            <pc:sldLayoutMk cId="2202905451" sldId="2147483670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45.529" v="49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replId addSldLayout delSldLayout">
        <pc:chgData name="Marija Jurić" userId="S::marija.juric32@skole.hr::146dd0ef-fec6-438b-97cb-42a26a580ddd" providerId="AD" clId="Web-{1F2E899D-C893-E90D-C94C-BC3C636286A1}" dt="2024-04-21T13:38:25.341" v="40"/>
        <pc:sldMasterMkLst>
          <pc:docMk/>
          <pc:sldMasterMk cId="2928082544" sldId="2147483672"/>
        </pc:sldMasterMkLst>
        <pc:sldLayoutChg chg="add del">
          <pc:chgData name="Marija Jurić" userId="S::marija.juric32@skole.hr::146dd0ef-fec6-438b-97cb-42a26a580ddd" providerId="AD" clId="Web-{1F2E899D-C893-E90D-C94C-BC3C636286A1}" dt="2024-04-21T13:38:25.341" v="40"/>
          <pc:sldLayoutMkLst>
            <pc:docMk/>
            <pc:sldMasterMk cId="2928082544" sldId="2147483672"/>
            <pc:sldLayoutMk cId="1388368964" sldId="2147483673"/>
          </pc:sldLayoutMkLst>
        </pc:sldLayoutChg>
        <pc:sldLayoutChg chg="add del replId">
          <pc:chgData name="Marija Jurić" userId="S::marija.juric32@skole.hr::146dd0ef-fec6-438b-97cb-42a26a580ddd" providerId="AD" clId="Web-{1F2E899D-C893-E90D-C94C-BC3C636286A1}" dt="2024-04-21T13:38:25.341" v="40"/>
          <pc:sldLayoutMkLst>
            <pc:docMk/>
            <pc:sldMasterMk cId="2928082544" sldId="2147483672"/>
            <pc:sldLayoutMk cId="2834771769" sldId="2147483674"/>
          </pc:sldLayoutMkLst>
        </pc:sldLayoutChg>
        <pc:sldLayoutChg chg="add del replId">
          <pc:chgData name="Marija Jurić" userId="S::marija.juric32@skole.hr::146dd0ef-fec6-438b-97cb-42a26a580ddd" providerId="AD" clId="Web-{1F2E899D-C893-E90D-C94C-BC3C636286A1}" dt="2024-04-21T13:38:25.341" v="40"/>
          <pc:sldLayoutMkLst>
            <pc:docMk/>
            <pc:sldMasterMk cId="2928082544" sldId="2147483672"/>
            <pc:sldLayoutMk cId="2940250624" sldId="2147483675"/>
          </pc:sldLayoutMkLst>
        </pc:sldLayoutChg>
        <pc:sldLayoutChg chg="add del replId">
          <pc:chgData name="Marija Jurić" userId="S::marija.juric32@skole.hr::146dd0ef-fec6-438b-97cb-42a26a580ddd" providerId="AD" clId="Web-{1F2E899D-C893-E90D-C94C-BC3C636286A1}" dt="2024-04-21T13:38:25.341" v="40"/>
          <pc:sldLayoutMkLst>
            <pc:docMk/>
            <pc:sldMasterMk cId="2928082544" sldId="2147483672"/>
            <pc:sldLayoutMk cId="4022756672" sldId="2147483676"/>
          </pc:sldLayoutMkLst>
        </pc:sldLayoutChg>
        <pc:sldLayoutChg chg="add del replId">
          <pc:chgData name="Marija Jurić" userId="S::marija.juric32@skole.hr::146dd0ef-fec6-438b-97cb-42a26a580ddd" providerId="AD" clId="Web-{1F2E899D-C893-E90D-C94C-BC3C636286A1}" dt="2024-04-21T13:38:25.341" v="40"/>
          <pc:sldLayoutMkLst>
            <pc:docMk/>
            <pc:sldMasterMk cId="2928082544" sldId="2147483672"/>
            <pc:sldLayoutMk cId="1638835286" sldId="2147483677"/>
          </pc:sldLayoutMkLst>
        </pc:sldLayoutChg>
        <pc:sldLayoutChg chg="add del replId">
          <pc:chgData name="Marija Jurić" userId="S::marija.juric32@skole.hr::146dd0ef-fec6-438b-97cb-42a26a580ddd" providerId="AD" clId="Web-{1F2E899D-C893-E90D-C94C-BC3C636286A1}" dt="2024-04-21T13:38:25.341" v="40"/>
          <pc:sldLayoutMkLst>
            <pc:docMk/>
            <pc:sldMasterMk cId="2928082544" sldId="2147483672"/>
            <pc:sldLayoutMk cId="2389525571" sldId="2147483678"/>
          </pc:sldLayoutMkLst>
        </pc:sldLayoutChg>
        <pc:sldLayoutChg chg="add del replId">
          <pc:chgData name="Marija Jurić" userId="S::marija.juric32@skole.hr::146dd0ef-fec6-438b-97cb-42a26a580ddd" providerId="AD" clId="Web-{1F2E899D-C893-E90D-C94C-BC3C636286A1}" dt="2024-04-21T13:38:25.341" v="40"/>
          <pc:sldLayoutMkLst>
            <pc:docMk/>
            <pc:sldMasterMk cId="2928082544" sldId="2147483672"/>
            <pc:sldLayoutMk cId="2948109083" sldId="2147483679"/>
          </pc:sldLayoutMkLst>
        </pc:sldLayoutChg>
        <pc:sldLayoutChg chg="add del replId">
          <pc:chgData name="Marija Jurić" userId="S::marija.juric32@skole.hr::146dd0ef-fec6-438b-97cb-42a26a580ddd" providerId="AD" clId="Web-{1F2E899D-C893-E90D-C94C-BC3C636286A1}" dt="2024-04-21T13:38:25.341" v="40"/>
          <pc:sldLayoutMkLst>
            <pc:docMk/>
            <pc:sldMasterMk cId="2928082544" sldId="2147483672"/>
            <pc:sldLayoutMk cId="2850538608" sldId="2147483680"/>
          </pc:sldLayoutMkLst>
        </pc:sldLayoutChg>
        <pc:sldLayoutChg chg="add del replId">
          <pc:chgData name="Marija Jurić" userId="S::marija.juric32@skole.hr::146dd0ef-fec6-438b-97cb-42a26a580ddd" providerId="AD" clId="Web-{1F2E899D-C893-E90D-C94C-BC3C636286A1}" dt="2024-04-21T13:38:25.341" v="40"/>
          <pc:sldLayoutMkLst>
            <pc:docMk/>
            <pc:sldMasterMk cId="2928082544" sldId="2147483672"/>
            <pc:sldLayoutMk cId="2301917485" sldId="2147483681"/>
          </pc:sldLayoutMkLst>
        </pc:sldLayoutChg>
        <pc:sldLayoutChg chg="add del replId">
          <pc:chgData name="Marija Jurić" userId="S::marija.juric32@skole.hr::146dd0ef-fec6-438b-97cb-42a26a580ddd" providerId="AD" clId="Web-{1F2E899D-C893-E90D-C94C-BC3C636286A1}" dt="2024-04-21T13:38:25.341" v="40"/>
          <pc:sldLayoutMkLst>
            <pc:docMk/>
            <pc:sldMasterMk cId="2928082544" sldId="2147483672"/>
            <pc:sldLayoutMk cId="2998985540" sldId="2147483682"/>
          </pc:sldLayoutMkLst>
        </pc:sldLayoutChg>
        <pc:sldLayoutChg chg="add del replId">
          <pc:chgData name="Marija Jurić" userId="S::marija.juric32@skole.hr::146dd0ef-fec6-438b-97cb-42a26a580ddd" providerId="AD" clId="Web-{1F2E899D-C893-E90D-C94C-BC3C636286A1}" dt="2024-04-21T13:38:25.341" v="40"/>
          <pc:sldLayoutMkLst>
            <pc:docMk/>
            <pc:sldMasterMk cId="2928082544" sldId="2147483672"/>
            <pc:sldLayoutMk cId="709230811" sldId="2147483683"/>
          </pc:sldLayoutMkLst>
        </pc:sldLayoutChg>
      </pc:sldMasterChg>
      <pc:sldMasterChg chg="add del addSldLayout delSldLayout">
        <pc:chgData name="Marija Jurić" userId="S::marija.juric32@skole.hr::146dd0ef-fec6-438b-97cb-42a26a580ddd" providerId="AD" clId="Web-{1F2E899D-C893-E90D-C94C-BC3C636286A1}" dt="2024-04-21T13:38:28.497" v="42"/>
        <pc:sldMasterMkLst>
          <pc:docMk/>
          <pc:sldMasterMk cId="792988959" sldId="2147483685"/>
        </pc:sldMasterMkLst>
        <pc:sldLayoutChg chg="add del">
          <pc:chgData name="Marija Jurić" userId="S::marija.juric32@skole.hr::146dd0ef-fec6-438b-97cb-42a26a580ddd" providerId="AD" clId="Web-{1F2E899D-C893-E90D-C94C-BC3C636286A1}" dt="2024-04-21T13:38:28.497" v="42"/>
          <pc:sldLayoutMkLst>
            <pc:docMk/>
            <pc:sldMasterMk cId="792988959" sldId="2147483685"/>
            <pc:sldLayoutMk cId="4088397751" sldId="2147483674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28.497" v="42"/>
          <pc:sldLayoutMkLst>
            <pc:docMk/>
            <pc:sldMasterMk cId="792988959" sldId="2147483685"/>
            <pc:sldLayoutMk cId="3131901696" sldId="2147483675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28.497" v="42"/>
          <pc:sldLayoutMkLst>
            <pc:docMk/>
            <pc:sldMasterMk cId="792988959" sldId="2147483685"/>
            <pc:sldLayoutMk cId="747577239" sldId="2147483676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28.497" v="42"/>
          <pc:sldLayoutMkLst>
            <pc:docMk/>
            <pc:sldMasterMk cId="792988959" sldId="2147483685"/>
            <pc:sldLayoutMk cId="3240423995" sldId="2147483677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28.497" v="42"/>
          <pc:sldLayoutMkLst>
            <pc:docMk/>
            <pc:sldMasterMk cId="792988959" sldId="2147483685"/>
            <pc:sldLayoutMk cId="854490276" sldId="2147483678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28.497" v="42"/>
          <pc:sldLayoutMkLst>
            <pc:docMk/>
            <pc:sldMasterMk cId="792988959" sldId="2147483685"/>
            <pc:sldLayoutMk cId="2652571737" sldId="2147483679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28.497" v="42"/>
          <pc:sldLayoutMkLst>
            <pc:docMk/>
            <pc:sldMasterMk cId="792988959" sldId="2147483685"/>
            <pc:sldLayoutMk cId="161708742" sldId="2147483680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28.497" v="42"/>
          <pc:sldLayoutMkLst>
            <pc:docMk/>
            <pc:sldMasterMk cId="792988959" sldId="2147483685"/>
            <pc:sldLayoutMk cId="3215454172" sldId="2147483681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28.497" v="42"/>
          <pc:sldLayoutMkLst>
            <pc:docMk/>
            <pc:sldMasterMk cId="792988959" sldId="2147483685"/>
            <pc:sldLayoutMk cId="792303498" sldId="2147483682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28.497" v="42"/>
          <pc:sldLayoutMkLst>
            <pc:docMk/>
            <pc:sldMasterMk cId="792988959" sldId="2147483685"/>
            <pc:sldLayoutMk cId="2349757671" sldId="2147483683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28.497" v="42"/>
          <pc:sldLayoutMkLst>
            <pc:docMk/>
            <pc:sldMasterMk cId="792988959" sldId="2147483685"/>
            <pc:sldLayoutMk cId="1505614550" sldId="2147483684"/>
          </pc:sldLayoutMkLst>
        </pc:sldLayoutChg>
      </pc:sldMasterChg>
      <pc:sldMasterChg chg="add del addSldLayout delSldLayout">
        <pc:chgData name="Marija Jurić" userId="S::marija.juric32@skole.hr::146dd0ef-fec6-438b-97cb-42a26a580ddd" providerId="AD" clId="Web-{1F2E899D-C893-E90D-C94C-BC3C636286A1}" dt="2024-04-21T13:38:30.528" v="44"/>
        <pc:sldMasterMkLst>
          <pc:docMk/>
          <pc:sldMasterMk cId="4151279615" sldId="2147483698"/>
        </pc:sldMasterMkLst>
        <pc:sldLayoutChg chg="add del">
          <pc:chgData name="Marija Jurić" userId="S::marija.juric32@skole.hr::146dd0ef-fec6-438b-97cb-42a26a580ddd" providerId="AD" clId="Web-{1F2E899D-C893-E90D-C94C-BC3C636286A1}" dt="2024-04-21T13:38:30.528" v="44"/>
          <pc:sldLayoutMkLst>
            <pc:docMk/>
            <pc:sldMasterMk cId="4151279615" sldId="2147483698"/>
            <pc:sldLayoutMk cId="3520237205" sldId="2147483687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30.528" v="44"/>
          <pc:sldLayoutMkLst>
            <pc:docMk/>
            <pc:sldMasterMk cId="4151279615" sldId="2147483698"/>
            <pc:sldLayoutMk cId="210199864" sldId="2147483688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30.528" v="44"/>
          <pc:sldLayoutMkLst>
            <pc:docMk/>
            <pc:sldMasterMk cId="4151279615" sldId="2147483698"/>
            <pc:sldLayoutMk cId="28062489" sldId="2147483689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30.528" v="44"/>
          <pc:sldLayoutMkLst>
            <pc:docMk/>
            <pc:sldMasterMk cId="4151279615" sldId="2147483698"/>
            <pc:sldLayoutMk cId="80223637" sldId="2147483690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30.528" v="44"/>
          <pc:sldLayoutMkLst>
            <pc:docMk/>
            <pc:sldMasterMk cId="4151279615" sldId="2147483698"/>
            <pc:sldLayoutMk cId="3668811574" sldId="2147483691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30.528" v="44"/>
          <pc:sldLayoutMkLst>
            <pc:docMk/>
            <pc:sldMasterMk cId="4151279615" sldId="2147483698"/>
            <pc:sldLayoutMk cId="3532462917" sldId="2147483692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30.528" v="44"/>
          <pc:sldLayoutMkLst>
            <pc:docMk/>
            <pc:sldMasterMk cId="4151279615" sldId="2147483698"/>
            <pc:sldLayoutMk cId="3618536279" sldId="2147483693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30.528" v="44"/>
          <pc:sldLayoutMkLst>
            <pc:docMk/>
            <pc:sldMasterMk cId="4151279615" sldId="2147483698"/>
            <pc:sldLayoutMk cId="801898635" sldId="2147483694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30.528" v="44"/>
          <pc:sldLayoutMkLst>
            <pc:docMk/>
            <pc:sldMasterMk cId="4151279615" sldId="2147483698"/>
            <pc:sldLayoutMk cId="1023483736" sldId="2147483695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30.528" v="44"/>
          <pc:sldLayoutMkLst>
            <pc:docMk/>
            <pc:sldMasterMk cId="4151279615" sldId="2147483698"/>
            <pc:sldLayoutMk cId="1862260450" sldId="2147483696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30.528" v="44"/>
          <pc:sldLayoutMkLst>
            <pc:docMk/>
            <pc:sldMasterMk cId="4151279615" sldId="2147483698"/>
            <pc:sldLayoutMk cId="2447343909" sldId="2147483697"/>
          </pc:sldLayoutMkLst>
        </pc:sldLayoutChg>
      </pc:sldMasterChg>
      <pc:sldMasterChg chg="add del addSldLayout delSldLayout">
        <pc:chgData name="Marija Jurić" userId="S::marija.juric32@skole.hr::146dd0ef-fec6-438b-97cb-42a26a580ddd" providerId="AD" clId="Web-{1F2E899D-C893-E90D-C94C-BC3C636286A1}" dt="2024-04-21T13:38:36.669" v="46"/>
        <pc:sldMasterMkLst>
          <pc:docMk/>
          <pc:sldMasterMk cId="1490561574" sldId="2147483711"/>
        </pc:sldMasterMkLst>
        <pc:sldLayoutChg chg="add del">
          <pc:chgData name="Marija Jurić" userId="S::marija.juric32@skole.hr::146dd0ef-fec6-438b-97cb-42a26a580ddd" providerId="AD" clId="Web-{1F2E899D-C893-E90D-C94C-BC3C636286A1}" dt="2024-04-21T13:38:36.669" v="46"/>
          <pc:sldLayoutMkLst>
            <pc:docMk/>
            <pc:sldMasterMk cId="1490561574" sldId="2147483711"/>
            <pc:sldLayoutMk cId="127422933" sldId="2147483700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36.669" v="46"/>
          <pc:sldLayoutMkLst>
            <pc:docMk/>
            <pc:sldMasterMk cId="1490561574" sldId="2147483711"/>
            <pc:sldLayoutMk cId="3297726296" sldId="2147483701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36.669" v="46"/>
          <pc:sldLayoutMkLst>
            <pc:docMk/>
            <pc:sldMasterMk cId="1490561574" sldId="2147483711"/>
            <pc:sldLayoutMk cId="1081183399" sldId="2147483702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36.669" v="46"/>
          <pc:sldLayoutMkLst>
            <pc:docMk/>
            <pc:sldMasterMk cId="1490561574" sldId="2147483711"/>
            <pc:sldLayoutMk cId="1210415248" sldId="2147483703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36.669" v="46"/>
          <pc:sldLayoutMkLst>
            <pc:docMk/>
            <pc:sldMasterMk cId="1490561574" sldId="2147483711"/>
            <pc:sldLayoutMk cId="1099658730" sldId="2147483704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36.669" v="46"/>
          <pc:sldLayoutMkLst>
            <pc:docMk/>
            <pc:sldMasterMk cId="1490561574" sldId="2147483711"/>
            <pc:sldLayoutMk cId="1100077784" sldId="2147483705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36.669" v="46"/>
          <pc:sldLayoutMkLst>
            <pc:docMk/>
            <pc:sldMasterMk cId="1490561574" sldId="2147483711"/>
            <pc:sldLayoutMk cId="3438311331" sldId="2147483706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36.669" v="46"/>
          <pc:sldLayoutMkLst>
            <pc:docMk/>
            <pc:sldMasterMk cId="1490561574" sldId="2147483711"/>
            <pc:sldLayoutMk cId="821554234" sldId="2147483707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36.669" v="46"/>
          <pc:sldLayoutMkLst>
            <pc:docMk/>
            <pc:sldMasterMk cId="1490561574" sldId="2147483711"/>
            <pc:sldLayoutMk cId="1900613888" sldId="2147483708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36.669" v="46"/>
          <pc:sldLayoutMkLst>
            <pc:docMk/>
            <pc:sldMasterMk cId="1490561574" sldId="2147483711"/>
            <pc:sldLayoutMk cId="2897413581" sldId="2147483709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36.669" v="46"/>
          <pc:sldLayoutMkLst>
            <pc:docMk/>
            <pc:sldMasterMk cId="1490561574" sldId="2147483711"/>
            <pc:sldLayoutMk cId="1103932209" sldId="2147483710"/>
          </pc:sldLayoutMkLst>
        </pc:sldLayoutChg>
      </pc:sldMasterChg>
      <pc:sldMasterChg chg="add del addSldLayout delSldLayout">
        <pc:chgData name="Marija Jurić" userId="S::marija.juric32@skole.hr::146dd0ef-fec6-438b-97cb-42a26a580ddd" providerId="AD" clId="Web-{1F2E899D-C893-E90D-C94C-BC3C636286A1}" dt="2024-04-21T13:38:45.435" v="48"/>
        <pc:sldMasterMkLst>
          <pc:docMk/>
          <pc:sldMasterMk cId="1876776562" sldId="2147483724"/>
        </pc:sldMasterMkLst>
        <pc:sldLayoutChg chg="add del">
          <pc:chgData name="Marija Jurić" userId="S::marija.juric32@skole.hr::146dd0ef-fec6-438b-97cb-42a26a580ddd" providerId="AD" clId="Web-{1F2E899D-C893-E90D-C94C-BC3C636286A1}" dt="2024-04-21T13:38:45.435" v="48"/>
          <pc:sldLayoutMkLst>
            <pc:docMk/>
            <pc:sldMasterMk cId="1876776562" sldId="2147483724"/>
            <pc:sldLayoutMk cId="1021465680" sldId="2147483713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45.435" v="48"/>
          <pc:sldLayoutMkLst>
            <pc:docMk/>
            <pc:sldMasterMk cId="1876776562" sldId="2147483724"/>
            <pc:sldLayoutMk cId="2467753998" sldId="2147483714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45.435" v="48"/>
          <pc:sldLayoutMkLst>
            <pc:docMk/>
            <pc:sldMasterMk cId="1876776562" sldId="2147483724"/>
            <pc:sldLayoutMk cId="2138998968" sldId="2147483715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45.435" v="48"/>
          <pc:sldLayoutMkLst>
            <pc:docMk/>
            <pc:sldMasterMk cId="1876776562" sldId="2147483724"/>
            <pc:sldLayoutMk cId="1842721737" sldId="2147483716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45.435" v="48"/>
          <pc:sldLayoutMkLst>
            <pc:docMk/>
            <pc:sldMasterMk cId="1876776562" sldId="2147483724"/>
            <pc:sldLayoutMk cId="3445499610" sldId="2147483717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45.435" v="48"/>
          <pc:sldLayoutMkLst>
            <pc:docMk/>
            <pc:sldMasterMk cId="1876776562" sldId="2147483724"/>
            <pc:sldLayoutMk cId="2150294473" sldId="2147483718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45.435" v="48"/>
          <pc:sldLayoutMkLst>
            <pc:docMk/>
            <pc:sldMasterMk cId="1876776562" sldId="2147483724"/>
            <pc:sldLayoutMk cId="2183983673" sldId="2147483719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45.435" v="48"/>
          <pc:sldLayoutMkLst>
            <pc:docMk/>
            <pc:sldMasterMk cId="1876776562" sldId="2147483724"/>
            <pc:sldLayoutMk cId="705152284" sldId="2147483720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45.435" v="48"/>
          <pc:sldLayoutMkLst>
            <pc:docMk/>
            <pc:sldMasterMk cId="1876776562" sldId="2147483724"/>
            <pc:sldLayoutMk cId="3876674869" sldId="2147483721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45.435" v="48"/>
          <pc:sldLayoutMkLst>
            <pc:docMk/>
            <pc:sldMasterMk cId="1876776562" sldId="2147483724"/>
            <pc:sldLayoutMk cId="1278798635" sldId="2147483722"/>
          </pc:sldLayoutMkLst>
        </pc:sldLayoutChg>
        <pc:sldLayoutChg chg="add del">
          <pc:chgData name="Marija Jurić" userId="S::marija.juric32@skole.hr::146dd0ef-fec6-438b-97cb-42a26a580ddd" providerId="AD" clId="Web-{1F2E899D-C893-E90D-C94C-BC3C636286A1}" dt="2024-04-21T13:38:45.435" v="48"/>
          <pc:sldLayoutMkLst>
            <pc:docMk/>
            <pc:sldMasterMk cId="1876776562" sldId="2147483724"/>
            <pc:sldLayoutMk cId="2389906238" sldId="2147483723"/>
          </pc:sldLayoutMkLst>
        </pc:sldLayoutChg>
      </pc:sldMasterChg>
      <pc:sldMasterChg chg="add addSldLayout">
        <pc:chgData name="Marija Jurić" userId="S::marija.juric32@skole.hr::146dd0ef-fec6-438b-97cb-42a26a580ddd" providerId="AD" clId="Web-{1F2E899D-C893-E90D-C94C-BC3C636286A1}" dt="2024-04-21T13:38:45.529" v="49"/>
        <pc:sldMasterMkLst>
          <pc:docMk/>
          <pc:sldMasterMk cId="514515578" sldId="2147483763"/>
        </pc:sldMasterMkLst>
        <pc:sldLayoutChg chg="add">
          <pc:chgData name="Marija Jurić" userId="S::marija.juric32@skole.hr::146dd0ef-fec6-438b-97cb-42a26a580ddd" providerId="AD" clId="Web-{1F2E899D-C893-E90D-C94C-BC3C636286A1}" dt="2024-04-21T13:38:45.529" v="49"/>
          <pc:sldLayoutMkLst>
            <pc:docMk/>
            <pc:sldMasterMk cId="514515578" sldId="2147483763"/>
            <pc:sldLayoutMk cId="465122360" sldId="2147483752"/>
          </pc:sldLayoutMkLst>
        </pc:sldLayoutChg>
        <pc:sldLayoutChg chg="add">
          <pc:chgData name="Marija Jurić" userId="S::marija.juric32@skole.hr::146dd0ef-fec6-438b-97cb-42a26a580ddd" providerId="AD" clId="Web-{1F2E899D-C893-E90D-C94C-BC3C636286A1}" dt="2024-04-21T13:38:45.529" v="49"/>
          <pc:sldLayoutMkLst>
            <pc:docMk/>
            <pc:sldMasterMk cId="514515578" sldId="2147483763"/>
            <pc:sldLayoutMk cId="928581872" sldId="2147483753"/>
          </pc:sldLayoutMkLst>
        </pc:sldLayoutChg>
        <pc:sldLayoutChg chg="add">
          <pc:chgData name="Marija Jurić" userId="S::marija.juric32@skole.hr::146dd0ef-fec6-438b-97cb-42a26a580ddd" providerId="AD" clId="Web-{1F2E899D-C893-E90D-C94C-BC3C636286A1}" dt="2024-04-21T13:38:45.529" v="49"/>
          <pc:sldLayoutMkLst>
            <pc:docMk/>
            <pc:sldMasterMk cId="514515578" sldId="2147483763"/>
            <pc:sldLayoutMk cId="1184155134" sldId="2147483754"/>
          </pc:sldLayoutMkLst>
        </pc:sldLayoutChg>
        <pc:sldLayoutChg chg="add">
          <pc:chgData name="Marija Jurić" userId="S::marija.juric32@skole.hr::146dd0ef-fec6-438b-97cb-42a26a580ddd" providerId="AD" clId="Web-{1F2E899D-C893-E90D-C94C-BC3C636286A1}" dt="2024-04-21T13:38:45.529" v="49"/>
          <pc:sldLayoutMkLst>
            <pc:docMk/>
            <pc:sldMasterMk cId="514515578" sldId="2147483763"/>
            <pc:sldLayoutMk cId="1133805745" sldId="2147483755"/>
          </pc:sldLayoutMkLst>
        </pc:sldLayoutChg>
        <pc:sldLayoutChg chg="add">
          <pc:chgData name="Marija Jurić" userId="S::marija.juric32@skole.hr::146dd0ef-fec6-438b-97cb-42a26a580ddd" providerId="AD" clId="Web-{1F2E899D-C893-E90D-C94C-BC3C636286A1}" dt="2024-04-21T13:38:45.529" v="49"/>
          <pc:sldLayoutMkLst>
            <pc:docMk/>
            <pc:sldMasterMk cId="514515578" sldId="2147483763"/>
            <pc:sldLayoutMk cId="2642502897" sldId="2147483756"/>
          </pc:sldLayoutMkLst>
        </pc:sldLayoutChg>
        <pc:sldLayoutChg chg="add">
          <pc:chgData name="Marija Jurić" userId="S::marija.juric32@skole.hr::146dd0ef-fec6-438b-97cb-42a26a580ddd" providerId="AD" clId="Web-{1F2E899D-C893-E90D-C94C-BC3C636286A1}" dt="2024-04-21T13:38:45.529" v="49"/>
          <pc:sldLayoutMkLst>
            <pc:docMk/>
            <pc:sldMasterMk cId="514515578" sldId="2147483763"/>
            <pc:sldLayoutMk cId="261808218" sldId="2147483757"/>
          </pc:sldLayoutMkLst>
        </pc:sldLayoutChg>
        <pc:sldLayoutChg chg="add">
          <pc:chgData name="Marija Jurić" userId="S::marija.juric32@skole.hr::146dd0ef-fec6-438b-97cb-42a26a580ddd" providerId="AD" clId="Web-{1F2E899D-C893-E90D-C94C-BC3C636286A1}" dt="2024-04-21T13:38:45.529" v="49"/>
          <pc:sldLayoutMkLst>
            <pc:docMk/>
            <pc:sldMasterMk cId="514515578" sldId="2147483763"/>
            <pc:sldLayoutMk cId="3948142291" sldId="2147483758"/>
          </pc:sldLayoutMkLst>
        </pc:sldLayoutChg>
        <pc:sldLayoutChg chg="add">
          <pc:chgData name="Marija Jurić" userId="S::marija.juric32@skole.hr::146dd0ef-fec6-438b-97cb-42a26a580ddd" providerId="AD" clId="Web-{1F2E899D-C893-E90D-C94C-BC3C636286A1}" dt="2024-04-21T13:38:45.529" v="49"/>
          <pc:sldLayoutMkLst>
            <pc:docMk/>
            <pc:sldMasterMk cId="514515578" sldId="2147483763"/>
            <pc:sldLayoutMk cId="2349352490" sldId="2147483759"/>
          </pc:sldLayoutMkLst>
        </pc:sldLayoutChg>
        <pc:sldLayoutChg chg="add">
          <pc:chgData name="Marija Jurić" userId="S::marija.juric32@skole.hr::146dd0ef-fec6-438b-97cb-42a26a580ddd" providerId="AD" clId="Web-{1F2E899D-C893-E90D-C94C-BC3C636286A1}" dt="2024-04-21T13:38:45.529" v="49"/>
          <pc:sldLayoutMkLst>
            <pc:docMk/>
            <pc:sldMasterMk cId="514515578" sldId="2147483763"/>
            <pc:sldLayoutMk cId="1785291841" sldId="2147483760"/>
          </pc:sldLayoutMkLst>
        </pc:sldLayoutChg>
        <pc:sldLayoutChg chg="add">
          <pc:chgData name="Marija Jurić" userId="S::marija.juric32@skole.hr::146dd0ef-fec6-438b-97cb-42a26a580ddd" providerId="AD" clId="Web-{1F2E899D-C893-E90D-C94C-BC3C636286A1}" dt="2024-04-21T13:38:45.529" v="49"/>
          <pc:sldLayoutMkLst>
            <pc:docMk/>
            <pc:sldMasterMk cId="514515578" sldId="2147483763"/>
            <pc:sldLayoutMk cId="2819510703" sldId="2147483761"/>
          </pc:sldLayoutMkLst>
        </pc:sldLayoutChg>
        <pc:sldLayoutChg chg="add">
          <pc:chgData name="Marija Jurić" userId="S::marija.juric32@skole.hr::146dd0ef-fec6-438b-97cb-42a26a580ddd" providerId="AD" clId="Web-{1F2E899D-C893-E90D-C94C-BC3C636286A1}" dt="2024-04-21T13:38:45.529" v="49"/>
          <pc:sldLayoutMkLst>
            <pc:docMk/>
            <pc:sldMasterMk cId="514515578" sldId="2147483763"/>
            <pc:sldLayoutMk cId="1348674780" sldId="2147483762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6318B6-4C15-47F3-ABE5-9A9407EFA55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FA86435-5AA0-4EAE-B7A8-F7D7F86915BA}">
      <dgm:prSet/>
      <dgm:spPr/>
      <dgm:t>
        <a:bodyPr/>
        <a:lstStyle/>
        <a:p>
          <a:r>
            <a:rPr lang="en-US" dirty="0"/>
            <a:t>-</a:t>
          </a:r>
          <a:r>
            <a:rPr lang="en-US" dirty="0" err="1"/>
            <a:t>nastaju</a:t>
          </a:r>
          <a:r>
            <a:rPr lang="en-US" dirty="0"/>
            <a:t> od </a:t>
          </a:r>
          <a:r>
            <a:rPr lang="en-US" dirty="0" err="1"/>
            <a:t>glagola</a:t>
          </a:r>
          <a:endParaRPr lang="en-US" dirty="0"/>
        </a:p>
      </dgm:t>
    </dgm:pt>
    <dgm:pt modelId="{2FC151B9-DDA8-448E-A0A9-F165ED0EEDAF}" type="parTrans" cxnId="{89E08219-23C4-4CDC-9AF5-47A9C1AF5EF6}">
      <dgm:prSet/>
      <dgm:spPr/>
      <dgm:t>
        <a:bodyPr/>
        <a:lstStyle/>
        <a:p>
          <a:endParaRPr lang="en-US"/>
        </a:p>
      </dgm:t>
    </dgm:pt>
    <dgm:pt modelId="{46AEF658-1D0F-4B30-ABFE-6F4F3A287ED7}" type="sibTrans" cxnId="{89E08219-23C4-4CDC-9AF5-47A9C1AF5EF6}">
      <dgm:prSet/>
      <dgm:spPr/>
      <dgm:t>
        <a:bodyPr/>
        <a:lstStyle/>
        <a:p>
          <a:endParaRPr lang="en-US"/>
        </a:p>
      </dgm:t>
    </dgm:pt>
    <dgm:pt modelId="{1193DE62-B9A1-4C50-8CE6-905EC246FB9F}">
      <dgm:prSet/>
      <dgm:spPr/>
      <dgm:t>
        <a:bodyPr/>
        <a:lstStyle/>
        <a:p>
          <a:r>
            <a:rPr lang="en-US" dirty="0"/>
            <a:t>-</a:t>
          </a:r>
          <a:r>
            <a:rPr lang="en-US" dirty="0" err="1"/>
            <a:t>dopunjavaju</a:t>
          </a:r>
          <a:r>
            <a:rPr lang="en-US" dirty="0"/>
            <a:t> </a:t>
          </a:r>
          <a:r>
            <a:rPr lang="en-US" dirty="0" err="1"/>
            <a:t>predikate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 </a:t>
          </a:r>
          <a:r>
            <a:rPr lang="en-US" dirty="0" err="1"/>
            <a:t>govore</a:t>
          </a:r>
          <a:r>
            <a:rPr lang="en-US" dirty="0"/>
            <a:t> o </a:t>
          </a:r>
          <a:r>
            <a:rPr lang="en-US" dirty="0" err="1"/>
            <a:t>okolnostima</a:t>
          </a:r>
          <a:r>
            <a:rPr lang="en-US" dirty="0"/>
            <a:t> </a:t>
          </a:r>
          <a:r>
            <a:rPr lang="en-US" dirty="0" err="1"/>
            <a:t>glagolske</a:t>
          </a:r>
          <a:r>
            <a:rPr lang="en-US" dirty="0"/>
            <a:t> </a:t>
          </a:r>
          <a:r>
            <a:rPr lang="en-US" dirty="0" err="1"/>
            <a:t>radnje</a:t>
          </a:r>
          <a:endParaRPr lang="en-US" dirty="0"/>
        </a:p>
      </dgm:t>
    </dgm:pt>
    <dgm:pt modelId="{559B96E0-2397-4F5D-94C9-D504A4C32CD6}" type="parTrans" cxnId="{660F911C-E340-4D88-B4D6-9440C30A858F}">
      <dgm:prSet/>
      <dgm:spPr/>
      <dgm:t>
        <a:bodyPr/>
        <a:lstStyle/>
        <a:p>
          <a:endParaRPr lang="en-US"/>
        </a:p>
      </dgm:t>
    </dgm:pt>
    <dgm:pt modelId="{5EB5ED61-8522-4546-9F80-79E860D20C52}" type="sibTrans" cxnId="{660F911C-E340-4D88-B4D6-9440C30A858F}">
      <dgm:prSet/>
      <dgm:spPr/>
      <dgm:t>
        <a:bodyPr/>
        <a:lstStyle/>
        <a:p>
          <a:endParaRPr lang="en-US"/>
        </a:p>
      </dgm:t>
    </dgm:pt>
    <dgm:pt modelId="{D0488CE5-AF42-44AF-BA5E-96F9C1352A3F}">
      <dgm:prSet/>
      <dgm:spPr/>
      <dgm:t>
        <a:bodyPr/>
        <a:lstStyle/>
        <a:p>
          <a:pPr rtl="0"/>
          <a:r>
            <a:rPr lang="en-US" dirty="0" err="1"/>
            <a:t>Čekajući</a:t>
          </a:r>
          <a:r>
            <a:rPr lang="en-US" dirty="0"/>
            <a:t> </a:t>
          </a:r>
          <a:r>
            <a:rPr lang="en-US" dirty="0" err="1"/>
            <a:t>reakciju</a:t>
          </a:r>
          <a:r>
            <a:rPr lang="en-US" dirty="0"/>
            <a:t>, </a:t>
          </a:r>
          <a:r>
            <a:rPr lang="en-US" dirty="0" err="1">
              <a:latin typeface="Gill Sans Nova"/>
            </a:rPr>
            <a:t>nije</a:t>
          </a:r>
          <a:r>
            <a:rPr lang="en-US" dirty="0">
              <a:latin typeface="Gill Sans Nova"/>
            </a:rPr>
            <a:t> </a:t>
          </a:r>
          <a:r>
            <a:rPr lang="en-US" dirty="0" err="1">
              <a:latin typeface="Gill Sans Nova"/>
            </a:rPr>
            <a:t>bilo</a:t>
          </a:r>
          <a:r>
            <a:rPr lang="en-US" dirty="0"/>
            <a:t> </a:t>
          </a:r>
          <a:r>
            <a:rPr lang="en-US" dirty="0" err="1"/>
            <a:t>nimalo</a:t>
          </a:r>
          <a:r>
            <a:rPr lang="en-US" dirty="0"/>
            <a:t> </a:t>
          </a:r>
          <a:r>
            <a:rPr lang="en-US" dirty="0" err="1"/>
            <a:t>ugodno</a:t>
          </a:r>
          <a:r>
            <a:rPr lang="en-US" dirty="0"/>
            <a:t>.   </a:t>
          </a:r>
          <a:r>
            <a:rPr lang="en-US" dirty="0">
              <a:latin typeface="Gill Sans Nova"/>
            </a:rPr>
            <a:t> GLAGOLSKI PRILOG SADAŠNJI</a:t>
          </a:r>
          <a:endParaRPr lang="en-US" dirty="0"/>
        </a:p>
      </dgm:t>
    </dgm:pt>
    <dgm:pt modelId="{424D13E5-A29E-4BFB-B43F-9F062B42B730}" type="parTrans" cxnId="{CEC06ABE-34F3-4257-9F82-BEDD625DCD11}">
      <dgm:prSet/>
      <dgm:spPr/>
      <dgm:t>
        <a:bodyPr/>
        <a:lstStyle/>
        <a:p>
          <a:endParaRPr lang="en-US"/>
        </a:p>
      </dgm:t>
    </dgm:pt>
    <dgm:pt modelId="{2AA49109-E485-4A11-99DD-4FD8576F7844}" type="sibTrans" cxnId="{CEC06ABE-34F3-4257-9F82-BEDD625DCD11}">
      <dgm:prSet/>
      <dgm:spPr/>
      <dgm:t>
        <a:bodyPr/>
        <a:lstStyle/>
        <a:p>
          <a:endParaRPr lang="en-US"/>
        </a:p>
      </dgm:t>
    </dgm:pt>
    <dgm:pt modelId="{C0D98D53-6405-4D77-B764-0930FD1B8D76}">
      <dgm:prSet/>
      <dgm:spPr/>
      <dgm:t>
        <a:bodyPr/>
        <a:lstStyle/>
        <a:p>
          <a:pPr rtl="0"/>
          <a:r>
            <a:rPr lang="en-US" dirty="0" err="1"/>
            <a:t>Zagrizavši</a:t>
          </a:r>
          <a:r>
            <a:rPr lang="en-US" dirty="0"/>
            <a:t> </a:t>
          </a:r>
          <a:r>
            <a:rPr lang="en-US" dirty="0" err="1"/>
            <a:t>naslonjač</a:t>
          </a:r>
          <a:r>
            <a:rPr lang="en-US" dirty="0"/>
            <a:t>, </a:t>
          </a:r>
          <a:r>
            <a:rPr lang="en-US" dirty="0" err="1"/>
            <a:t>umalo</a:t>
          </a:r>
          <a:r>
            <a:rPr lang="en-US" dirty="0"/>
            <a:t> me </a:t>
          </a:r>
          <a:r>
            <a:rPr lang="en-US" dirty="0" err="1"/>
            <a:t>pojela</a:t>
          </a:r>
          <a:r>
            <a:rPr lang="en-US" dirty="0"/>
            <a:t>.   </a:t>
          </a:r>
          <a:r>
            <a:rPr lang="en-US" dirty="0">
              <a:latin typeface="Gill Sans Nova"/>
            </a:rPr>
            <a:t> GLAGOLSKI PRILOG PROŠLI</a:t>
          </a:r>
          <a:endParaRPr lang="en-US" dirty="0"/>
        </a:p>
      </dgm:t>
    </dgm:pt>
    <dgm:pt modelId="{1D6B863C-B9FE-467B-8953-2A2EA06ACB41}" type="parTrans" cxnId="{C7147840-8993-426C-BF44-B3AB49AC6B55}">
      <dgm:prSet/>
      <dgm:spPr/>
      <dgm:t>
        <a:bodyPr/>
        <a:lstStyle/>
        <a:p>
          <a:endParaRPr lang="en-US"/>
        </a:p>
      </dgm:t>
    </dgm:pt>
    <dgm:pt modelId="{76798CCB-D482-4773-810A-88650C8E9BC1}" type="sibTrans" cxnId="{C7147840-8993-426C-BF44-B3AB49AC6B55}">
      <dgm:prSet/>
      <dgm:spPr/>
      <dgm:t>
        <a:bodyPr/>
        <a:lstStyle/>
        <a:p>
          <a:endParaRPr lang="en-US"/>
        </a:p>
      </dgm:t>
    </dgm:pt>
    <dgm:pt modelId="{257A719F-1F15-4346-B793-3A4E105FDB5A}" type="pres">
      <dgm:prSet presAssocID="{386318B6-4C15-47F3-ABE5-9A9407EFA55F}" presName="linear" presStyleCnt="0">
        <dgm:presLayoutVars>
          <dgm:animLvl val="lvl"/>
          <dgm:resizeHandles val="exact"/>
        </dgm:presLayoutVars>
      </dgm:prSet>
      <dgm:spPr/>
    </dgm:pt>
    <dgm:pt modelId="{2A33A466-130F-46EC-AC9F-FD3599E84861}" type="pres">
      <dgm:prSet presAssocID="{9FA86435-5AA0-4EAE-B7A8-F7D7F86915B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BFE5607-7DCC-44FE-BA60-2B843ABC4C4B}" type="pres">
      <dgm:prSet presAssocID="{46AEF658-1D0F-4B30-ABFE-6F4F3A287ED7}" presName="spacer" presStyleCnt="0"/>
      <dgm:spPr/>
    </dgm:pt>
    <dgm:pt modelId="{DEBA28AB-1B2E-4C59-AFEA-7BD1B2824BA0}" type="pres">
      <dgm:prSet presAssocID="{1193DE62-B9A1-4C50-8CE6-905EC246FB9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15A7E78-3F6E-4B81-860D-DFB49D9A5423}" type="pres">
      <dgm:prSet presAssocID="{5EB5ED61-8522-4546-9F80-79E860D20C52}" presName="spacer" presStyleCnt="0"/>
      <dgm:spPr/>
    </dgm:pt>
    <dgm:pt modelId="{090A8B65-6117-4641-9F34-0BA0C5B03AEE}" type="pres">
      <dgm:prSet presAssocID="{D0488CE5-AF42-44AF-BA5E-96F9C1352A3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33AC787-AEAD-4B8A-88C7-F37637D7446E}" type="pres">
      <dgm:prSet presAssocID="{2AA49109-E485-4A11-99DD-4FD8576F7844}" presName="spacer" presStyleCnt="0"/>
      <dgm:spPr/>
    </dgm:pt>
    <dgm:pt modelId="{1289D1B7-7FFC-4C78-90F0-A6C86AD34D1C}" type="pres">
      <dgm:prSet presAssocID="{C0D98D53-6405-4D77-B764-0930FD1B8D7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9E08219-23C4-4CDC-9AF5-47A9C1AF5EF6}" srcId="{386318B6-4C15-47F3-ABE5-9A9407EFA55F}" destId="{9FA86435-5AA0-4EAE-B7A8-F7D7F86915BA}" srcOrd="0" destOrd="0" parTransId="{2FC151B9-DDA8-448E-A0A9-F165ED0EEDAF}" sibTransId="{46AEF658-1D0F-4B30-ABFE-6F4F3A287ED7}"/>
    <dgm:cxn modelId="{660F911C-E340-4D88-B4D6-9440C30A858F}" srcId="{386318B6-4C15-47F3-ABE5-9A9407EFA55F}" destId="{1193DE62-B9A1-4C50-8CE6-905EC246FB9F}" srcOrd="1" destOrd="0" parTransId="{559B96E0-2397-4F5D-94C9-D504A4C32CD6}" sibTransId="{5EB5ED61-8522-4546-9F80-79E860D20C52}"/>
    <dgm:cxn modelId="{C7147840-8993-426C-BF44-B3AB49AC6B55}" srcId="{386318B6-4C15-47F3-ABE5-9A9407EFA55F}" destId="{C0D98D53-6405-4D77-B764-0930FD1B8D76}" srcOrd="3" destOrd="0" parTransId="{1D6B863C-B9FE-467B-8953-2A2EA06ACB41}" sibTransId="{76798CCB-D482-4773-810A-88650C8E9BC1}"/>
    <dgm:cxn modelId="{D49E1C63-039B-45BA-8D0D-523EC1CE088D}" type="presOf" srcId="{386318B6-4C15-47F3-ABE5-9A9407EFA55F}" destId="{257A719F-1F15-4346-B793-3A4E105FDB5A}" srcOrd="0" destOrd="0" presId="urn:microsoft.com/office/officeart/2005/8/layout/vList2"/>
    <dgm:cxn modelId="{D7DD1754-024E-4D45-8718-F04C6B9C6292}" type="presOf" srcId="{1193DE62-B9A1-4C50-8CE6-905EC246FB9F}" destId="{DEBA28AB-1B2E-4C59-AFEA-7BD1B2824BA0}" srcOrd="0" destOrd="0" presId="urn:microsoft.com/office/officeart/2005/8/layout/vList2"/>
    <dgm:cxn modelId="{DBB1AA56-A4E5-4163-8145-30BA2C92CC26}" type="presOf" srcId="{D0488CE5-AF42-44AF-BA5E-96F9C1352A3F}" destId="{090A8B65-6117-4641-9F34-0BA0C5B03AEE}" srcOrd="0" destOrd="0" presId="urn:microsoft.com/office/officeart/2005/8/layout/vList2"/>
    <dgm:cxn modelId="{89DA748C-78DC-46D6-ACEA-26E525375F66}" type="presOf" srcId="{C0D98D53-6405-4D77-B764-0930FD1B8D76}" destId="{1289D1B7-7FFC-4C78-90F0-A6C86AD34D1C}" srcOrd="0" destOrd="0" presId="urn:microsoft.com/office/officeart/2005/8/layout/vList2"/>
    <dgm:cxn modelId="{56EAD1A9-AB7E-4E97-8C08-0D9EC0164F91}" type="presOf" srcId="{9FA86435-5AA0-4EAE-B7A8-F7D7F86915BA}" destId="{2A33A466-130F-46EC-AC9F-FD3599E84861}" srcOrd="0" destOrd="0" presId="urn:microsoft.com/office/officeart/2005/8/layout/vList2"/>
    <dgm:cxn modelId="{CEC06ABE-34F3-4257-9F82-BEDD625DCD11}" srcId="{386318B6-4C15-47F3-ABE5-9A9407EFA55F}" destId="{D0488CE5-AF42-44AF-BA5E-96F9C1352A3F}" srcOrd="2" destOrd="0" parTransId="{424D13E5-A29E-4BFB-B43F-9F062B42B730}" sibTransId="{2AA49109-E485-4A11-99DD-4FD8576F7844}"/>
    <dgm:cxn modelId="{288B19E9-41E8-4A4A-A492-7EC6FA1DA620}" type="presParOf" srcId="{257A719F-1F15-4346-B793-3A4E105FDB5A}" destId="{2A33A466-130F-46EC-AC9F-FD3599E84861}" srcOrd="0" destOrd="0" presId="urn:microsoft.com/office/officeart/2005/8/layout/vList2"/>
    <dgm:cxn modelId="{4B13AAF2-0534-4681-B8C9-34AC3724C817}" type="presParOf" srcId="{257A719F-1F15-4346-B793-3A4E105FDB5A}" destId="{7BFE5607-7DCC-44FE-BA60-2B843ABC4C4B}" srcOrd="1" destOrd="0" presId="urn:microsoft.com/office/officeart/2005/8/layout/vList2"/>
    <dgm:cxn modelId="{7F421242-0765-4ECB-B530-6403E1A7ECF4}" type="presParOf" srcId="{257A719F-1F15-4346-B793-3A4E105FDB5A}" destId="{DEBA28AB-1B2E-4C59-AFEA-7BD1B2824BA0}" srcOrd="2" destOrd="0" presId="urn:microsoft.com/office/officeart/2005/8/layout/vList2"/>
    <dgm:cxn modelId="{931D0723-17FC-4F7B-B10B-EAFE4276B717}" type="presParOf" srcId="{257A719F-1F15-4346-B793-3A4E105FDB5A}" destId="{015A7E78-3F6E-4B81-860D-DFB49D9A5423}" srcOrd="3" destOrd="0" presId="urn:microsoft.com/office/officeart/2005/8/layout/vList2"/>
    <dgm:cxn modelId="{4A72B22D-61A2-4935-8FB2-99144DF579FB}" type="presParOf" srcId="{257A719F-1F15-4346-B793-3A4E105FDB5A}" destId="{090A8B65-6117-4641-9F34-0BA0C5B03AEE}" srcOrd="4" destOrd="0" presId="urn:microsoft.com/office/officeart/2005/8/layout/vList2"/>
    <dgm:cxn modelId="{E7A9DC51-B716-4662-9DB9-B59544F7D333}" type="presParOf" srcId="{257A719F-1F15-4346-B793-3A4E105FDB5A}" destId="{E33AC787-AEAD-4B8A-88C7-F37637D7446E}" srcOrd="5" destOrd="0" presId="urn:microsoft.com/office/officeart/2005/8/layout/vList2"/>
    <dgm:cxn modelId="{14DB688C-202D-41DF-AB26-B9E162DABA44}" type="presParOf" srcId="{257A719F-1F15-4346-B793-3A4E105FDB5A}" destId="{1289D1B7-7FFC-4C78-90F0-A6C86AD34D1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33A466-130F-46EC-AC9F-FD3599E84861}">
      <dsp:nvSpPr>
        <dsp:cNvPr id="0" name=""/>
        <dsp:cNvSpPr/>
      </dsp:nvSpPr>
      <dsp:spPr>
        <a:xfrm>
          <a:off x="0" y="571847"/>
          <a:ext cx="6836956" cy="118182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-</a:t>
          </a:r>
          <a:r>
            <a:rPr lang="en-US" sz="2800" kern="1200" dirty="0" err="1"/>
            <a:t>nastaju</a:t>
          </a:r>
          <a:r>
            <a:rPr lang="en-US" sz="2800" kern="1200" dirty="0"/>
            <a:t> od </a:t>
          </a:r>
          <a:r>
            <a:rPr lang="en-US" sz="2800" kern="1200" dirty="0" err="1"/>
            <a:t>glagola</a:t>
          </a:r>
          <a:endParaRPr lang="en-US" sz="2800" kern="1200" dirty="0"/>
        </a:p>
      </dsp:txBody>
      <dsp:txXfrm>
        <a:off x="57692" y="629539"/>
        <a:ext cx="6721572" cy="1066439"/>
      </dsp:txXfrm>
    </dsp:sp>
    <dsp:sp modelId="{DEBA28AB-1B2E-4C59-AFEA-7BD1B2824BA0}">
      <dsp:nvSpPr>
        <dsp:cNvPr id="0" name=""/>
        <dsp:cNvSpPr/>
      </dsp:nvSpPr>
      <dsp:spPr>
        <a:xfrm>
          <a:off x="0" y="1834311"/>
          <a:ext cx="6836956" cy="1181823"/>
        </a:xfrm>
        <a:prstGeom prst="roundRect">
          <a:avLst/>
        </a:prstGeom>
        <a:solidFill>
          <a:schemeClr val="accent2">
            <a:hueOff val="-2707634"/>
            <a:satOff val="15898"/>
            <a:lumOff val="35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-</a:t>
          </a:r>
          <a:r>
            <a:rPr lang="en-US" sz="2800" kern="1200" dirty="0" err="1"/>
            <a:t>dopunjavaju</a:t>
          </a:r>
          <a:r>
            <a:rPr lang="en-US" sz="2800" kern="1200" dirty="0"/>
            <a:t> </a:t>
          </a:r>
          <a:r>
            <a:rPr lang="en-US" sz="2800" kern="1200" dirty="0" err="1"/>
            <a:t>predikate</a:t>
          </a:r>
          <a:r>
            <a:rPr lang="en-US" sz="2800" kern="1200" dirty="0"/>
            <a:t> </a:t>
          </a:r>
          <a:r>
            <a:rPr lang="en-US" sz="2800" kern="1200" dirty="0" err="1"/>
            <a:t>i</a:t>
          </a:r>
          <a:r>
            <a:rPr lang="en-US" sz="2800" kern="1200" dirty="0"/>
            <a:t> </a:t>
          </a:r>
          <a:r>
            <a:rPr lang="en-US" sz="2800" kern="1200" dirty="0" err="1"/>
            <a:t>govore</a:t>
          </a:r>
          <a:r>
            <a:rPr lang="en-US" sz="2800" kern="1200" dirty="0"/>
            <a:t> o </a:t>
          </a:r>
          <a:r>
            <a:rPr lang="en-US" sz="2800" kern="1200" dirty="0" err="1"/>
            <a:t>okolnostima</a:t>
          </a:r>
          <a:r>
            <a:rPr lang="en-US" sz="2800" kern="1200" dirty="0"/>
            <a:t> </a:t>
          </a:r>
          <a:r>
            <a:rPr lang="en-US" sz="2800" kern="1200" dirty="0" err="1"/>
            <a:t>glagolske</a:t>
          </a:r>
          <a:r>
            <a:rPr lang="en-US" sz="2800" kern="1200" dirty="0"/>
            <a:t> </a:t>
          </a:r>
          <a:r>
            <a:rPr lang="en-US" sz="2800" kern="1200" dirty="0" err="1"/>
            <a:t>radnje</a:t>
          </a:r>
          <a:endParaRPr lang="en-US" sz="2800" kern="1200" dirty="0"/>
        </a:p>
      </dsp:txBody>
      <dsp:txXfrm>
        <a:off x="57692" y="1892003"/>
        <a:ext cx="6721572" cy="1066439"/>
      </dsp:txXfrm>
    </dsp:sp>
    <dsp:sp modelId="{090A8B65-6117-4641-9F34-0BA0C5B03AEE}">
      <dsp:nvSpPr>
        <dsp:cNvPr id="0" name=""/>
        <dsp:cNvSpPr/>
      </dsp:nvSpPr>
      <dsp:spPr>
        <a:xfrm>
          <a:off x="0" y="3096774"/>
          <a:ext cx="6836956" cy="1181823"/>
        </a:xfrm>
        <a:prstGeom prst="roundRect">
          <a:avLst/>
        </a:prstGeom>
        <a:solidFill>
          <a:schemeClr val="accent2">
            <a:hueOff val="-5415267"/>
            <a:satOff val="31797"/>
            <a:lumOff val="718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Čekajući</a:t>
          </a:r>
          <a:r>
            <a:rPr lang="en-US" sz="2800" kern="1200" dirty="0"/>
            <a:t> </a:t>
          </a:r>
          <a:r>
            <a:rPr lang="en-US" sz="2800" kern="1200" dirty="0" err="1"/>
            <a:t>reakciju</a:t>
          </a:r>
          <a:r>
            <a:rPr lang="en-US" sz="2800" kern="1200" dirty="0"/>
            <a:t>, </a:t>
          </a:r>
          <a:r>
            <a:rPr lang="en-US" sz="2800" kern="1200" dirty="0" err="1">
              <a:latin typeface="Gill Sans Nova"/>
            </a:rPr>
            <a:t>nije</a:t>
          </a:r>
          <a:r>
            <a:rPr lang="en-US" sz="2800" kern="1200" dirty="0">
              <a:latin typeface="Gill Sans Nova"/>
            </a:rPr>
            <a:t> </a:t>
          </a:r>
          <a:r>
            <a:rPr lang="en-US" sz="2800" kern="1200" dirty="0" err="1">
              <a:latin typeface="Gill Sans Nova"/>
            </a:rPr>
            <a:t>bilo</a:t>
          </a:r>
          <a:r>
            <a:rPr lang="en-US" sz="2800" kern="1200" dirty="0"/>
            <a:t> </a:t>
          </a:r>
          <a:r>
            <a:rPr lang="en-US" sz="2800" kern="1200" dirty="0" err="1"/>
            <a:t>nimalo</a:t>
          </a:r>
          <a:r>
            <a:rPr lang="en-US" sz="2800" kern="1200" dirty="0"/>
            <a:t> </a:t>
          </a:r>
          <a:r>
            <a:rPr lang="en-US" sz="2800" kern="1200" dirty="0" err="1"/>
            <a:t>ugodno</a:t>
          </a:r>
          <a:r>
            <a:rPr lang="en-US" sz="2800" kern="1200" dirty="0"/>
            <a:t>.   </a:t>
          </a:r>
          <a:r>
            <a:rPr lang="en-US" sz="2800" kern="1200" dirty="0">
              <a:latin typeface="Gill Sans Nova"/>
            </a:rPr>
            <a:t> GLAGOLSKI PRILOG SADAŠNJI</a:t>
          </a:r>
          <a:endParaRPr lang="en-US" sz="2800" kern="1200" dirty="0"/>
        </a:p>
      </dsp:txBody>
      <dsp:txXfrm>
        <a:off x="57692" y="3154466"/>
        <a:ext cx="6721572" cy="1066439"/>
      </dsp:txXfrm>
    </dsp:sp>
    <dsp:sp modelId="{1289D1B7-7FFC-4C78-90F0-A6C86AD34D1C}">
      <dsp:nvSpPr>
        <dsp:cNvPr id="0" name=""/>
        <dsp:cNvSpPr/>
      </dsp:nvSpPr>
      <dsp:spPr>
        <a:xfrm>
          <a:off x="0" y="4359237"/>
          <a:ext cx="6836956" cy="1181823"/>
        </a:xfrm>
        <a:prstGeom prst="roundRect">
          <a:avLst/>
        </a:prstGeom>
        <a:solidFill>
          <a:schemeClr val="accent2">
            <a:hueOff val="-8122901"/>
            <a:satOff val="47695"/>
            <a:lumOff val="107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Zagrizavši</a:t>
          </a:r>
          <a:r>
            <a:rPr lang="en-US" sz="2800" kern="1200" dirty="0"/>
            <a:t> </a:t>
          </a:r>
          <a:r>
            <a:rPr lang="en-US" sz="2800" kern="1200" dirty="0" err="1"/>
            <a:t>naslonjač</a:t>
          </a:r>
          <a:r>
            <a:rPr lang="en-US" sz="2800" kern="1200" dirty="0"/>
            <a:t>, </a:t>
          </a:r>
          <a:r>
            <a:rPr lang="en-US" sz="2800" kern="1200" dirty="0" err="1"/>
            <a:t>umalo</a:t>
          </a:r>
          <a:r>
            <a:rPr lang="en-US" sz="2800" kern="1200" dirty="0"/>
            <a:t> me </a:t>
          </a:r>
          <a:r>
            <a:rPr lang="en-US" sz="2800" kern="1200" dirty="0" err="1"/>
            <a:t>pojela</a:t>
          </a:r>
          <a:r>
            <a:rPr lang="en-US" sz="2800" kern="1200" dirty="0"/>
            <a:t>.   </a:t>
          </a:r>
          <a:r>
            <a:rPr lang="en-US" sz="2800" kern="1200" dirty="0">
              <a:latin typeface="Gill Sans Nova"/>
            </a:rPr>
            <a:t> GLAGOLSKI PRILOG PROŠLI</a:t>
          </a:r>
          <a:endParaRPr lang="en-US" sz="2800" kern="1200" dirty="0"/>
        </a:p>
      </dsp:txBody>
      <dsp:txXfrm>
        <a:off x="57692" y="4416929"/>
        <a:ext cx="6721572" cy="1066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0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10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77240" y="365125"/>
            <a:ext cx="779526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7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02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93" y="1709738"/>
            <a:ext cx="10617157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0293" y="4589463"/>
            <a:ext cx="1061715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42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3903"/>
            <a:ext cx="52203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737063"/>
            <a:ext cx="5220335" cy="34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390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37063"/>
            <a:ext cx="5183188" cy="34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52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91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22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2226364"/>
            <a:ext cx="3994785" cy="364262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8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020" y="457200"/>
            <a:ext cx="405400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8020" y="2250218"/>
            <a:ext cx="4054006" cy="361876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5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CD62DB5A-5AA0-4E7E-94AB-AD20F02CA8DF}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086ECE-EF43-4B07-9DD0-59679471A067}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lumOff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2" y="365125"/>
            <a:ext cx="1063751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2" y="1825625"/>
            <a:ext cx="1063751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2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657AA7F-BE72-4467-897E-7A302F46504F}" type="datetimeFigureOut">
              <a:rPr lang="en-US" smtClean="0"/>
              <a:pPr/>
              <a:t>4/21/2024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7156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5155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52" r:id="rId7"/>
    <p:sldLayoutId id="2147483753" r:id="rId8"/>
    <p:sldLayoutId id="2147483754" r:id="rId9"/>
    <p:sldLayoutId id="2147483761" r:id="rId10"/>
    <p:sldLayoutId id="21474837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04CF648-5CB3-49E4-BE34-8A0598901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9E559C-09DA-4586-86C9-F3C05D9A0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lumOff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872" y="688447"/>
            <a:ext cx="4637403" cy="2749661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/>
              <a:t>GLAGOLSKI PRILOZI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 err="1"/>
              <a:t>zamjenjivanje</a:t>
            </a:r>
            <a:r>
              <a:rPr lang="en-US" sz="4000" dirty="0"/>
              <a:t> </a:t>
            </a:r>
            <a:r>
              <a:rPr lang="en-US" sz="4000" dirty="0" err="1"/>
              <a:t>zavisnih</a:t>
            </a:r>
            <a:r>
              <a:rPr lang="en-US" sz="4000" dirty="0"/>
              <a:t> </a:t>
            </a:r>
            <a:r>
              <a:rPr lang="en-US" sz="4000" dirty="0" err="1"/>
              <a:t>rečenica</a:t>
            </a:r>
            <a:r>
              <a:rPr lang="en-US" sz="4000" dirty="0"/>
              <a:t> </a:t>
            </a:r>
            <a:r>
              <a:rPr lang="en-US" sz="4000" dirty="0" err="1"/>
              <a:t>glagolskim</a:t>
            </a:r>
            <a:r>
              <a:rPr lang="en-US" sz="4000" dirty="0"/>
              <a:t> </a:t>
            </a:r>
            <a:r>
              <a:rPr lang="en-US" sz="4000" dirty="0" err="1"/>
              <a:t>prilozima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875" y="5111421"/>
            <a:ext cx="4129403" cy="653131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dirty="0"/>
              <a:t>Marija Jurić</a:t>
            </a: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CB4E80-C571-41A6-BC8A-968D8C75FB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2199" y="0"/>
            <a:ext cx="3429000" cy="34290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275E317C-A480-3D93-6EB9-CF2ADADC07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842" y="919547"/>
            <a:ext cx="2934559" cy="1600538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87AA7ECE-DB5E-48B2-9EF4-7EEAF123BA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00" y="0"/>
            <a:ext cx="3429000" cy="3429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Graphic 42">
            <a:extLst>
              <a:ext uri="{FF2B5EF4-FFF2-40B4-BE49-F238E27FC236}">
                <a16:creationId xmlns:a16="http://schemas.microsoft.com/office/drawing/2014/main" id="{4C072E0C-5768-4B45-A438-DFFA8AF4C6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67754" y="0"/>
            <a:ext cx="3429000" cy="3429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54F422E-435A-4694-BE6E-B4968E7981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2199" y="3427200"/>
            <a:ext cx="3430800" cy="3430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ADE9F60-E2BA-44E6-8C5B-A51B19292E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1200" y="3427200"/>
            <a:ext cx="3430800" cy="343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Graphic 44">
            <a:extLst>
              <a:ext uri="{FF2B5EF4-FFF2-40B4-BE49-F238E27FC236}">
                <a16:creationId xmlns:a16="http://schemas.microsoft.com/office/drawing/2014/main" id="{02430862-1B4A-470B-8AD3-780215B67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38622" y="3429000"/>
            <a:ext cx="3429000" cy="3429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5247B72-E703-3F1B-E7DD-CE9CA2920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7908" y="4343230"/>
            <a:ext cx="2934559" cy="160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0A97F9-87C9-4710-B480-406EA55C9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6F0AC2-F229-46DE-A0A2-5CB386CE90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0" y="0"/>
            <a:ext cx="12188952" cy="6858000"/>
          </a:xfrm>
          <a:prstGeom prst="rect">
            <a:avLst/>
          </a:prstGeom>
          <a:solidFill>
            <a:schemeClr val="bg2">
              <a:lumMod val="90000"/>
              <a:lumOff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428E59-1CD4-2AD1-24C8-4D28E8BFA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93988"/>
            <a:ext cx="3948953" cy="5817056"/>
          </a:xfrm>
        </p:spPr>
        <p:txBody>
          <a:bodyPr anchor="ctr">
            <a:normAutofit/>
          </a:bodyPr>
          <a:lstStyle/>
          <a:p>
            <a:r>
              <a:rPr lang="en-US" sz="4400">
                <a:latin typeface="Calibri"/>
                <a:cs typeface="Calibri"/>
              </a:rPr>
              <a:t>Glagolski</a:t>
            </a:r>
            <a:r>
              <a:rPr lang="en-US" sz="4400" dirty="0">
                <a:latin typeface="Calibri"/>
                <a:cs typeface="Calibri"/>
              </a:rPr>
              <a:t> </a:t>
            </a:r>
            <a:r>
              <a:rPr lang="en-US" sz="4400">
                <a:latin typeface="Calibri"/>
                <a:cs typeface="Calibri"/>
              </a:rPr>
              <a:t>prilozi</a:t>
            </a:r>
            <a:r>
              <a:rPr lang="en-US" sz="4400" dirty="0">
                <a:latin typeface="Calibri"/>
                <a:cs typeface="Calibri"/>
              </a:rPr>
              <a:t> </a:t>
            </a:r>
            <a:r>
              <a:rPr lang="en-US" sz="4400">
                <a:latin typeface="Calibri"/>
                <a:cs typeface="Calibri"/>
              </a:rPr>
              <a:t>sadašnji</a:t>
            </a:r>
            <a:r>
              <a:rPr lang="en-US" sz="4400" dirty="0">
                <a:latin typeface="Calibri"/>
                <a:cs typeface="Calibri"/>
              </a:rPr>
              <a:t> </a:t>
            </a:r>
            <a:r>
              <a:rPr lang="en-US" sz="4400">
                <a:latin typeface="Calibri"/>
                <a:cs typeface="Calibri"/>
              </a:rPr>
              <a:t>i</a:t>
            </a:r>
            <a:r>
              <a:rPr lang="en-US" sz="4400" dirty="0">
                <a:latin typeface="Calibri"/>
                <a:cs typeface="Calibri"/>
              </a:rPr>
              <a:t> </a:t>
            </a:r>
            <a:r>
              <a:rPr lang="en-US" sz="4400">
                <a:latin typeface="Calibri"/>
                <a:cs typeface="Calibri"/>
              </a:rPr>
              <a:t>prošli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F9A7390-7BB2-3F49-F5EA-7553C922CF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6150901"/>
              </p:ext>
            </p:extLst>
          </p:nvPr>
        </p:nvGraphicFramePr>
        <p:xfrm>
          <a:off x="5042848" y="238836"/>
          <a:ext cx="6836956" cy="6112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006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D2FA5-8EEE-FDB2-CCFD-55FCA0A9C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GLAGOLSKI PRILOG SADAŠNJI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7BB06-51AD-161F-5D7E-1D2C53708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2" y="1688042"/>
            <a:ext cx="11103184" cy="44889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i="1" err="1">
                <a:cs typeface="Calibri"/>
              </a:rPr>
              <a:t>Čekajući</a:t>
            </a:r>
            <a:r>
              <a:rPr lang="en-US" sz="4000" i="1" dirty="0">
                <a:cs typeface="Calibri"/>
              </a:rPr>
              <a:t> </a:t>
            </a:r>
            <a:r>
              <a:rPr lang="en-US" sz="4000" i="1" err="1">
                <a:cs typeface="Calibri"/>
              </a:rPr>
              <a:t>reakciju</a:t>
            </a:r>
            <a:r>
              <a:rPr lang="en-US" sz="4000" i="1" dirty="0">
                <a:cs typeface="Calibri"/>
              </a:rPr>
              <a:t>, </a:t>
            </a:r>
            <a:r>
              <a:rPr lang="en-US" sz="4000" i="1" err="1">
                <a:cs typeface="Calibri"/>
              </a:rPr>
              <a:t>nije</a:t>
            </a:r>
            <a:r>
              <a:rPr lang="en-US" sz="4000" i="1" dirty="0">
                <a:cs typeface="Calibri"/>
              </a:rPr>
              <a:t> </a:t>
            </a:r>
            <a:r>
              <a:rPr lang="en-US" sz="4000" i="1" err="1">
                <a:cs typeface="Calibri"/>
              </a:rPr>
              <a:t>bilo</a:t>
            </a:r>
            <a:r>
              <a:rPr lang="en-US" sz="4000" i="1" dirty="0">
                <a:cs typeface="Calibri"/>
              </a:rPr>
              <a:t> </a:t>
            </a:r>
            <a:r>
              <a:rPr lang="en-US" sz="4000" i="1" err="1">
                <a:cs typeface="Calibri"/>
              </a:rPr>
              <a:t>nimalo</a:t>
            </a:r>
            <a:r>
              <a:rPr lang="en-US" sz="4000" i="1" dirty="0">
                <a:cs typeface="Calibri"/>
              </a:rPr>
              <a:t> </a:t>
            </a:r>
            <a:r>
              <a:rPr lang="en-US" sz="4000" i="1" err="1">
                <a:cs typeface="Calibri"/>
              </a:rPr>
              <a:t>ugodno</a:t>
            </a:r>
            <a:r>
              <a:rPr lang="en-US" sz="4000" i="1" dirty="0">
                <a:cs typeface="Calibri"/>
              </a:rPr>
              <a:t>.  </a:t>
            </a:r>
          </a:p>
          <a:p>
            <a:pPr>
              <a:buClr>
                <a:srgbClr val="D6658F"/>
              </a:buClr>
            </a:pPr>
            <a:endParaRPr lang="en-US" sz="4000" i="1" dirty="0">
              <a:cs typeface="Calibri"/>
            </a:endParaRPr>
          </a:p>
          <a:p>
            <a:pPr>
              <a:buClr>
                <a:srgbClr val="D6658F"/>
              </a:buClr>
            </a:pPr>
            <a:r>
              <a:rPr lang="en-US" sz="4000" dirty="0" err="1">
                <a:cs typeface="Calibri"/>
              </a:rPr>
              <a:t>Izriče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radnju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koja</a:t>
            </a:r>
            <a:r>
              <a:rPr lang="en-US" sz="4000" dirty="0">
                <a:cs typeface="Calibri"/>
              </a:rPr>
              <a:t> se </a:t>
            </a:r>
            <a:r>
              <a:rPr lang="en-US" sz="4000" dirty="0" err="1">
                <a:cs typeface="Calibri"/>
              </a:rPr>
              <a:t>događa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istodobno</a:t>
            </a:r>
            <a:r>
              <a:rPr lang="en-US" sz="4000" dirty="0">
                <a:cs typeface="Calibri"/>
              </a:rPr>
              <a:t> s </a:t>
            </a:r>
            <a:r>
              <a:rPr lang="en-US" sz="4000" dirty="0" err="1">
                <a:cs typeface="Calibri"/>
              </a:rPr>
              <a:t>radnjom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predikata</a:t>
            </a:r>
            <a:r>
              <a:rPr lang="en-US" sz="4000" dirty="0">
                <a:cs typeface="Calibri"/>
              </a:rPr>
              <a:t>. </a:t>
            </a:r>
            <a:r>
              <a:rPr lang="en-US" sz="4000" dirty="0" err="1">
                <a:cs typeface="Calibri"/>
              </a:rPr>
              <a:t>Tvori</a:t>
            </a:r>
            <a:r>
              <a:rPr lang="en-US" sz="4000" dirty="0">
                <a:cs typeface="Calibri"/>
              </a:rPr>
              <a:t> se od </a:t>
            </a:r>
            <a:r>
              <a:rPr lang="en-US" sz="4000" dirty="0" err="1">
                <a:cs typeface="Calibri"/>
              </a:rPr>
              <a:t>nesvršenih</a:t>
            </a:r>
            <a:r>
              <a:rPr lang="en-US" sz="4000" dirty="0">
                <a:cs typeface="Calibri"/>
              </a:rPr>
              <a:t> </a:t>
            </a:r>
            <a:r>
              <a:rPr lang="en-US" sz="4000" dirty="0" err="1">
                <a:cs typeface="Calibri"/>
              </a:rPr>
              <a:t>glagola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tako</a:t>
            </a:r>
            <a:r>
              <a:rPr lang="en-US" sz="4000" dirty="0">
                <a:cs typeface="Calibri"/>
              </a:rPr>
              <a:t> da se u 3. </a:t>
            </a:r>
            <a:r>
              <a:rPr lang="en-US" sz="4000" dirty="0" err="1">
                <a:cs typeface="Calibri"/>
              </a:rPr>
              <a:t>osobi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množine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prezenta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doda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nastavak</a:t>
            </a:r>
            <a:r>
              <a:rPr lang="en-US" sz="4000" dirty="0">
                <a:cs typeface="Calibri"/>
              </a:rPr>
              <a:t>  -</a:t>
            </a:r>
            <a:r>
              <a:rPr lang="en-US" sz="4000" dirty="0" err="1">
                <a:cs typeface="Calibri"/>
              </a:rPr>
              <a:t>ći</a:t>
            </a:r>
            <a:r>
              <a:rPr lang="en-US" sz="4000" dirty="0">
                <a:cs typeface="Calibri"/>
              </a:rPr>
              <a:t>.</a:t>
            </a:r>
          </a:p>
          <a:p>
            <a:pPr marL="0" indent="0">
              <a:buClr>
                <a:srgbClr val="D6658F"/>
              </a:buClr>
              <a:buNone/>
            </a:pPr>
            <a:endParaRPr lang="en-US" sz="4000" dirty="0">
              <a:cs typeface="Calibri"/>
            </a:endParaRPr>
          </a:p>
          <a:p>
            <a:pPr>
              <a:buClr>
                <a:srgbClr val="D6658F"/>
              </a:buClr>
            </a:pPr>
            <a:r>
              <a:rPr lang="en-US" sz="4000" dirty="0" err="1">
                <a:cs typeface="Calibri"/>
              </a:rPr>
              <a:t>čekati</a:t>
            </a:r>
            <a:r>
              <a:rPr lang="en-US" sz="4000" dirty="0">
                <a:cs typeface="Calibri"/>
              </a:rPr>
              <a:t>                </a:t>
            </a:r>
            <a:r>
              <a:rPr lang="en-US" sz="4000" dirty="0" err="1">
                <a:cs typeface="Calibri"/>
              </a:rPr>
              <a:t>čekaju</a:t>
            </a:r>
            <a:r>
              <a:rPr lang="en-US" sz="4000" dirty="0">
                <a:cs typeface="Calibri"/>
              </a:rPr>
              <a:t>         -</a:t>
            </a:r>
            <a:r>
              <a:rPr lang="en-US" sz="4000" dirty="0" err="1">
                <a:cs typeface="Calibri"/>
              </a:rPr>
              <a:t>ći</a:t>
            </a:r>
            <a:r>
              <a:rPr lang="en-US" sz="4000" dirty="0">
                <a:cs typeface="Calibri"/>
              </a:rPr>
              <a:t>                </a:t>
            </a:r>
            <a:r>
              <a:rPr lang="en-US" sz="4000" dirty="0" err="1">
                <a:cs typeface="Calibri"/>
              </a:rPr>
              <a:t>čekajući</a:t>
            </a:r>
            <a:endParaRPr lang="en-US" sz="4000" dirty="0">
              <a:cs typeface="Calibri"/>
            </a:endParaRPr>
          </a:p>
          <a:p>
            <a:pPr>
              <a:buClr>
                <a:srgbClr val="D6658F"/>
              </a:buClr>
            </a:pPr>
            <a:endParaRPr lang="en-US" sz="4000" dirty="0">
              <a:cs typeface="Calibri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E955EB0E-5E77-C114-E8EA-8EDBEBBF3624}"/>
              </a:ext>
            </a:extLst>
          </p:cNvPr>
          <p:cNvSpPr/>
          <p:nvPr/>
        </p:nvSpPr>
        <p:spPr>
          <a:xfrm flipV="1">
            <a:off x="2571089" y="5507964"/>
            <a:ext cx="1428749" cy="46566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ross 4">
            <a:extLst>
              <a:ext uri="{FF2B5EF4-FFF2-40B4-BE49-F238E27FC236}">
                <a16:creationId xmlns:a16="http://schemas.microsoft.com/office/drawing/2014/main" id="{284F129F-7FDD-B062-A53C-7E039A81AF82}"/>
              </a:ext>
            </a:extLst>
          </p:cNvPr>
          <p:cNvSpPr/>
          <p:nvPr/>
        </p:nvSpPr>
        <p:spPr>
          <a:xfrm>
            <a:off x="5598583" y="5476213"/>
            <a:ext cx="497416" cy="433917"/>
          </a:xfrm>
          <a:prstGeom prst="pl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D209F8FC-8E36-23A4-880B-5129DC494598}"/>
              </a:ext>
            </a:extLst>
          </p:cNvPr>
          <p:cNvSpPr/>
          <p:nvPr/>
        </p:nvSpPr>
        <p:spPr>
          <a:xfrm>
            <a:off x="7196005" y="5476213"/>
            <a:ext cx="1428749" cy="45508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90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0FF6C-EDFE-2202-B6D6-D6BB5F149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2" y="301625"/>
            <a:ext cx="10637518" cy="1177397"/>
          </a:xfrm>
        </p:spPr>
        <p:txBody>
          <a:bodyPr/>
          <a:lstStyle/>
          <a:p>
            <a:r>
              <a:rPr lang="en-US" dirty="0">
                <a:ea typeface="+mj-lt"/>
                <a:cs typeface="+mj-lt"/>
              </a:rPr>
              <a:t>GLAGOLSKI PRILOG PROŠLI</a:t>
            </a:r>
            <a:endParaRPr lang="en-US" dirty="0">
              <a:solidFill>
                <a:srgbClr val="000000"/>
              </a:solidFill>
              <a:ea typeface="+mj-lt"/>
              <a:cs typeface="+mj-lt"/>
            </a:endParaRP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CA50D-A4D0-5D59-4FE2-CC04337D0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2" y="1127125"/>
            <a:ext cx="10637518" cy="540967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4000" i="1" err="1">
                <a:cs typeface="Calibri"/>
              </a:rPr>
              <a:t>Donijevši</a:t>
            </a:r>
            <a:r>
              <a:rPr lang="en-US" sz="4000" i="1" dirty="0">
                <a:cs typeface="Calibri"/>
              </a:rPr>
              <a:t> </a:t>
            </a:r>
            <a:r>
              <a:rPr lang="en-US" sz="4000" i="1" err="1">
                <a:cs typeface="Calibri"/>
              </a:rPr>
              <a:t>joj</a:t>
            </a:r>
            <a:r>
              <a:rPr lang="en-US" sz="4000" i="1" dirty="0">
                <a:cs typeface="Calibri"/>
              </a:rPr>
              <a:t> </a:t>
            </a:r>
            <a:r>
              <a:rPr lang="en-US" sz="4000" i="1" err="1">
                <a:cs typeface="Calibri"/>
              </a:rPr>
              <a:t>knjigu</a:t>
            </a:r>
            <a:r>
              <a:rPr lang="en-US" sz="4000" i="1" dirty="0">
                <a:cs typeface="Calibri"/>
              </a:rPr>
              <a:t>, </a:t>
            </a:r>
            <a:r>
              <a:rPr lang="en-US" sz="4000" i="1" err="1">
                <a:cs typeface="Calibri"/>
              </a:rPr>
              <a:t>malo</a:t>
            </a:r>
            <a:r>
              <a:rPr lang="en-US" sz="4000" i="1" dirty="0">
                <a:cs typeface="Calibri"/>
              </a:rPr>
              <a:t> se </a:t>
            </a:r>
            <a:r>
              <a:rPr lang="en-US" sz="4000" i="1" err="1">
                <a:cs typeface="Calibri"/>
              </a:rPr>
              <a:t>smirila</a:t>
            </a:r>
            <a:r>
              <a:rPr lang="en-US" sz="4000" i="1" dirty="0">
                <a:cs typeface="Calibri"/>
              </a:rPr>
              <a:t>.</a:t>
            </a:r>
          </a:p>
          <a:p>
            <a:pPr>
              <a:buClr>
                <a:srgbClr val="D6658F"/>
              </a:buClr>
            </a:pPr>
            <a:endParaRPr lang="en-US" sz="4000" i="1" dirty="0">
              <a:cs typeface="Calibri"/>
            </a:endParaRPr>
          </a:p>
          <a:p>
            <a:pPr>
              <a:buClr>
                <a:srgbClr val="D6658F"/>
              </a:buClr>
            </a:pPr>
            <a:r>
              <a:rPr lang="en-US" sz="4000" dirty="0" err="1">
                <a:cs typeface="Calibri"/>
              </a:rPr>
              <a:t>Izriče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radnju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koja</a:t>
            </a:r>
            <a:r>
              <a:rPr lang="en-US" sz="4000" dirty="0">
                <a:cs typeface="Calibri"/>
              </a:rPr>
              <a:t> se </a:t>
            </a:r>
            <a:r>
              <a:rPr lang="en-US" sz="4000" dirty="0" err="1">
                <a:cs typeface="Calibri"/>
              </a:rPr>
              <a:t>događa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prije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radnje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izrečene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predikatom</a:t>
            </a:r>
            <a:r>
              <a:rPr lang="en-US" sz="4000" dirty="0">
                <a:cs typeface="Calibri"/>
              </a:rPr>
              <a:t>. </a:t>
            </a:r>
            <a:r>
              <a:rPr lang="en-US" sz="4000" dirty="0" err="1">
                <a:cs typeface="Calibri"/>
              </a:rPr>
              <a:t>Tvori</a:t>
            </a:r>
            <a:r>
              <a:rPr lang="en-US" sz="4000" dirty="0">
                <a:cs typeface="Calibri"/>
              </a:rPr>
              <a:t> se od </a:t>
            </a:r>
            <a:r>
              <a:rPr lang="en-US" sz="4000" dirty="0" err="1">
                <a:cs typeface="Calibri"/>
              </a:rPr>
              <a:t>svršenih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glagola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tako</a:t>
            </a:r>
            <a:r>
              <a:rPr lang="en-US" sz="4000" dirty="0">
                <a:cs typeface="Calibri"/>
              </a:rPr>
              <a:t> da se </a:t>
            </a:r>
            <a:r>
              <a:rPr lang="en-US" sz="4000" dirty="0" err="1">
                <a:cs typeface="Calibri"/>
              </a:rPr>
              <a:t>infinitivnoj</a:t>
            </a:r>
            <a:r>
              <a:rPr lang="en-US" sz="4000" dirty="0">
                <a:cs typeface="Calibri"/>
              </a:rPr>
              <a:t> </a:t>
            </a:r>
            <a:r>
              <a:rPr lang="en-US" sz="4000" dirty="0" err="1">
                <a:cs typeface="Calibri"/>
              </a:rPr>
              <a:t>osnovi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doda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nastavak</a:t>
            </a:r>
            <a:r>
              <a:rPr lang="en-US" sz="4000" dirty="0">
                <a:cs typeface="Calibri"/>
              </a:rPr>
              <a:t> -</a:t>
            </a:r>
            <a:r>
              <a:rPr lang="en-US" sz="4000" dirty="0" err="1">
                <a:cs typeface="Calibri"/>
              </a:rPr>
              <a:t>vši</a:t>
            </a:r>
            <a:r>
              <a:rPr lang="en-US" sz="4000" dirty="0">
                <a:cs typeface="Calibri"/>
              </a:rPr>
              <a:t> (</a:t>
            </a:r>
            <a:r>
              <a:rPr lang="en-US" sz="4000" dirty="0" err="1">
                <a:cs typeface="Calibri"/>
              </a:rPr>
              <a:t>ako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osnova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završava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na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samoglasnik</a:t>
            </a:r>
            <a:r>
              <a:rPr lang="en-US" sz="4000" dirty="0">
                <a:cs typeface="Calibri"/>
              </a:rPr>
              <a:t>) </a:t>
            </a:r>
            <a:r>
              <a:rPr lang="en-US" sz="4000" dirty="0" err="1">
                <a:cs typeface="Calibri"/>
              </a:rPr>
              <a:t>i</a:t>
            </a:r>
            <a:r>
              <a:rPr lang="en-US" sz="4000" dirty="0">
                <a:cs typeface="Calibri"/>
              </a:rPr>
              <a:t> -</a:t>
            </a:r>
            <a:r>
              <a:rPr lang="en-US" sz="4000" dirty="0" err="1">
                <a:cs typeface="Calibri"/>
              </a:rPr>
              <a:t>avši</a:t>
            </a:r>
            <a:r>
              <a:rPr lang="en-US" sz="4000" dirty="0">
                <a:cs typeface="Calibri"/>
              </a:rPr>
              <a:t> (</a:t>
            </a:r>
            <a:r>
              <a:rPr lang="en-US" sz="4000" dirty="0" err="1">
                <a:cs typeface="Calibri"/>
              </a:rPr>
              <a:t>ako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osnova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završava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na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suglasnik</a:t>
            </a:r>
            <a:r>
              <a:rPr lang="en-US" sz="4000" dirty="0">
                <a:cs typeface="Calibri"/>
              </a:rPr>
              <a:t>)</a:t>
            </a:r>
          </a:p>
          <a:p>
            <a:pPr marL="0" indent="0">
              <a:buClr>
                <a:srgbClr val="D6658F"/>
              </a:buClr>
              <a:buNone/>
            </a:pPr>
            <a:endParaRPr lang="en-US" sz="4000" dirty="0">
              <a:cs typeface="Calibri"/>
            </a:endParaRPr>
          </a:p>
          <a:p>
            <a:pPr>
              <a:buClr>
                <a:srgbClr val="D6658F"/>
              </a:buClr>
            </a:pPr>
            <a:r>
              <a:rPr lang="en-US" sz="4000" dirty="0" err="1">
                <a:cs typeface="Calibri"/>
              </a:rPr>
              <a:t>Donijeti</a:t>
            </a:r>
            <a:r>
              <a:rPr lang="en-US" sz="4000" dirty="0">
                <a:cs typeface="Calibri"/>
              </a:rPr>
              <a:t>               </a:t>
            </a:r>
            <a:r>
              <a:rPr lang="en-US" sz="4000" dirty="0" err="1">
                <a:cs typeface="Calibri"/>
              </a:rPr>
              <a:t>donije</a:t>
            </a:r>
            <a:r>
              <a:rPr lang="en-US" sz="4000" dirty="0">
                <a:cs typeface="Calibri"/>
              </a:rPr>
              <a:t> +  </a:t>
            </a:r>
            <a:r>
              <a:rPr lang="en-US" sz="4000" dirty="0" err="1">
                <a:cs typeface="Calibri"/>
              </a:rPr>
              <a:t>vši</a:t>
            </a:r>
            <a:r>
              <a:rPr lang="en-US" sz="4000" dirty="0">
                <a:cs typeface="Calibri"/>
              </a:rPr>
              <a:t>               </a:t>
            </a:r>
            <a:r>
              <a:rPr lang="en-US" sz="4000" dirty="0" err="1">
                <a:cs typeface="Calibri"/>
              </a:rPr>
              <a:t>donijevši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64A8C3CE-000C-F129-345F-39638D6B35AC}"/>
              </a:ext>
            </a:extLst>
          </p:cNvPr>
          <p:cNvSpPr/>
          <p:nvPr/>
        </p:nvSpPr>
        <p:spPr>
          <a:xfrm>
            <a:off x="2814506" y="5560880"/>
            <a:ext cx="1428749" cy="35983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1D4889AC-9ABD-523A-2B2A-B98B9DA560AD}"/>
              </a:ext>
            </a:extLst>
          </p:cNvPr>
          <p:cNvSpPr/>
          <p:nvPr/>
        </p:nvSpPr>
        <p:spPr>
          <a:xfrm>
            <a:off x="7090173" y="5560879"/>
            <a:ext cx="1428749" cy="43391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66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99625-B707-F031-2967-9471DF40D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2" y="386292"/>
            <a:ext cx="10933851" cy="1325563"/>
          </a:xfrm>
        </p:spPr>
        <p:txBody>
          <a:bodyPr>
            <a:normAutofit/>
          </a:bodyPr>
          <a:lstStyle/>
          <a:p>
            <a:r>
              <a:rPr lang="en-US" sz="3200" dirty="0"/>
              <a:t>PREOBLIKA JEDNOSTAVNIH REČENICA U SLOŽENE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23728-E227-0535-B007-07C042FA9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  <a:p>
            <a:pPr>
              <a:buClr>
                <a:srgbClr val="D6658F"/>
              </a:buClr>
            </a:pPr>
            <a:r>
              <a:rPr lang="en-US" sz="3600" err="1">
                <a:cs typeface="Calibri"/>
              </a:rPr>
              <a:t>Čitajući</a:t>
            </a:r>
            <a:r>
              <a:rPr lang="en-US" sz="3600" dirty="0">
                <a:cs typeface="Calibri"/>
              </a:rPr>
              <a:t>, </a:t>
            </a:r>
            <a:r>
              <a:rPr lang="en-US" sz="3600" err="1">
                <a:cs typeface="Calibri"/>
              </a:rPr>
              <a:t>svašta</a:t>
            </a:r>
            <a:r>
              <a:rPr lang="en-US" sz="3600" dirty="0">
                <a:cs typeface="Calibri"/>
              </a:rPr>
              <a:t> </a:t>
            </a:r>
            <a:r>
              <a:rPr lang="en-US" sz="3600" err="1">
                <a:cs typeface="Calibri"/>
              </a:rPr>
              <a:t>saznaš</a:t>
            </a:r>
            <a:r>
              <a:rPr lang="en-US" sz="3600" dirty="0">
                <a:cs typeface="Calibri"/>
              </a:rPr>
              <a:t>. </a:t>
            </a:r>
            <a:r>
              <a:rPr lang="en-US" dirty="0">
                <a:cs typeface="Calibri"/>
              </a:rPr>
              <a:t>                          </a:t>
            </a:r>
            <a:r>
              <a:rPr lang="en-US" sz="3600" dirty="0">
                <a:cs typeface="Calibri"/>
              </a:rPr>
              <a:t>Dok </a:t>
            </a:r>
            <a:r>
              <a:rPr lang="en-US" sz="3600" err="1">
                <a:cs typeface="Calibri"/>
              </a:rPr>
              <a:t>čitaš</a:t>
            </a:r>
            <a:r>
              <a:rPr lang="en-US" sz="3600" dirty="0">
                <a:cs typeface="Calibri"/>
              </a:rPr>
              <a:t>, </a:t>
            </a:r>
            <a:r>
              <a:rPr lang="en-US" sz="3600" err="1">
                <a:cs typeface="Calibri"/>
              </a:rPr>
              <a:t>svašta</a:t>
            </a:r>
            <a:r>
              <a:rPr lang="en-US" sz="3600" dirty="0">
                <a:cs typeface="Calibri"/>
              </a:rPr>
              <a:t> </a:t>
            </a:r>
            <a:r>
              <a:rPr lang="en-US" sz="3600" err="1">
                <a:cs typeface="Calibri"/>
              </a:rPr>
              <a:t>saznaš</a:t>
            </a:r>
            <a:r>
              <a:rPr lang="en-US" sz="3600" dirty="0">
                <a:cs typeface="Calibri"/>
              </a:rPr>
              <a:t>.</a:t>
            </a:r>
          </a:p>
          <a:p>
            <a:pPr>
              <a:buClr>
                <a:srgbClr val="D6658F"/>
              </a:buClr>
            </a:pPr>
            <a:endParaRPr lang="en-US" sz="3600" dirty="0">
              <a:cs typeface="Calibri"/>
            </a:endParaRPr>
          </a:p>
          <a:p>
            <a:pPr>
              <a:buClr>
                <a:srgbClr val="D6658F"/>
              </a:buClr>
            </a:pPr>
            <a:r>
              <a:rPr lang="en-US" sz="3600" dirty="0" err="1">
                <a:cs typeface="Calibri"/>
              </a:rPr>
              <a:t>Jednostavne</a:t>
            </a:r>
            <a:r>
              <a:rPr lang="en-US" sz="3600" dirty="0">
                <a:cs typeface="Calibri"/>
              </a:rPr>
              <a:t> se </a:t>
            </a:r>
            <a:r>
              <a:rPr lang="en-US" sz="3600" dirty="0" err="1">
                <a:cs typeface="Calibri"/>
              </a:rPr>
              <a:t>rečenice</a:t>
            </a:r>
            <a:r>
              <a:rPr lang="en-US" sz="3600" dirty="0">
                <a:cs typeface="Calibri"/>
              </a:rPr>
              <a:t> u </a:t>
            </a:r>
            <a:r>
              <a:rPr lang="en-US" sz="3600" dirty="0" err="1">
                <a:cs typeface="Calibri"/>
              </a:rPr>
              <a:t>kojima</a:t>
            </a:r>
            <a:r>
              <a:rPr lang="en-US" sz="3600" dirty="0">
                <a:cs typeface="Calibri"/>
              </a:rPr>
              <a:t> se </a:t>
            </a:r>
            <a:r>
              <a:rPr lang="en-US" sz="3600" dirty="0" err="1">
                <a:cs typeface="Calibri"/>
              </a:rPr>
              <a:t>nalaze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glagolski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prilozi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mogu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preoblikovati</a:t>
            </a:r>
            <a:r>
              <a:rPr lang="en-US" sz="3600" dirty="0">
                <a:cs typeface="Calibri"/>
              </a:rPr>
              <a:t> u </a:t>
            </a:r>
            <a:r>
              <a:rPr lang="en-US" sz="3600" dirty="0" err="1">
                <a:cs typeface="Calibri"/>
              </a:rPr>
              <a:t>zavisnosložene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rečenice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tako</a:t>
            </a:r>
            <a:r>
              <a:rPr lang="en-US" sz="3600" dirty="0">
                <a:cs typeface="Calibri"/>
              </a:rPr>
              <a:t> da se </a:t>
            </a:r>
            <a:r>
              <a:rPr lang="en-US" sz="3600" dirty="0" err="1">
                <a:cs typeface="Calibri"/>
              </a:rPr>
              <a:t>glagolski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prilog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preoblikuje</a:t>
            </a:r>
            <a:r>
              <a:rPr lang="en-US" sz="3600" dirty="0">
                <a:cs typeface="Calibri"/>
              </a:rPr>
              <a:t> u </a:t>
            </a:r>
            <a:r>
              <a:rPr lang="en-US" sz="3600" dirty="0" err="1">
                <a:cs typeface="Calibri"/>
              </a:rPr>
              <a:t>zavisnu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surečenicu</a:t>
            </a:r>
            <a:r>
              <a:rPr lang="en-US" sz="3600" dirty="0">
                <a:cs typeface="Calibri"/>
              </a:rPr>
              <a:t> s </a:t>
            </a:r>
            <a:r>
              <a:rPr lang="en-US" sz="3600" dirty="0" err="1">
                <a:cs typeface="Calibri"/>
              </a:rPr>
              <a:t>odgovarajućom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vezničkom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riječju</a:t>
            </a:r>
            <a:r>
              <a:rPr lang="en-US" sz="3600" dirty="0">
                <a:cs typeface="Calibri"/>
              </a:rPr>
              <a:t>.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4FFAD62E-C76A-1052-C8A4-45FFE8248279}"/>
              </a:ext>
            </a:extLst>
          </p:cNvPr>
          <p:cNvSpPr/>
          <p:nvPr/>
        </p:nvSpPr>
        <p:spPr>
          <a:xfrm>
            <a:off x="5386256" y="2332963"/>
            <a:ext cx="1428749" cy="48683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47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145FF-3610-FFB8-DEB4-613593DE0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ea typeface="+mj-lt"/>
                <a:cs typeface="+mj-lt"/>
              </a:rPr>
              <a:t>PREOBLIKA SLOŽENIH  REČENICA U JEDNOSTAVNE</a:t>
            </a:r>
            <a:endParaRPr lang="en-US" sz="3200" dirty="0">
              <a:solidFill>
                <a:srgbClr val="000000"/>
              </a:solidFill>
              <a:ea typeface="+mj-lt"/>
              <a:cs typeface="+mj-lt"/>
            </a:endParaRP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84D86-294B-0356-9B66-F8C47C767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i="1" dirty="0">
                <a:cs typeface="Calibri"/>
              </a:rPr>
              <a:t>Dok je </a:t>
            </a:r>
            <a:r>
              <a:rPr lang="en-US" sz="4000" i="1" err="1">
                <a:cs typeface="Calibri"/>
              </a:rPr>
              <a:t>budem</a:t>
            </a:r>
            <a:r>
              <a:rPr lang="en-US" sz="4000" i="1" dirty="0">
                <a:cs typeface="Calibri"/>
              </a:rPr>
              <a:t> </a:t>
            </a:r>
            <a:r>
              <a:rPr lang="en-US" sz="4000" i="1" err="1">
                <a:cs typeface="Calibri"/>
              </a:rPr>
              <a:t>hranio</a:t>
            </a:r>
            <a:r>
              <a:rPr lang="en-US" sz="4000" i="1" dirty="0">
                <a:cs typeface="Calibri"/>
              </a:rPr>
              <a:t>, </a:t>
            </a:r>
            <a:r>
              <a:rPr lang="en-US" sz="4000" i="1" err="1">
                <a:cs typeface="Calibri"/>
              </a:rPr>
              <a:t>moram</a:t>
            </a:r>
            <a:r>
              <a:rPr lang="en-US" sz="4000" i="1" dirty="0">
                <a:cs typeface="Calibri"/>
              </a:rPr>
              <a:t> </a:t>
            </a:r>
            <a:r>
              <a:rPr lang="en-US" sz="4000" i="1" err="1">
                <a:cs typeface="Calibri"/>
              </a:rPr>
              <a:t>paziti</a:t>
            </a:r>
            <a:r>
              <a:rPr lang="en-US" sz="4000" i="1" dirty="0">
                <a:cs typeface="Calibri"/>
              </a:rPr>
              <a:t>.    </a:t>
            </a:r>
            <a:endParaRPr lang="en-US"/>
          </a:p>
          <a:p>
            <a:pPr marL="0" indent="0">
              <a:buClr>
                <a:srgbClr val="D6658F"/>
              </a:buClr>
              <a:buNone/>
            </a:pPr>
            <a:r>
              <a:rPr lang="en-US" sz="4000" i="1" dirty="0">
                <a:cs typeface="Calibri"/>
              </a:rPr>
              <a:t>                     </a:t>
            </a:r>
            <a:r>
              <a:rPr lang="en-US" sz="4000" i="1" err="1">
                <a:cs typeface="Calibri"/>
              </a:rPr>
              <a:t>Hraneći</a:t>
            </a:r>
            <a:r>
              <a:rPr lang="en-US" sz="4000" i="1" dirty="0">
                <a:cs typeface="Calibri"/>
              </a:rPr>
              <a:t> je, </a:t>
            </a:r>
            <a:r>
              <a:rPr lang="en-US" sz="4000" i="1" err="1">
                <a:cs typeface="Calibri"/>
              </a:rPr>
              <a:t>moram</a:t>
            </a:r>
            <a:r>
              <a:rPr lang="en-US" sz="4000" i="1" dirty="0">
                <a:cs typeface="Calibri"/>
              </a:rPr>
              <a:t> </a:t>
            </a:r>
            <a:r>
              <a:rPr lang="en-US" sz="4000" i="1" err="1">
                <a:cs typeface="Calibri"/>
              </a:rPr>
              <a:t>paziti</a:t>
            </a:r>
            <a:r>
              <a:rPr lang="en-US" sz="4000" i="1" dirty="0">
                <a:cs typeface="Calibri"/>
              </a:rPr>
              <a:t>.</a:t>
            </a:r>
          </a:p>
          <a:p>
            <a:pPr marL="0" indent="0">
              <a:buNone/>
            </a:pPr>
            <a:endParaRPr lang="en-US" sz="4000" i="1" dirty="0">
              <a:cs typeface="Calibri"/>
            </a:endParaRPr>
          </a:p>
          <a:p>
            <a:pPr marL="0" indent="0">
              <a:buNone/>
            </a:pPr>
            <a:r>
              <a:rPr lang="en-US" sz="4000" err="1">
                <a:cs typeface="Calibri"/>
              </a:rPr>
              <a:t>Zavisnosložene</a:t>
            </a:r>
            <a:r>
              <a:rPr lang="en-US" sz="4000" dirty="0">
                <a:cs typeface="Calibri"/>
              </a:rPr>
              <a:t> se </a:t>
            </a:r>
            <a:r>
              <a:rPr lang="en-US" sz="4000" err="1">
                <a:cs typeface="Calibri"/>
              </a:rPr>
              <a:t>rečenice</a:t>
            </a:r>
            <a:r>
              <a:rPr lang="en-US" sz="4000" dirty="0">
                <a:cs typeface="Calibri"/>
              </a:rPr>
              <a:t> </a:t>
            </a:r>
            <a:r>
              <a:rPr lang="en-US" sz="4000" err="1">
                <a:cs typeface="Calibri"/>
              </a:rPr>
              <a:t>mogu</a:t>
            </a:r>
            <a:r>
              <a:rPr lang="en-US" sz="4000" dirty="0">
                <a:cs typeface="Calibri"/>
              </a:rPr>
              <a:t> </a:t>
            </a:r>
            <a:r>
              <a:rPr lang="en-US" sz="4000" err="1">
                <a:cs typeface="Calibri"/>
              </a:rPr>
              <a:t>preoblikovati</a:t>
            </a:r>
            <a:r>
              <a:rPr lang="en-US" sz="4000" dirty="0">
                <a:cs typeface="Calibri"/>
              </a:rPr>
              <a:t> u </a:t>
            </a:r>
            <a:r>
              <a:rPr lang="en-US" sz="4000" err="1">
                <a:cs typeface="Calibri"/>
              </a:rPr>
              <a:t>jednostavne</a:t>
            </a:r>
            <a:r>
              <a:rPr lang="en-US" sz="4000" dirty="0">
                <a:cs typeface="Calibri"/>
              </a:rPr>
              <a:t> </a:t>
            </a:r>
            <a:r>
              <a:rPr lang="en-US" sz="4000" err="1">
                <a:cs typeface="Calibri"/>
              </a:rPr>
              <a:t>tako</a:t>
            </a:r>
            <a:r>
              <a:rPr lang="en-US" sz="4000" dirty="0">
                <a:cs typeface="Calibri"/>
              </a:rPr>
              <a:t> da se </a:t>
            </a:r>
            <a:r>
              <a:rPr lang="en-US" sz="4000" err="1">
                <a:cs typeface="Calibri"/>
              </a:rPr>
              <a:t>zavisna</a:t>
            </a:r>
            <a:r>
              <a:rPr lang="en-US" sz="4000" dirty="0">
                <a:cs typeface="Calibri"/>
              </a:rPr>
              <a:t> </a:t>
            </a:r>
            <a:r>
              <a:rPr lang="en-US" sz="4000" err="1">
                <a:cs typeface="Calibri"/>
              </a:rPr>
              <a:t>surečenica</a:t>
            </a:r>
            <a:r>
              <a:rPr lang="en-US" sz="4000" dirty="0">
                <a:cs typeface="Calibri"/>
              </a:rPr>
              <a:t> </a:t>
            </a:r>
            <a:r>
              <a:rPr lang="en-US" sz="4000" err="1">
                <a:cs typeface="Calibri"/>
              </a:rPr>
              <a:t>zamijeni</a:t>
            </a:r>
            <a:r>
              <a:rPr lang="en-US" sz="4000" dirty="0">
                <a:cs typeface="Calibri"/>
              </a:rPr>
              <a:t> </a:t>
            </a:r>
            <a:r>
              <a:rPr lang="en-US" sz="4000" err="1">
                <a:cs typeface="Calibri"/>
              </a:rPr>
              <a:t>odgovarajućim</a:t>
            </a:r>
            <a:r>
              <a:rPr lang="en-US" sz="4000" dirty="0">
                <a:cs typeface="Calibri"/>
              </a:rPr>
              <a:t> </a:t>
            </a:r>
            <a:r>
              <a:rPr lang="en-US" sz="4000" err="1">
                <a:cs typeface="Calibri"/>
              </a:rPr>
              <a:t>glagolskim</a:t>
            </a:r>
            <a:r>
              <a:rPr lang="en-US" sz="4000" dirty="0">
                <a:cs typeface="Calibri"/>
              </a:rPr>
              <a:t> </a:t>
            </a:r>
            <a:r>
              <a:rPr lang="en-US" sz="4000" err="1">
                <a:cs typeface="Calibri"/>
              </a:rPr>
              <a:t>prilogom</a:t>
            </a:r>
            <a:r>
              <a:rPr lang="en-US" sz="4000" dirty="0">
                <a:cs typeface="Calibri"/>
              </a:rPr>
              <a:t>.</a:t>
            </a:r>
          </a:p>
          <a:p>
            <a:pPr marL="0" indent="0">
              <a:buNone/>
            </a:pPr>
            <a:endParaRPr lang="en-US" sz="4000" dirty="0">
              <a:cs typeface="Calibri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4895F97F-BABC-EE97-0057-02005137AD26}"/>
              </a:ext>
            </a:extLst>
          </p:cNvPr>
          <p:cNvSpPr/>
          <p:nvPr/>
        </p:nvSpPr>
        <p:spPr>
          <a:xfrm>
            <a:off x="1184673" y="2661046"/>
            <a:ext cx="1862665" cy="45508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95605"/>
      </p:ext>
    </p:extLst>
  </p:cSld>
  <p:clrMapOvr>
    <a:masterClrMapping/>
  </p:clrMapOvr>
</p:sld>
</file>

<file path=ppt/theme/theme1.xml><?xml version="1.0" encoding="utf-8"?>
<a:theme xmlns:a="http://schemas.openxmlformats.org/drawingml/2006/main" name="CelebrationVTI">
  <a:themeElements>
    <a:clrScheme name="Custom 25">
      <a:dk1>
        <a:sysClr val="windowText" lastClr="000000"/>
      </a:dk1>
      <a:lt1>
        <a:sysClr val="window" lastClr="FFFFFF"/>
      </a:lt1>
      <a:dk2>
        <a:srgbClr val="420023"/>
      </a:dk2>
      <a:lt2>
        <a:srgbClr val="FDFBF9"/>
      </a:lt2>
      <a:accent1>
        <a:srgbClr val="91274F"/>
      </a:accent1>
      <a:accent2>
        <a:srgbClr val="97446E"/>
      </a:accent2>
      <a:accent3>
        <a:srgbClr val="24BEEE"/>
      </a:accent3>
      <a:accent4>
        <a:srgbClr val="A52B3A"/>
      </a:accent4>
      <a:accent5>
        <a:srgbClr val="F39E29"/>
      </a:accent5>
      <a:accent6>
        <a:srgbClr val="E87450"/>
      </a:accent6>
      <a:hlink>
        <a:srgbClr val="F55D5D"/>
      </a:hlink>
      <a:folHlink>
        <a:srgbClr val="EA3A60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brationVTI" id="{BAD6E4D6-FB5F-472A-BAD2-154760D77BE0}" vid="{59D360FE-6438-46F1-A5A6-11415132A2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CelebrationVTI</vt:lpstr>
      <vt:lpstr>GLAGOLSKI PRILOZI  zamjenjivanje zavisnih rečenica glagolskim prilozima</vt:lpstr>
      <vt:lpstr>Glagolski prilozi sadašnji i prošli</vt:lpstr>
      <vt:lpstr>GLAGOLSKI PRILOG SADAŠNJI</vt:lpstr>
      <vt:lpstr>GLAGOLSKI PRILOG PROŠLI </vt:lpstr>
      <vt:lpstr>PREOBLIKA JEDNOSTAVNIH REČENICA U SLOŽENE</vt:lpstr>
      <vt:lpstr>PREOBLIKA SLOŽENIH  REČENICA U JEDNOSTAVNE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269</cp:revision>
  <dcterms:created xsi:type="dcterms:W3CDTF">2024-04-21T13:36:52Z</dcterms:created>
  <dcterms:modified xsi:type="dcterms:W3CDTF">2024-04-21T14:16:26Z</dcterms:modified>
</cp:coreProperties>
</file>