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2E899D-C893-E90D-C94C-BC3C636286A1}" v="897" dt="2024-04-21T14:16:17.4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ja Jurić" userId="S::marija.juric32@skole.hr::146dd0ef-fec6-438b-97cb-42a26a580ddd" providerId="AD" clId="Web-{1F2E899D-C893-E90D-C94C-BC3C636286A1}"/>
    <pc:docChg chg="addSld modSld addMainMaster delMainMaster">
      <pc:chgData name="Marija Jurić" userId="S::marija.juric32@skole.hr::146dd0ef-fec6-438b-97cb-42a26a580ddd" providerId="AD" clId="Web-{1F2E899D-C893-E90D-C94C-BC3C636286A1}" dt="2024-04-21T14:16:17.415" v="938" actId="20577"/>
      <pc:docMkLst>
        <pc:docMk/>
      </pc:docMkLst>
      <pc:sldChg chg="addSp delSp modSp mod setBg modClrScheme chgLayout">
        <pc:chgData name="Marija Jurić" userId="S::marija.juric32@skole.hr::146dd0ef-fec6-438b-97cb-42a26a580ddd" providerId="AD" clId="Web-{1F2E899D-C893-E90D-C94C-BC3C636286A1}" dt="2024-04-21T14:14:38.149" v="928" actId="14100"/>
        <pc:sldMkLst>
          <pc:docMk/>
          <pc:sldMk cId="109857222" sldId="256"/>
        </pc:sldMkLst>
        <pc:spChg chg="mod">
          <ac:chgData name="Marija Jurić" userId="S::marija.juric32@skole.hr::146dd0ef-fec6-438b-97cb-42a26a580ddd" providerId="AD" clId="Web-{1F2E899D-C893-E90D-C94C-BC3C636286A1}" dt="2024-04-21T14:14:38.149" v="928" actId="14100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Marija Jurić" userId="S::marija.juric32@skole.hr::146dd0ef-fec6-438b-97cb-42a26a580ddd" providerId="AD" clId="Web-{1F2E899D-C893-E90D-C94C-BC3C636286A1}" dt="2024-04-21T13:39:18.544" v="55" actId="14100"/>
          <ac:spMkLst>
            <pc:docMk/>
            <pc:sldMk cId="109857222" sldId="256"/>
            <ac:spMk id="3" creationId="{00000000-0000-0000-0000-000000000000}"/>
          </ac:spMkLst>
        </pc:spChg>
        <pc:spChg chg="add del">
          <ac:chgData name="Marija Jurić" userId="S::marija.juric32@skole.hr::146dd0ef-fec6-438b-97cb-42a26a580ddd" providerId="AD" clId="Web-{1F2E899D-C893-E90D-C94C-BC3C636286A1}" dt="2024-04-21T13:38:25.341" v="40"/>
          <ac:spMkLst>
            <pc:docMk/>
            <pc:sldMk cId="109857222" sldId="256"/>
            <ac:spMk id="9" creationId="{736ACF6A-FC06-4E10-819E-2E7BC6978872}"/>
          </ac:spMkLst>
        </pc:spChg>
        <pc:spChg chg="add">
          <ac:chgData name="Marija Jurić" userId="S::marija.juric32@skole.hr::146dd0ef-fec6-438b-97cb-42a26a580ddd" providerId="AD" clId="Web-{1F2E899D-C893-E90D-C94C-BC3C636286A1}" dt="2024-04-21T13:38:45.529" v="49"/>
          <ac:spMkLst>
            <pc:docMk/>
            <pc:sldMk cId="109857222" sldId="256"/>
            <ac:spMk id="10" creationId="{D04CF648-5CB3-49E4-BE34-8A0598901AE4}"/>
          </ac:spMkLst>
        </pc:spChg>
        <pc:spChg chg="add del">
          <ac:chgData name="Marija Jurić" userId="S::marija.juric32@skole.hr::146dd0ef-fec6-438b-97cb-42a26a580ddd" providerId="AD" clId="Web-{1F2E899D-C893-E90D-C94C-BC3C636286A1}" dt="2024-04-21T13:38:25.341" v="40"/>
          <ac:spMkLst>
            <pc:docMk/>
            <pc:sldMk cId="109857222" sldId="256"/>
            <ac:spMk id="11" creationId="{55F12CF4-2DA8-61EA-0A5C-3753DDDAD188}"/>
          </ac:spMkLst>
        </pc:spChg>
        <pc:spChg chg="add">
          <ac:chgData name="Marija Jurić" userId="S::marija.juric32@skole.hr::146dd0ef-fec6-438b-97cb-42a26a580ddd" providerId="AD" clId="Web-{1F2E899D-C893-E90D-C94C-BC3C636286A1}" dt="2024-04-21T13:38:45.529" v="49"/>
          <ac:spMkLst>
            <pc:docMk/>
            <pc:sldMk cId="109857222" sldId="256"/>
            <ac:spMk id="12" creationId="{669E559C-09DA-4586-86C9-F3C05D9A08C9}"/>
          </ac:spMkLst>
        </pc:spChg>
        <pc:spChg chg="add">
          <ac:chgData name="Marija Jurić" userId="S::marija.juric32@skole.hr::146dd0ef-fec6-438b-97cb-42a26a580ddd" providerId="AD" clId="Web-{1F2E899D-C893-E90D-C94C-BC3C636286A1}" dt="2024-04-21T13:38:45.529" v="49"/>
          <ac:spMkLst>
            <pc:docMk/>
            <pc:sldMk cId="109857222" sldId="256"/>
            <ac:spMk id="14" creationId="{89CB4E80-C571-41A6-BC8A-968D8C75FBF1}"/>
          </ac:spMkLst>
        </pc:spChg>
        <pc:spChg chg="add del">
          <ac:chgData name="Marija Jurić" userId="S::marija.juric32@skole.hr::146dd0ef-fec6-438b-97cb-42a26a580ddd" providerId="AD" clId="Web-{1F2E899D-C893-E90D-C94C-BC3C636286A1}" dt="2024-04-21T13:38:28.497" v="42"/>
          <ac:spMkLst>
            <pc:docMk/>
            <pc:sldMk cId="109857222" sldId="256"/>
            <ac:spMk id="15" creationId="{DDCE5572-4319-4D42-813F-C8C69C08CAA8}"/>
          </ac:spMkLst>
        </pc:spChg>
        <pc:spChg chg="add del">
          <ac:chgData name="Marija Jurić" userId="S::marija.juric32@skole.hr::146dd0ef-fec6-438b-97cb-42a26a580ddd" providerId="AD" clId="Web-{1F2E899D-C893-E90D-C94C-BC3C636286A1}" dt="2024-04-21T13:38:28.497" v="42"/>
          <ac:spMkLst>
            <pc:docMk/>
            <pc:sldMk cId="109857222" sldId="256"/>
            <ac:spMk id="16" creationId="{0E91F5CA-B392-444C-88E3-BF5BAAEBDEB0}"/>
          </ac:spMkLst>
        </pc:spChg>
        <pc:spChg chg="add del">
          <ac:chgData name="Marija Jurić" userId="S::marija.juric32@skole.hr::146dd0ef-fec6-438b-97cb-42a26a580ddd" providerId="AD" clId="Web-{1F2E899D-C893-E90D-C94C-BC3C636286A1}" dt="2024-04-21T13:38:28.497" v="42"/>
          <ac:spMkLst>
            <pc:docMk/>
            <pc:sldMk cId="109857222" sldId="256"/>
            <ac:spMk id="18" creationId="{9752D771-2D72-4B2C-B816-121D10C38ED0}"/>
          </ac:spMkLst>
        </pc:spChg>
        <pc:spChg chg="add del">
          <ac:chgData name="Marija Jurić" userId="S::marija.juric32@skole.hr::146dd0ef-fec6-438b-97cb-42a26a580ddd" providerId="AD" clId="Web-{1F2E899D-C893-E90D-C94C-BC3C636286A1}" dt="2024-04-21T13:38:28.497" v="42"/>
          <ac:spMkLst>
            <pc:docMk/>
            <pc:sldMk cId="109857222" sldId="256"/>
            <ac:spMk id="19" creationId="{58D2EC0A-5E54-424F-BE02-26DFFEBD6F9D}"/>
          </ac:spMkLst>
        </pc:spChg>
        <pc:spChg chg="add">
          <ac:chgData name="Marija Jurić" userId="S::marija.juric32@skole.hr::146dd0ef-fec6-438b-97cb-42a26a580ddd" providerId="AD" clId="Web-{1F2E899D-C893-E90D-C94C-BC3C636286A1}" dt="2024-04-21T13:38:45.529" v="49"/>
          <ac:spMkLst>
            <pc:docMk/>
            <pc:sldMk cId="109857222" sldId="256"/>
            <ac:spMk id="20" creationId="{454F422E-435A-4694-BE6E-B4968E7981A3}"/>
          </ac:spMkLst>
        </pc:spChg>
        <pc:spChg chg="add del">
          <ac:chgData name="Marija Jurić" userId="S::marija.juric32@skole.hr::146dd0ef-fec6-438b-97cb-42a26a580ddd" providerId="AD" clId="Web-{1F2E899D-C893-E90D-C94C-BC3C636286A1}" dt="2024-04-21T13:38:30.528" v="44"/>
          <ac:spMkLst>
            <pc:docMk/>
            <pc:sldMk cId="109857222" sldId="256"/>
            <ac:spMk id="21" creationId="{CD18051F-0BA4-4C80-832C-1845011B9CAF}"/>
          </ac:spMkLst>
        </pc:spChg>
        <pc:spChg chg="add del">
          <ac:chgData name="Marija Jurić" userId="S::marija.juric32@skole.hr::146dd0ef-fec6-438b-97cb-42a26a580ddd" providerId="AD" clId="Web-{1F2E899D-C893-E90D-C94C-BC3C636286A1}" dt="2024-04-21T13:38:30.528" v="44"/>
          <ac:spMkLst>
            <pc:docMk/>
            <pc:sldMk cId="109857222" sldId="256"/>
            <ac:spMk id="23" creationId="{13F26D5C-77E9-4A8D-95F0-1635BAD12650}"/>
          </ac:spMkLst>
        </pc:spChg>
        <pc:spChg chg="add del">
          <ac:chgData name="Marija Jurić" userId="S::marija.juric32@skole.hr::146dd0ef-fec6-438b-97cb-42a26a580ddd" providerId="AD" clId="Web-{1F2E899D-C893-E90D-C94C-BC3C636286A1}" dt="2024-04-21T13:38:36.669" v="46"/>
          <ac:spMkLst>
            <pc:docMk/>
            <pc:sldMk cId="109857222" sldId="256"/>
            <ac:spMk id="27" creationId="{610334BF-0422-4A9A-BE46-AEB8C348BAC4}"/>
          </ac:spMkLst>
        </pc:spChg>
        <pc:spChg chg="add del">
          <ac:chgData name="Marija Jurić" userId="S::marija.juric32@skole.hr::146dd0ef-fec6-438b-97cb-42a26a580ddd" providerId="AD" clId="Web-{1F2E899D-C893-E90D-C94C-BC3C636286A1}" dt="2024-04-21T13:38:36.669" v="46"/>
          <ac:spMkLst>
            <pc:docMk/>
            <pc:sldMk cId="109857222" sldId="256"/>
            <ac:spMk id="28" creationId="{C98F2823-0279-49D8-928D-754B222533EF}"/>
          </ac:spMkLst>
        </pc:spChg>
        <pc:spChg chg="add del">
          <ac:chgData name="Marija Jurić" userId="S::marija.juric32@skole.hr::146dd0ef-fec6-438b-97cb-42a26a580ddd" providerId="AD" clId="Web-{1F2E899D-C893-E90D-C94C-BC3C636286A1}" dt="2024-04-21T13:38:36.669" v="46"/>
          <ac:spMkLst>
            <pc:docMk/>
            <pc:sldMk cId="109857222" sldId="256"/>
            <ac:spMk id="29" creationId="{02E45E95-311C-41C7-A882-6E43F0806865}"/>
          </ac:spMkLst>
        </pc:spChg>
        <pc:spChg chg="add del">
          <ac:chgData name="Marija Jurić" userId="S::marija.juric32@skole.hr::146dd0ef-fec6-438b-97cb-42a26a580ddd" providerId="AD" clId="Web-{1F2E899D-C893-E90D-C94C-BC3C636286A1}" dt="2024-04-21T13:38:36.669" v="46"/>
          <ac:spMkLst>
            <pc:docMk/>
            <pc:sldMk cId="109857222" sldId="256"/>
            <ac:spMk id="30" creationId="{B7299D5D-ECC5-41EB-B830-C3A35FB35516}"/>
          </ac:spMkLst>
        </pc:spChg>
        <pc:spChg chg="add del">
          <ac:chgData name="Marija Jurić" userId="S::marija.juric32@skole.hr::146dd0ef-fec6-438b-97cb-42a26a580ddd" providerId="AD" clId="Web-{1F2E899D-C893-E90D-C94C-BC3C636286A1}" dt="2024-04-21T13:38:36.669" v="46"/>
          <ac:spMkLst>
            <pc:docMk/>
            <pc:sldMk cId="109857222" sldId="256"/>
            <ac:spMk id="31" creationId="{88C91735-5EFE-44D1-8CC6-FDF0D11B6F5D}"/>
          </ac:spMkLst>
        </pc:spChg>
        <pc:spChg chg="add del">
          <ac:chgData name="Marija Jurić" userId="S::marija.juric32@skole.hr::146dd0ef-fec6-438b-97cb-42a26a580ddd" providerId="AD" clId="Web-{1F2E899D-C893-E90D-C94C-BC3C636286A1}" dt="2024-04-21T13:38:36.669" v="46"/>
          <ac:spMkLst>
            <pc:docMk/>
            <pc:sldMk cId="109857222" sldId="256"/>
            <ac:spMk id="32" creationId="{D33F926C-2613-475D-AEE4-CD7D87D3BA2D}"/>
          </ac:spMkLst>
        </pc:spChg>
        <pc:spChg chg="add del">
          <ac:chgData name="Marija Jurić" userId="S::marija.juric32@skole.hr::146dd0ef-fec6-438b-97cb-42a26a580ddd" providerId="AD" clId="Web-{1F2E899D-C893-E90D-C94C-BC3C636286A1}" dt="2024-04-21T13:38:36.669" v="46"/>
          <ac:spMkLst>
            <pc:docMk/>
            <pc:sldMk cId="109857222" sldId="256"/>
            <ac:spMk id="33" creationId="{1FD32A06-E9FE-4F5A-88A6-84905A72C26F}"/>
          </ac:spMkLst>
        </pc:spChg>
        <pc:spChg chg="add del">
          <ac:chgData name="Marija Jurić" userId="S::marija.juric32@skole.hr::146dd0ef-fec6-438b-97cb-42a26a580ddd" providerId="AD" clId="Web-{1F2E899D-C893-E90D-C94C-BC3C636286A1}" dt="2024-04-21T13:38:45.435" v="48"/>
          <ac:spMkLst>
            <pc:docMk/>
            <pc:sldMk cId="109857222" sldId="256"/>
            <ac:spMk id="36" creationId="{8930EBA3-4D2E-42E8-B828-834555328D85}"/>
          </ac:spMkLst>
        </pc:spChg>
        <pc:spChg chg="add del">
          <ac:chgData name="Marija Jurić" userId="S::marija.juric32@skole.hr::146dd0ef-fec6-438b-97cb-42a26a580ddd" providerId="AD" clId="Web-{1F2E899D-C893-E90D-C94C-BC3C636286A1}" dt="2024-04-21T13:38:45.435" v="48"/>
          <ac:spMkLst>
            <pc:docMk/>
            <pc:sldMk cId="109857222" sldId="256"/>
            <ac:spMk id="37" creationId="{E58B2195-5055-402F-A3E7-53FF0E4980C3}"/>
          </ac:spMkLst>
        </pc:spChg>
        <pc:spChg chg="add del">
          <ac:chgData name="Marija Jurić" userId="S::marija.juric32@skole.hr::146dd0ef-fec6-438b-97cb-42a26a580ddd" providerId="AD" clId="Web-{1F2E899D-C893-E90D-C94C-BC3C636286A1}" dt="2024-04-21T13:38:45.435" v="48"/>
          <ac:spMkLst>
            <pc:docMk/>
            <pc:sldMk cId="109857222" sldId="256"/>
            <ac:spMk id="39" creationId="{528AA953-F4F9-4DC5-97C7-491F4AF937DC}"/>
          </ac:spMkLst>
        </pc:spChg>
        <pc:spChg chg="add">
          <ac:chgData name="Marija Jurić" userId="S::marija.juric32@skole.hr::146dd0ef-fec6-438b-97cb-42a26a580ddd" providerId="AD" clId="Web-{1F2E899D-C893-E90D-C94C-BC3C636286A1}" dt="2024-04-21T13:38:45.529" v="49"/>
          <ac:spMkLst>
            <pc:docMk/>
            <pc:sldMk cId="109857222" sldId="256"/>
            <ac:spMk id="42" creationId="{87AA7ECE-DB5E-48B2-9EF4-7EEAF123BAB1}"/>
          </ac:spMkLst>
        </pc:spChg>
        <pc:spChg chg="add">
          <ac:chgData name="Marija Jurić" userId="S::marija.juric32@skole.hr::146dd0ef-fec6-438b-97cb-42a26a580ddd" providerId="AD" clId="Web-{1F2E899D-C893-E90D-C94C-BC3C636286A1}" dt="2024-04-21T13:38:45.529" v="49"/>
          <ac:spMkLst>
            <pc:docMk/>
            <pc:sldMk cId="109857222" sldId="256"/>
            <ac:spMk id="44" creationId="{8ADE9F60-E2BA-44E6-8C5B-A51B19292E3F}"/>
          </ac:spMkLst>
        </pc:spChg>
        <pc:picChg chg="add del">
          <ac:chgData name="Marija Jurić" userId="S::marija.juric32@skole.hr::146dd0ef-fec6-438b-97cb-42a26a580ddd" providerId="AD" clId="Web-{1F2E899D-C893-E90D-C94C-BC3C636286A1}" dt="2024-04-21T13:38:25.341" v="40"/>
          <ac:picMkLst>
            <pc:docMk/>
            <pc:sldMk cId="109857222" sldId="256"/>
            <ac:picMk id="4" creationId="{FFBF3CD5-D6FF-285F-062D-3B7D5EA6D64F}"/>
          </ac:picMkLst>
        </pc:picChg>
        <pc:picChg chg="add">
          <ac:chgData name="Marija Jurić" userId="S::marija.juric32@skole.hr::146dd0ef-fec6-438b-97cb-42a26a580ddd" providerId="AD" clId="Web-{1F2E899D-C893-E90D-C94C-BC3C636286A1}" dt="2024-04-21T13:38:45.529" v="49"/>
          <ac:picMkLst>
            <pc:docMk/>
            <pc:sldMk cId="109857222" sldId="256"/>
            <ac:picMk id="5" creationId="{05247B72-E703-3F1B-E7DD-CE9CA292055E}"/>
          </ac:picMkLst>
        </pc:picChg>
        <pc:picChg chg="add del">
          <ac:chgData name="Marija Jurić" userId="S::marija.juric32@skole.hr::146dd0ef-fec6-438b-97cb-42a26a580ddd" providerId="AD" clId="Web-{1F2E899D-C893-E90D-C94C-BC3C636286A1}" dt="2024-04-21T13:38:28.497" v="42"/>
          <ac:picMkLst>
            <pc:docMk/>
            <pc:sldMk cId="109857222" sldId="256"/>
            <ac:picMk id="17" creationId="{912D94D2-38DC-25B7-A0A6-AB78044B6995}"/>
          </ac:picMkLst>
        </pc:picChg>
        <pc:picChg chg="add del">
          <ac:chgData name="Marija Jurić" userId="S::marija.juric32@skole.hr::146dd0ef-fec6-438b-97cb-42a26a580ddd" providerId="AD" clId="Web-{1F2E899D-C893-E90D-C94C-BC3C636286A1}" dt="2024-04-21T13:38:30.528" v="44"/>
          <ac:picMkLst>
            <pc:docMk/>
            <pc:sldMk cId="109857222" sldId="256"/>
            <ac:picMk id="22" creationId="{38E0F30C-BA67-2078-7C06-9494BF49B1C3}"/>
          </ac:picMkLst>
        </pc:picChg>
        <pc:picChg chg="add del">
          <ac:chgData name="Marija Jurić" userId="S::marija.juric32@skole.hr::146dd0ef-fec6-438b-97cb-42a26a580ddd" providerId="AD" clId="Web-{1F2E899D-C893-E90D-C94C-BC3C636286A1}" dt="2024-04-21T13:38:36.669" v="46"/>
          <ac:picMkLst>
            <pc:docMk/>
            <pc:sldMk cId="109857222" sldId="256"/>
            <ac:picMk id="34" creationId="{543930A1-11E5-35D9-C8C1-51E67A352C0F}"/>
          </ac:picMkLst>
        </pc:picChg>
        <pc:picChg chg="add del">
          <ac:chgData name="Marija Jurić" userId="S::marija.juric32@skole.hr::146dd0ef-fec6-438b-97cb-42a26a580ddd" providerId="AD" clId="Web-{1F2E899D-C893-E90D-C94C-BC3C636286A1}" dt="2024-04-21T13:38:45.435" v="48"/>
          <ac:picMkLst>
            <pc:docMk/>
            <pc:sldMk cId="109857222" sldId="256"/>
            <ac:picMk id="38" creationId="{F419C13A-591F-5D4D-34FA-EBDEFA201C01}"/>
          </ac:picMkLst>
        </pc:picChg>
        <pc:picChg chg="add">
          <ac:chgData name="Marija Jurić" userId="S::marija.juric32@skole.hr::146dd0ef-fec6-438b-97cb-42a26a580ddd" providerId="AD" clId="Web-{1F2E899D-C893-E90D-C94C-BC3C636286A1}" dt="2024-04-21T13:38:45.529" v="49"/>
          <ac:picMkLst>
            <pc:docMk/>
            <pc:sldMk cId="109857222" sldId="256"/>
            <ac:picMk id="41" creationId="{275E317C-A480-3D93-6EB9-CF2ADADC0717}"/>
          </ac:picMkLst>
        </pc:picChg>
        <pc:picChg chg="add">
          <ac:chgData name="Marija Jurić" userId="S::marija.juric32@skole.hr::146dd0ef-fec6-438b-97cb-42a26a580ddd" providerId="AD" clId="Web-{1F2E899D-C893-E90D-C94C-BC3C636286A1}" dt="2024-04-21T13:38:45.529" v="49"/>
          <ac:picMkLst>
            <pc:docMk/>
            <pc:sldMk cId="109857222" sldId="256"/>
            <ac:picMk id="43" creationId="{4C072E0C-5768-4B45-A438-DFFA8AF4C609}"/>
          </ac:picMkLst>
        </pc:picChg>
        <pc:picChg chg="add">
          <ac:chgData name="Marija Jurić" userId="S::marija.juric32@skole.hr::146dd0ef-fec6-438b-97cb-42a26a580ddd" providerId="AD" clId="Web-{1F2E899D-C893-E90D-C94C-BC3C636286A1}" dt="2024-04-21T13:38:45.529" v="49"/>
          <ac:picMkLst>
            <pc:docMk/>
            <pc:sldMk cId="109857222" sldId="256"/>
            <ac:picMk id="45" creationId="{02430862-1B4A-470B-8AD3-780215B67392}"/>
          </ac:picMkLst>
        </pc:picChg>
        <pc:cxnChg chg="add del">
          <ac:chgData name="Marija Jurić" userId="S::marija.juric32@skole.hr::146dd0ef-fec6-438b-97cb-42a26a580ddd" providerId="AD" clId="Web-{1F2E899D-C893-E90D-C94C-BC3C636286A1}" dt="2024-04-21T13:38:25.341" v="40"/>
          <ac:cxnSpMkLst>
            <pc:docMk/>
            <pc:sldMk cId="109857222" sldId="256"/>
            <ac:cxnSpMk id="13" creationId="{7B9466E0-3884-B930-091B-5BB027876F11}"/>
          </ac:cxnSpMkLst>
        </pc:cxnChg>
        <pc:cxnChg chg="add del">
          <ac:chgData name="Marija Jurić" userId="S::marija.juric32@skole.hr::146dd0ef-fec6-438b-97cb-42a26a580ddd" providerId="AD" clId="Web-{1F2E899D-C893-E90D-C94C-BC3C636286A1}" dt="2024-04-21T13:38:30.528" v="44"/>
          <ac:cxnSpMkLst>
            <pc:docMk/>
            <pc:sldMk cId="109857222" sldId="256"/>
            <ac:cxnSpMk id="24" creationId="{0632DC5A-0728-490F-8655-6B437782704C}"/>
          </ac:cxnSpMkLst>
        </pc:cxnChg>
        <pc:cxnChg chg="add del">
          <ac:chgData name="Marija Jurić" userId="S::marija.juric32@skole.hr::146dd0ef-fec6-438b-97cb-42a26a580ddd" providerId="AD" clId="Web-{1F2E899D-C893-E90D-C94C-BC3C636286A1}" dt="2024-04-21T13:38:30.528" v="44"/>
          <ac:cxnSpMkLst>
            <pc:docMk/>
            <pc:sldMk cId="109857222" sldId="256"/>
            <ac:cxnSpMk id="25" creationId="{28BB1F6D-CF9C-422D-9324-C46415BB9D7D}"/>
          </ac:cxnSpMkLst>
        </pc:cxnChg>
      </pc:sldChg>
      <pc:sldChg chg="addSp delSp modSp new mod setBg">
        <pc:chgData name="Marija Jurić" userId="S::marija.juric32@skole.hr::146dd0ef-fec6-438b-97cb-42a26a580ddd" providerId="AD" clId="Web-{1F2E899D-C893-E90D-C94C-BC3C636286A1}" dt="2024-04-21T13:47:19.524" v="229" actId="20577"/>
        <pc:sldMkLst>
          <pc:docMk/>
          <pc:sldMk cId="45006453" sldId="257"/>
        </pc:sldMkLst>
        <pc:spChg chg="mod">
          <ac:chgData name="Marija Jurić" userId="S::marija.juric32@skole.hr::146dd0ef-fec6-438b-97cb-42a26a580ddd" providerId="AD" clId="Web-{1F2E899D-C893-E90D-C94C-BC3C636286A1}" dt="2024-04-21T13:45:20.805" v="188"/>
          <ac:spMkLst>
            <pc:docMk/>
            <pc:sldMk cId="45006453" sldId="257"/>
            <ac:spMk id="2" creationId="{AE428E59-1CD4-2AD1-24C8-4D28E8BFA2BB}"/>
          </ac:spMkLst>
        </pc:spChg>
        <pc:spChg chg="del mod">
          <ac:chgData name="Marija Jurić" userId="S::marija.juric32@skole.hr::146dd0ef-fec6-438b-97cb-42a26a580ddd" providerId="AD" clId="Web-{1F2E899D-C893-E90D-C94C-BC3C636286A1}" dt="2024-04-21T13:45:20.805" v="188"/>
          <ac:spMkLst>
            <pc:docMk/>
            <pc:sldMk cId="45006453" sldId="257"/>
            <ac:spMk id="3" creationId="{2D9E152E-97ED-A6F7-7644-5DAECADF4685}"/>
          </ac:spMkLst>
        </pc:spChg>
        <pc:spChg chg="add">
          <ac:chgData name="Marija Jurić" userId="S::marija.juric32@skole.hr::146dd0ef-fec6-438b-97cb-42a26a580ddd" providerId="AD" clId="Web-{1F2E899D-C893-E90D-C94C-BC3C636286A1}" dt="2024-04-21T13:45:20.805" v="188"/>
          <ac:spMkLst>
            <pc:docMk/>
            <pc:sldMk cId="45006453" sldId="257"/>
            <ac:spMk id="9" creationId="{A80A97F9-87C9-4710-B480-406EA55C9EC8}"/>
          </ac:spMkLst>
        </pc:spChg>
        <pc:spChg chg="add">
          <ac:chgData name="Marija Jurić" userId="S::marija.juric32@skole.hr::146dd0ef-fec6-438b-97cb-42a26a580ddd" providerId="AD" clId="Web-{1F2E899D-C893-E90D-C94C-BC3C636286A1}" dt="2024-04-21T13:45:20.805" v="188"/>
          <ac:spMkLst>
            <pc:docMk/>
            <pc:sldMk cId="45006453" sldId="257"/>
            <ac:spMk id="11" creationId="{6D6F0AC2-F229-46DE-A0A2-5CB386CE9014}"/>
          </ac:spMkLst>
        </pc:spChg>
        <pc:graphicFrameChg chg="add modGraphic">
          <ac:chgData name="Marija Jurić" userId="S::marija.juric32@skole.hr::146dd0ef-fec6-438b-97cb-42a26a580ddd" providerId="AD" clId="Web-{1F2E899D-C893-E90D-C94C-BC3C636286A1}" dt="2024-04-21T13:47:19.524" v="229" actId="20577"/>
          <ac:graphicFrameMkLst>
            <pc:docMk/>
            <pc:sldMk cId="45006453" sldId="257"/>
            <ac:graphicFrameMk id="5" creationId="{AF9A7390-7BB2-3F49-F5EA-7553C922CF19}"/>
          </ac:graphicFrameMkLst>
        </pc:graphicFrameChg>
      </pc:sldChg>
      <pc:sldChg chg="addSp delSp modSp new">
        <pc:chgData name="Marija Jurić" userId="S::marija.juric32@skole.hr::146dd0ef-fec6-438b-97cb-42a26a580ddd" providerId="AD" clId="Web-{1F2E899D-C893-E90D-C94C-BC3C636286A1}" dt="2024-04-21T14:16:17.415" v="938" actId="20577"/>
        <pc:sldMkLst>
          <pc:docMk/>
          <pc:sldMk cId="696390881" sldId="258"/>
        </pc:sldMkLst>
        <pc:spChg chg="mod">
          <ac:chgData name="Marija Jurić" userId="S::marija.juric32@skole.hr::146dd0ef-fec6-438b-97cb-42a26a580ddd" providerId="AD" clId="Web-{1F2E899D-C893-E90D-C94C-BC3C636286A1}" dt="2024-04-21T13:47:53.743" v="249" actId="20577"/>
          <ac:spMkLst>
            <pc:docMk/>
            <pc:sldMk cId="696390881" sldId="258"/>
            <ac:spMk id="2" creationId="{C93D2FA5-8EEE-FDB2-CCFD-55FCA0A9C8A2}"/>
          </ac:spMkLst>
        </pc:spChg>
        <pc:spChg chg="mod">
          <ac:chgData name="Marija Jurić" userId="S::marija.juric32@skole.hr::146dd0ef-fec6-438b-97cb-42a26a580ddd" providerId="AD" clId="Web-{1F2E899D-C893-E90D-C94C-BC3C636286A1}" dt="2024-04-21T14:16:17.415" v="938" actId="20577"/>
          <ac:spMkLst>
            <pc:docMk/>
            <pc:sldMk cId="696390881" sldId="258"/>
            <ac:spMk id="3" creationId="{7E87BB06-51AD-161F-5D7E-1D2C5370802C}"/>
          </ac:spMkLst>
        </pc:spChg>
        <pc:spChg chg="add mod">
          <ac:chgData name="Marija Jurić" userId="S::marija.juric32@skole.hr::146dd0ef-fec6-438b-97cb-42a26a580ddd" providerId="AD" clId="Web-{1F2E899D-C893-E90D-C94C-BC3C636286A1}" dt="2024-04-21T14:15:54.556" v="932" actId="14100"/>
          <ac:spMkLst>
            <pc:docMk/>
            <pc:sldMk cId="696390881" sldId="258"/>
            <ac:spMk id="4" creationId="{E955EB0E-5E77-C114-E8EA-8EDBEBBF3624}"/>
          </ac:spMkLst>
        </pc:spChg>
        <pc:spChg chg="add mod">
          <ac:chgData name="Marija Jurić" userId="S::marija.juric32@skole.hr::146dd0ef-fec6-438b-97cb-42a26a580ddd" providerId="AD" clId="Web-{1F2E899D-C893-E90D-C94C-BC3C636286A1}" dt="2024-04-21T14:15:58.072" v="933" actId="1076"/>
          <ac:spMkLst>
            <pc:docMk/>
            <pc:sldMk cId="696390881" sldId="258"/>
            <ac:spMk id="5" creationId="{284F129F-7FDD-B062-A53C-7E039A81AF82}"/>
          </ac:spMkLst>
        </pc:spChg>
        <pc:spChg chg="add del">
          <ac:chgData name="Marija Jurić" userId="S::marija.juric32@skole.hr::146dd0ef-fec6-438b-97cb-42a26a580ddd" providerId="AD" clId="Web-{1F2E899D-C893-E90D-C94C-BC3C636286A1}" dt="2024-04-21T13:53:18.982" v="383"/>
          <ac:spMkLst>
            <pc:docMk/>
            <pc:sldMk cId="696390881" sldId="258"/>
            <ac:spMk id="6" creationId="{9681A1CE-C89F-335F-A360-40A1CF32A9A4}"/>
          </ac:spMkLst>
        </pc:spChg>
        <pc:spChg chg="add mod">
          <ac:chgData name="Marija Jurić" userId="S::marija.juric32@skole.hr::146dd0ef-fec6-438b-97cb-42a26a580ddd" providerId="AD" clId="Web-{1F2E899D-C893-E90D-C94C-BC3C636286A1}" dt="2024-04-21T14:16:02.509" v="935" actId="14100"/>
          <ac:spMkLst>
            <pc:docMk/>
            <pc:sldMk cId="696390881" sldId="258"/>
            <ac:spMk id="7" creationId="{D209F8FC-8E36-23A4-880B-5129DC494598}"/>
          </ac:spMkLst>
        </pc:spChg>
      </pc:sldChg>
      <pc:sldChg chg="addSp modSp new">
        <pc:chgData name="Marija Jurić" userId="S::marija.juric32@skole.hr::146dd0ef-fec6-438b-97cb-42a26a580ddd" providerId="AD" clId="Web-{1F2E899D-C893-E90D-C94C-BC3C636286A1}" dt="2024-04-21T14:04:06.534" v="620" actId="1076"/>
        <pc:sldMkLst>
          <pc:docMk/>
          <pc:sldMk cId="1453766628" sldId="259"/>
        </pc:sldMkLst>
        <pc:spChg chg="mod">
          <ac:chgData name="Marija Jurić" userId="S::marija.juric32@skole.hr::146dd0ef-fec6-438b-97cb-42a26a580ddd" providerId="AD" clId="Web-{1F2E899D-C893-E90D-C94C-BC3C636286A1}" dt="2024-04-21T13:55:21.124" v="411" actId="14100"/>
          <ac:spMkLst>
            <pc:docMk/>
            <pc:sldMk cId="1453766628" sldId="259"/>
            <ac:spMk id="2" creationId="{3B00FF6C-EDFE-2202-B6D6-D6BB5F149356}"/>
          </ac:spMkLst>
        </pc:spChg>
        <pc:spChg chg="mod">
          <ac:chgData name="Marija Jurić" userId="S::marija.juric32@skole.hr::146dd0ef-fec6-438b-97cb-42a26a580ddd" providerId="AD" clId="Web-{1F2E899D-C893-E90D-C94C-BC3C636286A1}" dt="2024-04-21T14:04:00.816" v="618" actId="20577"/>
          <ac:spMkLst>
            <pc:docMk/>
            <pc:sldMk cId="1453766628" sldId="259"/>
            <ac:spMk id="3" creationId="{2B2CA50D-A4D0-5D59-4FE2-CC04337D030E}"/>
          </ac:spMkLst>
        </pc:spChg>
        <pc:spChg chg="add mod">
          <ac:chgData name="Marija Jurić" userId="S::marija.juric32@skole.hr::146dd0ef-fec6-438b-97cb-42a26a580ddd" providerId="AD" clId="Web-{1F2E899D-C893-E90D-C94C-BC3C636286A1}" dt="2024-04-21T14:03:30.597" v="603" actId="1076"/>
          <ac:spMkLst>
            <pc:docMk/>
            <pc:sldMk cId="1453766628" sldId="259"/>
            <ac:spMk id="5" creationId="{64A8C3CE-000C-F129-345F-39638D6B35AC}"/>
          </ac:spMkLst>
        </pc:spChg>
        <pc:spChg chg="add mod">
          <ac:chgData name="Marija Jurić" userId="S::marija.juric32@skole.hr::146dd0ef-fec6-438b-97cb-42a26a580ddd" providerId="AD" clId="Web-{1F2E899D-C893-E90D-C94C-BC3C636286A1}" dt="2024-04-21T14:04:06.534" v="620" actId="1076"/>
          <ac:spMkLst>
            <pc:docMk/>
            <pc:sldMk cId="1453766628" sldId="259"/>
            <ac:spMk id="7" creationId="{1D4889AC-9ABD-523A-2B2A-B98B9DA560AD}"/>
          </ac:spMkLst>
        </pc:spChg>
      </pc:sldChg>
      <pc:sldChg chg="addSp modSp new">
        <pc:chgData name="Marija Jurić" userId="S::marija.juric32@skole.hr::146dd0ef-fec6-438b-97cb-42a26a580ddd" providerId="AD" clId="Web-{1F2E899D-C893-E90D-C94C-BC3C636286A1}" dt="2024-04-21T14:08:41.865" v="790" actId="14100"/>
        <pc:sldMkLst>
          <pc:docMk/>
          <pc:sldMk cId="515647197" sldId="260"/>
        </pc:sldMkLst>
        <pc:spChg chg="mod">
          <ac:chgData name="Marija Jurić" userId="S::marija.juric32@skole.hr::146dd0ef-fec6-438b-97cb-42a26a580ddd" providerId="AD" clId="Web-{1F2E899D-C893-E90D-C94C-BC3C636286A1}" dt="2024-04-21T14:08:41.865" v="790" actId="14100"/>
          <ac:spMkLst>
            <pc:docMk/>
            <pc:sldMk cId="515647197" sldId="260"/>
            <ac:spMk id="2" creationId="{91299625-B707-F031-2967-9471DF40DF27}"/>
          </ac:spMkLst>
        </pc:spChg>
        <pc:spChg chg="mod">
          <ac:chgData name="Marija Jurić" userId="S::marija.juric32@skole.hr::146dd0ef-fec6-438b-97cb-42a26a580ddd" providerId="AD" clId="Web-{1F2E899D-C893-E90D-C94C-BC3C636286A1}" dt="2024-04-21T14:07:40.427" v="764" actId="20577"/>
          <ac:spMkLst>
            <pc:docMk/>
            <pc:sldMk cId="515647197" sldId="260"/>
            <ac:spMk id="3" creationId="{83923728-E227-0535-B007-07C042FA933D}"/>
          </ac:spMkLst>
        </pc:spChg>
        <pc:spChg chg="add mod">
          <ac:chgData name="Marija Jurić" userId="S::marija.juric32@skole.hr::146dd0ef-fec6-438b-97cb-42a26a580ddd" providerId="AD" clId="Web-{1F2E899D-C893-E90D-C94C-BC3C636286A1}" dt="2024-04-21T14:05:07.488" v="645" actId="1076"/>
          <ac:spMkLst>
            <pc:docMk/>
            <pc:sldMk cId="515647197" sldId="260"/>
            <ac:spMk id="5" creationId="{4FFAD62E-C76A-1052-C8A4-45FFE8248279}"/>
          </ac:spMkLst>
        </pc:spChg>
      </pc:sldChg>
      <pc:sldChg chg="addSp modSp new">
        <pc:chgData name="Marija Jurić" userId="S::marija.juric32@skole.hr::146dd0ef-fec6-438b-97cb-42a26a580ddd" providerId="AD" clId="Web-{1F2E899D-C893-E90D-C94C-BC3C636286A1}" dt="2024-04-21T14:13:54.383" v="910" actId="20577"/>
        <pc:sldMkLst>
          <pc:docMk/>
          <pc:sldMk cId="705695605" sldId="261"/>
        </pc:sldMkLst>
        <pc:spChg chg="mod">
          <ac:chgData name="Marija Jurić" userId="S::marija.juric32@skole.hr::146dd0ef-fec6-438b-97cb-42a26a580ddd" providerId="AD" clId="Web-{1F2E899D-C893-E90D-C94C-BC3C636286A1}" dt="2024-04-21T14:09:27.553" v="799" actId="20577"/>
          <ac:spMkLst>
            <pc:docMk/>
            <pc:sldMk cId="705695605" sldId="261"/>
            <ac:spMk id="2" creationId="{41C145FF-3610-FFB8-DEB4-613593DE0DF8}"/>
          </ac:spMkLst>
        </pc:spChg>
        <pc:spChg chg="mod">
          <ac:chgData name="Marija Jurić" userId="S::marija.juric32@skole.hr::146dd0ef-fec6-438b-97cb-42a26a580ddd" providerId="AD" clId="Web-{1F2E899D-C893-E90D-C94C-BC3C636286A1}" dt="2024-04-21T14:13:54.383" v="910" actId="20577"/>
          <ac:spMkLst>
            <pc:docMk/>
            <pc:sldMk cId="705695605" sldId="261"/>
            <ac:spMk id="3" creationId="{A5F84D86-294B-0356-9B66-F8C47C767675}"/>
          </ac:spMkLst>
        </pc:spChg>
        <pc:spChg chg="add mod">
          <ac:chgData name="Marija Jurić" userId="S::marija.juric32@skole.hr::146dd0ef-fec6-438b-97cb-42a26a580ddd" providerId="AD" clId="Web-{1F2E899D-C893-E90D-C94C-BC3C636286A1}" dt="2024-04-21T14:11:27.679" v="842" actId="14100"/>
          <ac:spMkLst>
            <pc:docMk/>
            <pc:sldMk cId="705695605" sldId="261"/>
            <ac:spMk id="5" creationId="{4895F97F-BABC-EE97-0057-02005137AD26}"/>
          </ac:spMkLst>
        </pc:spChg>
      </pc:sldChg>
      <pc:sldMasterChg chg="add del addSldLayout delSldLayout">
        <pc:chgData name="Marija Jurić" userId="S::marija.juric32@skole.hr::146dd0ef-fec6-438b-97cb-42a26a580ddd" providerId="AD" clId="Web-{1F2E899D-C893-E90D-C94C-BC3C636286A1}" dt="2024-04-21T13:38:45.529" v="49"/>
        <pc:sldMasterMkLst>
          <pc:docMk/>
          <pc:sldMasterMk cId="2460954070" sldId="2147483660"/>
        </pc:sldMasterMkLst>
        <pc:sldLayoutChg chg="add del">
          <pc:chgData name="Marija Jurić" userId="S::marija.juric32@skole.hr::146dd0ef-fec6-438b-97cb-42a26a580ddd" providerId="AD" clId="Web-{1F2E899D-C893-E90D-C94C-BC3C636286A1}" dt="2024-04-21T13:38:45.529" v="49"/>
          <pc:sldLayoutMkLst>
            <pc:docMk/>
            <pc:sldMasterMk cId="2460954070" sldId="2147483660"/>
            <pc:sldLayoutMk cId="2385387890" sldId="2147483661"/>
          </pc:sldLayoutMkLst>
        </pc:sldLayoutChg>
        <pc:sldLayoutChg chg="add del">
          <pc:chgData name="Marija Jurić" userId="S::marija.juric32@skole.hr::146dd0ef-fec6-438b-97cb-42a26a580ddd" providerId="AD" clId="Web-{1F2E899D-C893-E90D-C94C-BC3C636286A1}" dt="2024-04-21T13:38:45.529" v="49"/>
          <pc:sldLayoutMkLst>
            <pc:docMk/>
            <pc:sldMasterMk cId="2460954070" sldId="2147483660"/>
            <pc:sldLayoutMk cId="949138452" sldId="2147483662"/>
          </pc:sldLayoutMkLst>
        </pc:sldLayoutChg>
        <pc:sldLayoutChg chg="add del">
          <pc:chgData name="Marija Jurić" userId="S::marija.juric32@skole.hr::146dd0ef-fec6-438b-97cb-42a26a580ddd" providerId="AD" clId="Web-{1F2E899D-C893-E90D-C94C-BC3C636286A1}" dt="2024-04-21T13:38:45.529" v="49"/>
          <pc:sldLayoutMkLst>
            <pc:docMk/>
            <pc:sldMasterMk cId="2460954070" sldId="2147483660"/>
            <pc:sldLayoutMk cId="2591524520" sldId="2147483663"/>
          </pc:sldLayoutMkLst>
        </pc:sldLayoutChg>
        <pc:sldLayoutChg chg="add del">
          <pc:chgData name="Marija Jurić" userId="S::marija.juric32@skole.hr::146dd0ef-fec6-438b-97cb-42a26a580ddd" providerId="AD" clId="Web-{1F2E899D-C893-E90D-C94C-BC3C636286A1}" dt="2024-04-21T13:38:45.529" v="49"/>
          <pc:sldLayoutMkLst>
            <pc:docMk/>
            <pc:sldMasterMk cId="2460954070" sldId="2147483660"/>
            <pc:sldLayoutMk cId="1203092039" sldId="2147483664"/>
          </pc:sldLayoutMkLst>
        </pc:sldLayoutChg>
        <pc:sldLayoutChg chg="add del">
          <pc:chgData name="Marija Jurić" userId="S::marija.juric32@skole.hr::146dd0ef-fec6-438b-97cb-42a26a580ddd" providerId="AD" clId="Web-{1F2E899D-C893-E90D-C94C-BC3C636286A1}" dt="2024-04-21T13:38:45.529" v="49"/>
          <pc:sldLayoutMkLst>
            <pc:docMk/>
            <pc:sldMasterMk cId="2460954070" sldId="2147483660"/>
            <pc:sldLayoutMk cId="3733172339" sldId="2147483665"/>
          </pc:sldLayoutMkLst>
        </pc:sldLayoutChg>
        <pc:sldLayoutChg chg="add del">
          <pc:chgData name="Marija Jurić" userId="S::marija.juric32@skole.hr::146dd0ef-fec6-438b-97cb-42a26a580ddd" providerId="AD" clId="Web-{1F2E899D-C893-E90D-C94C-BC3C636286A1}" dt="2024-04-21T13:38:45.529" v="49"/>
          <pc:sldLayoutMkLst>
            <pc:docMk/>
            <pc:sldMasterMk cId="2460954070" sldId="2147483660"/>
            <pc:sldLayoutMk cId="3210312558" sldId="2147483666"/>
          </pc:sldLayoutMkLst>
        </pc:sldLayoutChg>
        <pc:sldLayoutChg chg="add del">
          <pc:chgData name="Marija Jurić" userId="S::marija.juric32@skole.hr::146dd0ef-fec6-438b-97cb-42a26a580ddd" providerId="AD" clId="Web-{1F2E899D-C893-E90D-C94C-BC3C636286A1}" dt="2024-04-21T13:38:45.529" v="49"/>
          <pc:sldLayoutMkLst>
            <pc:docMk/>
            <pc:sldMasterMk cId="2460954070" sldId="2147483660"/>
            <pc:sldLayoutMk cId="3146388984" sldId="2147483667"/>
          </pc:sldLayoutMkLst>
        </pc:sldLayoutChg>
        <pc:sldLayoutChg chg="add del">
          <pc:chgData name="Marija Jurić" userId="S::marija.juric32@skole.hr::146dd0ef-fec6-438b-97cb-42a26a580ddd" providerId="AD" clId="Web-{1F2E899D-C893-E90D-C94C-BC3C636286A1}" dt="2024-04-21T13:38:45.529" v="49"/>
          <pc:sldLayoutMkLst>
            <pc:docMk/>
            <pc:sldMasterMk cId="2460954070" sldId="2147483660"/>
            <pc:sldLayoutMk cId="3171841454" sldId="2147483668"/>
          </pc:sldLayoutMkLst>
        </pc:sldLayoutChg>
        <pc:sldLayoutChg chg="add del">
          <pc:chgData name="Marija Jurić" userId="S::marija.juric32@skole.hr::146dd0ef-fec6-438b-97cb-42a26a580ddd" providerId="AD" clId="Web-{1F2E899D-C893-E90D-C94C-BC3C636286A1}" dt="2024-04-21T13:38:45.529" v="49"/>
          <pc:sldLayoutMkLst>
            <pc:docMk/>
            <pc:sldMasterMk cId="2460954070" sldId="2147483660"/>
            <pc:sldLayoutMk cId="1718958274" sldId="2147483669"/>
          </pc:sldLayoutMkLst>
        </pc:sldLayoutChg>
        <pc:sldLayoutChg chg="add del">
          <pc:chgData name="Marija Jurić" userId="S::marija.juric32@skole.hr::146dd0ef-fec6-438b-97cb-42a26a580ddd" providerId="AD" clId="Web-{1F2E899D-C893-E90D-C94C-BC3C636286A1}" dt="2024-04-21T13:38:45.529" v="49"/>
          <pc:sldLayoutMkLst>
            <pc:docMk/>
            <pc:sldMasterMk cId="2460954070" sldId="2147483660"/>
            <pc:sldLayoutMk cId="2202905451" sldId="2147483670"/>
          </pc:sldLayoutMkLst>
        </pc:sldLayoutChg>
        <pc:sldLayoutChg chg="add del">
          <pc:chgData name="Marija Jurić" userId="S::marija.juric32@skole.hr::146dd0ef-fec6-438b-97cb-42a26a580ddd" providerId="AD" clId="Web-{1F2E899D-C893-E90D-C94C-BC3C636286A1}" dt="2024-04-21T13:38:45.529" v="49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del replId addSldLayout delSldLayout">
        <pc:chgData name="Marija Jurić" userId="S::marija.juric32@skole.hr::146dd0ef-fec6-438b-97cb-42a26a580ddd" providerId="AD" clId="Web-{1F2E899D-C893-E90D-C94C-BC3C636286A1}" dt="2024-04-21T13:38:25.341" v="40"/>
        <pc:sldMasterMkLst>
          <pc:docMk/>
          <pc:sldMasterMk cId="2928082544" sldId="2147483672"/>
        </pc:sldMasterMkLst>
        <pc:sldLayoutChg chg="add del">
          <pc:chgData name="Marija Jurić" userId="S::marija.juric32@skole.hr::146dd0ef-fec6-438b-97cb-42a26a580ddd" providerId="AD" clId="Web-{1F2E899D-C893-E90D-C94C-BC3C636286A1}" dt="2024-04-21T13:38:25.341" v="40"/>
          <pc:sldLayoutMkLst>
            <pc:docMk/>
            <pc:sldMasterMk cId="2928082544" sldId="2147483672"/>
            <pc:sldLayoutMk cId="1388368964" sldId="2147483673"/>
          </pc:sldLayoutMkLst>
        </pc:sldLayoutChg>
        <pc:sldLayoutChg chg="add del replId">
          <pc:chgData name="Marija Jurić" userId="S::marija.juric32@skole.hr::146dd0ef-fec6-438b-97cb-42a26a580ddd" providerId="AD" clId="Web-{1F2E899D-C893-E90D-C94C-BC3C636286A1}" dt="2024-04-21T13:38:25.341" v="40"/>
          <pc:sldLayoutMkLst>
            <pc:docMk/>
            <pc:sldMasterMk cId="2928082544" sldId="2147483672"/>
            <pc:sldLayoutMk cId="2834771769" sldId="2147483674"/>
          </pc:sldLayoutMkLst>
        </pc:sldLayoutChg>
        <pc:sldLayoutChg chg="add del replId">
          <pc:chgData name="Marija Jurić" userId="S::marija.juric32@skole.hr::146dd0ef-fec6-438b-97cb-42a26a580ddd" providerId="AD" clId="Web-{1F2E899D-C893-E90D-C94C-BC3C636286A1}" dt="2024-04-21T13:38:25.341" v="40"/>
          <pc:sldLayoutMkLst>
            <pc:docMk/>
            <pc:sldMasterMk cId="2928082544" sldId="2147483672"/>
            <pc:sldLayoutMk cId="2940250624" sldId="2147483675"/>
          </pc:sldLayoutMkLst>
        </pc:sldLayoutChg>
        <pc:sldLayoutChg chg="add del replId">
          <pc:chgData name="Marija Jurić" userId="S::marija.juric32@skole.hr::146dd0ef-fec6-438b-97cb-42a26a580ddd" providerId="AD" clId="Web-{1F2E899D-C893-E90D-C94C-BC3C636286A1}" dt="2024-04-21T13:38:25.341" v="40"/>
          <pc:sldLayoutMkLst>
            <pc:docMk/>
            <pc:sldMasterMk cId="2928082544" sldId="2147483672"/>
            <pc:sldLayoutMk cId="4022756672" sldId="2147483676"/>
          </pc:sldLayoutMkLst>
        </pc:sldLayoutChg>
        <pc:sldLayoutChg chg="add del replId">
          <pc:chgData name="Marija Jurić" userId="S::marija.juric32@skole.hr::146dd0ef-fec6-438b-97cb-42a26a580ddd" providerId="AD" clId="Web-{1F2E899D-C893-E90D-C94C-BC3C636286A1}" dt="2024-04-21T13:38:25.341" v="40"/>
          <pc:sldLayoutMkLst>
            <pc:docMk/>
            <pc:sldMasterMk cId="2928082544" sldId="2147483672"/>
            <pc:sldLayoutMk cId="1638835286" sldId="2147483677"/>
          </pc:sldLayoutMkLst>
        </pc:sldLayoutChg>
        <pc:sldLayoutChg chg="add del replId">
          <pc:chgData name="Marija Jurić" userId="S::marija.juric32@skole.hr::146dd0ef-fec6-438b-97cb-42a26a580ddd" providerId="AD" clId="Web-{1F2E899D-C893-E90D-C94C-BC3C636286A1}" dt="2024-04-21T13:38:25.341" v="40"/>
          <pc:sldLayoutMkLst>
            <pc:docMk/>
            <pc:sldMasterMk cId="2928082544" sldId="2147483672"/>
            <pc:sldLayoutMk cId="2389525571" sldId="2147483678"/>
          </pc:sldLayoutMkLst>
        </pc:sldLayoutChg>
        <pc:sldLayoutChg chg="add del replId">
          <pc:chgData name="Marija Jurić" userId="S::marija.juric32@skole.hr::146dd0ef-fec6-438b-97cb-42a26a580ddd" providerId="AD" clId="Web-{1F2E899D-C893-E90D-C94C-BC3C636286A1}" dt="2024-04-21T13:38:25.341" v="40"/>
          <pc:sldLayoutMkLst>
            <pc:docMk/>
            <pc:sldMasterMk cId="2928082544" sldId="2147483672"/>
            <pc:sldLayoutMk cId="2948109083" sldId="2147483679"/>
          </pc:sldLayoutMkLst>
        </pc:sldLayoutChg>
        <pc:sldLayoutChg chg="add del replId">
          <pc:chgData name="Marija Jurić" userId="S::marija.juric32@skole.hr::146dd0ef-fec6-438b-97cb-42a26a580ddd" providerId="AD" clId="Web-{1F2E899D-C893-E90D-C94C-BC3C636286A1}" dt="2024-04-21T13:38:25.341" v="40"/>
          <pc:sldLayoutMkLst>
            <pc:docMk/>
            <pc:sldMasterMk cId="2928082544" sldId="2147483672"/>
            <pc:sldLayoutMk cId="2850538608" sldId="2147483680"/>
          </pc:sldLayoutMkLst>
        </pc:sldLayoutChg>
        <pc:sldLayoutChg chg="add del replId">
          <pc:chgData name="Marija Jurić" userId="S::marija.juric32@skole.hr::146dd0ef-fec6-438b-97cb-42a26a580ddd" providerId="AD" clId="Web-{1F2E899D-C893-E90D-C94C-BC3C636286A1}" dt="2024-04-21T13:38:25.341" v="40"/>
          <pc:sldLayoutMkLst>
            <pc:docMk/>
            <pc:sldMasterMk cId="2928082544" sldId="2147483672"/>
            <pc:sldLayoutMk cId="2301917485" sldId="2147483681"/>
          </pc:sldLayoutMkLst>
        </pc:sldLayoutChg>
        <pc:sldLayoutChg chg="add del replId">
          <pc:chgData name="Marija Jurić" userId="S::marija.juric32@skole.hr::146dd0ef-fec6-438b-97cb-42a26a580ddd" providerId="AD" clId="Web-{1F2E899D-C893-E90D-C94C-BC3C636286A1}" dt="2024-04-21T13:38:25.341" v="40"/>
          <pc:sldLayoutMkLst>
            <pc:docMk/>
            <pc:sldMasterMk cId="2928082544" sldId="2147483672"/>
            <pc:sldLayoutMk cId="2998985540" sldId="2147483682"/>
          </pc:sldLayoutMkLst>
        </pc:sldLayoutChg>
        <pc:sldLayoutChg chg="add del replId">
          <pc:chgData name="Marija Jurić" userId="S::marija.juric32@skole.hr::146dd0ef-fec6-438b-97cb-42a26a580ddd" providerId="AD" clId="Web-{1F2E899D-C893-E90D-C94C-BC3C636286A1}" dt="2024-04-21T13:38:25.341" v="40"/>
          <pc:sldLayoutMkLst>
            <pc:docMk/>
            <pc:sldMasterMk cId="2928082544" sldId="2147483672"/>
            <pc:sldLayoutMk cId="709230811" sldId="2147483683"/>
          </pc:sldLayoutMkLst>
        </pc:sldLayoutChg>
      </pc:sldMasterChg>
      <pc:sldMasterChg chg="add del addSldLayout delSldLayout">
        <pc:chgData name="Marija Jurić" userId="S::marija.juric32@skole.hr::146dd0ef-fec6-438b-97cb-42a26a580ddd" providerId="AD" clId="Web-{1F2E899D-C893-E90D-C94C-BC3C636286A1}" dt="2024-04-21T13:38:28.497" v="42"/>
        <pc:sldMasterMkLst>
          <pc:docMk/>
          <pc:sldMasterMk cId="792988959" sldId="2147483685"/>
        </pc:sldMasterMkLst>
        <pc:sldLayoutChg chg="add del">
          <pc:chgData name="Marija Jurić" userId="S::marija.juric32@skole.hr::146dd0ef-fec6-438b-97cb-42a26a580ddd" providerId="AD" clId="Web-{1F2E899D-C893-E90D-C94C-BC3C636286A1}" dt="2024-04-21T13:38:28.497" v="42"/>
          <pc:sldLayoutMkLst>
            <pc:docMk/>
            <pc:sldMasterMk cId="792988959" sldId="2147483685"/>
            <pc:sldLayoutMk cId="4088397751" sldId="2147483674"/>
          </pc:sldLayoutMkLst>
        </pc:sldLayoutChg>
        <pc:sldLayoutChg chg="add del">
          <pc:chgData name="Marija Jurić" userId="S::marija.juric32@skole.hr::146dd0ef-fec6-438b-97cb-42a26a580ddd" providerId="AD" clId="Web-{1F2E899D-C893-E90D-C94C-BC3C636286A1}" dt="2024-04-21T13:38:28.497" v="42"/>
          <pc:sldLayoutMkLst>
            <pc:docMk/>
            <pc:sldMasterMk cId="792988959" sldId="2147483685"/>
            <pc:sldLayoutMk cId="3131901696" sldId="2147483675"/>
          </pc:sldLayoutMkLst>
        </pc:sldLayoutChg>
        <pc:sldLayoutChg chg="add del">
          <pc:chgData name="Marija Jurić" userId="S::marija.juric32@skole.hr::146dd0ef-fec6-438b-97cb-42a26a580ddd" providerId="AD" clId="Web-{1F2E899D-C893-E90D-C94C-BC3C636286A1}" dt="2024-04-21T13:38:28.497" v="42"/>
          <pc:sldLayoutMkLst>
            <pc:docMk/>
            <pc:sldMasterMk cId="792988959" sldId="2147483685"/>
            <pc:sldLayoutMk cId="747577239" sldId="2147483676"/>
          </pc:sldLayoutMkLst>
        </pc:sldLayoutChg>
        <pc:sldLayoutChg chg="add del">
          <pc:chgData name="Marija Jurić" userId="S::marija.juric32@skole.hr::146dd0ef-fec6-438b-97cb-42a26a580ddd" providerId="AD" clId="Web-{1F2E899D-C893-E90D-C94C-BC3C636286A1}" dt="2024-04-21T13:38:28.497" v="42"/>
          <pc:sldLayoutMkLst>
            <pc:docMk/>
            <pc:sldMasterMk cId="792988959" sldId="2147483685"/>
            <pc:sldLayoutMk cId="3240423995" sldId="2147483677"/>
          </pc:sldLayoutMkLst>
        </pc:sldLayoutChg>
        <pc:sldLayoutChg chg="add del">
          <pc:chgData name="Marija Jurić" userId="S::marija.juric32@skole.hr::146dd0ef-fec6-438b-97cb-42a26a580ddd" providerId="AD" clId="Web-{1F2E899D-C893-E90D-C94C-BC3C636286A1}" dt="2024-04-21T13:38:28.497" v="42"/>
          <pc:sldLayoutMkLst>
            <pc:docMk/>
            <pc:sldMasterMk cId="792988959" sldId="2147483685"/>
            <pc:sldLayoutMk cId="854490276" sldId="2147483678"/>
          </pc:sldLayoutMkLst>
        </pc:sldLayoutChg>
        <pc:sldLayoutChg chg="add del">
          <pc:chgData name="Marija Jurić" userId="S::marija.juric32@skole.hr::146dd0ef-fec6-438b-97cb-42a26a580ddd" providerId="AD" clId="Web-{1F2E899D-C893-E90D-C94C-BC3C636286A1}" dt="2024-04-21T13:38:28.497" v="42"/>
          <pc:sldLayoutMkLst>
            <pc:docMk/>
            <pc:sldMasterMk cId="792988959" sldId="2147483685"/>
            <pc:sldLayoutMk cId="2652571737" sldId="2147483679"/>
          </pc:sldLayoutMkLst>
        </pc:sldLayoutChg>
        <pc:sldLayoutChg chg="add del">
          <pc:chgData name="Marija Jurić" userId="S::marija.juric32@skole.hr::146dd0ef-fec6-438b-97cb-42a26a580ddd" providerId="AD" clId="Web-{1F2E899D-C893-E90D-C94C-BC3C636286A1}" dt="2024-04-21T13:38:28.497" v="42"/>
          <pc:sldLayoutMkLst>
            <pc:docMk/>
            <pc:sldMasterMk cId="792988959" sldId="2147483685"/>
            <pc:sldLayoutMk cId="161708742" sldId="2147483680"/>
          </pc:sldLayoutMkLst>
        </pc:sldLayoutChg>
        <pc:sldLayoutChg chg="add del">
          <pc:chgData name="Marija Jurić" userId="S::marija.juric32@skole.hr::146dd0ef-fec6-438b-97cb-42a26a580ddd" providerId="AD" clId="Web-{1F2E899D-C893-E90D-C94C-BC3C636286A1}" dt="2024-04-21T13:38:28.497" v="42"/>
          <pc:sldLayoutMkLst>
            <pc:docMk/>
            <pc:sldMasterMk cId="792988959" sldId="2147483685"/>
            <pc:sldLayoutMk cId="3215454172" sldId="2147483681"/>
          </pc:sldLayoutMkLst>
        </pc:sldLayoutChg>
        <pc:sldLayoutChg chg="add del">
          <pc:chgData name="Marija Jurić" userId="S::marija.juric32@skole.hr::146dd0ef-fec6-438b-97cb-42a26a580ddd" providerId="AD" clId="Web-{1F2E899D-C893-E90D-C94C-BC3C636286A1}" dt="2024-04-21T13:38:28.497" v="42"/>
          <pc:sldLayoutMkLst>
            <pc:docMk/>
            <pc:sldMasterMk cId="792988959" sldId="2147483685"/>
            <pc:sldLayoutMk cId="792303498" sldId="2147483682"/>
          </pc:sldLayoutMkLst>
        </pc:sldLayoutChg>
        <pc:sldLayoutChg chg="add del">
          <pc:chgData name="Marija Jurić" userId="S::marija.juric32@skole.hr::146dd0ef-fec6-438b-97cb-42a26a580ddd" providerId="AD" clId="Web-{1F2E899D-C893-E90D-C94C-BC3C636286A1}" dt="2024-04-21T13:38:28.497" v="42"/>
          <pc:sldLayoutMkLst>
            <pc:docMk/>
            <pc:sldMasterMk cId="792988959" sldId="2147483685"/>
            <pc:sldLayoutMk cId="2349757671" sldId="2147483683"/>
          </pc:sldLayoutMkLst>
        </pc:sldLayoutChg>
        <pc:sldLayoutChg chg="add del">
          <pc:chgData name="Marija Jurić" userId="S::marija.juric32@skole.hr::146dd0ef-fec6-438b-97cb-42a26a580ddd" providerId="AD" clId="Web-{1F2E899D-C893-E90D-C94C-BC3C636286A1}" dt="2024-04-21T13:38:28.497" v="42"/>
          <pc:sldLayoutMkLst>
            <pc:docMk/>
            <pc:sldMasterMk cId="792988959" sldId="2147483685"/>
            <pc:sldLayoutMk cId="1505614550" sldId="2147483684"/>
          </pc:sldLayoutMkLst>
        </pc:sldLayoutChg>
      </pc:sldMasterChg>
      <pc:sldMasterChg chg="add del addSldLayout delSldLayout">
        <pc:chgData name="Marija Jurić" userId="S::marija.juric32@skole.hr::146dd0ef-fec6-438b-97cb-42a26a580ddd" providerId="AD" clId="Web-{1F2E899D-C893-E90D-C94C-BC3C636286A1}" dt="2024-04-21T13:38:30.528" v="44"/>
        <pc:sldMasterMkLst>
          <pc:docMk/>
          <pc:sldMasterMk cId="4151279615" sldId="2147483698"/>
        </pc:sldMasterMkLst>
        <pc:sldLayoutChg chg="add del">
          <pc:chgData name="Marija Jurić" userId="S::marija.juric32@skole.hr::146dd0ef-fec6-438b-97cb-42a26a580ddd" providerId="AD" clId="Web-{1F2E899D-C893-E90D-C94C-BC3C636286A1}" dt="2024-04-21T13:38:30.528" v="44"/>
          <pc:sldLayoutMkLst>
            <pc:docMk/>
            <pc:sldMasterMk cId="4151279615" sldId="2147483698"/>
            <pc:sldLayoutMk cId="3520237205" sldId="2147483687"/>
          </pc:sldLayoutMkLst>
        </pc:sldLayoutChg>
        <pc:sldLayoutChg chg="add del">
          <pc:chgData name="Marija Jurić" userId="S::marija.juric32@skole.hr::146dd0ef-fec6-438b-97cb-42a26a580ddd" providerId="AD" clId="Web-{1F2E899D-C893-E90D-C94C-BC3C636286A1}" dt="2024-04-21T13:38:30.528" v="44"/>
          <pc:sldLayoutMkLst>
            <pc:docMk/>
            <pc:sldMasterMk cId="4151279615" sldId="2147483698"/>
            <pc:sldLayoutMk cId="210199864" sldId="2147483688"/>
          </pc:sldLayoutMkLst>
        </pc:sldLayoutChg>
        <pc:sldLayoutChg chg="add del">
          <pc:chgData name="Marija Jurić" userId="S::marija.juric32@skole.hr::146dd0ef-fec6-438b-97cb-42a26a580ddd" providerId="AD" clId="Web-{1F2E899D-C893-E90D-C94C-BC3C636286A1}" dt="2024-04-21T13:38:30.528" v="44"/>
          <pc:sldLayoutMkLst>
            <pc:docMk/>
            <pc:sldMasterMk cId="4151279615" sldId="2147483698"/>
            <pc:sldLayoutMk cId="28062489" sldId="2147483689"/>
          </pc:sldLayoutMkLst>
        </pc:sldLayoutChg>
        <pc:sldLayoutChg chg="add del">
          <pc:chgData name="Marija Jurić" userId="S::marija.juric32@skole.hr::146dd0ef-fec6-438b-97cb-42a26a580ddd" providerId="AD" clId="Web-{1F2E899D-C893-E90D-C94C-BC3C636286A1}" dt="2024-04-21T13:38:30.528" v="44"/>
          <pc:sldLayoutMkLst>
            <pc:docMk/>
            <pc:sldMasterMk cId="4151279615" sldId="2147483698"/>
            <pc:sldLayoutMk cId="80223637" sldId="2147483690"/>
          </pc:sldLayoutMkLst>
        </pc:sldLayoutChg>
        <pc:sldLayoutChg chg="add del">
          <pc:chgData name="Marija Jurić" userId="S::marija.juric32@skole.hr::146dd0ef-fec6-438b-97cb-42a26a580ddd" providerId="AD" clId="Web-{1F2E899D-C893-E90D-C94C-BC3C636286A1}" dt="2024-04-21T13:38:30.528" v="44"/>
          <pc:sldLayoutMkLst>
            <pc:docMk/>
            <pc:sldMasterMk cId="4151279615" sldId="2147483698"/>
            <pc:sldLayoutMk cId="3668811574" sldId="2147483691"/>
          </pc:sldLayoutMkLst>
        </pc:sldLayoutChg>
        <pc:sldLayoutChg chg="add del">
          <pc:chgData name="Marija Jurić" userId="S::marija.juric32@skole.hr::146dd0ef-fec6-438b-97cb-42a26a580ddd" providerId="AD" clId="Web-{1F2E899D-C893-E90D-C94C-BC3C636286A1}" dt="2024-04-21T13:38:30.528" v="44"/>
          <pc:sldLayoutMkLst>
            <pc:docMk/>
            <pc:sldMasterMk cId="4151279615" sldId="2147483698"/>
            <pc:sldLayoutMk cId="3532462917" sldId="2147483692"/>
          </pc:sldLayoutMkLst>
        </pc:sldLayoutChg>
        <pc:sldLayoutChg chg="add del">
          <pc:chgData name="Marija Jurić" userId="S::marija.juric32@skole.hr::146dd0ef-fec6-438b-97cb-42a26a580ddd" providerId="AD" clId="Web-{1F2E899D-C893-E90D-C94C-BC3C636286A1}" dt="2024-04-21T13:38:30.528" v="44"/>
          <pc:sldLayoutMkLst>
            <pc:docMk/>
            <pc:sldMasterMk cId="4151279615" sldId="2147483698"/>
            <pc:sldLayoutMk cId="3618536279" sldId="2147483693"/>
          </pc:sldLayoutMkLst>
        </pc:sldLayoutChg>
        <pc:sldLayoutChg chg="add del">
          <pc:chgData name="Marija Jurić" userId="S::marija.juric32@skole.hr::146dd0ef-fec6-438b-97cb-42a26a580ddd" providerId="AD" clId="Web-{1F2E899D-C893-E90D-C94C-BC3C636286A1}" dt="2024-04-21T13:38:30.528" v="44"/>
          <pc:sldLayoutMkLst>
            <pc:docMk/>
            <pc:sldMasterMk cId="4151279615" sldId="2147483698"/>
            <pc:sldLayoutMk cId="801898635" sldId="2147483694"/>
          </pc:sldLayoutMkLst>
        </pc:sldLayoutChg>
        <pc:sldLayoutChg chg="add del">
          <pc:chgData name="Marija Jurić" userId="S::marija.juric32@skole.hr::146dd0ef-fec6-438b-97cb-42a26a580ddd" providerId="AD" clId="Web-{1F2E899D-C893-E90D-C94C-BC3C636286A1}" dt="2024-04-21T13:38:30.528" v="44"/>
          <pc:sldLayoutMkLst>
            <pc:docMk/>
            <pc:sldMasterMk cId="4151279615" sldId="2147483698"/>
            <pc:sldLayoutMk cId="1023483736" sldId="2147483695"/>
          </pc:sldLayoutMkLst>
        </pc:sldLayoutChg>
        <pc:sldLayoutChg chg="add del">
          <pc:chgData name="Marija Jurić" userId="S::marija.juric32@skole.hr::146dd0ef-fec6-438b-97cb-42a26a580ddd" providerId="AD" clId="Web-{1F2E899D-C893-E90D-C94C-BC3C636286A1}" dt="2024-04-21T13:38:30.528" v="44"/>
          <pc:sldLayoutMkLst>
            <pc:docMk/>
            <pc:sldMasterMk cId="4151279615" sldId="2147483698"/>
            <pc:sldLayoutMk cId="1862260450" sldId="2147483696"/>
          </pc:sldLayoutMkLst>
        </pc:sldLayoutChg>
        <pc:sldLayoutChg chg="add del">
          <pc:chgData name="Marija Jurić" userId="S::marija.juric32@skole.hr::146dd0ef-fec6-438b-97cb-42a26a580ddd" providerId="AD" clId="Web-{1F2E899D-C893-E90D-C94C-BC3C636286A1}" dt="2024-04-21T13:38:30.528" v="44"/>
          <pc:sldLayoutMkLst>
            <pc:docMk/>
            <pc:sldMasterMk cId="4151279615" sldId="2147483698"/>
            <pc:sldLayoutMk cId="2447343909" sldId="2147483697"/>
          </pc:sldLayoutMkLst>
        </pc:sldLayoutChg>
      </pc:sldMasterChg>
      <pc:sldMasterChg chg="add del addSldLayout delSldLayout">
        <pc:chgData name="Marija Jurić" userId="S::marija.juric32@skole.hr::146dd0ef-fec6-438b-97cb-42a26a580ddd" providerId="AD" clId="Web-{1F2E899D-C893-E90D-C94C-BC3C636286A1}" dt="2024-04-21T13:38:36.669" v="46"/>
        <pc:sldMasterMkLst>
          <pc:docMk/>
          <pc:sldMasterMk cId="1490561574" sldId="2147483711"/>
        </pc:sldMasterMkLst>
        <pc:sldLayoutChg chg="add del">
          <pc:chgData name="Marija Jurić" userId="S::marija.juric32@skole.hr::146dd0ef-fec6-438b-97cb-42a26a580ddd" providerId="AD" clId="Web-{1F2E899D-C893-E90D-C94C-BC3C636286A1}" dt="2024-04-21T13:38:36.669" v="46"/>
          <pc:sldLayoutMkLst>
            <pc:docMk/>
            <pc:sldMasterMk cId="1490561574" sldId="2147483711"/>
            <pc:sldLayoutMk cId="127422933" sldId="2147483700"/>
          </pc:sldLayoutMkLst>
        </pc:sldLayoutChg>
        <pc:sldLayoutChg chg="add del">
          <pc:chgData name="Marija Jurić" userId="S::marija.juric32@skole.hr::146dd0ef-fec6-438b-97cb-42a26a580ddd" providerId="AD" clId="Web-{1F2E899D-C893-E90D-C94C-BC3C636286A1}" dt="2024-04-21T13:38:36.669" v="46"/>
          <pc:sldLayoutMkLst>
            <pc:docMk/>
            <pc:sldMasterMk cId="1490561574" sldId="2147483711"/>
            <pc:sldLayoutMk cId="3297726296" sldId="2147483701"/>
          </pc:sldLayoutMkLst>
        </pc:sldLayoutChg>
        <pc:sldLayoutChg chg="add del">
          <pc:chgData name="Marija Jurić" userId="S::marija.juric32@skole.hr::146dd0ef-fec6-438b-97cb-42a26a580ddd" providerId="AD" clId="Web-{1F2E899D-C893-E90D-C94C-BC3C636286A1}" dt="2024-04-21T13:38:36.669" v="46"/>
          <pc:sldLayoutMkLst>
            <pc:docMk/>
            <pc:sldMasterMk cId="1490561574" sldId="2147483711"/>
            <pc:sldLayoutMk cId="1081183399" sldId="2147483702"/>
          </pc:sldLayoutMkLst>
        </pc:sldLayoutChg>
        <pc:sldLayoutChg chg="add del">
          <pc:chgData name="Marija Jurić" userId="S::marija.juric32@skole.hr::146dd0ef-fec6-438b-97cb-42a26a580ddd" providerId="AD" clId="Web-{1F2E899D-C893-E90D-C94C-BC3C636286A1}" dt="2024-04-21T13:38:36.669" v="46"/>
          <pc:sldLayoutMkLst>
            <pc:docMk/>
            <pc:sldMasterMk cId="1490561574" sldId="2147483711"/>
            <pc:sldLayoutMk cId="1210415248" sldId="2147483703"/>
          </pc:sldLayoutMkLst>
        </pc:sldLayoutChg>
        <pc:sldLayoutChg chg="add del">
          <pc:chgData name="Marija Jurić" userId="S::marija.juric32@skole.hr::146dd0ef-fec6-438b-97cb-42a26a580ddd" providerId="AD" clId="Web-{1F2E899D-C893-E90D-C94C-BC3C636286A1}" dt="2024-04-21T13:38:36.669" v="46"/>
          <pc:sldLayoutMkLst>
            <pc:docMk/>
            <pc:sldMasterMk cId="1490561574" sldId="2147483711"/>
            <pc:sldLayoutMk cId="1099658730" sldId="2147483704"/>
          </pc:sldLayoutMkLst>
        </pc:sldLayoutChg>
        <pc:sldLayoutChg chg="add del">
          <pc:chgData name="Marija Jurić" userId="S::marija.juric32@skole.hr::146dd0ef-fec6-438b-97cb-42a26a580ddd" providerId="AD" clId="Web-{1F2E899D-C893-E90D-C94C-BC3C636286A1}" dt="2024-04-21T13:38:36.669" v="46"/>
          <pc:sldLayoutMkLst>
            <pc:docMk/>
            <pc:sldMasterMk cId="1490561574" sldId="2147483711"/>
            <pc:sldLayoutMk cId="1100077784" sldId="2147483705"/>
          </pc:sldLayoutMkLst>
        </pc:sldLayoutChg>
        <pc:sldLayoutChg chg="add del">
          <pc:chgData name="Marija Jurić" userId="S::marija.juric32@skole.hr::146dd0ef-fec6-438b-97cb-42a26a580ddd" providerId="AD" clId="Web-{1F2E899D-C893-E90D-C94C-BC3C636286A1}" dt="2024-04-21T13:38:36.669" v="46"/>
          <pc:sldLayoutMkLst>
            <pc:docMk/>
            <pc:sldMasterMk cId="1490561574" sldId="2147483711"/>
            <pc:sldLayoutMk cId="3438311331" sldId="2147483706"/>
          </pc:sldLayoutMkLst>
        </pc:sldLayoutChg>
        <pc:sldLayoutChg chg="add del">
          <pc:chgData name="Marija Jurić" userId="S::marija.juric32@skole.hr::146dd0ef-fec6-438b-97cb-42a26a580ddd" providerId="AD" clId="Web-{1F2E899D-C893-E90D-C94C-BC3C636286A1}" dt="2024-04-21T13:38:36.669" v="46"/>
          <pc:sldLayoutMkLst>
            <pc:docMk/>
            <pc:sldMasterMk cId="1490561574" sldId="2147483711"/>
            <pc:sldLayoutMk cId="821554234" sldId="2147483707"/>
          </pc:sldLayoutMkLst>
        </pc:sldLayoutChg>
        <pc:sldLayoutChg chg="add del">
          <pc:chgData name="Marija Jurić" userId="S::marija.juric32@skole.hr::146dd0ef-fec6-438b-97cb-42a26a580ddd" providerId="AD" clId="Web-{1F2E899D-C893-E90D-C94C-BC3C636286A1}" dt="2024-04-21T13:38:36.669" v="46"/>
          <pc:sldLayoutMkLst>
            <pc:docMk/>
            <pc:sldMasterMk cId="1490561574" sldId="2147483711"/>
            <pc:sldLayoutMk cId="1900613888" sldId="2147483708"/>
          </pc:sldLayoutMkLst>
        </pc:sldLayoutChg>
        <pc:sldLayoutChg chg="add del">
          <pc:chgData name="Marija Jurić" userId="S::marija.juric32@skole.hr::146dd0ef-fec6-438b-97cb-42a26a580ddd" providerId="AD" clId="Web-{1F2E899D-C893-E90D-C94C-BC3C636286A1}" dt="2024-04-21T13:38:36.669" v="46"/>
          <pc:sldLayoutMkLst>
            <pc:docMk/>
            <pc:sldMasterMk cId="1490561574" sldId="2147483711"/>
            <pc:sldLayoutMk cId="2897413581" sldId="2147483709"/>
          </pc:sldLayoutMkLst>
        </pc:sldLayoutChg>
        <pc:sldLayoutChg chg="add del">
          <pc:chgData name="Marija Jurić" userId="S::marija.juric32@skole.hr::146dd0ef-fec6-438b-97cb-42a26a580ddd" providerId="AD" clId="Web-{1F2E899D-C893-E90D-C94C-BC3C636286A1}" dt="2024-04-21T13:38:36.669" v="46"/>
          <pc:sldLayoutMkLst>
            <pc:docMk/>
            <pc:sldMasterMk cId="1490561574" sldId="2147483711"/>
            <pc:sldLayoutMk cId="1103932209" sldId="2147483710"/>
          </pc:sldLayoutMkLst>
        </pc:sldLayoutChg>
      </pc:sldMasterChg>
      <pc:sldMasterChg chg="add del addSldLayout delSldLayout">
        <pc:chgData name="Marija Jurić" userId="S::marija.juric32@skole.hr::146dd0ef-fec6-438b-97cb-42a26a580ddd" providerId="AD" clId="Web-{1F2E899D-C893-E90D-C94C-BC3C636286A1}" dt="2024-04-21T13:38:45.435" v="48"/>
        <pc:sldMasterMkLst>
          <pc:docMk/>
          <pc:sldMasterMk cId="1876776562" sldId="2147483724"/>
        </pc:sldMasterMkLst>
        <pc:sldLayoutChg chg="add del">
          <pc:chgData name="Marija Jurić" userId="S::marija.juric32@skole.hr::146dd0ef-fec6-438b-97cb-42a26a580ddd" providerId="AD" clId="Web-{1F2E899D-C893-E90D-C94C-BC3C636286A1}" dt="2024-04-21T13:38:45.435" v="48"/>
          <pc:sldLayoutMkLst>
            <pc:docMk/>
            <pc:sldMasterMk cId="1876776562" sldId="2147483724"/>
            <pc:sldLayoutMk cId="1021465680" sldId="2147483713"/>
          </pc:sldLayoutMkLst>
        </pc:sldLayoutChg>
        <pc:sldLayoutChg chg="add del">
          <pc:chgData name="Marija Jurić" userId="S::marija.juric32@skole.hr::146dd0ef-fec6-438b-97cb-42a26a580ddd" providerId="AD" clId="Web-{1F2E899D-C893-E90D-C94C-BC3C636286A1}" dt="2024-04-21T13:38:45.435" v="48"/>
          <pc:sldLayoutMkLst>
            <pc:docMk/>
            <pc:sldMasterMk cId="1876776562" sldId="2147483724"/>
            <pc:sldLayoutMk cId="2467753998" sldId="2147483714"/>
          </pc:sldLayoutMkLst>
        </pc:sldLayoutChg>
        <pc:sldLayoutChg chg="add del">
          <pc:chgData name="Marija Jurić" userId="S::marija.juric32@skole.hr::146dd0ef-fec6-438b-97cb-42a26a580ddd" providerId="AD" clId="Web-{1F2E899D-C893-E90D-C94C-BC3C636286A1}" dt="2024-04-21T13:38:45.435" v="48"/>
          <pc:sldLayoutMkLst>
            <pc:docMk/>
            <pc:sldMasterMk cId="1876776562" sldId="2147483724"/>
            <pc:sldLayoutMk cId="2138998968" sldId="2147483715"/>
          </pc:sldLayoutMkLst>
        </pc:sldLayoutChg>
        <pc:sldLayoutChg chg="add del">
          <pc:chgData name="Marija Jurić" userId="S::marija.juric32@skole.hr::146dd0ef-fec6-438b-97cb-42a26a580ddd" providerId="AD" clId="Web-{1F2E899D-C893-E90D-C94C-BC3C636286A1}" dt="2024-04-21T13:38:45.435" v="48"/>
          <pc:sldLayoutMkLst>
            <pc:docMk/>
            <pc:sldMasterMk cId="1876776562" sldId="2147483724"/>
            <pc:sldLayoutMk cId="1842721737" sldId="2147483716"/>
          </pc:sldLayoutMkLst>
        </pc:sldLayoutChg>
        <pc:sldLayoutChg chg="add del">
          <pc:chgData name="Marija Jurić" userId="S::marija.juric32@skole.hr::146dd0ef-fec6-438b-97cb-42a26a580ddd" providerId="AD" clId="Web-{1F2E899D-C893-E90D-C94C-BC3C636286A1}" dt="2024-04-21T13:38:45.435" v="48"/>
          <pc:sldLayoutMkLst>
            <pc:docMk/>
            <pc:sldMasterMk cId="1876776562" sldId="2147483724"/>
            <pc:sldLayoutMk cId="3445499610" sldId="2147483717"/>
          </pc:sldLayoutMkLst>
        </pc:sldLayoutChg>
        <pc:sldLayoutChg chg="add del">
          <pc:chgData name="Marija Jurić" userId="S::marija.juric32@skole.hr::146dd0ef-fec6-438b-97cb-42a26a580ddd" providerId="AD" clId="Web-{1F2E899D-C893-E90D-C94C-BC3C636286A1}" dt="2024-04-21T13:38:45.435" v="48"/>
          <pc:sldLayoutMkLst>
            <pc:docMk/>
            <pc:sldMasterMk cId="1876776562" sldId="2147483724"/>
            <pc:sldLayoutMk cId="2150294473" sldId="2147483718"/>
          </pc:sldLayoutMkLst>
        </pc:sldLayoutChg>
        <pc:sldLayoutChg chg="add del">
          <pc:chgData name="Marija Jurić" userId="S::marija.juric32@skole.hr::146dd0ef-fec6-438b-97cb-42a26a580ddd" providerId="AD" clId="Web-{1F2E899D-C893-E90D-C94C-BC3C636286A1}" dt="2024-04-21T13:38:45.435" v="48"/>
          <pc:sldLayoutMkLst>
            <pc:docMk/>
            <pc:sldMasterMk cId="1876776562" sldId="2147483724"/>
            <pc:sldLayoutMk cId="2183983673" sldId="2147483719"/>
          </pc:sldLayoutMkLst>
        </pc:sldLayoutChg>
        <pc:sldLayoutChg chg="add del">
          <pc:chgData name="Marija Jurić" userId="S::marija.juric32@skole.hr::146dd0ef-fec6-438b-97cb-42a26a580ddd" providerId="AD" clId="Web-{1F2E899D-C893-E90D-C94C-BC3C636286A1}" dt="2024-04-21T13:38:45.435" v="48"/>
          <pc:sldLayoutMkLst>
            <pc:docMk/>
            <pc:sldMasterMk cId="1876776562" sldId="2147483724"/>
            <pc:sldLayoutMk cId="705152284" sldId="2147483720"/>
          </pc:sldLayoutMkLst>
        </pc:sldLayoutChg>
        <pc:sldLayoutChg chg="add del">
          <pc:chgData name="Marija Jurić" userId="S::marija.juric32@skole.hr::146dd0ef-fec6-438b-97cb-42a26a580ddd" providerId="AD" clId="Web-{1F2E899D-C893-E90D-C94C-BC3C636286A1}" dt="2024-04-21T13:38:45.435" v="48"/>
          <pc:sldLayoutMkLst>
            <pc:docMk/>
            <pc:sldMasterMk cId="1876776562" sldId="2147483724"/>
            <pc:sldLayoutMk cId="3876674869" sldId="2147483721"/>
          </pc:sldLayoutMkLst>
        </pc:sldLayoutChg>
        <pc:sldLayoutChg chg="add del">
          <pc:chgData name="Marija Jurić" userId="S::marija.juric32@skole.hr::146dd0ef-fec6-438b-97cb-42a26a580ddd" providerId="AD" clId="Web-{1F2E899D-C893-E90D-C94C-BC3C636286A1}" dt="2024-04-21T13:38:45.435" v="48"/>
          <pc:sldLayoutMkLst>
            <pc:docMk/>
            <pc:sldMasterMk cId="1876776562" sldId="2147483724"/>
            <pc:sldLayoutMk cId="1278798635" sldId="2147483722"/>
          </pc:sldLayoutMkLst>
        </pc:sldLayoutChg>
        <pc:sldLayoutChg chg="add del">
          <pc:chgData name="Marija Jurić" userId="S::marija.juric32@skole.hr::146dd0ef-fec6-438b-97cb-42a26a580ddd" providerId="AD" clId="Web-{1F2E899D-C893-E90D-C94C-BC3C636286A1}" dt="2024-04-21T13:38:45.435" v="48"/>
          <pc:sldLayoutMkLst>
            <pc:docMk/>
            <pc:sldMasterMk cId="1876776562" sldId="2147483724"/>
            <pc:sldLayoutMk cId="2389906238" sldId="2147483723"/>
          </pc:sldLayoutMkLst>
        </pc:sldLayoutChg>
      </pc:sldMasterChg>
      <pc:sldMasterChg chg="add addSldLayout">
        <pc:chgData name="Marija Jurić" userId="S::marija.juric32@skole.hr::146dd0ef-fec6-438b-97cb-42a26a580ddd" providerId="AD" clId="Web-{1F2E899D-C893-E90D-C94C-BC3C636286A1}" dt="2024-04-21T13:38:45.529" v="49"/>
        <pc:sldMasterMkLst>
          <pc:docMk/>
          <pc:sldMasterMk cId="514515578" sldId="2147483763"/>
        </pc:sldMasterMkLst>
        <pc:sldLayoutChg chg="add">
          <pc:chgData name="Marija Jurić" userId="S::marija.juric32@skole.hr::146dd0ef-fec6-438b-97cb-42a26a580ddd" providerId="AD" clId="Web-{1F2E899D-C893-E90D-C94C-BC3C636286A1}" dt="2024-04-21T13:38:45.529" v="49"/>
          <pc:sldLayoutMkLst>
            <pc:docMk/>
            <pc:sldMasterMk cId="514515578" sldId="2147483763"/>
            <pc:sldLayoutMk cId="465122360" sldId="2147483752"/>
          </pc:sldLayoutMkLst>
        </pc:sldLayoutChg>
        <pc:sldLayoutChg chg="add">
          <pc:chgData name="Marija Jurić" userId="S::marija.juric32@skole.hr::146dd0ef-fec6-438b-97cb-42a26a580ddd" providerId="AD" clId="Web-{1F2E899D-C893-E90D-C94C-BC3C636286A1}" dt="2024-04-21T13:38:45.529" v="49"/>
          <pc:sldLayoutMkLst>
            <pc:docMk/>
            <pc:sldMasterMk cId="514515578" sldId="2147483763"/>
            <pc:sldLayoutMk cId="928581872" sldId="2147483753"/>
          </pc:sldLayoutMkLst>
        </pc:sldLayoutChg>
        <pc:sldLayoutChg chg="add">
          <pc:chgData name="Marija Jurić" userId="S::marija.juric32@skole.hr::146dd0ef-fec6-438b-97cb-42a26a580ddd" providerId="AD" clId="Web-{1F2E899D-C893-E90D-C94C-BC3C636286A1}" dt="2024-04-21T13:38:45.529" v="49"/>
          <pc:sldLayoutMkLst>
            <pc:docMk/>
            <pc:sldMasterMk cId="514515578" sldId="2147483763"/>
            <pc:sldLayoutMk cId="1184155134" sldId="2147483754"/>
          </pc:sldLayoutMkLst>
        </pc:sldLayoutChg>
        <pc:sldLayoutChg chg="add">
          <pc:chgData name="Marija Jurić" userId="S::marija.juric32@skole.hr::146dd0ef-fec6-438b-97cb-42a26a580ddd" providerId="AD" clId="Web-{1F2E899D-C893-E90D-C94C-BC3C636286A1}" dt="2024-04-21T13:38:45.529" v="49"/>
          <pc:sldLayoutMkLst>
            <pc:docMk/>
            <pc:sldMasterMk cId="514515578" sldId="2147483763"/>
            <pc:sldLayoutMk cId="1133805745" sldId="2147483755"/>
          </pc:sldLayoutMkLst>
        </pc:sldLayoutChg>
        <pc:sldLayoutChg chg="add">
          <pc:chgData name="Marija Jurić" userId="S::marija.juric32@skole.hr::146dd0ef-fec6-438b-97cb-42a26a580ddd" providerId="AD" clId="Web-{1F2E899D-C893-E90D-C94C-BC3C636286A1}" dt="2024-04-21T13:38:45.529" v="49"/>
          <pc:sldLayoutMkLst>
            <pc:docMk/>
            <pc:sldMasterMk cId="514515578" sldId="2147483763"/>
            <pc:sldLayoutMk cId="2642502897" sldId="2147483756"/>
          </pc:sldLayoutMkLst>
        </pc:sldLayoutChg>
        <pc:sldLayoutChg chg="add">
          <pc:chgData name="Marija Jurić" userId="S::marija.juric32@skole.hr::146dd0ef-fec6-438b-97cb-42a26a580ddd" providerId="AD" clId="Web-{1F2E899D-C893-E90D-C94C-BC3C636286A1}" dt="2024-04-21T13:38:45.529" v="49"/>
          <pc:sldLayoutMkLst>
            <pc:docMk/>
            <pc:sldMasterMk cId="514515578" sldId="2147483763"/>
            <pc:sldLayoutMk cId="261808218" sldId="2147483757"/>
          </pc:sldLayoutMkLst>
        </pc:sldLayoutChg>
        <pc:sldLayoutChg chg="add">
          <pc:chgData name="Marija Jurić" userId="S::marija.juric32@skole.hr::146dd0ef-fec6-438b-97cb-42a26a580ddd" providerId="AD" clId="Web-{1F2E899D-C893-E90D-C94C-BC3C636286A1}" dt="2024-04-21T13:38:45.529" v="49"/>
          <pc:sldLayoutMkLst>
            <pc:docMk/>
            <pc:sldMasterMk cId="514515578" sldId="2147483763"/>
            <pc:sldLayoutMk cId="3948142291" sldId="2147483758"/>
          </pc:sldLayoutMkLst>
        </pc:sldLayoutChg>
        <pc:sldLayoutChg chg="add">
          <pc:chgData name="Marija Jurić" userId="S::marija.juric32@skole.hr::146dd0ef-fec6-438b-97cb-42a26a580ddd" providerId="AD" clId="Web-{1F2E899D-C893-E90D-C94C-BC3C636286A1}" dt="2024-04-21T13:38:45.529" v="49"/>
          <pc:sldLayoutMkLst>
            <pc:docMk/>
            <pc:sldMasterMk cId="514515578" sldId="2147483763"/>
            <pc:sldLayoutMk cId="2349352490" sldId="2147483759"/>
          </pc:sldLayoutMkLst>
        </pc:sldLayoutChg>
        <pc:sldLayoutChg chg="add">
          <pc:chgData name="Marija Jurić" userId="S::marija.juric32@skole.hr::146dd0ef-fec6-438b-97cb-42a26a580ddd" providerId="AD" clId="Web-{1F2E899D-C893-E90D-C94C-BC3C636286A1}" dt="2024-04-21T13:38:45.529" v="49"/>
          <pc:sldLayoutMkLst>
            <pc:docMk/>
            <pc:sldMasterMk cId="514515578" sldId="2147483763"/>
            <pc:sldLayoutMk cId="1785291841" sldId="2147483760"/>
          </pc:sldLayoutMkLst>
        </pc:sldLayoutChg>
        <pc:sldLayoutChg chg="add">
          <pc:chgData name="Marija Jurić" userId="S::marija.juric32@skole.hr::146dd0ef-fec6-438b-97cb-42a26a580ddd" providerId="AD" clId="Web-{1F2E899D-C893-E90D-C94C-BC3C636286A1}" dt="2024-04-21T13:38:45.529" v="49"/>
          <pc:sldLayoutMkLst>
            <pc:docMk/>
            <pc:sldMasterMk cId="514515578" sldId="2147483763"/>
            <pc:sldLayoutMk cId="2819510703" sldId="2147483761"/>
          </pc:sldLayoutMkLst>
        </pc:sldLayoutChg>
        <pc:sldLayoutChg chg="add">
          <pc:chgData name="Marija Jurić" userId="S::marija.juric32@skole.hr::146dd0ef-fec6-438b-97cb-42a26a580ddd" providerId="AD" clId="Web-{1F2E899D-C893-E90D-C94C-BC3C636286A1}" dt="2024-04-21T13:38:45.529" v="49"/>
          <pc:sldLayoutMkLst>
            <pc:docMk/>
            <pc:sldMasterMk cId="514515578" sldId="2147483763"/>
            <pc:sldLayoutMk cId="1348674780" sldId="2147483762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6318B6-4C15-47F3-ABE5-9A9407EFA55F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FA86435-5AA0-4EAE-B7A8-F7D7F86915BA}">
      <dgm:prSet/>
      <dgm:spPr/>
      <dgm:t>
        <a:bodyPr/>
        <a:lstStyle/>
        <a:p>
          <a:r>
            <a:rPr lang="en-US" dirty="0"/>
            <a:t>-</a:t>
          </a:r>
          <a:r>
            <a:rPr lang="en-US" dirty="0" err="1"/>
            <a:t>nastaju</a:t>
          </a:r>
          <a:r>
            <a:rPr lang="en-US" dirty="0"/>
            <a:t> od </a:t>
          </a:r>
          <a:r>
            <a:rPr lang="en-US" dirty="0" err="1"/>
            <a:t>glagola</a:t>
          </a:r>
          <a:endParaRPr lang="en-US" dirty="0"/>
        </a:p>
      </dgm:t>
    </dgm:pt>
    <dgm:pt modelId="{2FC151B9-DDA8-448E-A0A9-F165ED0EEDAF}" type="parTrans" cxnId="{89E08219-23C4-4CDC-9AF5-47A9C1AF5EF6}">
      <dgm:prSet/>
      <dgm:spPr/>
      <dgm:t>
        <a:bodyPr/>
        <a:lstStyle/>
        <a:p>
          <a:endParaRPr lang="en-US"/>
        </a:p>
      </dgm:t>
    </dgm:pt>
    <dgm:pt modelId="{46AEF658-1D0F-4B30-ABFE-6F4F3A287ED7}" type="sibTrans" cxnId="{89E08219-23C4-4CDC-9AF5-47A9C1AF5EF6}">
      <dgm:prSet/>
      <dgm:spPr/>
      <dgm:t>
        <a:bodyPr/>
        <a:lstStyle/>
        <a:p>
          <a:endParaRPr lang="en-US"/>
        </a:p>
      </dgm:t>
    </dgm:pt>
    <dgm:pt modelId="{1193DE62-B9A1-4C50-8CE6-905EC246FB9F}">
      <dgm:prSet/>
      <dgm:spPr/>
      <dgm:t>
        <a:bodyPr/>
        <a:lstStyle/>
        <a:p>
          <a:r>
            <a:rPr lang="en-US" dirty="0"/>
            <a:t>-</a:t>
          </a:r>
          <a:r>
            <a:rPr lang="en-US" dirty="0" err="1"/>
            <a:t>dopunjavaju</a:t>
          </a:r>
          <a:r>
            <a:rPr lang="en-US" dirty="0"/>
            <a:t> </a:t>
          </a:r>
          <a:r>
            <a:rPr lang="en-US" dirty="0" err="1"/>
            <a:t>predikate</a:t>
          </a:r>
          <a:r>
            <a:rPr lang="en-US" dirty="0"/>
            <a:t> </a:t>
          </a:r>
          <a:r>
            <a:rPr lang="en-US" dirty="0" err="1"/>
            <a:t>i</a:t>
          </a:r>
          <a:r>
            <a:rPr lang="en-US" dirty="0"/>
            <a:t> </a:t>
          </a:r>
          <a:r>
            <a:rPr lang="en-US" dirty="0" err="1"/>
            <a:t>govore</a:t>
          </a:r>
          <a:r>
            <a:rPr lang="en-US" dirty="0"/>
            <a:t> o </a:t>
          </a:r>
          <a:r>
            <a:rPr lang="en-US" dirty="0" err="1"/>
            <a:t>okolnostima</a:t>
          </a:r>
          <a:r>
            <a:rPr lang="en-US" dirty="0"/>
            <a:t> </a:t>
          </a:r>
          <a:r>
            <a:rPr lang="en-US" dirty="0" err="1"/>
            <a:t>glagolske</a:t>
          </a:r>
          <a:r>
            <a:rPr lang="en-US" dirty="0"/>
            <a:t> </a:t>
          </a:r>
          <a:r>
            <a:rPr lang="en-US" dirty="0" err="1"/>
            <a:t>radnje</a:t>
          </a:r>
          <a:endParaRPr lang="en-US" dirty="0"/>
        </a:p>
      </dgm:t>
    </dgm:pt>
    <dgm:pt modelId="{559B96E0-2397-4F5D-94C9-D504A4C32CD6}" type="parTrans" cxnId="{660F911C-E340-4D88-B4D6-9440C30A858F}">
      <dgm:prSet/>
      <dgm:spPr/>
      <dgm:t>
        <a:bodyPr/>
        <a:lstStyle/>
        <a:p>
          <a:endParaRPr lang="en-US"/>
        </a:p>
      </dgm:t>
    </dgm:pt>
    <dgm:pt modelId="{5EB5ED61-8522-4546-9F80-79E860D20C52}" type="sibTrans" cxnId="{660F911C-E340-4D88-B4D6-9440C30A858F}">
      <dgm:prSet/>
      <dgm:spPr/>
      <dgm:t>
        <a:bodyPr/>
        <a:lstStyle/>
        <a:p>
          <a:endParaRPr lang="en-US"/>
        </a:p>
      </dgm:t>
    </dgm:pt>
    <dgm:pt modelId="{D0488CE5-AF42-44AF-BA5E-96F9C1352A3F}">
      <dgm:prSet/>
      <dgm:spPr/>
      <dgm:t>
        <a:bodyPr/>
        <a:lstStyle/>
        <a:p>
          <a:pPr rtl="0"/>
          <a:r>
            <a:rPr lang="en-US" dirty="0" err="1"/>
            <a:t>Čekajući</a:t>
          </a:r>
          <a:r>
            <a:rPr lang="en-US" dirty="0"/>
            <a:t> </a:t>
          </a:r>
          <a:r>
            <a:rPr lang="en-US" dirty="0" err="1"/>
            <a:t>reakciju</a:t>
          </a:r>
          <a:r>
            <a:rPr lang="en-US" dirty="0"/>
            <a:t>, </a:t>
          </a:r>
          <a:r>
            <a:rPr lang="en-US" dirty="0" err="1">
              <a:latin typeface="Gill Sans Nova"/>
            </a:rPr>
            <a:t>nije</a:t>
          </a:r>
          <a:r>
            <a:rPr lang="en-US" dirty="0">
              <a:latin typeface="Gill Sans Nova"/>
            </a:rPr>
            <a:t> </a:t>
          </a:r>
          <a:r>
            <a:rPr lang="en-US" dirty="0" err="1">
              <a:latin typeface="Gill Sans Nova"/>
            </a:rPr>
            <a:t>bilo</a:t>
          </a:r>
          <a:r>
            <a:rPr lang="en-US" dirty="0"/>
            <a:t> </a:t>
          </a:r>
          <a:r>
            <a:rPr lang="en-US" dirty="0" err="1"/>
            <a:t>nimalo</a:t>
          </a:r>
          <a:r>
            <a:rPr lang="en-US" dirty="0"/>
            <a:t> </a:t>
          </a:r>
          <a:r>
            <a:rPr lang="en-US" dirty="0" err="1"/>
            <a:t>ugodno</a:t>
          </a:r>
          <a:r>
            <a:rPr lang="en-US" dirty="0"/>
            <a:t>.   </a:t>
          </a:r>
          <a:r>
            <a:rPr lang="en-US" dirty="0">
              <a:latin typeface="Gill Sans Nova"/>
            </a:rPr>
            <a:t> GLAGOLSKI PRILOG SADAŠNJI</a:t>
          </a:r>
          <a:endParaRPr lang="en-US" dirty="0"/>
        </a:p>
      </dgm:t>
    </dgm:pt>
    <dgm:pt modelId="{424D13E5-A29E-4BFB-B43F-9F062B42B730}" type="parTrans" cxnId="{CEC06ABE-34F3-4257-9F82-BEDD625DCD11}">
      <dgm:prSet/>
      <dgm:spPr/>
      <dgm:t>
        <a:bodyPr/>
        <a:lstStyle/>
        <a:p>
          <a:endParaRPr lang="en-US"/>
        </a:p>
      </dgm:t>
    </dgm:pt>
    <dgm:pt modelId="{2AA49109-E485-4A11-99DD-4FD8576F7844}" type="sibTrans" cxnId="{CEC06ABE-34F3-4257-9F82-BEDD625DCD11}">
      <dgm:prSet/>
      <dgm:spPr/>
      <dgm:t>
        <a:bodyPr/>
        <a:lstStyle/>
        <a:p>
          <a:endParaRPr lang="en-US"/>
        </a:p>
      </dgm:t>
    </dgm:pt>
    <dgm:pt modelId="{C0D98D53-6405-4D77-B764-0930FD1B8D76}">
      <dgm:prSet/>
      <dgm:spPr/>
      <dgm:t>
        <a:bodyPr/>
        <a:lstStyle/>
        <a:p>
          <a:pPr rtl="0"/>
          <a:r>
            <a:rPr lang="en-US" dirty="0" err="1"/>
            <a:t>Zagrizavši</a:t>
          </a:r>
          <a:r>
            <a:rPr lang="en-US" dirty="0"/>
            <a:t> </a:t>
          </a:r>
          <a:r>
            <a:rPr lang="en-US" dirty="0" err="1"/>
            <a:t>naslonjač</a:t>
          </a:r>
          <a:r>
            <a:rPr lang="en-US" dirty="0"/>
            <a:t>, </a:t>
          </a:r>
          <a:r>
            <a:rPr lang="en-US" dirty="0" err="1"/>
            <a:t>umalo</a:t>
          </a:r>
          <a:r>
            <a:rPr lang="en-US" dirty="0"/>
            <a:t> me </a:t>
          </a:r>
          <a:r>
            <a:rPr lang="en-US" dirty="0" err="1"/>
            <a:t>pojela</a:t>
          </a:r>
          <a:r>
            <a:rPr lang="en-US" dirty="0"/>
            <a:t>.   </a:t>
          </a:r>
          <a:r>
            <a:rPr lang="en-US" dirty="0">
              <a:latin typeface="Gill Sans Nova"/>
            </a:rPr>
            <a:t> GLAGOLSKI PRILOG PROŠLI</a:t>
          </a:r>
          <a:endParaRPr lang="en-US" dirty="0"/>
        </a:p>
      </dgm:t>
    </dgm:pt>
    <dgm:pt modelId="{1D6B863C-B9FE-467B-8953-2A2EA06ACB41}" type="parTrans" cxnId="{C7147840-8993-426C-BF44-B3AB49AC6B55}">
      <dgm:prSet/>
      <dgm:spPr/>
      <dgm:t>
        <a:bodyPr/>
        <a:lstStyle/>
        <a:p>
          <a:endParaRPr lang="en-US"/>
        </a:p>
      </dgm:t>
    </dgm:pt>
    <dgm:pt modelId="{76798CCB-D482-4773-810A-88650C8E9BC1}" type="sibTrans" cxnId="{C7147840-8993-426C-BF44-B3AB49AC6B55}">
      <dgm:prSet/>
      <dgm:spPr/>
      <dgm:t>
        <a:bodyPr/>
        <a:lstStyle/>
        <a:p>
          <a:endParaRPr lang="en-US"/>
        </a:p>
      </dgm:t>
    </dgm:pt>
    <dgm:pt modelId="{257A719F-1F15-4346-B793-3A4E105FDB5A}" type="pres">
      <dgm:prSet presAssocID="{386318B6-4C15-47F3-ABE5-9A9407EFA55F}" presName="linear" presStyleCnt="0">
        <dgm:presLayoutVars>
          <dgm:animLvl val="lvl"/>
          <dgm:resizeHandles val="exact"/>
        </dgm:presLayoutVars>
      </dgm:prSet>
      <dgm:spPr/>
    </dgm:pt>
    <dgm:pt modelId="{2A33A466-130F-46EC-AC9F-FD3599E84861}" type="pres">
      <dgm:prSet presAssocID="{9FA86435-5AA0-4EAE-B7A8-F7D7F86915BA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7BFE5607-7DCC-44FE-BA60-2B843ABC4C4B}" type="pres">
      <dgm:prSet presAssocID="{46AEF658-1D0F-4B30-ABFE-6F4F3A287ED7}" presName="spacer" presStyleCnt="0"/>
      <dgm:spPr/>
    </dgm:pt>
    <dgm:pt modelId="{DEBA28AB-1B2E-4C59-AFEA-7BD1B2824BA0}" type="pres">
      <dgm:prSet presAssocID="{1193DE62-B9A1-4C50-8CE6-905EC246FB9F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015A7E78-3F6E-4B81-860D-DFB49D9A5423}" type="pres">
      <dgm:prSet presAssocID="{5EB5ED61-8522-4546-9F80-79E860D20C52}" presName="spacer" presStyleCnt="0"/>
      <dgm:spPr/>
    </dgm:pt>
    <dgm:pt modelId="{090A8B65-6117-4641-9F34-0BA0C5B03AEE}" type="pres">
      <dgm:prSet presAssocID="{D0488CE5-AF42-44AF-BA5E-96F9C1352A3F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E33AC787-AEAD-4B8A-88C7-F37637D7446E}" type="pres">
      <dgm:prSet presAssocID="{2AA49109-E485-4A11-99DD-4FD8576F7844}" presName="spacer" presStyleCnt="0"/>
      <dgm:spPr/>
    </dgm:pt>
    <dgm:pt modelId="{1289D1B7-7FFC-4C78-90F0-A6C86AD34D1C}" type="pres">
      <dgm:prSet presAssocID="{C0D98D53-6405-4D77-B764-0930FD1B8D76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89E08219-23C4-4CDC-9AF5-47A9C1AF5EF6}" srcId="{386318B6-4C15-47F3-ABE5-9A9407EFA55F}" destId="{9FA86435-5AA0-4EAE-B7A8-F7D7F86915BA}" srcOrd="0" destOrd="0" parTransId="{2FC151B9-DDA8-448E-A0A9-F165ED0EEDAF}" sibTransId="{46AEF658-1D0F-4B30-ABFE-6F4F3A287ED7}"/>
    <dgm:cxn modelId="{660F911C-E340-4D88-B4D6-9440C30A858F}" srcId="{386318B6-4C15-47F3-ABE5-9A9407EFA55F}" destId="{1193DE62-B9A1-4C50-8CE6-905EC246FB9F}" srcOrd="1" destOrd="0" parTransId="{559B96E0-2397-4F5D-94C9-D504A4C32CD6}" sibTransId="{5EB5ED61-8522-4546-9F80-79E860D20C52}"/>
    <dgm:cxn modelId="{C7147840-8993-426C-BF44-B3AB49AC6B55}" srcId="{386318B6-4C15-47F3-ABE5-9A9407EFA55F}" destId="{C0D98D53-6405-4D77-B764-0930FD1B8D76}" srcOrd="3" destOrd="0" parTransId="{1D6B863C-B9FE-467B-8953-2A2EA06ACB41}" sibTransId="{76798CCB-D482-4773-810A-88650C8E9BC1}"/>
    <dgm:cxn modelId="{D49E1C63-039B-45BA-8D0D-523EC1CE088D}" type="presOf" srcId="{386318B6-4C15-47F3-ABE5-9A9407EFA55F}" destId="{257A719F-1F15-4346-B793-3A4E105FDB5A}" srcOrd="0" destOrd="0" presId="urn:microsoft.com/office/officeart/2005/8/layout/vList2"/>
    <dgm:cxn modelId="{D7DD1754-024E-4D45-8718-F04C6B9C6292}" type="presOf" srcId="{1193DE62-B9A1-4C50-8CE6-905EC246FB9F}" destId="{DEBA28AB-1B2E-4C59-AFEA-7BD1B2824BA0}" srcOrd="0" destOrd="0" presId="urn:microsoft.com/office/officeart/2005/8/layout/vList2"/>
    <dgm:cxn modelId="{DBB1AA56-A4E5-4163-8145-30BA2C92CC26}" type="presOf" srcId="{D0488CE5-AF42-44AF-BA5E-96F9C1352A3F}" destId="{090A8B65-6117-4641-9F34-0BA0C5B03AEE}" srcOrd="0" destOrd="0" presId="urn:microsoft.com/office/officeart/2005/8/layout/vList2"/>
    <dgm:cxn modelId="{89DA748C-78DC-46D6-ACEA-26E525375F66}" type="presOf" srcId="{C0D98D53-6405-4D77-B764-0930FD1B8D76}" destId="{1289D1B7-7FFC-4C78-90F0-A6C86AD34D1C}" srcOrd="0" destOrd="0" presId="urn:microsoft.com/office/officeart/2005/8/layout/vList2"/>
    <dgm:cxn modelId="{56EAD1A9-AB7E-4E97-8C08-0D9EC0164F91}" type="presOf" srcId="{9FA86435-5AA0-4EAE-B7A8-F7D7F86915BA}" destId="{2A33A466-130F-46EC-AC9F-FD3599E84861}" srcOrd="0" destOrd="0" presId="urn:microsoft.com/office/officeart/2005/8/layout/vList2"/>
    <dgm:cxn modelId="{CEC06ABE-34F3-4257-9F82-BEDD625DCD11}" srcId="{386318B6-4C15-47F3-ABE5-9A9407EFA55F}" destId="{D0488CE5-AF42-44AF-BA5E-96F9C1352A3F}" srcOrd="2" destOrd="0" parTransId="{424D13E5-A29E-4BFB-B43F-9F062B42B730}" sibTransId="{2AA49109-E485-4A11-99DD-4FD8576F7844}"/>
    <dgm:cxn modelId="{288B19E9-41E8-4A4A-A492-7EC6FA1DA620}" type="presParOf" srcId="{257A719F-1F15-4346-B793-3A4E105FDB5A}" destId="{2A33A466-130F-46EC-AC9F-FD3599E84861}" srcOrd="0" destOrd="0" presId="urn:microsoft.com/office/officeart/2005/8/layout/vList2"/>
    <dgm:cxn modelId="{4B13AAF2-0534-4681-B8C9-34AC3724C817}" type="presParOf" srcId="{257A719F-1F15-4346-B793-3A4E105FDB5A}" destId="{7BFE5607-7DCC-44FE-BA60-2B843ABC4C4B}" srcOrd="1" destOrd="0" presId="urn:microsoft.com/office/officeart/2005/8/layout/vList2"/>
    <dgm:cxn modelId="{7F421242-0765-4ECB-B530-6403E1A7ECF4}" type="presParOf" srcId="{257A719F-1F15-4346-B793-3A4E105FDB5A}" destId="{DEBA28AB-1B2E-4C59-AFEA-7BD1B2824BA0}" srcOrd="2" destOrd="0" presId="urn:microsoft.com/office/officeart/2005/8/layout/vList2"/>
    <dgm:cxn modelId="{931D0723-17FC-4F7B-B10B-EAFE4276B717}" type="presParOf" srcId="{257A719F-1F15-4346-B793-3A4E105FDB5A}" destId="{015A7E78-3F6E-4B81-860D-DFB49D9A5423}" srcOrd="3" destOrd="0" presId="urn:microsoft.com/office/officeart/2005/8/layout/vList2"/>
    <dgm:cxn modelId="{4A72B22D-61A2-4935-8FB2-99144DF579FB}" type="presParOf" srcId="{257A719F-1F15-4346-B793-3A4E105FDB5A}" destId="{090A8B65-6117-4641-9F34-0BA0C5B03AEE}" srcOrd="4" destOrd="0" presId="urn:microsoft.com/office/officeart/2005/8/layout/vList2"/>
    <dgm:cxn modelId="{E7A9DC51-B716-4662-9DB9-B59544F7D333}" type="presParOf" srcId="{257A719F-1F15-4346-B793-3A4E105FDB5A}" destId="{E33AC787-AEAD-4B8A-88C7-F37637D7446E}" srcOrd="5" destOrd="0" presId="urn:microsoft.com/office/officeart/2005/8/layout/vList2"/>
    <dgm:cxn modelId="{14DB688C-202D-41DF-AB26-B9E162DABA44}" type="presParOf" srcId="{257A719F-1F15-4346-B793-3A4E105FDB5A}" destId="{1289D1B7-7FFC-4C78-90F0-A6C86AD34D1C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33A466-130F-46EC-AC9F-FD3599E84861}">
      <dsp:nvSpPr>
        <dsp:cNvPr id="0" name=""/>
        <dsp:cNvSpPr/>
      </dsp:nvSpPr>
      <dsp:spPr>
        <a:xfrm>
          <a:off x="0" y="571847"/>
          <a:ext cx="6836956" cy="118182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-</a:t>
          </a:r>
          <a:r>
            <a:rPr lang="en-US" sz="2800" kern="1200" dirty="0" err="1"/>
            <a:t>nastaju</a:t>
          </a:r>
          <a:r>
            <a:rPr lang="en-US" sz="2800" kern="1200" dirty="0"/>
            <a:t> od </a:t>
          </a:r>
          <a:r>
            <a:rPr lang="en-US" sz="2800" kern="1200" dirty="0" err="1"/>
            <a:t>glagola</a:t>
          </a:r>
          <a:endParaRPr lang="en-US" sz="2800" kern="1200" dirty="0"/>
        </a:p>
      </dsp:txBody>
      <dsp:txXfrm>
        <a:off x="57692" y="629539"/>
        <a:ext cx="6721572" cy="1066439"/>
      </dsp:txXfrm>
    </dsp:sp>
    <dsp:sp modelId="{DEBA28AB-1B2E-4C59-AFEA-7BD1B2824BA0}">
      <dsp:nvSpPr>
        <dsp:cNvPr id="0" name=""/>
        <dsp:cNvSpPr/>
      </dsp:nvSpPr>
      <dsp:spPr>
        <a:xfrm>
          <a:off x="0" y="1834311"/>
          <a:ext cx="6836956" cy="1181823"/>
        </a:xfrm>
        <a:prstGeom prst="roundRect">
          <a:avLst/>
        </a:prstGeom>
        <a:solidFill>
          <a:schemeClr val="accent2">
            <a:hueOff val="-2707634"/>
            <a:satOff val="15898"/>
            <a:lumOff val="359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-</a:t>
          </a:r>
          <a:r>
            <a:rPr lang="en-US" sz="2800" kern="1200" dirty="0" err="1"/>
            <a:t>dopunjavaju</a:t>
          </a:r>
          <a:r>
            <a:rPr lang="en-US" sz="2800" kern="1200" dirty="0"/>
            <a:t> </a:t>
          </a:r>
          <a:r>
            <a:rPr lang="en-US" sz="2800" kern="1200" dirty="0" err="1"/>
            <a:t>predikate</a:t>
          </a:r>
          <a:r>
            <a:rPr lang="en-US" sz="2800" kern="1200" dirty="0"/>
            <a:t> </a:t>
          </a:r>
          <a:r>
            <a:rPr lang="en-US" sz="2800" kern="1200" dirty="0" err="1"/>
            <a:t>i</a:t>
          </a:r>
          <a:r>
            <a:rPr lang="en-US" sz="2800" kern="1200" dirty="0"/>
            <a:t> </a:t>
          </a:r>
          <a:r>
            <a:rPr lang="en-US" sz="2800" kern="1200" dirty="0" err="1"/>
            <a:t>govore</a:t>
          </a:r>
          <a:r>
            <a:rPr lang="en-US" sz="2800" kern="1200" dirty="0"/>
            <a:t> o </a:t>
          </a:r>
          <a:r>
            <a:rPr lang="en-US" sz="2800" kern="1200" dirty="0" err="1"/>
            <a:t>okolnostima</a:t>
          </a:r>
          <a:r>
            <a:rPr lang="en-US" sz="2800" kern="1200" dirty="0"/>
            <a:t> </a:t>
          </a:r>
          <a:r>
            <a:rPr lang="en-US" sz="2800" kern="1200" dirty="0" err="1"/>
            <a:t>glagolske</a:t>
          </a:r>
          <a:r>
            <a:rPr lang="en-US" sz="2800" kern="1200" dirty="0"/>
            <a:t> </a:t>
          </a:r>
          <a:r>
            <a:rPr lang="en-US" sz="2800" kern="1200" dirty="0" err="1"/>
            <a:t>radnje</a:t>
          </a:r>
          <a:endParaRPr lang="en-US" sz="2800" kern="1200" dirty="0"/>
        </a:p>
      </dsp:txBody>
      <dsp:txXfrm>
        <a:off x="57692" y="1892003"/>
        <a:ext cx="6721572" cy="1066439"/>
      </dsp:txXfrm>
    </dsp:sp>
    <dsp:sp modelId="{090A8B65-6117-4641-9F34-0BA0C5B03AEE}">
      <dsp:nvSpPr>
        <dsp:cNvPr id="0" name=""/>
        <dsp:cNvSpPr/>
      </dsp:nvSpPr>
      <dsp:spPr>
        <a:xfrm>
          <a:off x="0" y="3096774"/>
          <a:ext cx="6836956" cy="1181823"/>
        </a:xfrm>
        <a:prstGeom prst="roundRect">
          <a:avLst/>
        </a:prstGeom>
        <a:solidFill>
          <a:schemeClr val="accent2">
            <a:hueOff val="-5415267"/>
            <a:satOff val="31797"/>
            <a:lumOff val="718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/>
            <a:t>Čekajući</a:t>
          </a:r>
          <a:r>
            <a:rPr lang="en-US" sz="2800" kern="1200" dirty="0"/>
            <a:t> </a:t>
          </a:r>
          <a:r>
            <a:rPr lang="en-US" sz="2800" kern="1200" dirty="0" err="1"/>
            <a:t>reakciju</a:t>
          </a:r>
          <a:r>
            <a:rPr lang="en-US" sz="2800" kern="1200" dirty="0"/>
            <a:t>, </a:t>
          </a:r>
          <a:r>
            <a:rPr lang="en-US" sz="2800" kern="1200" dirty="0" err="1">
              <a:latin typeface="Gill Sans Nova"/>
            </a:rPr>
            <a:t>nije</a:t>
          </a:r>
          <a:r>
            <a:rPr lang="en-US" sz="2800" kern="1200" dirty="0">
              <a:latin typeface="Gill Sans Nova"/>
            </a:rPr>
            <a:t> </a:t>
          </a:r>
          <a:r>
            <a:rPr lang="en-US" sz="2800" kern="1200" dirty="0" err="1">
              <a:latin typeface="Gill Sans Nova"/>
            </a:rPr>
            <a:t>bilo</a:t>
          </a:r>
          <a:r>
            <a:rPr lang="en-US" sz="2800" kern="1200" dirty="0"/>
            <a:t> </a:t>
          </a:r>
          <a:r>
            <a:rPr lang="en-US" sz="2800" kern="1200" dirty="0" err="1"/>
            <a:t>nimalo</a:t>
          </a:r>
          <a:r>
            <a:rPr lang="en-US" sz="2800" kern="1200" dirty="0"/>
            <a:t> </a:t>
          </a:r>
          <a:r>
            <a:rPr lang="en-US" sz="2800" kern="1200" dirty="0" err="1"/>
            <a:t>ugodno</a:t>
          </a:r>
          <a:r>
            <a:rPr lang="en-US" sz="2800" kern="1200" dirty="0"/>
            <a:t>.   </a:t>
          </a:r>
          <a:r>
            <a:rPr lang="en-US" sz="2800" kern="1200" dirty="0">
              <a:latin typeface="Gill Sans Nova"/>
            </a:rPr>
            <a:t> GLAGOLSKI PRILOG SADAŠNJI</a:t>
          </a:r>
          <a:endParaRPr lang="en-US" sz="2800" kern="1200" dirty="0"/>
        </a:p>
      </dsp:txBody>
      <dsp:txXfrm>
        <a:off x="57692" y="3154466"/>
        <a:ext cx="6721572" cy="1066439"/>
      </dsp:txXfrm>
    </dsp:sp>
    <dsp:sp modelId="{1289D1B7-7FFC-4C78-90F0-A6C86AD34D1C}">
      <dsp:nvSpPr>
        <dsp:cNvPr id="0" name=""/>
        <dsp:cNvSpPr/>
      </dsp:nvSpPr>
      <dsp:spPr>
        <a:xfrm>
          <a:off x="0" y="4359237"/>
          <a:ext cx="6836956" cy="1181823"/>
        </a:xfrm>
        <a:prstGeom prst="roundRect">
          <a:avLst/>
        </a:prstGeom>
        <a:solidFill>
          <a:schemeClr val="accent2">
            <a:hueOff val="-8122901"/>
            <a:satOff val="47695"/>
            <a:lumOff val="107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/>
            <a:t>Zagrizavši</a:t>
          </a:r>
          <a:r>
            <a:rPr lang="en-US" sz="2800" kern="1200" dirty="0"/>
            <a:t> </a:t>
          </a:r>
          <a:r>
            <a:rPr lang="en-US" sz="2800" kern="1200" dirty="0" err="1"/>
            <a:t>naslonjač</a:t>
          </a:r>
          <a:r>
            <a:rPr lang="en-US" sz="2800" kern="1200" dirty="0"/>
            <a:t>, </a:t>
          </a:r>
          <a:r>
            <a:rPr lang="en-US" sz="2800" kern="1200" dirty="0" err="1"/>
            <a:t>umalo</a:t>
          </a:r>
          <a:r>
            <a:rPr lang="en-US" sz="2800" kern="1200" dirty="0"/>
            <a:t> me </a:t>
          </a:r>
          <a:r>
            <a:rPr lang="en-US" sz="2800" kern="1200" dirty="0" err="1"/>
            <a:t>pojela</a:t>
          </a:r>
          <a:r>
            <a:rPr lang="en-US" sz="2800" kern="1200" dirty="0"/>
            <a:t>.   </a:t>
          </a:r>
          <a:r>
            <a:rPr lang="en-US" sz="2800" kern="1200" dirty="0">
              <a:latin typeface="Gill Sans Nova"/>
            </a:rPr>
            <a:t> GLAGOLSKI PRILOG PROŠLI</a:t>
          </a:r>
          <a:endParaRPr lang="en-US" sz="2800" kern="1200" dirty="0"/>
        </a:p>
      </dsp:txBody>
      <dsp:txXfrm>
        <a:off x="57692" y="4416929"/>
        <a:ext cx="6721572" cy="10664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058BF-C5E1-4B52-BD8A-FD1AD57793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CD51F7-3CC3-4BB7-8291-B1789482E8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320447-D6C7-43E1-AE88-1FB66CC9C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E17B6-E7FC-473A-8D5F-0E6B838EA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AF4E0-FDDB-42B9-862C-7BBC501CD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805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E922F-6166-4009-A42D-027DC7180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7791CF-167D-446D-9F99-6976C986E2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CA422-E040-4DE1-9DA5-C8D37C116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13B0B-60E7-494E-91CB-055BC2690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8C554-7C1B-4D8F-9B6B-044926569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510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C66EF0-6ED8-49A7-BDAD-E20A143FAE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FCE9CD-90A9-44BA-B293-0662E077DD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77240" y="365125"/>
            <a:ext cx="779526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57DAE0-05C4-460B-B96D-BD183ED03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3CA93-55C9-4AA3-89A0-55490F745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BFD820-FF26-4325-816F-310C30F80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674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736C8-0B4F-4655-A630-0B1D2540B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8B888-85E0-4D92-903E-C3FE7E870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648916-250B-4232-BD7D-571FDE79F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8BFB4-647C-4104-B6D4-3346051C3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FA73F-2BE8-4370-AE90-58F4CE51F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502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1446D-9FAC-4157-A41A-51675C8BE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293" y="1709738"/>
            <a:ext cx="10617157" cy="275889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AF8D4A-8F93-4399-9546-64F286400D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0293" y="4589463"/>
            <a:ext cx="1061715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2FD4-BF96-470C-8247-20DFAE1CF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175A2D-86C4-4467-BAB8-E9ED004D2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442A4D-D9B2-4C82-95E4-B86F9F5F3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08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6B3AA-8C30-429E-B934-AF1220438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5834E-691F-4728-88F5-A0C4696695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7240" y="1825625"/>
            <a:ext cx="52425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876374-880F-4E25-9F88-79E3C1AB1F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19BD69-B509-4FCE-95A8-ED03FFC8C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7C287B-AE5B-490B-BF81-A50D7A2E8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3C2246-303C-4A29-B6EA-E62CEDE6C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142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2FE79-D5BE-43E8-B6C5-2675B7F4D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57814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9D3A07-BA51-4113-902E-830A887D2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1803903"/>
            <a:ext cx="522033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E320A9-E274-4E1B-B02D-9A3F510A1F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7240" y="2737063"/>
            <a:ext cx="5220335" cy="3452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E80D3A-C2A8-4B78-B7E2-4908C74B1C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0390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5D84DD-9460-4B08-86AD-27486A9400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737063"/>
            <a:ext cx="5183188" cy="3452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B0B7F8-282C-4210-AE7D-F35228BAC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E343A9-1067-4DCF-BACC-1F7F38050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84E471-04DB-4DB5-8CC5-16B3FC885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352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D87C0-272E-4E50-A316-78079B2B9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06C1C9-1F69-432A-858C-D828B56E1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6D9A1B-D149-4B97-B161-3D7C9ADBC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B3722F-8C88-4E54-8CD6-12D31A05F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291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1B4EE-6DFC-45F3-9174-D913EB57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F7F7DC-6DDE-4337-AD27-BBE7D542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58EA9-3AC4-421E-B133-1FA7757DF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122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035BB-74CC-43E9-B71F-A5C05D17E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57200"/>
            <a:ext cx="399478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ADC9E-7845-4DB1-87E3-6FBFB2B03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C925A8-2A07-43B9-B549-061F368498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7240" y="2226364"/>
            <a:ext cx="3994785" cy="3642623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1A9037-0564-43A1-8156-1D9932E1F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FF0D40-D0E1-49C9-BE47-91BBC50AB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D129BD-890D-412E-9805-D29F4A0D3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581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8ADB4-BA7B-42C2-9C6C-58B2763F8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020" y="457200"/>
            <a:ext cx="405400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519B58-B546-4E6B-BE00-3D1D64DA86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AA0AB8-41A9-4548-9B83-3EFF79A00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8020" y="2250218"/>
            <a:ext cx="4054006" cy="3618769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BB33ED-A015-4992-A004-33D41CFFA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C29CDA-E85F-47D1-83B7-02A50DEBF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49625F-5352-4136-8AC4-F8899D00A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155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CD62DB5A-5AA0-4E7E-94AB-AD20F02CA8DF}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F086ECE-EF43-4B07-9DD0-59679471A067}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lumMod val="90000"/>
              <a:lumOff val="1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D3A74F-6169-4D30-A245-B46D738BE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2" y="365125"/>
            <a:ext cx="1063751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877E64-7A05-44DA-81FA-6EF4806BB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2" y="1825625"/>
            <a:ext cx="1063751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C5EC6-E331-4312-AC12-56D55F7D2B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77242" y="6488268"/>
            <a:ext cx="27432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3657AA7F-BE72-4467-897E-7A302F46504F}" type="datetimeFigureOut">
              <a:rPr lang="en-US" smtClean="0"/>
              <a:pPr/>
              <a:t>4/21/2024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37FC5D-92B2-4B4D-8111-6EDEF28069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88268"/>
            <a:ext cx="41148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A104D-C777-4A6E-8A43-F94028E5E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71560" y="6488268"/>
            <a:ext cx="27432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5747434-7036-48DB-A148-6B3D8EE75CD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5155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52" r:id="rId7"/>
    <p:sldLayoutId id="2147483753" r:id="rId8"/>
    <p:sldLayoutId id="2147483754" r:id="rId9"/>
    <p:sldLayoutId id="2147483761" r:id="rId10"/>
    <p:sldLayoutId id="214748376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>
            <a:lumMod val="60000"/>
            <a:lumOff val="40000"/>
          </a:schemeClr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04CF648-5CB3-49E4-BE34-8A0598901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69E559C-09DA-4586-86C9-F3C05D9A08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lumMod val="90000"/>
              <a:lumOff val="1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5872" y="688447"/>
            <a:ext cx="4637403" cy="2749661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/>
              <a:t>GLAGOLSKI PRILOZI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 err="1"/>
              <a:t>zamjenjivanje</a:t>
            </a:r>
            <a:r>
              <a:rPr lang="en-US" sz="4000" dirty="0"/>
              <a:t> </a:t>
            </a:r>
            <a:r>
              <a:rPr lang="en-US" sz="4000" dirty="0" err="1"/>
              <a:t>zavisnih</a:t>
            </a:r>
            <a:r>
              <a:rPr lang="en-US" sz="4000" dirty="0"/>
              <a:t> </a:t>
            </a:r>
            <a:r>
              <a:rPr lang="en-US" sz="4000" dirty="0" err="1"/>
              <a:t>rečenica</a:t>
            </a:r>
            <a:r>
              <a:rPr lang="en-US" sz="4000" dirty="0"/>
              <a:t> </a:t>
            </a:r>
            <a:r>
              <a:rPr lang="en-US" sz="4000" dirty="0" err="1"/>
              <a:t>glagolskim</a:t>
            </a:r>
            <a:r>
              <a:rPr lang="en-US" sz="4000" dirty="0"/>
              <a:t> </a:t>
            </a:r>
            <a:r>
              <a:rPr lang="en-US" sz="4000" dirty="0" err="1"/>
              <a:t>prilozima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875" y="5111421"/>
            <a:ext cx="4129403" cy="653131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en-US" dirty="0"/>
              <a:t>Marija Jurić</a:t>
            </a:r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9CB4E80-C571-41A6-BC8A-968D8C75FB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32199" y="0"/>
            <a:ext cx="3429000" cy="3429000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275E317C-A480-3D93-6EB9-CF2ADADC07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842" y="919547"/>
            <a:ext cx="2934559" cy="1600538"/>
          </a:xfrm>
          <a:prstGeom prst="rect">
            <a:avLst/>
          </a:prstGeom>
        </p:spPr>
      </p:pic>
      <p:sp>
        <p:nvSpPr>
          <p:cNvPr id="42" name="Rectangle 41">
            <a:extLst>
              <a:ext uri="{FF2B5EF4-FFF2-40B4-BE49-F238E27FC236}">
                <a16:creationId xmlns:a16="http://schemas.microsoft.com/office/drawing/2014/main" id="{87AA7ECE-DB5E-48B2-9EF4-7EEAF123BA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63000" y="0"/>
            <a:ext cx="3429000" cy="3429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3" name="Graphic 42">
            <a:extLst>
              <a:ext uri="{FF2B5EF4-FFF2-40B4-BE49-F238E27FC236}">
                <a16:creationId xmlns:a16="http://schemas.microsoft.com/office/drawing/2014/main" id="{4C072E0C-5768-4B45-A438-DFFA8AF4C6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767754" y="0"/>
            <a:ext cx="3429000" cy="342900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454F422E-435A-4694-BE6E-B4968E7981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32199" y="3427200"/>
            <a:ext cx="3430800" cy="34308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ADE9F60-E2BA-44E6-8C5B-A51B19292E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61200" y="3427200"/>
            <a:ext cx="3430800" cy="3430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5" name="Graphic 44">
            <a:extLst>
              <a:ext uri="{FF2B5EF4-FFF2-40B4-BE49-F238E27FC236}">
                <a16:creationId xmlns:a16="http://schemas.microsoft.com/office/drawing/2014/main" id="{02430862-1B4A-470B-8AD3-780215B673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5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338622" y="3429000"/>
            <a:ext cx="3429000" cy="3429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5247B72-E703-3F1B-E7DD-CE9CA29205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07908" y="4343230"/>
            <a:ext cx="2934559" cy="1600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80A97F9-87C9-4710-B480-406EA55C9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D6F0AC2-F229-46DE-A0A2-5CB386CE90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0" y="0"/>
            <a:ext cx="12188952" cy="6858000"/>
          </a:xfrm>
          <a:prstGeom prst="rect">
            <a:avLst/>
          </a:prstGeom>
          <a:solidFill>
            <a:schemeClr val="bg2">
              <a:lumMod val="90000"/>
              <a:lumOff val="1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428E59-1CD4-2AD1-24C8-4D28E8BFA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93988"/>
            <a:ext cx="3948953" cy="5817056"/>
          </a:xfrm>
        </p:spPr>
        <p:txBody>
          <a:bodyPr anchor="ctr">
            <a:normAutofit/>
          </a:bodyPr>
          <a:lstStyle/>
          <a:p>
            <a:r>
              <a:rPr lang="en-US" sz="4400">
                <a:latin typeface="Calibri"/>
                <a:cs typeface="Calibri"/>
              </a:rPr>
              <a:t>Glagolski</a:t>
            </a:r>
            <a:r>
              <a:rPr lang="en-US" sz="4400" dirty="0">
                <a:latin typeface="Calibri"/>
                <a:cs typeface="Calibri"/>
              </a:rPr>
              <a:t> </a:t>
            </a:r>
            <a:r>
              <a:rPr lang="en-US" sz="4400">
                <a:latin typeface="Calibri"/>
                <a:cs typeface="Calibri"/>
              </a:rPr>
              <a:t>prilozi</a:t>
            </a:r>
            <a:r>
              <a:rPr lang="en-US" sz="4400" dirty="0">
                <a:latin typeface="Calibri"/>
                <a:cs typeface="Calibri"/>
              </a:rPr>
              <a:t> </a:t>
            </a:r>
            <a:r>
              <a:rPr lang="en-US" sz="4400">
                <a:latin typeface="Calibri"/>
                <a:cs typeface="Calibri"/>
              </a:rPr>
              <a:t>sadašnji</a:t>
            </a:r>
            <a:r>
              <a:rPr lang="en-US" sz="4400" dirty="0">
                <a:latin typeface="Calibri"/>
                <a:cs typeface="Calibri"/>
              </a:rPr>
              <a:t> </a:t>
            </a:r>
            <a:r>
              <a:rPr lang="en-US" sz="4400">
                <a:latin typeface="Calibri"/>
                <a:cs typeface="Calibri"/>
              </a:rPr>
              <a:t>i</a:t>
            </a:r>
            <a:r>
              <a:rPr lang="en-US" sz="4400" dirty="0">
                <a:latin typeface="Calibri"/>
                <a:cs typeface="Calibri"/>
              </a:rPr>
              <a:t> </a:t>
            </a:r>
            <a:r>
              <a:rPr lang="en-US" sz="4400">
                <a:latin typeface="Calibri"/>
                <a:cs typeface="Calibri"/>
              </a:rPr>
              <a:t>prošli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F9A7390-7BB2-3F49-F5EA-7553C922CF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6150901"/>
              </p:ext>
            </p:extLst>
          </p:nvPr>
        </p:nvGraphicFramePr>
        <p:xfrm>
          <a:off x="5042848" y="238836"/>
          <a:ext cx="6836956" cy="61129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006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D2FA5-8EEE-FDB2-CCFD-55FCA0A9C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GLAGOLSKI PRILOG SADAŠNJI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87BB06-51AD-161F-5D7E-1D2C537080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242" y="1688042"/>
            <a:ext cx="11103184" cy="448892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i="1" err="1">
                <a:cs typeface="Calibri"/>
              </a:rPr>
              <a:t>Čekajući</a:t>
            </a:r>
            <a:r>
              <a:rPr lang="en-US" sz="4000" i="1" dirty="0">
                <a:cs typeface="Calibri"/>
              </a:rPr>
              <a:t> </a:t>
            </a:r>
            <a:r>
              <a:rPr lang="en-US" sz="4000" i="1" err="1">
                <a:cs typeface="Calibri"/>
              </a:rPr>
              <a:t>reakciju</a:t>
            </a:r>
            <a:r>
              <a:rPr lang="en-US" sz="4000" i="1" dirty="0">
                <a:cs typeface="Calibri"/>
              </a:rPr>
              <a:t>, </a:t>
            </a:r>
            <a:r>
              <a:rPr lang="en-US" sz="4000" i="1" err="1">
                <a:cs typeface="Calibri"/>
              </a:rPr>
              <a:t>nije</a:t>
            </a:r>
            <a:r>
              <a:rPr lang="en-US" sz="4000" i="1" dirty="0">
                <a:cs typeface="Calibri"/>
              </a:rPr>
              <a:t> </a:t>
            </a:r>
            <a:r>
              <a:rPr lang="en-US" sz="4000" i="1" err="1">
                <a:cs typeface="Calibri"/>
              </a:rPr>
              <a:t>bilo</a:t>
            </a:r>
            <a:r>
              <a:rPr lang="en-US" sz="4000" i="1" dirty="0">
                <a:cs typeface="Calibri"/>
              </a:rPr>
              <a:t> </a:t>
            </a:r>
            <a:r>
              <a:rPr lang="en-US" sz="4000" i="1" err="1">
                <a:cs typeface="Calibri"/>
              </a:rPr>
              <a:t>nimalo</a:t>
            </a:r>
            <a:r>
              <a:rPr lang="en-US" sz="4000" i="1" dirty="0">
                <a:cs typeface="Calibri"/>
              </a:rPr>
              <a:t> </a:t>
            </a:r>
            <a:r>
              <a:rPr lang="en-US" sz="4000" i="1" err="1">
                <a:cs typeface="Calibri"/>
              </a:rPr>
              <a:t>ugodno</a:t>
            </a:r>
            <a:r>
              <a:rPr lang="en-US" sz="4000" i="1" dirty="0">
                <a:cs typeface="Calibri"/>
              </a:rPr>
              <a:t>.  </a:t>
            </a:r>
          </a:p>
          <a:p>
            <a:pPr>
              <a:buClr>
                <a:srgbClr val="D6658F"/>
              </a:buClr>
            </a:pPr>
            <a:endParaRPr lang="en-US" sz="4000" i="1" dirty="0">
              <a:cs typeface="Calibri"/>
            </a:endParaRPr>
          </a:p>
          <a:p>
            <a:pPr>
              <a:buClr>
                <a:srgbClr val="D6658F"/>
              </a:buClr>
            </a:pPr>
            <a:r>
              <a:rPr lang="en-US" sz="4000" dirty="0" err="1">
                <a:cs typeface="Calibri"/>
              </a:rPr>
              <a:t>Izriče</a:t>
            </a:r>
            <a:r>
              <a:rPr lang="en-US" sz="4000" dirty="0">
                <a:cs typeface="Calibri"/>
              </a:rPr>
              <a:t> </a:t>
            </a:r>
            <a:r>
              <a:rPr lang="en-US" sz="4000" dirty="0" err="1">
                <a:cs typeface="Calibri"/>
              </a:rPr>
              <a:t>radnju</a:t>
            </a:r>
            <a:r>
              <a:rPr lang="en-US" sz="4000" dirty="0">
                <a:cs typeface="Calibri"/>
              </a:rPr>
              <a:t> </a:t>
            </a:r>
            <a:r>
              <a:rPr lang="en-US" sz="4000" dirty="0" err="1">
                <a:cs typeface="Calibri"/>
              </a:rPr>
              <a:t>koja</a:t>
            </a:r>
            <a:r>
              <a:rPr lang="en-US" sz="4000" dirty="0">
                <a:cs typeface="Calibri"/>
              </a:rPr>
              <a:t> se </a:t>
            </a:r>
            <a:r>
              <a:rPr lang="en-US" sz="4000" dirty="0" err="1">
                <a:cs typeface="Calibri"/>
              </a:rPr>
              <a:t>događa</a:t>
            </a:r>
            <a:r>
              <a:rPr lang="en-US" sz="4000" dirty="0">
                <a:cs typeface="Calibri"/>
              </a:rPr>
              <a:t> </a:t>
            </a:r>
            <a:r>
              <a:rPr lang="en-US" sz="4000" dirty="0" err="1">
                <a:cs typeface="Calibri"/>
              </a:rPr>
              <a:t>istodobno</a:t>
            </a:r>
            <a:r>
              <a:rPr lang="en-US" sz="4000" dirty="0">
                <a:cs typeface="Calibri"/>
              </a:rPr>
              <a:t> s </a:t>
            </a:r>
            <a:r>
              <a:rPr lang="en-US" sz="4000" dirty="0" err="1">
                <a:cs typeface="Calibri"/>
              </a:rPr>
              <a:t>radnjom</a:t>
            </a:r>
            <a:r>
              <a:rPr lang="en-US" sz="4000" dirty="0">
                <a:cs typeface="Calibri"/>
              </a:rPr>
              <a:t> </a:t>
            </a:r>
            <a:r>
              <a:rPr lang="en-US" sz="4000" dirty="0" err="1">
                <a:cs typeface="Calibri"/>
              </a:rPr>
              <a:t>predikata</a:t>
            </a:r>
            <a:r>
              <a:rPr lang="en-US" sz="4000" dirty="0">
                <a:cs typeface="Calibri"/>
              </a:rPr>
              <a:t>. </a:t>
            </a:r>
            <a:r>
              <a:rPr lang="en-US" sz="4000" dirty="0" err="1">
                <a:cs typeface="Calibri"/>
              </a:rPr>
              <a:t>Tvori</a:t>
            </a:r>
            <a:r>
              <a:rPr lang="en-US" sz="4000" dirty="0">
                <a:cs typeface="Calibri"/>
              </a:rPr>
              <a:t> se od </a:t>
            </a:r>
            <a:r>
              <a:rPr lang="en-US" sz="4000" dirty="0" err="1">
                <a:cs typeface="Calibri"/>
              </a:rPr>
              <a:t>nesvršenih</a:t>
            </a:r>
            <a:r>
              <a:rPr lang="en-US" sz="4000" dirty="0">
                <a:cs typeface="Calibri"/>
              </a:rPr>
              <a:t> </a:t>
            </a:r>
            <a:r>
              <a:rPr lang="en-US" sz="4000" dirty="0" err="1">
                <a:cs typeface="Calibri"/>
              </a:rPr>
              <a:t>glagola</a:t>
            </a:r>
            <a:r>
              <a:rPr lang="en-US" sz="4000" dirty="0">
                <a:cs typeface="Calibri"/>
              </a:rPr>
              <a:t> </a:t>
            </a:r>
            <a:r>
              <a:rPr lang="en-US" sz="4000" dirty="0" err="1">
                <a:cs typeface="Calibri"/>
              </a:rPr>
              <a:t>tako</a:t>
            </a:r>
            <a:r>
              <a:rPr lang="en-US" sz="4000" dirty="0">
                <a:cs typeface="Calibri"/>
              </a:rPr>
              <a:t> da se u 3. </a:t>
            </a:r>
            <a:r>
              <a:rPr lang="en-US" sz="4000" dirty="0" err="1">
                <a:cs typeface="Calibri"/>
              </a:rPr>
              <a:t>osobi</a:t>
            </a:r>
            <a:r>
              <a:rPr lang="en-US" sz="4000" dirty="0">
                <a:cs typeface="Calibri"/>
              </a:rPr>
              <a:t> </a:t>
            </a:r>
            <a:r>
              <a:rPr lang="en-US" sz="4000" dirty="0" err="1">
                <a:cs typeface="Calibri"/>
              </a:rPr>
              <a:t>množine</a:t>
            </a:r>
            <a:r>
              <a:rPr lang="en-US" sz="4000" dirty="0">
                <a:cs typeface="Calibri"/>
              </a:rPr>
              <a:t> </a:t>
            </a:r>
            <a:r>
              <a:rPr lang="en-US" sz="4000" dirty="0" err="1">
                <a:cs typeface="Calibri"/>
              </a:rPr>
              <a:t>prezenta</a:t>
            </a:r>
            <a:r>
              <a:rPr lang="en-US" sz="4000" dirty="0">
                <a:cs typeface="Calibri"/>
              </a:rPr>
              <a:t> </a:t>
            </a:r>
            <a:r>
              <a:rPr lang="en-US" sz="4000" dirty="0" err="1">
                <a:cs typeface="Calibri"/>
              </a:rPr>
              <a:t>doda</a:t>
            </a:r>
            <a:r>
              <a:rPr lang="en-US" sz="4000" dirty="0">
                <a:cs typeface="Calibri"/>
              </a:rPr>
              <a:t> </a:t>
            </a:r>
            <a:r>
              <a:rPr lang="en-US" sz="4000" dirty="0" err="1">
                <a:cs typeface="Calibri"/>
              </a:rPr>
              <a:t>nastavak</a:t>
            </a:r>
            <a:r>
              <a:rPr lang="en-US" sz="4000" dirty="0">
                <a:cs typeface="Calibri"/>
              </a:rPr>
              <a:t>  -</a:t>
            </a:r>
            <a:r>
              <a:rPr lang="en-US" sz="4000" dirty="0" err="1">
                <a:cs typeface="Calibri"/>
              </a:rPr>
              <a:t>ći</a:t>
            </a:r>
            <a:r>
              <a:rPr lang="en-US" sz="4000" dirty="0">
                <a:cs typeface="Calibri"/>
              </a:rPr>
              <a:t>.</a:t>
            </a:r>
          </a:p>
          <a:p>
            <a:pPr marL="0" indent="0">
              <a:buClr>
                <a:srgbClr val="D6658F"/>
              </a:buClr>
              <a:buNone/>
            </a:pPr>
            <a:endParaRPr lang="en-US" sz="4000" dirty="0">
              <a:cs typeface="Calibri"/>
            </a:endParaRPr>
          </a:p>
          <a:p>
            <a:pPr>
              <a:buClr>
                <a:srgbClr val="D6658F"/>
              </a:buClr>
            </a:pPr>
            <a:r>
              <a:rPr lang="en-US" sz="4000" dirty="0" err="1">
                <a:cs typeface="Calibri"/>
              </a:rPr>
              <a:t>čekati</a:t>
            </a:r>
            <a:r>
              <a:rPr lang="en-US" sz="4000" dirty="0">
                <a:cs typeface="Calibri"/>
              </a:rPr>
              <a:t>                </a:t>
            </a:r>
            <a:r>
              <a:rPr lang="en-US" sz="4000" dirty="0" err="1">
                <a:cs typeface="Calibri"/>
              </a:rPr>
              <a:t>čekaju</a:t>
            </a:r>
            <a:r>
              <a:rPr lang="en-US" sz="4000" dirty="0">
                <a:cs typeface="Calibri"/>
              </a:rPr>
              <a:t>         -</a:t>
            </a:r>
            <a:r>
              <a:rPr lang="en-US" sz="4000" dirty="0" err="1">
                <a:cs typeface="Calibri"/>
              </a:rPr>
              <a:t>ći</a:t>
            </a:r>
            <a:r>
              <a:rPr lang="en-US" sz="4000" dirty="0">
                <a:cs typeface="Calibri"/>
              </a:rPr>
              <a:t>                </a:t>
            </a:r>
            <a:r>
              <a:rPr lang="en-US" sz="4000" dirty="0" err="1">
                <a:cs typeface="Calibri"/>
              </a:rPr>
              <a:t>čekajući</a:t>
            </a:r>
            <a:endParaRPr lang="en-US" sz="4000" dirty="0">
              <a:cs typeface="Calibri"/>
            </a:endParaRPr>
          </a:p>
          <a:p>
            <a:pPr>
              <a:buClr>
                <a:srgbClr val="D6658F"/>
              </a:buClr>
            </a:pPr>
            <a:endParaRPr lang="en-US" sz="4000" dirty="0">
              <a:cs typeface="Calibri"/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E955EB0E-5E77-C114-E8EA-8EDBEBBF3624}"/>
              </a:ext>
            </a:extLst>
          </p:cNvPr>
          <p:cNvSpPr/>
          <p:nvPr/>
        </p:nvSpPr>
        <p:spPr>
          <a:xfrm flipV="1">
            <a:off x="2571089" y="5507964"/>
            <a:ext cx="1428749" cy="46566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ross 4">
            <a:extLst>
              <a:ext uri="{FF2B5EF4-FFF2-40B4-BE49-F238E27FC236}">
                <a16:creationId xmlns:a16="http://schemas.microsoft.com/office/drawing/2014/main" id="{284F129F-7FDD-B062-A53C-7E039A81AF82}"/>
              </a:ext>
            </a:extLst>
          </p:cNvPr>
          <p:cNvSpPr/>
          <p:nvPr/>
        </p:nvSpPr>
        <p:spPr>
          <a:xfrm>
            <a:off x="5598583" y="5476213"/>
            <a:ext cx="497416" cy="433917"/>
          </a:xfrm>
          <a:prstGeom prst="plu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D209F8FC-8E36-23A4-880B-5129DC494598}"/>
              </a:ext>
            </a:extLst>
          </p:cNvPr>
          <p:cNvSpPr/>
          <p:nvPr/>
        </p:nvSpPr>
        <p:spPr>
          <a:xfrm>
            <a:off x="7196005" y="5476213"/>
            <a:ext cx="1428749" cy="45508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390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0FF6C-EDFE-2202-B6D6-D6BB5F149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2" y="301625"/>
            <a:ext cx="10637518" cy="1177397"/>
          </a:xfrm>
        </p:spPr>
        <p:txBody>
          <a:bodyPr/>
          <a:lstStyle/>
          <a:p>
            <a:r>
              <a:rPr lang="en-US" dirty="0">
                <a:ea typeface="+mj-lt"/>
                <a:cs typeface="+mj-lt"/>
              </a:rPr>
              <a:t>GLAGOLSKI PRILOG PROŠLI</a:t>
            </a:r>
            <a:endParaRPr lang="en-US" dirty="0">
              <a:solidFill>
                <a:srgbClr val="000000"/>
              </a:solidFill>
              <a:ea typeface="+mj-lt"/>
              <a:cs typeface="+mj-lt"/>
            </a:endParaRPr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CA50D-A4D0-5D59-4FE2-CC04337D03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242" y="1127125"/>
            <a:ext cx="10637518" cy="5409671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sz="4000" i="1" err="1">
                <a:cs typeface="Calibri"/>
              </a:rPr>
              <a:t>Donijevši</a:t>
            </a:r>
            <a:r>
              <a:rPr lang="en-US" sz="4000" i="1" dirty="0">
                <a:cs typeface="Calibri"/>
              </a:rPr>
              <a:t> </a:t>
            </a:r>
            <a:r>
              <a:rPr lang="en-US" sz="4000" i="1" err="1">
                <a:cs typeface="Calibri"/>
              </a:rPr>
              <a:t>joj</a:t>
            </a:r>
            <a:r>
              <a:rPr lang="en-US" sz="4000" i="1" dirty="0">
                <a:cs typeface="Calibri"/>
              </a:rPr>
              <a:t> </a:t>
            </a:r>
            <a:r>
              <a:rPr lang="en-US" sz="4000" i="1" err="1">
                <a:cs typeface="Calibri"/>
              </a:rPr>
              <a:t>knjigu</a:t>
            </a:r>
            <a:r>
              <a:rPr lang="en-US" sz="4000" i="1" dirty="0">
                <a:cs typeface="Calibri"/>
              </a:rPr>
              <a:t>, </a:t>
            </a:r>
            <a:r>
              <a:rPr lang="en-US" sz="4000" i="1" err="1">
                <a:cs typeface="Calibri"/>
              </a:rPr>
              <a:t>malo</a:t>
            </a:r>
            <a:r>
              <a:rPr lang="en-US" sz="4000" i="1" dirty="0">
                <a:cs typeface="Calibri"/>
              </a:rPr>
              <a:t> se </a:t>
            </a:r>
            <a:r>
              <a:rPr lang="en-US" sz="4000" i="1" err="1">
                <a:cs typeface="Calibri"/>
              </a:rPr>
              <a:t>smirila</a:t>
            </a:r>
            <a:r>
              <a:rPr lang="en-US" sz="4000" i="1" dirty="0">
                <a:cs typeface="Calibri"/>
              </a:rPr>
              <a:t>.</a:t>
            </a:r>
          </a:p>
          <a:p>
            <a:pPr>
              <a:buClr>
                <a:srgbClr val="D6658F"/>
              </a:buClr>
            </a:pPr>
            <a:endParaRPr lang="en-US" sz="4000" i="1" dirty="0">
              <a:cs typeface="Calibri"/>
            </a:endParaRPr>
          </a:p>
          <a:p>
            <a:pPr>
              <a:buClr>
                <a:srgbClr val="D6658F"/>
              </a:buClr>
            </a:pPr>
            <a:r>
              <a:rPr lang="en-US" sz="4000" dirty="0" err="1">
                <a:cs typeface="Calibri"/>
              </a:rPr>
              <a:t>Izriče</a:t>
            </a:r>
            <a:r>
              <a:rPr lang="en-US" sz="4000" dirty="0">
                <a:cs typeface="Calibri"/>
              </a:rPr>
              <a:t> </a:t>
            </a:r>
            <a:r>
              <a:rPr lang="en-US" sz="4000" dirty="0" err="1">
                <a:cs typeface="Calibri"/>
              </a:rPr>
              <a:t>radnju</a:t>
            </a:r>
            <a:r>
              <a:rPr lang="en-US" sz="4000" dirty="0">
                <a:cs typeface="Calibri"/>
              </a:rPr>
              <a:t> </a:t>
            </a:r>
            <a:r>
              <a:rPr lang="en-US" sz="4000" dirty="0" err="1">
                <a:cs typeface="Calibri"/>
              </a:rPr>
              <a:t>koja</a:t>
            </a:r>
            <a:r>
              <a:rPr lang="en-US" sz="4000" dirty="0">
                <a:cs typeface="Calibri"/>
              </a:rPr>
              <a:t> se </a:t>
            </a:r>
            <a:r>
              <a:rPr lang="en-US" sz="4000" dirty="0" err="1">
                <a:cs typeface="Calibri"/>
              </a:rPr>
              <a:t>događa</a:t>
            </a:r>
            <a:r>
              <a:rPr lang="en-US" sz="4000" dirty="0">
                <a:cs typeface="Calibri"/>
              </a:rPr>
              <a:t> </a:t>
            </a:r>
            <a:r>
              <a:rPr lang="en-US" sz="4000" dirty="0" err="1">
                <a:cs typeface="Calibri"/>
              </a:rPr>
              <a:t>prije</a:t>
            </a:r>
            <a:r>
              <a:rPr lang="en-US" sz="4000" dirty="0">
                <a:cs typeface="Calibri"/>
              </a:rPr>
              <a:t> </a:t>
            </a:r>
            <a:r>
              <a:rPr lang="en-US" sz="4000" dirty="0" err="1">
                <a:cs typeface="Calibri"/>
              </a:rPr>
              <a:t>radnje</a:t>
            </a:r>
            <a:r>
              <a:rPr lang="en-US" sz="4000" dirty="0">
                <a:cs typeface="Calibri"/>
              </a:rPr>
              <a:t> </a:t>
            </a:r>
            <a:r>
              <a:rPr lang="en-US" sz="4000" dirty="0" err="1">
                <a:cs typeface="Calibri"/>
              </a:rPr>
              <a:t>izrečene</a:t>
            </a:r>
            <a:r>
              <a:rPr lang="en-US" sz="4000" dirty="0">
                <a:cs typeface="Calibri"/>
              </a:rPr>
              <a:t> </a:t>
            </a:r>
            <a:r>
              <a:rPr lang="en-US" sz="4000" dirty="0" err="1">
                <a:cs typeface="Calibri"/>
              </a:rPr>
              <a:t>predikatom</a:t>
            </a:r>
            <a:r>
              <a:rPr lang="en-US" sz="4000" dirty="0">
                <a:cs typeface="Calibri"/>
              </a:rPr>
              <a:t>. </a:t>
            </a:r>
            <a:r>
              <a:rPr lang="en-US" sz="4000" dirty="0" err="1">
                <a:cs typeface="Calibri"/>
              </a:rPr>
              <a:t>Tvori</a:t>
            </a:r>
            <a:r>
              <a:rPr lang="en-US" sz="4000" dirty="0">
                <a:cs typeface="Calibri"/>
              </a:rPr>
              <a:t> se od </a:t>
            </a:r>
            <a:r>
              <a:rPr lang="en-US" sz="4000" dirty="0" err="1">
                <a:cs typeface="Calibri"/>
              </a:rPr>
              <a:t>svršenih</a:t>
            </a:r>
            <a:r>
              <a:rPr lang="en-US" sz="4000" dirty="0">
                <a:cs typeface="Calibri"/>
              </a:rPr>
              <a:t> </a:t>
            </a:r>
            <a:r>
              <a:rPr lang="en-US" sz="4000" dirty="0" err="1">
                <a:cs typeface="Calibri"/>
              </a:rPr>
              <a:t>glagola</a:t>
            </a:r>
            <a:r>
              <a:rPr lang="en-US" sz="4000" dirty="0">
                <a:cs typeface="Calibri"/>
              </a:rPr>
              <a:t> </a:t>
            </a:r>
            <a:r>
              <a:rPr lang="en-US" sz="4000" dirty="0" err="1">
                <a:cs typeface="Calibri"/>
              </a:rPr>
              <a:t>tako</a:t>
            </a:r>
            <a:r>
              <a:rPr lang="en-US" sz="4000" dirty="0">
                <a:cs typeface="Calibri"/>
              </a:rPr>
              <a:t> da se </a:t>
            </a:r>
            <a:r>
              <a:rPr lang="en-US" sz="4000" dirty="0" err="1">
                <a:cs typeface="Calibri"/>
              </a:rPr>
              <a:t>infinitivnoj</a:t>
            </a:r>
            <a:r>
              <a:rPr lang="en-US" sz="4000" dirty="0">
                <a:cs typeface="Calibri"/>
              </a:rPr>
              <a:t> </a:t>
            </a:r>
            <a:r>
              <a:rPr lang="en-US" sz="4000" dirty="0" err="1">
                <a:cs typeface="Calibri"/>
              </a:rPr>
              <a:t>osnovi</a:t>
            </a:r>
            <a:r>
              <a:rPr lang="en-US" sz="4000" dirty="0">
                <a:cs typeface="Calibri"/>
              </a:rPr>
              <a:t> </a:t>
            </a:r>
            <a:r>
              <a:rPr lang="en-US" sz="4000" dirty="0" err="1">
                <a:cs typeface="Calibri"/>
              </a:rPr>
              <a:t>doda</a:t>
            </a:r>
            <a:r>
              <a:rPr lang="en-US" sz="4000" dirty="0">
                <a:cs typeface="Calibri"/>
              </a:rPr>
              <a:t> </a:t>
            </a:r>
            <a:r>
              <a:rPr lang="en-US" sz="4000" dirty="0" err="1">
                <a:cs typeface="Calibri"/>
              </a:rPr>
              <a:t>nastavak</a:t>
            </a:r>
            <a:r>
              <a:rPr lang="en-US" sz="4000" dirty="0">
                <a:cs typeface="Calibri"/>
              </a:rPr>
              <a:t> -</a:t>
            </a:r>
            <a:r>
              <a:rPr lang="en-US" sz="4000" dirty="0" err="1">
                <a:cs typeface="Calibri"/>
              </a:rPr>
              <a:t>vši</a:t>
            </a:r>
            <a:r>
              <a:rPr lang="en-US" sz="4000" dirty="0">
                <a:cs typeface="Calibri"/>
              </a:rPr>
              <a:t> (</a:t>
            </a:r>
            <a:r>
              <a:rPr lang="en-US" sz="4000" dirty="0" err="1">
                <a:cs typeface="Calibri"/>
              </a:rPr>
              <a:t>ako</a:t>
            </a:r>
            <a:r>
              <a:rPr lang="en-US" sz="4000" dirty="0">
                <a:cs typeface="Calibri"/>
              </a:rPr>
              <a:t> </a:t>
            </a:r>
            <a:r>
              <a:rPr lang="en-US" sz="4000" dirty="0" err="1">
                <a:cs typeface="Calibri"/>
              </a:rPr>
              <a:t>osnova</a:t>
            </a:r>
            <a:r>
              <a:rPr lang="en-US" sz="4000" dirty="0">
                <a:cs typeface="Calibri"/>
              </a:rPr>
              <a:t> </a:t>
            </a:r>
            <a:r>
              <a:rPr lang="en-US" sz="4000" dirty="0" err="1">
                <a:cs typeface="Calibri"/>
              </a:rPr>
              <a:t>završava</a:t>
            </a:r>
            <a:r>
              <a:rPr lang="en-US" sz="4000" dirty="0">
                <a:cs typeface="Calibri"/>
              </a:rPr>
              <a:t> </a:t>
            </a:r>
            <a:r>
              <a:rPr lang="en-US" sz="4000" dirty="0" err="1">
                <a:cs typeface="Calibri"/>
              </a:rPr>
              <a:t>na</a:t>
            </a:r>
            <a:r>
              <a:rPr lang="en-US" sz="4000" dirty="0">
                <a:cs typeface="Calibri"/>
              </a:rPr>
              <a:t> </a:t>
            </a:r>
            <a:r>
              <a:rPr lang="en-US" sz="4000" dirty="0" err="1">
                <a:cs typeface="Calibri"/>
              </a:rPr>
              <a:t>samoglasnik</a:t>
            </a:r>
            <a:r>
              <a:rPr lang="en-US" sz="4000" dirty="0">
                <a:cs typeface="Calibri"/>
              </a:rPr>
              <a:t>) </a:t>
            </a:r>
            <a:r>
              <a:rPr lang="en-US" sz="4000" dirty="0" err="1">
                <a:cs typeface="Calibri"/>
              </a:rPr>
              <a:t>i</a:t>
            </a:r>
            <a:r>
              <a:rPr lang="en-US" sz="4000" dirty="0">
                <a:cs typeface="Calibri"/>
              </a:rPr>
              <a:t> -</a:t>
            </a:r>
            <a:r>
              <a:rPr lang="en-US" sz="4000" dirty="0" err="1">
                <a:cs typeface="Calibri"/>
              </a:rPr>
              <a:t>avši</a:t>
            </a:r>
            <a:r>
              <a:rPr lang="en-US" sz="4000" dirty="0">
                <a:cs typeface="Calibri"/>
              </a:rPr>
              <a:t> (</a:t>
            </a:r>
            <a:r>
              <a:rPr lang="en-US" sz="4000" dirty="0" err="1">
                <a:cs typeface="Calibri"/>
              </a:rPr>
              <a:t>ako</a:t>
            </a:r>
            <a:r>
              <a:rPr lang="en-US" sz="4000" dirty="0">
                <a:cs typeface="Calibri"/>
              </a:rPr>
              <a:t> </a:t>
            </a:r>
            <a:r>
              <a:rPr lang="en-US" sz="4000" dirty="0" err="1">
                <a:cs typeface="Calibri"/>
              </a:rPr>
              <a:t>osnova</a:t>
            </a:r>
            <a:r>
              <a:rPr lang="en-US" sz="4000" dirty="0">
                <a:cs typeface="Calibri"/>
              </a:rPr>
              <a:t> </a:t>
            </a:r>
            <a:r>
              <a:rPr lang="en-US" sz="4000" dirty="0" err="1">
                <a:cs typeface="Calibri"/>
              </a:rPr>
              <a:t>završava</a:t>
            </a:r>
            <a:r>
              <a:rPr lang="en-US" sz="4000" dirty="0">
                <a:cs typeface="Calibri"/>
              </a:rPr>
              <a:t> </a:t>
            </a:r>
            <a:r>
              <a:rPr lang="en-US" sz="4000" dirty="0" err="1">
                <a:cs typeface="Calibri"/>
              </a:rPr>
              <a:t>na</a:t>
            </a:r>
            <a:r>
              <a:rPr lang="en-US" sz="4000" dirty="0">
                <a:cs typeface="Calibri"/>
              </a:rPr>
              <a:t> </a:t>
            </a:r>
            <a:r>
              <a:rPr lang="en-US" sz="4000" dirty="0" err="1">
                <a:cs typeface="Calibri"/>
              </a:rPr>
              <a:t>suglasnik</a:t>
            </a:r>
            <a:r>
              <a:rPr lang="en-US" sz="4000" dirty="0">
                <a:cs typeface="Calibri"/>
              </a:rPr>
              <a:t>)</a:t>
            </a:r>
          </a:p>
          <a:p>
            <a:pPr marL="0" indent="0">
              <a:buClr>
                <a:srgbClr val="D6658F"/>
              </a:buClr>
              <a:buNone/>
            </a:pPr>
            <a:endParaRPr lang="en-US" sz="4000" dirty="0">
              <a:cs typeface="Calibri"/>
            </a:endParaRPr>
          </a:p>
          <a:p>
            <a:pPr>
              <a:buClr>
                <a:srgbClr val="D6658F"/>
              </a:buClr>
            </a:pPr>
            <a:r>
              <a:rPr lang="en-US" sz="4000" dirty="0" err="1">
                <a:cs typeface="Calibri"/>
              </a:rPr>
              <a:t>Donijeti</a:t>
            </a:r>
            <a:r>
              <a:rPr lang="en-US" sz="4000" dirty="0">
                <a:cs typeface="Calibri"/>
              </a:rPr>
              <a:t>               </a:t>
            </a:r>
            <a:r>
              <a:rPr lang="en-US" sz="4000" dirty="0" err="1">
                <a:cs typeface="Calibri"/>
              </a:rPr>
              <a:t>donije</a:t>
            </a:r>
            <a:r>
              <a:rPr lang="en-US" sz="4000" dirty="0">
                <a:cs typeface="Calibri"/>
              </a:rPr>
              <a:t> +  </a:t>
            </a:r>
            <a:r>
              <a:rPr lang="en-US" sz="4000" dirty="0" err="1">
                <a:cs typeface="Calibri"/>
              </a:rPr>
              <a:t>vši</a:t>
            </a:r>
            <a:r>
              <a:rPr lang="en-US" sz="4000" dirty="0">
                <a:cs typeface="Calibri"/>
              </a:rPr>
              <a:t>               </a:t>
            </a:r>
            <a:r>
              <a:rPr lang="en-US" sz="4000" dirty="0" err="1">
                <a:cs typeface="Calibri"/>
              </a:rPr>
              <a:t>donijevši</a:t>
            </a: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64A8C3CE-000C-F129-345F-39638D6B35AC}"/>
              </a:ext>
            </a:extLst>
          </p:cNvPr>
          <p:cNvSpPr/>
          <p:nvPr/>
        </p:nvSpPr>
        <p:spPr>
          <a:xfrm>
            <a:off x="2814506" y="5560880"/>
            <a:ext cx="1428749" cy="35983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1D4889AC-9ABD-523A-2B2A-B98B9DA560AD}"/>
              </a:ext>
            </a:extLst>
          </p:cNvPr>
          <p:cNvSpPr/>
          <p:nvPr/>
        </p:nvSpPr>
        <p:spPr>
          <a:xfrm>
            <a:off x="7090173" y="5560879"/>
            <a:ext cx="1428749" cy="43391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766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99625-B707-F031-2967-9471DF40D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2" y="386292"/>
            <a:ext cx="10933851" cy="1325563"/>
          </a:xfrm>
        </p:spPr>
        <p:txBody>
          <a:bodyPr>
            <a:normAutofit/>
          </a:bodyPr>
          <a:lstStyle/>
          <a:p>
            <a:r>
              <a:rPr lang="en-US" sz="3200" dirty="0"/>
              <a:t>PREOBLIKA JEDNOSTAVNIH REČENICA U SLOŽENE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923728-E227-0535-B007-07C042FA93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/>
          </a:p>
          <a:p>
            <a:pPr>
              <a:buClr>
                <a:srgbClr val="D6658F"/>
              </a:buClr>
            </a:pPr>
            <a:r>
              <a:rPr lang="en-US" sz="3600" err="1">
                <a:cs typeface="Calibri"/>
              </a:rPr>
              <a:t>Čitajući</a:t>
            </a:r>
            <a:r>
              <a:rPr lang="en-US" sz="3600" dirty="0">
                <a:cs typeface="Calibri"/>
              </a:rPr>
              <a:t>, </a:t>
            </a:r>
            <a:r>
              <a:rPr lang="en-US" sz="3600" err="1">
                <a:cs typeface="Calibri"/>
              </a:rPr>
              <a:t>svašta</a:t>
            </a:r>
            <a:r>
              <a:rPr lang="en-US" sz="3600" dirty="0">
                <a:cs typeface="Calibri"/>
              </a:rPr>
              <a:t> </a:t>
            </a:r>
            <a:r>
              <a:rPr lang="en-US" sz="3600" err="1">
                <a:cs typeface="Calibri"/>
              </a:rPr>
              <a:t>saznaš</a:t>
            </a:r>
            <a:r>
              <a:rPr lang="en-US" sz="3600" dirty="0">
                <a:cs typeface="Calibri"/>
              </a:rPr>
              <a:t>. </a:t>
            </a:r>
            <a:r>
              <a:rPr lang="en-US" dirty="0">
                <a:cs typeface="Calibri"/>
              </a:rPr>
              <a:t>                          </a:t>
            </a:r>
            <a:r>
              <a:rPr lang="en-US" sz="3600" dirty="0">
                <a:cs typeface="Calibri"/>
              </a:rPr>
              <a:t>Dok </a:t>
            </a:r>
            <a:r>
              <a:rPr lang="en-US" sz="3600" err="1">
                <a:cs typeface="Calibri"/>
              </a:rPr>
              <a:t>čitaš</a:t>
            </a:r>
            <a:r>
              <a:rPr lang="en-US" sz="3600" dirty="0">
                <a:cs typeface="Calibri"/>
              </a:rPr>
              <a:t>, </a:t>
            </a:r>
            <a:r>
              <a:rPr lang="en-US" sz="3600" err="1">
                <a:cs typeface="Calibri"/>
              </a:rPr>
              <a:t>svašta</a:t>
            </a:r>
            <a:r>
              <a:rPr lang="en-US" sz="3600" dirty="0">
                <a:cs typeface="Calibri"/>
              </a:rPr>
              <a:t> </a:t>
            </a:r>
            <a:r>
              <a:rPr lang="en-US" sz="3600" err="1">
                <a:cs typeface="Calibri"/>
              </a:rPr>
              <a:t>saznaš</a:t>
            </a:r>
            <a:r>
              <a:rPr lang="en-US" sz="3600" dirty="0">
                <a:cs typeface="Calibri"/>
              </a:rPr>
              <a:t>.</a:t>
            </a:r>
          </a:p>
          <a:p>
            <a:pPr>
              <a:buClr>
                <a:srgbClr val="D6658F"/>
              </a:buClr>
            </a:pPr>
            <a:endParaRPr lang="en-US" sz="3600" dirty="0">
              <a:cs typeface="Calibri"/>
            </a:endParaRPr>
          </a:p>
          <a:p>
            <a:pPr>
              <a:buClr>
                <a:srgbClr val="D6658F"/>
              </a:buClr>
            </a:pPr>
            <a:r>
              <a:rPr lang="en-US" sz="3600" dirty="0" err="1">
                <a:cs typeface="Calibri"/>
              </a:rPr>
              <a:t>Jednostavne</a:t>
            </a:r>
            <a:r>
              <a:rPr lang="en-US" sz="3600" dirty="0">
                <a:cs typeface="Calibri"/>
              </a:rPr>
              <a:t> se </a:t>
            </a:r>
            <a:r>
              <a:rPr lang="en-US" sz="3600" dirty="0" err="1">
                <a:cs typeface="Calibri"/>
              </a:rPr>
              <a:t>rečenice</a:t>
            </a:r>
            <a:r>
              <a:rPr lang="en-US" sz="3600" dirty="0">
                <a:cs typeface="Calibri"/>
              </a:rPr>
              <a:t> u </a:t>
            </a:r>
            <a:r>
              <a:rPr lang="en-US" sz="3600" dirty="0" err="1">
                <a:cs typeface="Calibri"/>
              </a:rPr>
              <a:t>kojima</a:t>
            </a:r>
            <a:r>
              <a:rPr lang="en-US" sz="3600" dirty="0">
                <a:cs typeface="Calibri"/>
              </a:rPr>
              <a:t> se </a:t>
            </a:r>
            <a:r>
              <a:rPr lang="en-US" sz="3600" dirty="0" err="1">
                <a:cs typeface="Calibri"/>
              </a:rPr>
              <a:t>nalaze</a:t>
            </a:r>
            <a:r>
              <a:rPr lang="en-US" sz="3600" dirty="0">
                <a:cs typeface="Calibri"/>
              </a:rPr>
              <a:t> </a:t>
            </a:r>
            <a:r>
              <a:rPr lang="en-US" sz="3600" dirty="0" err="1">
                <a:cs typeface="Calibri"/>
              </a:rPr>
              <a:t>glagolski</a:t>
            </a:r>
            <a:r>
              <a:rPr lang="en-US" sz="3600" dirty="0">
                <a:cs typeface="Calibri"/>
              </a:rPr>
              <a:t> </a:t>
            </a:r>
            <a:r>
              <a:rPr lang="en-US" sz="3600" dirty="0" err="1">
                <a:cs typeface="Calibri"/>
              </a:rPr>
              <a:t>prilozi</a:t>
            </a:r>
            <a:r>
              <a:rPr lang="en-US" sz="3600" dirty="0">
                <a:cs typeface="Calibri"/>
              </a:rPr>
              <a:t> </a:t>
            </a:r>
            <a:r>
              <a:rPr lang="en-US" sz="3600" dirty="0" err="1">
                <a:cs typeface="Calibri"/>
              </a:rPr>
              <a:t>mogu</a:t>
            </a:r>
            <a:r>
              <a:rPr lang="en-US" sz="3600" dirty="0">
                <a:cs typeface="Calibri"/>
              </a:rPr>
              <a:t> </a:t>
            </a:r>
            <a:r>
              <a:rPr lang="en-US" sz="3600" dirty="0" err="1">
                <a:cs typeface="Calibri"/>
              </a:rPr>
              <a:t>preoblikovati</a:t>
            </a:r>
            <a:r>
              <a:rPr lang="en-US" sz="3600" dirty="0">
                <a:cs typeface="Calibri"/>
              </a:rPr>
              <a:t> u </a:t>
            </a:r>
            <a:r>
              <a:rPr lang="en-US" sz="3600" dirty="0" err="1">
                <a:cs typeface="Calibri"/>
              </a:rPr>
              <a:t>zavisnosložene</a:t>
            </a:r>
            <a:r>
              <a:rPr lang="en-US" sz="3600" dirty="0">
                <a:cs typeface="Calibri"/>
              </a:rPr>
              <a:t> </a:t>
            </a:r>
            <a:r>
              <a:rPr lang="en-US" sz="3600" dirty="0" err="1">
                <a:cs typeface="Calibri"/>
              </a:rPr>
              <a:t>rečenice</a:t>
            </a:r>
            <a:r>
              <a:rPr lang="en-US" sz="3600" dirty="0">
                <a:cs typeface="Calibri"/>
              </a:rPr>
              <a:t> </a:t>
            </a:r>
            <a:r>
              <a:rPr lang="en-US" sz="3600" dirty="0" err="1">
                <a:cs typeface="Calibri"/>
              </a:rPr>
              <a:t>tako</a:t>
            </a:r>
            <a:r>
              <a:rPr lang="en-US" sz="3600" dirty="0">
                <a:cs typeface="Calibri"/>
              </a:rPr>
              <a:t> da se </a:t>
            </a:r>
            <a:r>
              <a:rPr lang="en-US" sz="3600" dirty="0" err="1">
                <a:cs typeface="Calibri"/>
              </a:rPr>
              <a:t>glagolski</a:t>
            </a:r>
            <a:r>
              <a:rPr lang="en-US" sz="3600" dirty="0">
                <a:cs typeface="Calibri"/>
              </a:rPr>
              <a:t> </a:t>
            </a:r>
            <a:r>
              <a:rPr lang="en-US" sz="3600" dirty="0" err="1">
                <a:cs typeface="Calibri"/>
              </a:rPr>
              <a:t>prilog</a:t>
            </a:r>
            <a:r>
              <a:rPr lang="en-US" sz="3600" dirty="0">
                <a:cs typeface="Calibri"/>
              </a:rPr>
              <a:t> </a:t>
            </a:r>
            <a:r>
              <a:rPr lang="en-US" sz="3600" dirty="0" err="1">
                <a:cs typeface="Calibri"/>
              </a:rPr>
              <a:t>preoblikuje</a:t>
            </a:r>
            <a:r>
              <a:rPr lang="en-US" sz="3600" dirty="0">
                <a:cs typeface="Calibri"/>
              </a:rPr>
              <a:t> u </a:t>
            </a:r>
            <a:r>
              <a:rPr lang="en-US" sz="3600" dirty="0" err="1">
                <a:cs typeface="Calibri"/>
              </a:rPr>
              <a:t>zavisnu</a:t>
            </a:r>
            <a:r>
              <a:rPr lang="en-US" sz="3600" dirty="0">
                <a:cs typeface="Calibri"/>
              </a:rPr>
              <a:t> </a:t>
            </a:r>
            <a:r>
              <a:rPr lang="en-US" sz="3600" dirty="0" err="1">
                <a:cs typeface="Calibri"/>
              </a:rPr>
              <a:t>surečenicu</a:t>
            </a:r>
            <a:r>
              <a:rPr lang="en-US" sz="3600" dirty="0">
                <a:cs typeface="Calibri"/>
              </a:rPr>
              <a:t> s </a:t>
            </a:r>
            <a:r>
              <a:rPr lang="en-US" sz="3600" dirty="0" err="1">
                <a:cs typeface="Calibri"/>
              </a:rPr>
              <a:t>odgovarajućom</a:t>
            </a:r>
            <a:r>
              <a:rPr lang="en-US" sz="3600" dirty="0">
                <a:cs typeface="Calibri"/>
              </a:rPr>
              <a:t> </a:t>
            </a:r>
            <a:r>
              <a:rPr lang="en-US" sz="3600" dirty="0" err="1">
                <a:cs typeface="Calibri"/>
              </a:rPr>
              <a:t>vezničkom</a:t>
            </a:r>
            <a:r>
              <a:rPr lang="en-US" sz="3600" dirty="0">
                <a:cs typeface="Calibri"/>
              </a:rPr>
              <a:t> </a:t>
            </a:r>
            <a:r>
              <a:rPr lang="en-US" sz="3600" dirty="0" err="1">
                <a:cs typeface="Calibri"/>
              </a:rPr>
              <a:t>riječju</a:t>
            </a:r>
            <a:r>
              <a:rPr lang="en-US" sz="3600" dirty="0">
                <a:cs typeface="Calibri"/>
              </a:rPr>
              <a:t>.</a:t>
            </a: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4FFAD62E-C76A-1052-C8A4-45FFE8248279}"/>
              </a:ext>
            </a:extLst>
          </p:cNvPr>
          <p:cNvSpPr/>
          <p:nvPr/>
        </p:nvSpPr>
        <p:spPr>
          <a:xfrm>
            <a:off x="5386256" y="2332963"/>
            <a:ext cx="1428749" cy="48683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647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145FF-3610-FFB8-DEB4-613593DE0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ea typeface="+mj-lt"/>
                <a:cs typeface="+mj-lt"/>
              </a:rPr>
              <a:t>PREOBLIKA SLOŽENIH  REČENICA U JEDNOSTAVNE</a:t>
            </a:r>
            <a:endParaRPr lang="en-US" sz="3200" dirty="0">
              <a:solidFill>
                <a:srgbClr val="000000"/>
              </a:solidFill>
              <a:ea typeface="+mj-lt"/>
              <a:cs typeface="+mj-lt"/>
            </a:endParaRPr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F84D86-294B-0356-9B66-F8C47C7676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i="1" dirty="0">
                <a:cs typeface="Calibri"/>
              </a:rPr>
              <a:t>Dok je </a:t>
            </a:r>
            <a:r>
              <a:rPr lang="en-US" sz="4000" i="1" err="1">
                <a:cs typeface="Calibri"/>
              </a:rPr>
              <a:t>budem</a:t>
            </a:r>
            <a:r>
              <a:rPr lang="en-US" sz="4000" i="1" dirty="0">
                <a:cs typeface="Calibri"/>
              </a:rPr>
              <a:t> </a:t>
            </a:r>
            <a:r>
              <a:rPr lang="en-US" sz="4000" i="1" err="1">
                <a:cs typeface="Calibri"/>
              </a:rPr>
              <a:t>hranio</a:t>
            </a:r>
            <a:r>
              <a:rPr lang="en-US" sz="4000" i="1" dirty="0">
                <a:cs typeface="Calibri"/>
              </a:rPr>
              <a:t>, </a:t>
            </a:r>
            <a:r>
              <a:rPr lang="en-US" sz="4000" i="1" err="1">
                <a:cs typeface="Calibri"/>
              </a:rPr>
              <a:t>moram</a:t>
            </a:r>
            <a:r>
              <a:rPr lang="en-US" sz="4000" i="1" dirty="0">
                <a:cs typeface="Calibri"/>
              </a:rPr>
              <a:t> </a:t>
            </a:r>
            <a:r>
              <a:rPr lang="en-US" sz="4000" i="1" err="1">
                <a:cs typeface="Calibri"/>
              </a:rPr>
              <a:t>paziti</a:t>
            </a:r>
            <a:r>
              <a:rPr lang="en-US" sz="4000" i="1" dirty="0">
                <a:cs typeface="Calibri"/>
              </a:rPr>
              <a:t>.    </a:t>
            </a:r>
            <a:endParaRPr lang="en-US"/>
          </a:p>
          <a:p>
            <a:pPr marL="0" indent="0">
              <a:buClr>
                <a:srgbClr val="D6658F"/>
              </a:buClr>
              <a:buNone/>
            </a:pPr>
            <a:r>
              <a:rPr lang="en-US" sz="4000" i="1" dirty="0">
                <a:cs typeface="Calibri"/>
              </a:rPr>
              <a:t>                     </a:t>
            </a:r>
            <a:r>
              <a:rPr lang="en-US" sz="4000" i="1" err="1">
                <a:cs typeface="Calibri"/>
              </a:rPr>
              <a:t>Hraneći</a:t>
            </a:r>
            <a:r>
              <a:rPr lang="en-US" sz="4000" i="1" dirty="0">
                <a:cs typeface="Calibri"/>
              </a:rPr>
              <a:t> je, </a:t>
            </a:r>
            <a:r>
              <a:rPr lang="en-US" sz="4000" i="1" err="1">
                <a:cs typeface="Calibri"/>
              </a:rPr>
              <a:t>moram</a:t>
            </a:r>
            <a:r>
              <a:rPr lang="en-US" sz="4000" i="1" dirty="0">
                <a:cs typeface="Calibri"/>
              </a:rPr>
              <a:t> </a:t>
            </a:r>
            <a:r>
              <a:rPr lang="en-US" sz="4000" i="1" err="1">
                <a:cs typeface="Calibri"/>
              </a:rPr>
              <a:t>paziti</a:t>
            </a:r>
            <a:r>
              <a:rPr lang="en-US" sz="4000" i="1" dirty="0">
                <a:cs typeface="Calibri"/>
              </a:rPr>
              <a:t>.</a:t>
            </a:r>
          </a:p>
          <a:p>
            <a:pPr marL="0" indent="0">
              <a:buNone/>
            </a:pPr>
            <a:endParaRPr lang="en-US" sz="4000" i="1" dirty="0">
              <a:cs typeface="Calibri"/>
            </a:endParaRPr>
          </a:p>
          <a:p>
            <a:pPr marL="0" indent="0">
              <a:buNone/>
            </a:pPr>
            <a:r>
              <a:rPr lang="en-US" sz="4000" err="1">
                <a:cs typeface="Calibri"/>
              </a:rPr>
              <a:t>Zavisnosložene</a:t>
            </a:r>
            <a:r>
              <a:rPr lang="en-US" sz="4000" dirty="0">
                <a:cs typeface="Calibri"/>
              </a:rPr>
              <a:t> se </a:t>
            </a:r>
            <a:r>
              <a:rPr lang="en-US" sz="4000" err="1">
                <a:cs typeface="Calibri"/>
              </a:rPr>
              <a:t>rečenice</a:t>
            </a:r>
            <a:r>
              <a:rPr lang="en-US" sz="4000" dirty="0">
                <a:cs typeface="Calibri"/>
              </a:rPr>
              <a:t> </a:t>
            </a:r>
            <a:r>
              <a:rPr lang="en-US" sz="4000" err="1">
                <a:cs typeface="Calibri"/>
              </a:rPr>
              <a:t>mogu</a:t>
            </a:r>
            <a:r>
              <a:rPr lang="en-US" sz="4000" dirty="0">
                <a:cs typeface="Calibri"/>
              </a:rPr>
              <a:t> </a:t>
            </a:r>
            <a:r>
              <a:rPr lang="en-US" sz="4000" err="1">
                <a:cs typeface="Calibri"/>
              </a:rPr>
              <a:t>preoblikovati</a:t>
            </a:r>
            <a:r>
              <a:rPr lang="en-US" sz="4000" dirty="0">
                <a:cs typeface="Calibri"/>
              </a:rPr>
              <a:t> u </a:t>
            </a:r>
            <a:r>
              <a:rPr lang="en-US" sz="4000" err="1">
                <a:cs typeface="Calibri"/>
              </a:rPr>
              <a:t>jednostavne</a:t>
            </a:r>
            <a:r>
              <a:rPr lang="en-US" sz="4000" dirty="0">
                <a:cs typeface="Calibri"/>
              </a:rPr>
              <a:t> </a:t>
            </a:r>
            <a:r>
              <a:rPr lang="en-US" sz="4000" err="1">
                <a:cs typeface="Calibri"/>
              </a:rPr>
              <a:t>tako</a:t>
            </a:r>
            <a:r>
              <a:rPr lang="en-US" sz="4000" dirty="0">
                <a:cs typeface="Calibri"/>
              </a:rPr>
              <a:t> da se </a:t>
            </a:r>
            <a:r>
              <a:rPr lang="en-US" sz="4000" err="1">
                <a:cs typeface="Calibri"/>
              </a:rPr>
              <a:t>zavisna</a:t>
            </a:r>
            <a:r>
              <a:rPr lang="en-US" sz="4000" dirty="0">
                <a:cs typeface="Calibri"/>
              </a:rPr>
              <a:t> </a:t>
            </a:r>
            <a:r>
              <a:rPr lang="en-US" sz="4000" err="1">
                <a:cs typeface="Calibri"/>
              </a:rPr>
              <a:t>surečenica</a:t>
            </a:r>
            <a:r>
              <a:rPr lang="en-US" sz="4000" dirty="0">
                <a:cs typeface="Calibri"/>
              </a:rPr>
              <a:t> </a:t>
            </a:r>
            <a:r>
              <a:rPr lang="en-US" sz="4000" err="1">
                <a:cs typeface="Calibri"/>
              </a:rPr>
              <a:t>zamijeni</a:t>
            </a:r>
            <a:r>
              <a:rPr lang="en-US" sz="4000" dirty="0">
                <a:cs typeface="Calibri"/>
              </a:rPr>
              <a:t> </a:t>
            </a:r>
            <a:r>
              <a:rPr lang="en-US" sz="4000" err="1">
                <a:cs typeface="Calibri"/>
              </a:rPr>
              <a:t>odgovarajućim</a:t>
            </a:r>
            <a:r>
              <a:rPr lang="en-US" sz="4000" dirty="0">
                <a:cs typeface="Calibri"/>
              </a:rPr>
              <a:t> </a:t>
            </a:r>
            <a:r>
              <a:rPr lang="en-US" sz="4000" err="1">
                <a:cs typeface="Calibri"/>
              </a:rPr>
              <a:t>glagolskim</a:t>
            </a:r>
            <a:r>
              <a:rPr lang="en-US" sz="4000" dirty="0">
                <a:cs typeface="Calibri"/>
              </a:rPr>
              <a:t> </a:t>
            </a:r>
            <a:r>
              <a:rPr lang="en-US" sz="4000" err="1">
                <a:cs typeface="Calibri"/>
              </a:rPr>
              <a:t>prilogom</a:t>
            </a:r>
            <a:r>
              <a:rPr lang="en-US" sz="4000" dirty="0">
                <a:cs typeface="Calibri"/>
              </a:rPr>
              <a:t>.</a:t>
            </a:r>
          </a:p>
          <a:p>
            <a:pPr marL="0" indent="0">
              <a:buNone/>
            </a:pPr>
            <a:endParaRPr lang="en-US" sz="4000" dirty="0">
              <a:cs typeface="Calibri"/>
            </a:endParaRP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4895F97F-BABC-EE97-0057-02005137AD26}"/>
              </a:ext>
            </a:extLst>
          </p:cNvPr>
          <p:cNvSpPr/>
          <p:nvPr/>
        </p:nvSpPr>
        <p:spPr>
          <a:xfrm>
            <a:off x="1184673" y="2661046"/>
            <a:ext cx="1862665" cy="45508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695605"/>
      </p:ext>
    </p:extLst>
  </p:cSld>
  <p:clrMapOvr>
    <a:masterClrMapping/>
  </p:clrMapOvr>
</p:sld>
</file>

<file path=ppt/theme/theme1.xml><?xml version="1.0" encoding="utf-8"?>
<a:theme xmlns:a="http://schemas.openxmlformats.org/drawingml/2006/main" name="CelebrationVTI">
  <a:themeElements>
    <a:clrScheme name="Custom 25">
      <a:dk1>
        <a:sysClr val="windowText" lastClr="000000"/>
      </a:dk1>
      <a:lt1>
        <a:sysClr val="window" lastClr="FFFFFF"/>
      </a:lt1>
      <a:dk2>
        <a:srgbClr val="420023"/>
      </a:dk2>
      <a:lt2>
        <a:srgbClr val="FDFBF9"/>
      </a:lt2>
      <a:accent1>
        <a:srgbClr val="91274F"/>
      </a:accent1>
      <a:accent2>
        <a:srgbClr val="97446E"/>
      </a:accent2>
      <a:accent3>
        <a:srgbClr val="24BEEE"/>
      </a:accent3>
      <a:accent4>
        <a:srgbClr val="A52B3A"/>
      </a:accent4>
      <a:accent5>
        <a:srgbClr val="F39E29"/>
      </a:accent5>
      <a:accent6>
        <a:srgbClr val="E87450"/>
      </a:accent6>
      <a:hlink>
        <a:srgbClr val="F55D5D"/>
      </a:hlink>
      <a:folHlink>
        <a:srgbClr val="EA3A60"/>
      </a:folHlink>
    </a:clrScheme>
    <a:fontScheme name="Custom 10">
      <a:majorFont>
        <a:latin typeface="Gill Sans Nov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brationVTI" id="{BAD6E4D6-FB5F-472A-BAD2-154760D77BE0}" vid="{59D360FE-6438-46F1-A5A6-11415132A23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CelebrationVTI</vt:lpstr>
      <vt:lpstr>GLAGOLSKI PRILOZI  zamjenjivanje zavisnih rečenica glagolskim prilozima</vt:lpstr>
      <vt:lpstr>Glagolski prilozi sadašnji i prošli</vt:lpstr>
      <vt:lpstr>GLAGOLSKI PRILOG SADAŠNJI</vt:lpstr>
      <vt:lpstr>GLAGOLSKI PRILOG PROŠLI </vt:lpstr>
      <vt:lpstr>PREOBLIKA JEDNOSTAVNIH REČENICA U SLOŽENE</vt:lpstr>
      <vt:lpstr>PREOBLIKA SLOŽENIH  REČENICA U JEDNOSTAVNE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269</cp:revision>
  <dcterms:created xsi:type="dcterms:W3CDTF">2024-04-21T13:36:52Z</dcterms:created>
  <dcterms:modified xsi:type="dcterms:W3CDTF">2024-04-21T14:16:26Z</dcterms:modified>
</cp:coreProperties>
</file>