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4A618-8FA3-43A7-82FE-F09975EA9D64}" v="27" dt="2024-04-28T15:28:2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0E6A9-59A9-4932-91E3-603ABCC41D7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11233C1-2A4E-47D2-94F7-8934D812F647}">
      <dgm:prSet phldrT="[Tekst]"/>
      <dgm:spPr/>
      <dgm:t>
        <a:bodyPr/>
        <a:lstStyle/>
        <a:p>
          <a:r>
            <a:rPr lang="hr-HR" dirty="0"/>
            <a:t>VOŽNJA BICIKLA</a:t>
          </a:r>
        </a:p>
      </dgm:t>
    </dgm:pt>
    <dgm:pt modelId="{5E6AB8FC-B19C-4BFD-BF07-F99BF76074D5}" type="parTrans" cxnId="{90FCD75A-6476-4196-B99E-9D92FEAC9C55}">
      <dgm:prSet/>
      <dgm:spPr/>
      <dgm:t>
        <a:bodyPr/>
        <a:lstStyle/>
        <a:p>
          <a:endParaRPr lang="hr-HR"/>
        </a:p>
      </dgm:t>
    </dgm:pt>
    <dgm:pt modelId="{F7A716FE-AFD0-4258-83F3-CE779C798CC5}" type="sibTrans" cxnId="{90FCD75A-6476-4196-B99E-9D92FEAC9C55}">
      <dgm:prSet/>
      <dgm:spPr/>
      <dgm:t>
        <a:bodyPr/>
        <a:lstStyle/>
        <a:p>
          <a:endParaRPr lang="hr-HR"/>
        </a:p>
      </dgm:t>
    </dgm:pt>
    <dgm:pt modelId="{83DAB097-54CD-4B92-8498-A1A6808A5076}">
      <dgm:prSet phldrT="[Tekst]"/>
      <dgm:spPr/>
      <dgm:t>
        <a:bodyPr/>
        <a:lstStyle/>
        <a:p>
          <a:r>
            <a:rPr lang="hr-HR" dirty="0"/>
            <a:t>UČENICI KOJI ZNAJU VOZITI BICIKL NA DVA KOTAČA.</a:t>
          </a:r>
        </a:p>
      </dgm:t>
    </dgm:pt>
    <dgm:pt modelId="{5DC05B2A-D626-4543-A7D1-A8DEE48E31CC}" type="parTrans" cxnId="{708E636D-09E0-4CD8-9E17-6E3D2DE9C67C}">
      <dgm:prSet/>
      <dgm:spPr/>
      <dgm:t>
        <a:bodyPr/>
        <a:lstStyle/>
        <a:p>
          <a:endParaRPr lang="hr-HR"/>
        </a:p>
      </dgm:t>
    </dgm:pt>
    <dgm:pt modelId="{35C24A36-0AB8-4C98-A5AF-5296CD9F664B}" type="sibTrans" cxnId="{708E636D-09E0-4CD8-9E17-6E3D2DE9C67C}">
      <dgm:prSet/>
      <dgm:spPr/>
      <dgm:t>
        <a:bodyPr/>
        <a:lstStyle/>
        <a:p>
          <a:endParaRPr lang="hr-HR"/>
        </a:p>
      </dgm:t>
    </dgm:pt>
    <dgm:pt modelId="{F2FA20D8-C0BA-47EB-AF83-C6B9DE1EF7EE}">
      <dgm:prSet phldrT="[Tekst]"/>
      <dgm:spPr/>
      <dgm:t>
        <a:bodyPr/>
        <a:lstStyle/>
        <a:p>
          <a:r>
            <a:rPr lang="hr-HR" dirty="0"/>
            <a:t>UČENICI KOJI MORAJU NAUČITI VOZITI BICIKL S DVA KOTAČA.</a:t>
          </a:r>
        </a:p>
      </dgm:t>
    </dgm:pt>
    <dgm:pt modelId="{EC030D92-17AD-436E-9F96-A5F18601438B}" type="parTrans" cxnId="{88C7C137-FF72-4ED8-B514-148C4F34364D}">
      <dgm:prSet/>
      <dgm:spPr/>
      <dgm:t>
        <a:bodyPr/>
        <a:lstStyle/>
        <a:p>
          <a:endParaRPr lang="hr-HR"/>
        </a:p>
      </dgm:t>
    </dgm:pt>
    <dgm:pt modelId="{9D6A1F4E-512D-4A34-9494-B09852CCB01B}" type="sibTrans" cxnId="{88C7C137-FF72-4ED8-B514-148C4F34364D}">
      <dgm:prSet/>
      <dgm:spPr/>
      <dgm:t>
        <a:bodyPr/>
        <a:lstStyle/>
        <a:p>
          <a:endParaRPr lang="hr-HR"/>
        </a:p>
      </dgm:t>
    </dgm:pt>
    <dgm:pt modelId="{317F1787-F671-4DFF-AB47-D61D5714B3CF}">
      <dgm:prSet phldrT="[Tekst]" custT="1"/>
      <dgm:spPr/>
      <dgm:t>
        <a:bodyPr/>
        <a:lstStyle/>
        <a:p>
          <a:r>
            <a:rPr lang="hr-HR" sz="8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/>
            </a:rPr>
            <a:t>1.A</a:t>
          </a:r>
        </a:p>
      </dgm:t>
    </dgm:pt>
    <dgm:pt modelId="{E110D7F1-ED1D-4F97-A0B7-AAEE1342821F}" type="parTrans" cxnId="{60C4B186-401C-4D06-91FC-CDFE38B542A9}">
      <dgm:prSet/>
      <dgm:spPr/>
      <dgm:t>
        <a:bodyPr/>
        <a:lstStyle/>
        <a:p>
          <a:endParaRPr lang="hr-HR"/>
        </a:p>
      </dgm:t>
    </dgm:pt>
    <dgm:pt modelId="{C855473A-52E4-498D-906A-C1E391938E07}" type="sibTrans" cxnId="{60C4B186-401C-4D06-91FC-CDFE38B542A9}">
      <dgm:prSet/>
      <dgm:spPr/>
      <dgm:t>
        <a:bodyPr/>
        <a:lstStyle/>
        <a:p>
          <a:endParaRPr lang="hr-HR"/>
        </a:p>
      </dgm:t>
    </dgm:pt>
    <dgm:pt modelId="{9429DE5E-2221-4944-9A46-D9C3F91CEB69}" type="pres">
      <dgm:prSet presAssocID="{6E00E6A9-59A9-4932-91E3-603ABCC41D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FD2A01-7947-4657-922B-3AF38EB44848}" type="pres">
      <dgm:prSet presAssocID="{6E00E6A9-59A9-4932-91E3-603ABCC41D79}" presName="hierFlow" presStyleCnt="0"/>
      <dgm:spPr/>
    </dgm:pt>
    <dgm:pt modelId="{142CE22D-2A78-40D9-A97F-ABF1BD209DDD}" type="pres">
      <dgm:prSet presAssocID="{6E00E6A9-59A9-4932-91E3-603ABCC41D79}" presName="firstBuf" presStyleCnt="0"/>
      <dgm:spPr/>
    </dgm:pt>
    <dgm:pt modelId="{FEDCD43F-A56B-4407-A73D-7D7A03BC6E7D}" type="pres">
      <dgm:prSet presAssocID="{6E00E6A9-59A9-4932-91E3-603ABCC41D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1432645-6A9C-4E10-8661-DA3C9D4D1EC4}" type="pres">
      <dgm:prSet presAssocID="{A11233C1-2A4E-47D2-94F7-8934D812F647}" presName="Name17" presStyleCnt="0"/>
      <dgm:spPr/>
    </dgm:pt>
    <dgm:pt modelId="{3F0A7D36-C537-4CC2-820B-0A2D996A16A5}" type="pres">
      <dgm:prSet presAssocID="{A11233C1-2A4E-47D2-94F7-8934D812F647}" presName="level1Shape" presStyleLbl="node0" presStyleIdx="0" presStyleCnt="1" custLinFactNeighborX="287" custLinFactNeighborY="-66020">
        <dgm:presLayoutVars>
          <dgm:chPref val="3"/>
        </dgm:presLayoutVars>
      </dgm:prSet>
      <dgm:spPr/>
    </dgm:pt>
    <dgm:pt modelId="{E7DE090B-33E5-4013-B1D4-7B2881378D97}" type="pres">
      <dgm:prSet presAssocID="{A11233C1-2A4E-47D2-94F7-8934D812F647}" presName="hierChild2" presStyleCnt="0"/>
      <dgm:spPr/>
    </dgm:pt>
    <dgm:pt modelId="{5E97E6AD-BFA2-4026-BC24-82C4B27767DA}" type="pres">
      <dgm:prSet presAssocID="{5DC05B2A-D626-4543-A7D1-A8DEE48E31CC}" presName="Name25" presStyleLbl="parChTrans1D2" presStyleIdx="0" presStyleCnt="2"/>
      <dgm:spPr/>
    </dgm:pt>
    <dgm:pt modelId="{EEC114FD-F7A9-4334-9BD3-4D254CF06995}" type="pres">
      <dgm:prSet presAssocID="{5DC05B2A-D626-4543-A7D1-A8DEE48E31CC}" presName="connTx" presStyleLbl="parChTrans1D2" presStyleIdx="0" presStyleCnt="2"/>
      <dgm:spPr/>
    </dgm:pt>
    <dgm:pt modelId="{EEB9666E-D874-4259-9410-48832A77CF8B}" type="pres">
      <dgm:prSet presAssocID="{83DAB097-54CD-4B92-8498-A1A6808A5076}" presName="Name30" presStyleCnt="0"/>
      <dgm:spPr/>
    </dgm:pt>
    <dgm:pt modelId="{2696A8EF-D971-4DA7-9DE7-6439BBB5B13B}" type="pres">
      <dgm:prSet presAssocID="{83DAB097-54CD-4B92-8498-A1A6808A5076}" presName="level2Shape" presStyleLbl="node2" presStyleIdx="0" presStyleCnt="2" custLinFactNeighborX="287" custLinFactNeighborY="-98743"/>
      <dgm:spPr/>
    </dgm:pt>
    <dgm:pt modelId="{6013C02D-1A01-4EAA-9196-2802F6449A89}" type="pres">
      <dgm:prSet presAssocID="{83DAB097-54CD-4B92-8498-A1A6808A5076}" presName="hierChild3" presStyleCnt="0"/>
      <dgm:spPr/>
    </dgm:pt>
    <dgm:pt modelId="{EAB4906E-06DE-447B-8B6A-3852CD04348C}" type="pres">
      <dgm:prSet presAssocID="{EC030D92-17AD-436E-9F96-A5F18601438B}" presName="Name25" presStyleLbl="parChTrans1D2" presStyleIdx="1" presStyleCnt="2"/>
      <dgm:spPr/>
    </dgm:pt>
    <dgm:pt modelId="{04D684CF-6FB1-48A6-B00E-B4C2B3EBA2A2}" type="pres">
      <dgm:prSet presAssocID="{EC030D92-17AD-436E-9F96-A5F18601438B}" presName="connTx" presStyleLbl="parChTrans1D2" presStyleIdx="1" presStyleCnt="2"/>
      <dgm:spPr/>
    </dgm:pt>
    <dgm:pt modelId="{B43FEEA0-5CC2-4AC8-A7F9-133E23FDC5B4}" type="pres">
      <dgm:prSet presAssocID="{F2FA20D8-C0BA-47EB-AF83-C6B9DE1EF7EE}" presName="Name30" presStyleCnt="0"/>
      <dgm:spPr/>
    </dgm:pt>
    <dgm:pt modelId="{981A3B78-D93E-473A-9380-F3C9C9199407}" type="pres">
      <dgm:prSet presAssocID="{F2FA20D8-C0BA-47EB-AF83-C6B9DE1EF7EE}" presName="level2Shape" presStyleLbl="node2" presStyleIdx="1" presStyleCnt="2"/>
      <dgm:spPr/>
    </dgm:pt>
    <dgm:pt modelId="{CA9BA36E-4633-45C2-A867-05BC3289EB57}" type="pres">
      <dgm:prSet presAssocID="{F2FA20D8-C0BA-47EB-AF83-C6B9DE1EF7EE}" presName="hierChild3" presStyleCnt="0"/>
      <dgm:spPr/>
    </dgm:pt>
    <dgm:pt modelId="{8AE7FD2D-9865-4EA8-B7F7-E1FFF9BFE6C1}" type="pres">
      <dgm:prSet presAssocID="{6E00E6A9-59A9-4932-91E3-603ABCC41D79}" presName="bgShapesFlow" presStyleCnt="0"/>
      <dgm:spPr/>
    </dgm:pt>
    <dgm:pt modelId="{DFF1EFF2-8602-4521-AD90-0C6F5CAB9999}" type="pres">
      <dgm:prSet presAssocID="{317F1787-F671-4DFF-AB47-D61D5714B3CF}" presName="rectComp" presStyleCnt="0"/>
      <dgm:spPr/>
    </dgm:pt>
    <dgm:pt modelId="{24E71591-6255-4CBA-965B-6872C06F9C4A}" type="pres">
      <dgm:prSet presAssocID="{317F1787-F671-4DFF-AB47-D61D5714B3CF}" presName="bgRect" presStyleLbl="bgShp" presStyleIdx="0" presStyleCnt="1"/>
      <dgm:spPr/>
    </dgm:pt>
    <dgm:pt modelId="{988D4862-E261-4E84-BAB1-716158DA498E}" type="pres">
      <dgm:prSet presAssocID="{317F1787-F671-4DFF-AB47-D61D5714B3CF}" presName="bgRectTx" presStyleLbl="bgShp" presStyleIdx="0" presStyleCnt="1">
        <dgm:presLayoutVars>
          <dgm:bulletEnabled val="1"/>
        </dgm:presLayoutVars>
      </dgm:prSet>
      <dgm:spPr/>
    </dgm:pt>
  </dgm:ptLst>
  <dgm:cxnLst>
    <dgm:cxn modelId="{6B2BB70E-BFCA-4D46-9903-DE5EA7D8587E}" type="presOf" srcId="{F2FA20D8-C0BA-47EB-AF83-C6B9DE1EF7EE}" destId="{981A3B78-D93E-473A-9380-F3C9C9199407}" srcOrd="0" destOrd="0" presId="urn:microsoft.com/office/officeart/2005/8/layout/hierarchy5"/>
    <dgm:cxn modelId="{A459162E-F1C3-4CD1-AA7B-AEB93F44F569}" type="presOf" srcId="{317F1787-F671-4DFF-AB47-D61D5714B3CF}" destId="{988D4862-E261-4E84-BAB1-716158DA498E}" srcOrd="1" destOrd="0" presId="urn:microsoft.com/office/officeart/2005/8/layout/hierarchy5"/>
    <dgm:cxn modelId="{6B67502F-9C40-4D00-999C-974F42DC9042}" type="presOf" srcId="{5DC05B2A-D626-4543-A7D1-A8DEE48E31CC}" destId="{EEC114FD-F7A9-4334-9BD3-4D254CF06995}" srcOrd="1" destOrd="0" presId="urn:microsoft.com/office/officeart/2005/8/layout/hierarchy5"/>
    <dgm:cxn modelId="{88C7C137-FF72-4ED8-B514-148C4F34364D}" srcId="{A11233C1-2A4E-47D2-94F7-8934D812F647}" destId="{F2FA20D8-C0BA-47EB-AF83-C6B9DE1EF7EE}" srcOrd="1" destOrd="0" parTransId="{EC030D92-17AD-436E-9F96-A5F18601438B}" sibTransId="{9D6A1F4E-512D-4A34-9494-B09852CCB01B}"/>
    <dgm:cxn modelId="{5E3FB23F-8AB0-4CA8-9AE8-862E8C6DDC44}" type="presOf" srcId="{EC030D92-17AD-436E-9F96-A5F18601438B}" destId="{EAB4906E-06DE-447B-8B6A-3852CD04348C}" srcOrd="0" destOrd="0" presId="urn:microsoft.com/office/officeart/2005/8/layout/hierarchy5"/>
    <dgm:cxn modelId="{740B1342-B665-432A-91BE-20622B2BE8AF}" type="presOf" srcId="{6E00E6A9-59A9-4932-91E3-603ABCC41D79}" destId="{9429DE5E-2221-4944-9A46-D9C3F91CEB69}" srcOrd="0" destOrd="0" presId="urn:microsoft.com/office/officeart/2005/8/layout/hierarchy5"/>
    <dgm:cxn modelId="{708E636D-09E0-4CD8-9E17-6E3D2DE9C67C}" srcId="{A11233C1-2A4E-47D2-94F7-8934D812F647}" destId="{83DAB097-54CD-4B92-8498-A1A6808A5076}" srcOrd="0" destOrd="0" parTransId="{5DC05B2A-D626-4543-A7D1-A8DEE48E31CC}" sibTransId="{35C24A36-0AB8-4C98-A5AF-5296CD9F664B}"/>
    <dgm:cxn modelId="{45511E71-B4DD-4449-B55D-50049E54626F}" type="presOf" srcId="{83DAB097-54CD-4B92-8498-A1A6808A5076}" destId="{2696A8EF-D971-4DA7-9DE7-6439BBB5B13B}" srcOrd="0" destOrd="0" presId="urn:microsoft.com/office/officeart/2005/8/layout/hierarchy5"/>
    <dgm:cxn modelId="{A56BF751-041B-47BE-B378-A8623E9ECE87}" type="presOf" srcId="{317F1787-F671-4DFF-AB47-D61D5714B3CF}" destId="{24E71591-6255-4CBA-965B-6872C06F9C4A}" srcOrd="0" destOrd="0" presId="urn:microsoft.com/office/officeart/2005/8/layout/hierarchy5"/>
    <dgm:cxn modelId="{90FCD75A-6476-4196-B99E-9D92FEAC9C55}" srcId="{6E00E6A9-59A9-4932-91E3-603ABCC41D79}" destId="{A11233C1-2A4E-47D2-94F7-8934D812F647}" srcOrd="0" destOrd="0" parTransId="{5E6AB8FC-B19C-4BFD-BF07-F99BF76074D5}" sibTransId="{F7A716FE-AFD0-4258-83F3-CE779C798CC5}"/>
    <dgm:cxn modelId="{60C4B186-401C-4D06-91FC-CDFE38B542A9}" srcId="{6E00E6A9-59A9-4932-91E3-603ABCC41D79}" destId="{317F1787-F671-4DFF-AB47-D61D5714B3CF}" srcOrd="1" destOrd="0" parTransId="{E110D7F1-ED1D-4F97-A0B7-AAEE1342821F}" sibTransId="{C855473A-52E4-498D-906A-C1E391938E07}"/>
    <dgm:cxn modelId="{C0EDE7A8-24BA-472C-BB21-59A41C72896F}" type="presOf" srcId="{A11233C1-2A4E-47D2-94F7-8934D812F647}" destId="{3F0A7D36-C537-4CC2-820B-0A2D996A16A5}" srcOrd="0" destOrd="0" presId="urn:microsoft.com/office/officeart/2005/8/layout/hierarchy5"/>
    <dgm:cxn modelId="{7E9C9EB6-7E91-4D41-85C8-752FD5E0AA16}" type="presOf" srcId="{5DC05B2A-D626-4543-A7D1-A8DEE48E31CC}" destId="{5E97E6AD-BFA2-4026-BC24-82C4B27767DA}" srcOrd="0" destOrd="0" presId="urn:microsoft.com/office/officeart/2005/8/layout/hierarchy5"/>
    <dgm:cxn modelId="{866201BC-31D8-4C76-963F-F511962FB1EB}" type="presOf" srcId="{EC030D92-17AD-436E-9F96-A5F18601438B}" destId="{04D684CF-6FB1-48A6-B00E-B4C2B3EBA2A2}" srcOrd="1" destOrd="0" presId="urn:microsoft.com/office/officeart/2005/8/layout/hierarchy5"/>
    <dgm:cxn modelId="{BE887841-3D0C-4613-A787-16F2B2087DCA}" type="presParOf" srcId="{9429DE5E-2221-4944-9A46-D9C3F91CEB69}" destId="{60FD2A01-7947-4657-922B-3AF38EB44848}" srcOrd="0" destOrd="0" presId="urn:microsoft.com/office/officeart/2005/8/layout/hierarchy5"/>
    <dgm:cxn modelId="{5D5661C2-2763-41EB-96F1-6B95B12730F3}" type="presParOf" srcId="{60FD2A01-7947-4657-922B-3AF38EB44848}" destId="{142CE22D-2A78-40D9-A97F-ABF1BD209DDD}" srcOrd="0" destOrd="0" presId="urn:microsoft.com/office/officeart/2005/8/layout/hierarchy5"/>
    <dgm:cxn modelId="{41A585AB-B504-4327-8A73-D14597D68423}" type="presParOf" srcId="{60FD2A01-7947-4657-922B-3AF38EB44848}" destId="{FEDCD43F-A56B-4407-A73D-7D7A03BC6E7D}" srcOrd="1" destOrd="0" presId="urn:microsoft.com/office/officeart/2005/8/layout/hierarchy5"/>
    <dgm:cxn modelId="{46E35F8C-8EA1-4FB2-8C5D-4C3AE78D8FF3}" type="presParOf" srcId="{FEDCD43F-A56B-4407-A73D-7D7A03BC6E7D}" destId="{71432645-6A9C-4E10-8661-DA3C9D4D1EC4}" srcOrd="0" destOrd="0" presId="urn:microsoft.com/office/officeart/2005/8/layout/hierarchy5"/>
    <dgm:cxn modelId="{ADB7CB03-DD38-4779-9B44-69525480EBE2}" type="presParOf" srcId="{71432645-6A9C-4E10-8661-DA3C9D4D1EC4}" destId="{3F0A7D36-C537-4CC2-820B-0A2D996A16A5}" srcOrd="0" destOrd="0" presId="urn:microsoft.com/office/officeart/2005/8/layout/hierarchy5"/>
    <dgm:cxn modelId="{79F5BFFD-B727-43D6-914C-EB7B5C166D22}" type="presParOf" srcId="{71432645-6A9C-4E10-8661-DA3C9D4D1EC4}" destId="{E7DE090B-33E5-4013-B1D4-7B2881378D97}" srcOrd="1" destOrd="0" presId="urn:microsoft.com/office/officeart/2005/8/layout/hierarchy5"/>
    <dgm:cxn modelId="{1C9E7646-208B-4395-ACDE-AEEF5FB6BF60}" type="presParOf" srcId="{E7DE090B-33E5-4013-B1D4-7B2881378D97}" destId="{5E97E6AD-BFA2-4026-BC24-82C4B27767DA}" srcOrd="0" destOrd="0" presId="urn:microsoft.com/office/officeart/2005/8/layout/hierarchy5"/>
    <dgm:cxn modelId="{31579156-BB1C-4849-B527-50ECE62502F1}" type="presParOf" srcId="{5E97E6AD-BFA2-4026-BC24-82C4B27767DA}" destId="{EEC114FD-F7A9-4334-9BD3-4D254CF06995}" srcOrd="0" destOrd="0" presId="urn:microsoft.com/office/officeart/2005/8/layout/hierarchy5"/>
    <dgm:cxn modelId="{DF34FF84-D325-4F59-A43A-849FE87DF74D}" type="presParOf" srcId="{E7DE090B-33E5-4013-B1D4-7B2881378D97}" destId="{EEB9666E-D874-4259-9410-48832A77CF8B}" srcOrd="1" destOrd="0" presId="urn:microsoft.com/office/officeart/2005/8/layout/hierarchy5"/>
    <dgm:cxn modelId="{1F629A95-A2B0-4D3F-90CE-318E42878B33}" type="presParOf" srcId="{EEB9666E-D874-4259-9410-48832A77CF8B}" destId="{2696A8EF-D971-4DA7-9DE7-6439BBB5B13B}" srcOrd="0" destOrd="0" presId="urn:microsoft.com/office/officeart/2005/8/layout/hierarchy5"/>
    <dgm:cxn modelId="{78C1A62F-50E1-4171-B920-120F33565FE7}" type="presParOf" srcId="{EEB9666E-D874-4259-9410-48832A77CF8B}" destId="{6013C02D-1A01-4EAA-9196-2802F6449A89}" srcOrd="1" destOrd="0" presId="urn:microsoft.com/office/officeart/2005/8/layout/hierarchy5"/>
    <dgm:cxn modelId="{AE271A52-4E3E-4EFB-BE6C-5B13A2089E49}" type="presParOf" srcId="{E7DE090B-33E5-4013-B1D4-7B2881378D97}" destId="{EAB4906E-06DE-447B-8B6A-3852CD04348C}" srcOrd="2" destOrd="0" presId="urn:microsoft.com/office/officeart/2005/8/layout/hierarchy5"/>
    <dgm:cxn modelId="{B5C60CAD-6D3B-499A-AB1A-91BE83281E2E}" type="presParOf" srcId="{EAB4906E-06DE-447B-8B6A-3852CD04348C}" destId="{04D684CF-6FB1-48A6-B00E-B4C2B3EBA2A2}" srcOrd="0" destOrd="0" presId="urn:microsoft.com/office/officeart/2005/8/layout/hierarchy5"/>
    <dgm:cxn modelId="{22A97DCD-5FD0-4289-8754-EC5F6840881D}" type="presParOf" srcId="{E7DE090B-33E5-4013-B1D4-7B2881378D97}" destId="{B43FEEA0-5CC2-4AC8-A7F9-133E23FDC5B4}" srcOrd="3" destOrd="0" presId="urn:microsoft.com/office/officeart/2005/8/layout/hierarchy5"/>
    <dgm:cxn modelId="{97A505FE-CC89-46BA-BA1D-9C4A559664FB}" type="presParOf" srcId="{B43FEEA0-5CC2-4AC8-A7F9-133E23FDC5B4}" destId="{981A3B78-D93E-473A-9380-F3C9C9199407}" srcOrd="0" destOrd="0" presId="urn:microsoft.com/office/officeart/2005/8/layout/hierarchy5"/>
    <dgm:cxn modelId="{7353F7C0-2C79-4692-BFD0-F21A201D209A}" type="presParOf" srcId="{B43FEEA0-5CC2-4AC8-A7F9-133E23FDC5B4}" destId="{CA9BA36E-4633-45C2-A867-05BC3289EB57}" srcOrd="1" destOrd="0" presId="urn:microsoft.com/office/officeart/2005/8/layout/hierarchy5"/>
    <dgm:cxn modelId="{302F8850-BCD7-4E24-88BE-6F19353A8F57}" type="presParOf" srcId="{9429DE5E-2221-4944-9A46-D9C3F91CEB69}" destId="{8AE7FD2D-9865-4EA8-B7F7-E1FFF9BFE6C1}" srcOrd="1" destOrd="0" presId="urn:microsoft.com/office/officeart/2005/8/layout/hierarchy5"/>
    <dgm:cxn modelId="{3DE10E3C-E92E-4EE9-9954-8A9EC30038AB}" type="presParOf" srcId="{8AE7FD2D-9865-4EA8-B7F7-E1FFF9BFE6C1}" destId="{DFF1EFF2-8602-4521-AD90-0C6F5CAB9999}" srcOrd="0" destOrd="0" presId="urn:microsoft.com/office/officeart/2005/8/layout/hierarchy5"/>
    <dgm:cxn modelId="{64ADBF6F-D851-451D-BB4E-0ABD33CE50C8}" type="presParOf" srcId="{DFF1EFF2-8602-4521-AD90-0C6F5CAB9999}" destId="{24E71591-6255-4CBA-965B-6872C06F9C4A}" srcOrd="0" destOrd="0" presId="urn:microsoft.com/office/officeart/2005/8/layout/hierarchy5"/>
    <dgm:cxn modelId="{59509451-70D7-4732-A561-E7D59B7B9CFC}" type="presParOf" srcId="{DFF1EFF2-8602-4521-AD90-0C6F5CAB9999}" destId="{988D4862-E261-4E84-BAB1-716158DA498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71591-6255-4CBA-965B-6872C06F9C4A}">
      <dsp:nvSpPr>
        <dsp:cNvPr id="0" name=""/>
        <dsp:cNvSpPr/>
      </dsp:nvSpPr>
      <dsp:spPr>
        <a:xfrm>
          <a:off x="82020" y="0"/>
          <a:ext cx="3822700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0" tIns="568960" rIns="568960" bIns="56896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0" b="1" kern="1200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/>
            </a:rPr>
            <a:t>1.A</a:t>
          </a:r>
        </a:p>
      </dsp:txBody>
      <dsp:txXfrm>
        <a:off x="82020" y="0"/>
        <a:ext cx="3822700" cy="1625600"/>
      </dsp:txXfrm>
    </dsp:sp>
    <dsp:sp modelId="{3F0A7D36-C537-4CC2-820B-0A2D996A16A5}">
      <dsp:nvSpPr>
        <dsp:cNvPr id="0" name=""/>
        <dsp:cNvSpPr/>
      </dsp:nvSpPr>
      <dsp:spPr>
        <a:xfrm>
          <a:off x="409721" y="1565803"/>
          <a:ext cx="3185583" cy="1592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VOŽNJA BICIKLA</a:t>
          </a:r>
        </a:p>
      </dsp:txBody>
      <dsp:txXfrm>
        <a:off x="456372" y="1612454"/>
        <a:ext cx="3092281" cy="1499489"/>
      </dsp:txXfrm>
    </dsp:sp>
    <dsp:sp modelId="{5E97E6AD-BFA2-4026-BC24-82C4B27767DA}">
      <dsp:nvSpPr>
        <dsp:cNvPr id="0" name=""/>
        <dsp:cNvSpPr/>
      </dsp:nvSpPr>
      <dsp:spPr>
        <a:xfrm rot="18693789">
          <a:off x="3272106" y="1617211"/>
          <a:ext cx="1920631" cy="52910"/>
        </a:xfrm>
        <a:custGeom>
          <a:avLst/>
          <a:gdLst/>
          <a:ahLst/>
          <a:cxnLst/>
          <a:rect l="0" t="0" r="0" b="0"/>
          <a:pathLst>
            <a:path>
              <a:moveTo>
                <a:pt x="0" y="26455"/>
              </a:moveTo>
              <a:lnTo>
                <a:pt x="1920631" y="26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4184406" y="1595651"/>
        <a:ext cx="96031" cy="96031"/>
      </dsp:txXfrm>
    </dsp:sp>
    <dsp:sp modelId="{2696A8EF-D971-4DA7-9DE7-6439BBB5B13B}">
      <dsp:nvSpPr>
        <dsp:cNvPr id="0" name=""/>
        <dsp:cNvSpPr/>
      </dsp:nvSpPr>
      <dsp:spPr>
        <a:xfrm>
          <a:off x="4869538" y="128738"/>
          <a:ext cx="3185583" cy="1592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UČENICI KOJI ZNAJU VOZITI BICIKL NA DVA KOTAČA.</a:t>
          </a:r>
        </a:p>
      </dsp:txBody>
      <dsp:txXfrm>
        <a:off x="4916189" y="175389"/>
        <a:ext cx="3092281" cy="1499489"/>
      </dsp:txXfrm>
    </dsp:sp>
    <dsp:sp modelId="{EAB4906E-06DE-447B-8B6A-3852CD04348C}">
      <dsp:nvSpPr>
        <dsp:cNvPr id="0" name=""/>
        <dsp:cNvSpPr/>
      </dsp:nvSpPr>
      <dsp:spPr>
        <a:xfrm rot="3435487">
          <a:off x="3058322" y="3319452"/>
          <a:ext cx="2339055" cy="52910"/>
        </a:xfrm>
        <a:custGeom>
          <a:avLst/>
          <a:gdLst/>
          <a:ahLst/>
          <a:cxnLst/>
          <a:rect l="0" t="0" r="0" b="0"/>
          <a:pathLst>
            <a:path>
              <a:moveTo>
                <a:pt x="0" y="26455"/>
              </a:moveTo>
              <a:lnTo>
                <a:pt x="2339055" y="26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>
        <a:off x="4169374" y="3287430"/>
        <a:ext cx="116952" cy="116952"/>
      </dsp:txXfrm>
    </dsp:sp>
    <dsp:sp modelId="{981A3B78-D93E-473A-9380-F3C9C9199407}">
      <dsp:nvSpPr>
        <dsp:cNvPr id="0" name=""/>
        <dsp:cNvSpPr/>
      </dsp:nvSpPr>
      <dsp:spPr>
        <a:xfrm>
          <a:off x="4860395" y="3533219"/>
          <a:ext cx="3185583" cy="1592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UČENICI KOJI MORAJU NAUČITI VOZITI BICIKL S DVA KOTAČA.</a:t>
          </a:r>
        </a:p>
      </dsp:txBody>
      <dsp:txXfrm>
        <a:off x="4907046" y="3579870"/>
        <a:ext cx="3092281" cy="149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F03561-E73A-B948-6842-5F5C61FFC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0A3F35-6F26-C4DF-D324-078361F37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DD1D56-EFC0-EBDA-EC6E-0CFB32EB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2A0190-6C4D-CE2F-B13C-91948A32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6AB1DC-2584-4160-C81D-05297088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53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64811D-73BB-70B3-1C24-2A7530FA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36785D4-42EF-2CCF-FDB2-45B4C8553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4CE438-48E8-5685-185D-FBC29AC7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4737D5-840E-F02A-DCF7-AF8D238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272966-B372-774B-BB85-DBC6068D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3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65DB333-7DEE-D04A-0890-7593466EE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554AFC8-43C3-D96A-F9C7-EA1C58D79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C93CEB-93C5-619F-B851-1AE78EFE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4A6D23-B1AF-67D3-9136-51F95B31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BBD71B-B0AA-F2D9-6121-1F33EBBE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92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7C97FF-A371-498B-68C1-E99F6B37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69C38B-A174-6769-0301-F286FF44F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EBC425B-55B8-C005-E7F4-5553690A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7E4184-D99E-FC0E-34E2-0148F36C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FD660F-B4A2-CF2F-8152-7F9A2605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2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916899-D06D-D81D-0CF6-4E85437D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9C64658-8A91-7182-762A-EF8687BE2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2A7761-1AD6-B708-72ED-F7203876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D8AFEB-CEBF-79B7-764F-C9CCE0F4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C3DBB8-DB32-435A-7ECB-DA658D58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49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C859E2-DF1D-A61A-7371-9B7FB48B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EDAB5C-0867-F7FF-0597-05C90E85B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2ED866-DE4A-9C72-D4C2-B6A6CFAA7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68B787-3718-1531-B4DF-C7B64DB5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834856-CB96-5C97-EE26-EFA9D798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A6B876C-F76B-3395-AB32-05655AD3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58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A5A4B9-7E6F-777B-D5CD-A552D7DB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DFAD1B-6F4A-DADB-EC7E-1E2A0991C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B6F3F9E-670A-0F2D-2C79-AB0B2D608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34DE3BE-1E1A-4C64-91D8-AF89A0714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CE21BFC-7991-73BB-D226-D324550E3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9152B8B-7C8E-10FE-8E1A-C230A0CA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DC3F4F7-034F-E3A3-479B-AEEF4CC9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D1CABF7-5987-67F6-DF10-AFF3A352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57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99180-71FD-CA01-12D0-16F0729B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DCEF26A-9E64-947C-072E-FD7C44AE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EF5C904-901A-0CB7-7522-4249CA30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DFEEA04-ED8E-33D7-A9E4-AB0B8276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32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FE15EB5-B0F1-472A-4144-9DFB3198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031CF8E-51BF-DD67-84F6-9155AC62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0C33724-F5DE-B204-F667-C610E22C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81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60CE0-F678-4915-7768-5D3E1784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86B328-3507-4CC1-1E03-DCC6DEE3D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ECDAF7C-96BA-72C4-2BB4-B6C083527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3DF4B66-7D7C-D1AC-CAF1-CBEAAEF7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3A2557C-6397-73A8-DB20-9B414401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37357B-910A-A2A6-85B3-7BFCCFA0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127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CCDE7D-0DB5-EA37-78A4-374D079D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600740A-8CB2-1623-3475-FBDA49531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599E844-4706-98DE-CFE7-1A7C25483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2C6066C-F8C0-6D78-AA7A-6B4008E0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0A511E7-5EE5-38E2-C6D6-729C7663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16F32F3-74DC-CB35-2877-9A3A4016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94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D5C9A0-1D66-93AF-8497-B9E9CD5E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5EB3B17-9F0A-959A-341B-642FB6796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777A1A-161B-8165-E6CA-058D5F58E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8E65E-85CE-47D4-A160-56FD4B3A823B}" type="datetimeFigureOut">
              <a:rPr lang="hr-HR" smtClean="0"/>
              <a:t>28.4.2024.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AF1EEE-5B6E-9BFB-1666-E6C4AE833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956C03-13EA-C39C-145D-E3EE2F8CA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86BF-C997-4738-9C97-74AD0B45A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3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dreamstime.com%2Fillustration%2Fhappy-family.html&amp;psig=AOvVaw2J6ya873yeusjTFAkkMW1L&amp;ust=1714403795115000&amp;source=images&amp;cd=vfe&amp;opi=89978449&amp;ved=0CBQQjhxqFwoTCNjn7fyZ5YUDFQAAAAAdAAAAABA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pty Seat Movie Theater | Great PowerPoint ClipArt for Presentations -  PresenterMedia.com">
            <a:extLst>
              <a:ext uri="{FF2B5EF4-FFF2-40B4-BE49-F238E27FC236}">
                <a16:creationId xmlns:a16="http://schemas.microsoft.com/office/drawing/2014/main" id="{E2D79786-C919-1D48-D8B4-8778C1AE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8610"/>
            <a:ext cx="9144000" cy="7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1C7D58B-D707-14E3-C0D3-16C4D7D7D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609" y="247719"/>
            <a:ext cx="9144000" cy="2387600"/>
          </a:xfrm>
        </p:spPr>
        <p:txBody>
          <a:bodyPr>
            <a:normAutofit/>
          </a:bodyPr>
          <a:lstStyle/>
          <a:p>
            <a:r>
              <a:rPr lang="hr-HR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HRABRICA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DD5C73-4FFC-3F5C-0BDB-EB300A83A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609" y="2926177"/>
            <a:ext cx="9144000" cy="1655762"/>
          </a:xfrm>
        </p:spPr>
        <p:txBody>
          <a:bodyPr>
            <a:normAutofit/>
          </a:bodyPr>
          <a:lstStyle/>
          <a:p>
            <a:r>
              <a:rPr lang="hr-H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Željka Horvat - </a:t>
            </a:r>
            <a:r>
              <a:rPr lang="hr-HR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Vukelja</a:t>
            </a:r>
            <a:endParaRPr lang="hr-HR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45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72F0C8E1-7DA4-92F7-5029-23B91723AC30}"/>
              </a:ext>
            </a:extLst>
          </p:cNvPr>
          <p:cNvSpPr txBox="1"/>
          <p:nvPr/>
        </p:nvSpPr>
        <p:spPr>
          <a:xfrm>
            <a:off x="1296542" y="685541"/>
            <a:ext cx="4437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PREDSTAVI SE KAO DA SI PALAČINKA.</a:t>
            </a:r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id="{ED17E689-C680-669C-FFB1-B77477DEAF9B}"/>
              </a:ext>
            </a:extLst>
          </p:cNvPr>
          <p:cNvSpPr/>
          <p:nvPr/>
        </p:nvSpPr>
        <p:spPr>
          <a:xfrm>
            <a:off x="941832" y="1664208"/>
            <a:ext cx="3954018" cy="3050667"/>
          </a:xfrm>
          <a:prstGeom prst="wedgeRoundRectCallout">
            <a:avLst>
              <a:gd name="adj1" fmla="val 113917"/>
              <a:gd name="adj2" fmla="val -206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 SAM PALAČINKA…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64317AA-8C1C-25DA-1EF4-5A12F2837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752" y="937465"/>
            <a:ext cx="3708960" cy="48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CE72F43-D6D9-EBB7-C21B-21502BE32DBE}"/>
              </a:ext>
            </a:extLst>
          </p:cNvPr>
          <p:cNvSpPr txBox="1"/>
          <p:nvPr/>
        </p:nvSpPr>
        <p:spPr>
          <a:xfrm>
            <a:off x="1496568" y="937466"/>
            <a:ext cx="9723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EBBBDD"/>
                </a:solidFill>
              </a:rPr>
              <a:t>OSMISLI RAZGOVOR MAME I TATE O PERICI.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149056C-F5FC-E0FC-434A-F91FC519D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67"/>
          <a:stretch/>
        </p:blipFill>
        <p:spPr>
          <a:xfrm>
            <a:off x="3551269" y="1645352"/>
            <a:ext cx="5481129" cy="4971074"/>
          </a:xfrm>
          <a:prstGeom prst="rect">
            <a:avLst/>
          </a:prstGeom>
        </p:spPr>
      </p:pic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id="{54358D61-147C-11F5-32E1-625DBCD7C860}"/>
              </a:ext>
            </a:extLst>
          </p:cNvPr>
          <p:cNvSpPr/>
          <p:nvPr/>
        </p:nvSpPr>
        <p:spPr>
          <a:xfrm>
            <a:off x="800100" y="1967477"/>
            <a:ext cx="2314575" cy="1547248"/>
          </a:xfrm>
          <a:prstGeom prst="wedgeRoundRectCallout">
            <a:avLst>
              <a:gd name="adj1" fmla="val 94393"/>
              <a:gd name="adj2" fmla="val 2537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id="{85C47DF9-C761-9935-0AEB-38897E9DCF83}"/>
              </a:ext>
            </a:extLst>
          </p:cNvPr>
          <p:cNvSpPr/>
          <p:nvPr/>
        </p:nvSpPr>
        <p:spPr>
          <a:xfrm>
            <a:off x="8969137" y="1967477"/>
            <a:ext cx="2314575" cy="1547248"/>
          </a:xfrm>
          <a:prstGeom prst="wedgeRoundRectCallout">
            <a:avLst>
              <a:gd name="adj1" fmla="val -79681"/>
              <a:gd name="adj2" fmla="val 29073"/>
              <a:gd name="adj3" fmla="val 16667"/>
            </a:avLst>
          </a:prstGeom>
          <a:solidFill>
            <a:srgbClr val="EBBB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04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Željka Horvat-Vukelja predstavila novu slikovnicu - Školska knjiga - tu za  vas">
            <a:extLst>
              <a:ext uri="{FF2B5EF4-FFF2-40B4-BE49-F238E27FC236}">
                <a16:creationId xmlns:a16="http://schemas.microsoft.com/office/drawing/2014/main" id="{9A9171B3-52B3-D0C6-0C51-E301F984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89" y="780429"/>
            <a:ext cx="5297142" cy="52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5C966ED-6603-C81D-5DA9-D60330E6EE2A}"/>
              </a:ext>
            </a:extLst>
          </p:cNvPr>
          <p:cNvSpPr txBox="1"/>
          <p:nvPr/>
        </p:nvSpPr>
        <p:spPr>
          <a:xfrm>
            <a:off x="7229475" y="885825"/>
            <a:ext cx="4410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</a:rPr>
              <a:t>Znaš li…???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D9F39F1-1E83-3FF6-E240-378E91912910}"/>
              </a:ext>
            </a:extLst>
          </p:cNvPr>
          <p:cNvSpPr txBox="1"/>
          <p:nvPr/>
        </p:nvSpPr>
        <p:spPr>
          <a:xfrm>
            <a:off x="7229475" y="1990725"/>
            <a:ext cx="4410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Željka Horvat </a:t>
            </a:r>
            <a:r>
              <a:rPr lang="hr-HR" sz="3200" dirty="0" err="1"/>
              <a:t>Vukelja</a:t>
            </a:r>
            <a:r>
              <a:rPr lang="hr-HR" sz="3200" dirty="0"/>
              <a:t> prije mnogo godina radila je kao profesorica Francuskog jezika u OŠ Nikole </a:t>
            </a:r>
            <a:r>
              <a:rPr lang="hr-HR" sz="3200" dirty="0" err="1"/>
              <a:t>Hribara</a:t>
            </a:r>
            <a:r>
              <a:rPr lang="hr-HR" sz="3200" dirty="0"/>
              <a:t>.</a:t>
            </a:r>
          </a:p>
          <a:p>
            <a:r>
              <a:rPr lang="hr-HR" sz="3200" dirty="0"/>
              <a:t>Živi u Velikoj Gorici.</a:t>
            </a:r>
          </a:p>
        </p:txBody>
      </p:sp>
    </p:spTree>
    <p:extLst>
      <p:ext uri="{BB962C8B-B14F-4D97-AF65-F5344CB8AC3E}">
        <p14:creationId xmlns:p14="http://schemas.microsoft.com/office/powerpoint/2010/main" val="37249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cycles &amp; How They Work — BC Cycling Coalition">
            <a:extLst>
              <a:ext uri="{FF2B5EF4-FFF2-40B4-BE49-F238E27FC236}">
                <a16:creationId xmlns:a16="http://schemas.microsoft.com/office/drawing/2014/main" id="{DFA7F690-6332-51B4-1D1C-CD7E4522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56" y="1142625"/>
            <a:ext cx="7672387" cy="552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E7BF570-96E1-E5EC-AF2D-C6435D9F3261}"/>
              </a:ext>
            </a:extLst>
          </p:cNvPr>
          <p:cNvSpPr txBox="1"/>
          <p:nvPr/>
        </p:nvSpPr>
        <p:spPr>
          <a:xfrm>
            <a:off x="9303544" y="653034"/>
            <a:ext cx="175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BICIKL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9ED3BE5-C75A-7668-B2C5-A34E7351206D}"/>
              </a:ext>
            </a:extLst>
          </p:cNvPr>
          <p:cNvSpPr txBox="1"/>
          <p:nvPr/>
        </p:nvSpPr>
        <p:spPr>
          <a:xfrm>
            <a:off x="419100" y="185838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ZAGONETKA</a:t>
            </a:r>
          </a:p>
          <a:p>
            <a:r>
              <a:rPr lang="hr-HR" sz="3600" dirty="0"/>
              <a:t>Imam samo dva kotača,</a:t>
            </a:r>
          </a:p>
          <a:p>
            <a:r>
              <a:rPr lang="hr-HR" sz="3600" dirty="0"/>
              <a:t>Trebam cestu i jahača.</a:t>
            </a:r>
          </a:p>
          <a:p>
            <a:r>
              <a:rPr lang="hr-HR" sz="3600" dirty="0"/>
              <a:t>Jurim hitro poput zeca,</a:t>
            </a:r>
          </a:p>
          <a:p>
            <a:r>
              <a:rPr lang="hr-HR" sz="3600" dirty="0"/>
              <a:t>A jašu me čak i djeca.</a:t>
            </a:r>
          </a:p>
        </p:txBody>
      </p:sp>
    </p:spTree>
    <p:extLst>
      <p:ext uri="{BB962C8B-B14F-4D97-AF65-F5344CB8AC3E}">
        <p14:creationId xmlns:p14="http://schemas.microsoft.com/office/powerpoint/2010/main" val="40652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EA608FBE-30E2-B120-8778-66966E0A2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157791"/>
              </p:ext>
            </p:extLst>
          </p:nvPr>
        </p:nvGraphicFramePr>
        <p:xfrm>
          <a:off x="751840" y="6190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F9F491BE-FF0E-E602-E7AB-49B1DEEA7893}"/>
              </a:ext>
            </a:extLst>
          </p:cNvPr>
          <p:cNvSpPr/>
          <p:nvPr/>
        </p:nvSpPr>
        <p:spPr>
          <a:xfrm>
            <a:off x="9701784" y="914400"/>
            <a:ext cx="1217168" cy="11887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72B46ACC-9E61-74D0-92F8-99B22E16769B}"/>
              </a:ext>
            </a:extLst>
          </p:cNvPr>
          <p:cNvSpPr/>
          <p:nvPr/>
        </p:nvSpPr>
        <p:spPr>
          <a:xfrm>
            <a:off x="9701784" y="4395216"/>
            <a:ext cx="1217168" cy="11887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87BE516-3E43-34FA-BFD4-344795F17E57}"/>
              </a:ext>
            </a:extLst>
          </p:cNvPr>
          <p:cNvSpPr txBox="1"/>
          <p:nvPr/>
        </p:nvSpPr>
        <p:spPr>
          <a:xfrm>
            <a:off x="6267450" y="2800350"/>
            <a:ext cx="206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ANKETA</a:t>
            </a:r>
          </a:p>
        </p:txBody>
      </p:sp>
    </p:spTree>
    <p:extLst>
      <p:ext uri="{BB962C8B-B14F-4D97-AF65-F5344CB8AC3E}">
        <p14:creationId xmlns:p14="http://schemas.microsoft.com/office/powerpoint/2010/main" val="226682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718F32D-AEAE-C43A-13AC-B326BFA12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8" t="11014" r="16376" b="16377"/>
          <a:stretch/>
        </p:blipFill>
        <p:spPr>
          <a:xfrm>
            <a:off x="419099" y="266700"/>
            <a:ext cx="5913637" cy="62769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C67B4A3-AD36-2C83-661F-E92F0B1F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485774"/>
            <a:ext cx="2814851" cy="28289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A5CD78C-C3A6-3C7B-0DAD-A9D240545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850" y="3625216"/>
            <a:ext cx="1962150" cy="27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92CE42B-B57C-9DCF-3717-0C98E29D54FE}"/>
              </a:ext>
            </a:extLst>
          </p:cNvPr>
          <p:cNvSpPr txBox="1"/>
          <p:nvPr/>
        </p:nvSpPr>
        <p:spPr>
          <a:xfrm>
            <a:off x="1197864" y="1088136"/>
            <a:ext cx="163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LIKOVI: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BD8D9AB-27AD-673F-046E-5E1D091C1922}"/>
              </a:ext>
            </a:extLst>
          </p:cNvPr>
          <p:cNvSpPr txBox="1"/>
          <p:nvPr/>
        </p:nvSpPr>
        <p:spPr>
          <a:xfrm>
            <a:off x="2465832" y="1088136"/>
            <a:ext cx="5580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Perica, mama, tata, palačinka, bicikl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51044A6-E45C-EEB2-5A8C-498D44048ADD}"/>
              </a:ext>
            </a:extLst>
          </p:cNvPr>
          <p:cNvSpPr txBox="1"/>
          <p:nvPr/>
        </p:nvSpPr>
        <p:spPr>
          <a:xfrm>
            <a:off x="1197864" y="2200656"/>
            <a:ext cx="378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 kome je ova priča?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3923657-5A29-C5D2-2F6F-6358D65CBFB0}"/>
              </a:ext>
            </a:extLst>
          </p:cNvPr>
          <p:cNvSpPr txBox="1"/>
          <p:nvPr/>
        </p:nvSpPr>
        <p:spPr>
          <a:xfrm>
            <a:off x="1197864" y="2723876"/>
            <a:ext cx="378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Koje je godišnje doba?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9B9B2CD-DCEC-F2A1-E69D-D6C3123385DC}"/>
              </a:ext>
            </a:extLst>
          </p:cNvPr>
          <p:cNvSpPr txBox="1"/>
          <p:nvPr/>
        </p:nvSpPr>
        <p:spPr>
          <a:xfrm>
            <a:off x="1197864" y="3313176"/>
            <a:ext cx="378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Što dječak želi naučiti?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4229A1D-222C-A188-A40E-7D2A48B3AD75}"/>
              </a:ext>
            </a:extLst>
          </p:cNvPr>
          <p:cNvSpPr txBox="1"/>
          <p:nvPr/>
        </p:nvSpPr>
        <p:spPr>
          <a:xfrm>
            <a:off x="1197864" y="389732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Tko mu pomaže naučiti voziti bicikl?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FD2CDD0-E530-5FD0-128E-B05076A18EDA}"/>
              </a:ext>
            </a:extLst>
          </p:cNvPr>
          <p:cNvSpPr txBox="1"/>
          <p:nvPr/>
        </p:nvSpPr>
        <p:spPr>
          <a:xfrm>
            <a:off x="1197864" y="448662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Je li uspješan?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E7195D5-7D6C-D568-2416-268E8F8BF28A}"/>
              </a:ext>
            </a:extLst>
          </p:cNvPr>
          <p:cNvSpPr txBox="1"/>
          <p:nvPr/>
        </p:nvSpPr>
        <p:spPr>
          <a:xfrm>
            <a:off x="1197864" y="507077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Tko je dječaka ohrabrio?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A88062E-F54F-8925-3929-017F6C34BAED}"/>
              </a:ext>
            </a:extLst>
          </p:cNvPr>
          <p:cNvSpPr txBox="1"/>
          <p:nvPr/>
        </p:nvSpPr>
        <p:spPr>
          <a:xfrm>
            <a:off x="1197864" y="565492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Što je sve dječak naučio? </a:t>
            </a:r>
          </a:p>
        </p:txBody>
      </p:sp>
      <p:pic>
        <p:nvPicPr>
          <p:cNvPr id="1026" name="Picture 2" descr="Happy Family Stock Illustrations – 479,280 Happy Family Stock  Illustrations, Vectors &amp; Clipart - Dreamstime">
            <a:extLst>
              <a:ext uri="{FF2B5EF4-FFF2-40B4-BE49-F238E27FC236}">
                <a16:creationId xmlns:a16="http://schemas.microsoft.com/office/drawing/2014/main" id="{AD700430-B3D0-7C9D-B3DD-5CD032C9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99" y="1654013"/>
            <a:ext cx="4486626" cy="44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hlinkClick r:id="rId3"/>
            <a:extLst>
              <a:ext uri="{FF2B5EF4-FFF2-40B4-BE49-F238E27FC236}">
                <a16:creationId xmlns:a16="http://schemas.microsoft.com/office/drawing/2014/main" id="{D1D09C0A-23B7-31A5-8DDB-4084EBFA60ED}"/>
              </a:ext>
            </a:extLst>
          </p:cNvPr>
          <p:cNvSpPr txBox="1"/>
          <p:nvPr/>
        </p:nvSpPr>
        <p:spPr>
          <a:xfrm>
            <a:off x="8810625" y="5863640"/>
            <a:ext cx="278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/>
              <a:t>Fotografija:Stock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732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0817557-5B94-6D63-5B29-90BF0A836A18}"/>
              </a:ext>
            </a:extLst>
          </p:cNvPr>
          <p:cNvSpPr txBox="1"/>
          <p:nvPr/>
        </p:nvSpPr>
        <p:spPr>
          <a:xfrm>
            <a:off x="1027175" y="456485"/>
            <a:ext cx="6983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Poslušaj i pogodi tko govori? </a:t>
            </a:r>
          </a:p>
        </p:txBody>
      </p:sp>
      <p:pic>
        <p:nvPicPr>
          <p:cNvPr id="4" name="Perica">
            <a:hlinkClick r:id="" action="ppaction://media"/>
            <a:extLst>
              <a:ext uri="{FF2B5EF4-FFF2-40B4-BE49-F238E27FC236}">
                <a16:creationId xmlns:a16="http://schemas.microsoft.com/office/drawing/2014/main" id="{4A4BF773-13E3-7DED-0447-B9035E03E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237" y="1922653"/>
            <a:ext cx="487363" cy="487363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0DFFAFA-C5C9-80BB-158F-5AA9E11E40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236" y="2940843"/>
            <a:ext cx="487363" cy="48736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FD344B6-DE9D-E32E-39B2-1D83CC8732DA}"/>
              </a:ext>
            </a:extLst>
          </p:cNvPr>
          <p:cNvSpPr txBox="1"/>
          <p:nvPr/>
        </p:nvSpPr>
        <p:spPr>
          <a:xfrm>
            <a:off x="4617720" y="1922653"/>
            <a:ext cx="304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Perica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E5E7687-98B3-2FDC-4AC8-12FBCA9F4AAF}"/>
              </a:ext>
            </a:extLst>
          </p:cNvPr>
          <p:cNvSpPr txBox="1"/>
          <p:nvPr/>
        </p:nvSpPr>
        <p:spPr>
          <a:xfrm>
            <a:off x="4696968" y="3058874"/>
            <a:ext cx="304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Tata</a:t>
            </a:r>
          </a:p>
        </p:txBody>
      </p:sp>
      <p:pic>
        <p:nvPicPr>
          <p:cNvPr id="9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F986A26B-F0A3-E02A-5E82-78A37A7DAC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1236" y="4098925"/>
            <a:ext cx="487363" cy="48736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442FF50-BBEA-1812-AFB8-5D10988122D0}"/>
              </a:ext>
            </a:extLst>
          </p:cNvPr>
          <p:cNvSpPr txBox="1"/>
          <p:nvPr/>
        </p:nvSpPr>
        <p:spPr>
          <a:xfrm>
            <a:off x="4696968" y="4216956"/>
            <a:ext cx="304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Palačinka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DE887F1-BED7-824F-0B03-24652F149B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442548" y="1274078"/>
            <a:ext cx="3977927" cy="39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8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CB84FD2-4AAD-455D-53C3-2DFA3A859E99}"/>
              </a:ext>
            </a:extLst>
          </p:cNvPr>
          <p:cNvSpPr txBox="1"/>
          <p:nvPr/>
        </p:nvSpPr>
        <p:spPr>
          <a:xfrm>
            <a:off x="2026920" y="699722"/>
            <a:ext cx="7574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/>
              <a:t>TKO JE KUKAVICA, A TKO HRABRICA?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D3A8B7C-9E48-A6D4-B329-CEE6A0DB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410" y="2146272"/>
            <a:ext cx="5829300" cy="46672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89A30A6-4538-BD92-544D-04262496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1793847"/>
            <a:ext cx="3422650" cy="2053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F6E65DF-96D1-5820-760A-0147799DD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615" y="1663686"/>
            <a:ext cx="3477190" cy="231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189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99D874D-BEF0-D7C5-789A-1403802C3F31}"/>
              </a:ext>
            </a:extLst>
          </p:cNvPr>
          <p:cNvSpPr txBox="1"/>
          <p:nvPr/>
        </p:nvSpPr>
        <p:spPr>
          <a:xfrm>
            <a:off x="1496567" y="937466"/>
            <a:ext cx="474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PREDSTAVI SE KAO DA SI PERICA.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B025E1-51E5-E6CE-EB2E-EB5656681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800100"/>
            <a:ext cx="5219699" cy="5044597"/>
          </a:xfrm>
          <a:prstGeom prst="rect">
            <a:avLst/>
          </a:prstGeom>
        </p:spPr>
      </p:pic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id="{054D6594-9B07-AFD1-86EF-23FE9FDA1D96}"/>
              </a:ext>
            </a:extLst>
          </p:cNvPr>
          <p:cNvSpPr/>
          <p:nvPr/>
        </p:nvSpPr>
        <p:spPr>
          <a:xfrm>
            <a:off x="932307" y="1903666"/>
            <a:ext cx="3954018" cy="3050667"/>
          </a:xfrm>
          <a:prstGeom prst="wedgeRoundRectCallout">
            <a:avLst>
              <a:gd name="adj1" fmla="val 113917"/>
              <a:gd name="adj2" fmla="val -206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JA SAM PERICA…</a:t>
            </a:r>
          </a:p>
        </p:txBody>
      </p:sp>
    </p:spTree>
    <p:extLst>
      <p:ext uri="{BB962C8B-B14F-4D97-AF65-F5344CB8AC3E}">
        <p14:creationId xmlns:p14="http://schemas.microsoft.com/office/powerpoint/2010/main" val="1676122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178</Words>
  <Application>Microsoft Office PowerPoint</Application>
  <PresentationFormat>Široki zaslon</PresentationFormat>
  <Paragraphs>36</Paragraphs>
  <Slides>11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HRABRICA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HRABRICA</dc:title>
  <dc:creator>Vesna Stipić</dc:creator>
  <cp:lastModifiedBy>Vesna Stipić</cp:lastModifiedBy>
  <cp:revision>1</cp:revision>
  <dcterms:created xsi:type="dcterms:W3CDTF">2024-02-29T12:55:34Z</dcterms:created>
  <dcterms:modified xsi:type="dcterms:W3CDTF">2024-04-28T15:28:38Z</dcterms:modified>
</cp:coreProperties>
</file>