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FF09"/>
    <a:srgbClr val="C5FF8B"/>
    <a:srgbClr val="FFEBF5"/>
    <a:srgbClr val="FFFF5D"/>
    <a:srgbClr val="F4EE00"/>
    <a:srgbClr val="75EA00"/>
    <a:srgbClr val="ADEA00"/>
    <a:srgbClr val="C1C1FF"/>
    <a:srgbClr val="E7E7FF"/>
    <a:srgbClr val="FFF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94B628-DDB8-4536-8D67-8211DDC81168}" v="59" dt="2024-04-28T15:55:53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8252A1-9646-4788-933C-61BE23FD7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D53F59A-95A9-40C6-A271-2167E5CBB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63A2550-8E19-403E-B832-8591D2A1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26EA4C4-43F4-4910-AE8E-0BE190522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A35A5F8-50B3-4DC8-8A78-64CDCA9E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133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C54E4A-0803-4EBF-B791-43000C697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C51C44B-1EBD-4F52-BB41-0E55E46D1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35CD711-DD74-44BA-9EB6-951A87B0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BB3B19D-F056-4FE4-8E9C-C4D106F30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F152B2E-99F0-4BEC-A5CE-B2CD3E75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718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67F0A58-D948-4657-8397-DA43C0D59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EBD5755-06E6-4FBA-A6C1-1E8C2B19B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57B3FD0-848B-47FB-A7F1-A2B88FB5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44D7DBA-C6FA-437D-8FCF-A30DC351C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224EABD-7625-44C3-A6F5-74651D90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618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D3759E-090F-4342-A034-0E3B75DCB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B65D230-C2AA-487D-8C42-A0948D8AD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52D97D7-87F8-466B-A126-F42D6CC1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25F9E86-3849-49A2-BB72-025BD40D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EB3867D-034F-48AE-AD4C-82781979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377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3089B4-656D-4FC8-8D1A-AC4B27537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65FB70B-EA7B-4CB0-83F2-BB1AF9B0B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6331BC2-80D9-4D01-BD80-DBC10B364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D871146-53DC-440C-A94F-B4DF24509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508975E-17A3-4C54-A893-A235848E3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30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9B4C33-4DD4-4159-9BBC-2BD2C7B2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0C5622-0DC0-4F2A-B725-94F22D5EA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314D19E-D164-4721-BE16-69BD2D4DA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E49E2F3-83CC-45F7-A343-9C7D360D6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4EA8194-BA17-443F-9303-7702B7F0F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E9CA65A-D5EE-452E-8846-1A7DF4B8D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575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DD204E-6A7D-4F14-8F34-387D32DB2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319D89C-9804-47F8-9E6F-ACA81D0E9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4586506-9824-4D20-9B73-84D2B5665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29B3312-70CD-4B39-8669-E11AEC8DF1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D44FBF6-BA67-4B0D-B6E4-9C8E15BD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114162E-5084-49C2-B64C-C3905A5B6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A182D904-85CD-4D6A-8BB1-038C7FAD4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71EA36C2-F568-426C-8798-B71F8525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22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77B5AF-EC0E-42D3-B3C9-7FE28C4E8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9249E2C-A974-4988-87E2-0E89DBD39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41C0CB7-7A13-4F9F-B2D4-E0795B1C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06F162A-03B4-4BFD-A998-9CBA8E16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555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154E263-03B5-4BE0-8689-847DDB709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EC19E454-0E29-48A8-9A0C-A4B57797B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985980E-685C-44AE-8AF4-C8634951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304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0269D0-A0FB-4DCE-B265-E1FA8A4C6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7A8481-4436-4845-A07D-C5E27B995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5B128C9-CEFD-4D27-9110-9780D6632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0C42DE9-D0C2-4A14-A3B1-1A5076851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7583D7D-30C8-45FF-A699-41EF96524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6BEC7B5-9720-48A9-BBB3-70243AE0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04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EDA664-7A4B-4F9B-97F1-16038194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F9C4D016-8771-42F1-8C96-2031709C1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979B81E-2A55-479C-BD3C-E403A039B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E56B4B7-8D0F-4E24-9A1A-A932651E2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77B1333-9B83-4A79-B816-5904F462D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647E596-6733-44CA-A4EB-B837570E2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029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78037B2E-DCB6-41DD-A6CA-59BEDD9D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A49E721-686F-4CFC-8047-A3AB747F0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22C9C27-2B88-40E4-969D-AD08C5EDE9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C955C-E004-45A3-9D0A-26C1BD02BA76}" type="datetimeFigureOut">
              <a:rPr lang="hr-HR" smtClean="0"/>
              <a:t>28.4.2024.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64893CD-037C-4DB7-9AE9-79F862748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0939201-0D6A-4F7F-937E-B4D811AF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EE7CA-2C56-424E-B31F-8297609C94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069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 Spring Things For Families To Do In Kansas City This Weekend | KCUR">
            <a:extLst>
              <a:ext uri="{FF2B5EF4-FFF2-40B4-BE49-F238E27FC236}">
                <a16:creationId xmlns:a16="http://schemas.microsoft.com/office/drawing/2014/main" id="{60B4294C-A4AA-4A94-9360-3A14862FB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85725"/>
            <a:ext cx="11982450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42B9349F-44BE-425D-961C-0CB4CE63496C}"/>
              </a:ext>
            </a:extLst>
          </p:cNvPr>
          <p:cNvSpPr txBox="1"/>
          <p:nvPr/>
        </p:nvSpPr>
        <p:spPr>
          <a:xfrm>
            <a:off x="1038225" y="781050"/>
            <a:ext cx="44291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PROLJEĆE – IZRADA PLAKATA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58964E80-BE31-4FE4-B495-A1AF4E48E2AB}"/>
              </a:ext>
            </a:extLst>
          </p:cNvPr>
          <p:cNvSpPr txBox="1"/>
          <p:nvPr/>
        </p:nvSpPr>
        <p:spPr>
          <a:xfrm>
            <a:off x="1038224" y="3877032"/>
            <a:ext cx="44291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Vremenske prilike, boljke i životinje</a:t>
            </a:r>
          </a:p>
          <a:p>
            <a:pPr algn="ctr"/>
            <a:r>
              <a:rPr lang="hr-HR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Proljeće i ljudi</a:t>
            </a:r>
          </a:p>
          <a:p>
            <a:pPr algn="ctr"/>
            <a:endParaRPr lang="hr-HR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6B6D2148-42DC-4FA9-9817-401B9518E150}"/>
              </a:ext>
            </a:extLst>
          </p:cNvPr>
          <p:cNvSpPr txBox="1"/>
          <p:nvPr/>
        </p:nvSpPr>
        <p:spPr>
          <a:xfrm>
            <a:off x="5994461" y="5606558"/>
            <a:ext cx="5594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Pripremila: Vesna Stipić, </a:t>
            </a:r>
            <a:r>
              <a:rPr lang="hr-HR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mag.prim.educ</a:t>
            </a:r>
            <a:r>
              <a:rPr lang="hr-HR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23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8 Spring Things For Families To Do In Kansas City This Weekend | KCUR">
            <a:extLst>
              <a:ext uri="{FF2B5EF4-FFF2-40B4-BE49-F238E27FC236}">
                <a16:creationId xmlns:a16="http://schemas.microsoft.com/office/drawing/2014/main" id="{50203C18-9939-4324-979B-F8F9FA0D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3825"/>
            <a:ext cx="11982450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AC1304FD-3CE4-4880-8BE2-F03F0EEBB5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04" t="19305" r="22031" b="8055"/>
          <a:stretch/>
        </p:blipFill>
        <p:spPr>
          <a:xfrm>
            <a:off x="3944554" y="654127"/>
            <a:ext cx="6981826" cy="4981575"/>
          </a:xfrm>
          <a:prstGeom prst="rect">
            <a:avLst/>
          </a:prstGeom>
          <a:ln w="38100" cap="sq">
            <a:solidFill>
              <a:srgbClr val="FF99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Oblačić za govor: pravokutnik 5">
            <a:extLst>
              <a:ext uri="{FF2B5EF4-FFF2-40B4-BE49-F238E27FC236}">
                <a16:creationId xmlns:a16="http://schemas.microsoft.com/office/drawing/2014/main" id="{A614FB3F-9AC9-496F-AFC5-E392E1DFB0A7}"/>
              </a:ext>
            </a:extLst>
          </p:cNvPr>
          <p:cNvSpPr/>
          <p:nvPr/>
        </p:nvSpPr>
        <p:spPr>
          <a:xfrm>
            <a:off x="692458" y="870012"/>
            <a:ext cx="2260894" cy="1917576"/>
          </a:xfrm>
          <a:prstGeom prst="wedgeRectCallout">
            <a:avLst>
              <a:gd name="adj1" fmla="val 166024"/>
              <a:gd name="adj2" fmla="val -36228"/>
            </a:avLst>
          </a:prstGeom>
          <a:noFill/>
          <a:ln w="28575">
            <a:solidFill>
              <a:srgbClr val="FFEBF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Naziv godišnjeg doba koje traje. Piši što ljepšim velikim slovima. Slova možeš izrezati iz časopisa ili iz papira u boji.</a:t>
            </a:r>
          </a:p>
        </p:txBody>
      </p:sp>
      <p:sp>
        <p:nvSpPr>
          <p:cNvPr id="7" name="Oblačić za govor: pravokutnik 6">
            <a:extLst>
              <a:ext uri="{FF2B5EF4-FFF2-40B4-BE49-F238E27FC236}">
                <a16:creationId xmlns:a16="http://schemas.microsoft.com/office/drawing/2014/main" id="{5882A138-73A5-46C9-8FC3-27B2937E16DC}"/>
              </a:ext>
            </a:extLst>
          </p:cNvPr>
          <p:cNvSpPr/>
          <p:nvPr/>
        </p:nvSpPr>
        <p:spPr>
          <a:xfrm>
            <a:off x="692458" y="3111625"/>
            <a:ext cx="2260894" cy="1336088"/>
          </a:xfrm>
          <a:prstGeom prst="wedgeRectCallout">
            <a:avLst>
              <a:gd name="adj1" fmla="val 109481"/>
              <a:gd name="adj2" fmla="val -107061"/>
            </a:avLst>
          </a:prstGeom>
          <a:noFill/>
          <a:ln w="28575">
            <a:solidFill>
              <a:srgbClr val="FFEBF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Kakvo je vrijeme?</a:t>
            </a:r>
          </a:p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Nacrtaj simbole za vremenske prilike u proljeće. </a:t>
            </a:r>
          </a:p>
        </p:txBody>
      </p:sp>
      <p:sp>
        <p:nvSpPr>
          <p:cNvPr id="8" name="Oblačić za govor: pravokutnik 7">
            <a:extLst>
              <a:ext uri="{FF2B5EF4-FFF2-40B4-BE49-F238E27FC236}">
                <a16:creationId xmlns:a16="http://schemas.microsoft.com/office/drawing/2014/main" id="{385EBEC7-20E7-4571-A320-CE3D46FE6A23}"/>
              </a:ext>
            </a:extLst>
          </p:cNvPr>
          <p:cNvSpPr/>
          <p:nvPr/>
        </p:nvSpPr>
        <p:spPr>
          <a:xfrm>
            <a:off x="1393794" y="4892062"/>
            <a:ext cx="2260894" cy="1336088"/>
          </a:xfrm>
          <a:prstGeom prst="wedgeRectCallout">
            <a:avLst>
              <a:gd name="adj1" fmla="val 83173"/>
              <a:gd name="adj2" fmla="val -188124"/>
            </a:avLst>
          </a:prstGeom>
          <a:noFill/>
          <a:ln w="28575">
            <a:solidFill>
              <a:srgbClr val="FFEBF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Prepiši iz udžbenika rečenicu o duljini dana i noći u proljeće.</a:t>
            </a:r>
          </a:p>
        </p:txBody>
      </p:sp>
    </p:spTree>
    <p:extLst>
      <p:ext uri="{BB962C8B-B14F-4D97-AF65-F5344CB8AC3E}">
        <p14:creationId xmlns:p14="http://schemas.microsoft.com/office/powerpoint/2010/main" val="428002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8 Spring Things For Families To Do In Kansas City This Weekend | KCUR">
            <a:extLst>
              <a:ext uri="{FF2B5EF4-FFF2-40B4-BE49-F238E27FC236}">
                <a16:creationId xmlns:a16="http://schemas.microsoft.com/office/drawing/2014/main" id="{50203C18-9939-4324-979B-F8F9FA0D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0"/>
            <a:ext cx="11982450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AC1304FD-3CE4-4880-8BE2-F03F0EEBB5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04" t="19305" r="22031" b="8055"/>
          <a:stretch/>
        </p:blipFill>
        <p:spPr>
          <a:xfrm>
            <a:off x="3474038" y="378919"/>
            <a:ext cx="6981826" cy="4981575"/>
          </a:xfrm>
          <a:prstGeom prst="rect">
            <a:avLst/>
          </a:prstGeom>
          <a:ln w="38100" cap="sq">
            <a:solidFill>
              <a:srgbClr val="FF99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blačić za govor: pravokutnik 7">
            <a:extLst>
              <a:ext uri="{FF2B5EF4-FFF2-40B4-BE49-F238E27FC236}">
                <a16:creationId xmlns:a16="http://schemas.microsoft.com/office/drawing/2014/main" id="{385EBEC7-20E7-4571-A320-CE3D46FE6A23}"/>
              </a:ext>
            </a:extLst>
          </p:cNvPr>
          <p:cNvSpPr/>
          <p:nvPr/>
        </p:nvSpPr>
        <p:spPr>
          <a:xfrm>
            <a:off x="712230" y="968131"/>
            <a:ext cx="2260894" cy="1336088"/>
          </a:xfrm>
          <a:prstGeom prst="wedgeRectCallout">
            <a:avLst>
              <a:gd name="adj1" fmla="val 102413"/>
              <a:gd name="adj2" fmla="val 189286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Nacrtaj vjesnika proljeća čije ime počinje 17. slovom abecede.</a:t>
            </a:r>
          </a:p>
        </p:txBody>
      </p:sp>
      <p:sp>
        <p:nvSpPr>
          <p:cNvPr id="9" name="Oblačić za govor: pravokutnik 8">
            <a:extLst>
              <a:ext uri="{FF2B5EF4-FFF2-40B4-BE49-F238E27FC236}">
                <a16:creationId xmlns:a16="http://schemas.microsoft.com/office/drawing/2014/main" id="{F679B59D-E577-4BC1-8530-6C8ED29D6353}"/>
              </a:ext>
            </a:extLst>
          </p:cNvPr>
          <p:cNvSpPr/>
          <p:nvPr/>
        </p:nvSpPr>
        <p:spPr>
          <a:xfrm>
            <a:off x="605689" y="4826769"/>
            <a:ext cx="2260894" cy="1336088"/>
          </a:xfrm>
          <a:prstGeom prst="wedgeRectCallout">
            <a:avLst>
              <a:gd name="adj1" fmla="val 175056"/>
              <a:gd name="adj2" fmla="val -4991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Nacrtaj proljetnicu koja ti se najviše sviđa i napiši njen naziv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332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8 Spring Things For Families To Do In Kansas City This Weekend | KCUR">
            <a:extLst>
              <a:ext uri="{FF2B5EF4-FFF2-40B4-BE49-F238E27FC236}">
                <a16:creationId xmlns:a16="http://schemas.microsoft.com/office/drawing/2014/main" id="{50203C18-9939-4324-979B-F8F9FA0D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32829"/>
            <a:ext cx="11982450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AC1304FD-3CE4-4880-8BE2-F03F0EEBB5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04" t="19305" r="22031" b="8055"/>
          <a:stretch/>
        </p:blipFill>
        <p:spPr>
          <a:xfrm>
            <a:off x="464508" y="214821"/>
            <a:ext cx="6981826" cy="4981575"/>
          </a:xfrm>
          <a:prstGeom prst="rect">
            <a:avLst/>
          </a:prstGeom>
          <a:ln w="38100" cap="sq">
            <a:solidFill>
              <a:srgbClr val="FF99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Oblačić za govor: pravokutnik 8">
            <a:extLst>
              <a:ext uri="{FF2B5EF4-FFF2-40B4-BE49-F238E27FC236}">
                <a16:creationId xmlns:a16="http://schemas.microsoft.com/office/drawing/2014/main" id="{F679B59D-E577-4BC1-8530-6C8ED29D6353}"/>
              </a:ext>
            </a:extLst>
          </p:cNvPr>
          <p:cNvSpPr/>
          <p:nvPr/>
        </p:nvSpPr>
        <p:spPr>
          <a:xfrm>
            <a:off x="8636332" y="432322"/>
            <a:ext cx="2260894" cy="2373022"/>
          </a:xfrm>
          <a:prstGeom prst="wedgeRectCallout">
            <a:avLst>
              <a:gd name="adj1" fmla="val -138681"/>
              <a:gd name="adj2" fmla="val 19454"/>
            </a:avLst>
          </a:prstGeom>
          <a:solidFill>
            <a:srgbClr val="E7E7FF"/>
          </a:solidFill>
          <a:ln>
            <a:solidFill>
              <a:srgbClr val="FF99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Nacrtaj dječaka odjevenog za kišovit proljetni dan poput djevojčice sa slike u Tragu u riječi str.106.</a:t>
            </a:r>
          </a:p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Promijeni boje.</a:t>
            </a:r>
          </a:p>
        </p:txBody>
      </p:sp>
      <p:sp>
        <p:nvSpPr>
          <p:cNvPr id="6" name="Oblačić za govor: pravokutnik 5">
            <a:extLst>
              <a:ext uri="{FF2B5EF4-FFF2-40B4-BE49-F238E27FC236}">
                <a16:creationId xmlns:a16="http://schemas.microsoft.com/office/drawing/2014/main" id="{44EF885D-E7C3-4263-B218-0C9A70CF91F8}"/>
              </a:ext>
            </a:extLst>
          </p:cNvPr>
          <p:cNvSpPr/>
          <p:nvPr/>
        </p:nvSpPr>
        <p:spPr>
          <a:xfrm>
            <a:off x="8744344" y="3338004"/>
            <a:ext cx="2260894" cy="2373022"/>
          </a:xfrm>
          <a:prstGeom prst="wedgeRectCallout">
            <a:avLst>
              <a:gd name="adj1" fmla="val -250197"/>
              <a:gd name="adj2" fmla="val -96894"/>
            </a:avLst>
          </a:prstGeom>
          <a:solidFill>
            <a:srgbClr val="C1C1FF"/>
          </a:solidFill>
          <a:ln>
            <a:solidFill>
              <a:srgbClr val="C1C1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Nakon kiše na nebu se stvori,</a:t>
            </a:r>
            <a:b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prekrasnim bojama kao da govori.</a:t>
            </a:r>
            <a:b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Jedna do druge šarena je pruga,</a:t>
            </a:r>
            <a:b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Ti znaš, ona zove se _______.</a:t>
            </a:r>
          </a:p>
        </p:txBody>
      </p:sp>
    </p:spTree>
    <p:extLst>
      <p:ext uri="{BB962C8B-B14F-4D97-AF65-F5344CB8AC3E}">
        <p14:creationId xmlns:p14="http://schemas.microsoft.com/office/powerpoint/2010/main" val="263613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8 Spring Things For Families To Do In Kansas City This Weekend | KCUR">
            <a:extLst>
              <a:ext uri="{FF2B5EF4-FFF2-40B4-BE49-F238E27FC236}">
                <a16:creationId xmlns:a16="http://schemas.microsoft.com/office/drawing/2014/main" id="{50203C18-9939-4324-979B-F8F9FA0D8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32829"/>
            <a:ext cx="11982450" cy="661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AC1304FD-3CE4-4880-8BE2-F03F0EEBB5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04" t="19305" r="22031" b="8055"/>
          <a:stretch/>
        </p:blipFill>
        <p:spPr>
          <a:xfrm>
            <a:off x="2790458" y="214821"/>
            <a:ext cx="6981826" cy="4981575"/>
          </a:xfrm>
          <a:prstGeom prst="rect">
            <a:avLst/>
          </a:prstGeom>
          <a:ln w="38100" cap="sq">
            <a:solidFill>
              <a:srgbClr val="FF99CC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Oblačić za govor: pravokutnik 5">
            <a:extLst>
              <a:ext uri="{FF2B5EF4-FFF2-40B4-BE49-F238E27FC236}">
                <a16:creationId xmlns:a16="http://schemas.microsoft.com/office/drawing/2014/main" id="{44EF885D-E7C3-4263-B218-0C9A70CF91F8}"/>
              </a:ext>
            </a:extLst>
          </p:cNvPr>
          <p:cNvSpPr/>
          <p:nvPr/>
        </p:nvSpPr>
        <p:spPr>
          <a:xfrm>
            <a:off x="319595" y="1406139"/>
            <a:ext cx="3426782" cy="2598938"/>
          </a:xfrm>
          <a:prstGeom prst="wedgeRectCallout">
            <a:avLst>
              <a:gd name="adj1" fmla="val 131672"/>
              <a:gd name="adj2" fmla="val 33568"/>
            </a:avLst>
          </a:prstGeom>
          <a:solidFill>
            <a:srgbClr val="C5FF8B"/>
          </a:solidFill>
          <a:ln>
            <a:solidFill>
              <a:srgbClr val="FF99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Nacrtaj pticu iz zagonetke, njene mlade u njihovom proljetnom staništu. </a:t>
            </a:r>
          </a:p>
          <a:p>
            <a:pPr algn="ctr"/>
            <a: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 jesen kreće prema jugu,                       </a:t>
            </a:r>
            <a:b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gdje ostaje zimu dugu.</a:t>
            </a:r>
            <a:b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Kada dođe proljeće,</a:t>
            </a:r>
            <a:b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opet nama dolijeće.</a:t>
            </a:r>
            <a:b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Draga nam je ova ptica,</a:t>
            </a:r>
            <a:b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hr-HR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 zove se ______________ .</a:t>
            </a:r>
          </a:p>
          <a:p>
            <a:pPr algn="ctr"/>
            <a:endParaRPr lang="hr-HR" dirty="0"/>
          </a:p>
        </p:txBody>
      </p:sp>
      <p:sp>
        <p:nvSpPr>
          <p:cNvPr id="8" name="Oblačić za govor: pravokutnik 7">
            <a:extLst>
              <a:ext uri="{FF2B5EF4-FFF2-40B4-BE49-F238E27FC236}">
                <a16:creationId xmlns:a16="http://schemas.microsoft.com/office/drawing/2014/main" id="{6AEA1221-B9FB-4B7C-83BB-3E8BF7F61596}"/>
              </a:ext>
            </a:extLst>
          </p:cNvPr>
          <p:cNvSpPr/>
          <p:nvPr/>
        </p:nvSpPr>
        <p:spPr>
          <a:xfrm>
            <a:off x="10679195" y="2627791"/>
            <a:ext cx="1003820" cy="2665752"/>
          </a:xfrm>
          <a:prstGeom prst="wedgeRectCallout">
            <a:avLst>
              <a:gd name="adj1" fmla="val -147920"/>
              <a:gd name="adj2" fmla="val -21965"/>
            </a:avLst>
          </a:prstGeom>
          <a:solidFill>
            <a:srgbClr val="ADEA00"/>
          </a:solidFill>
          <a:ln>
            <a:solidFill>
              <a:srgbClr val="FF99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Koliko ti se sviđa </a:t>
            </a:r>
            <a:r>
              <a:rPr lang="hr-HR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izrada plakata? </a:t>
            </a:r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Odaberi znak i nacrtaj ga.</a:t>
            </a:r>
          </a:p>
        </p:txBody>
      </p:sp>
      <p:sp>
        <p:nvSpPr>
          <p:cNvPr id="10" name="Oblačić za govor: pravokutnik 9">
            <a:extLst>
              <a:ext uri="{FF2B5EF4-FFF2-40B4-BE49-F238E27FC236}">
                <a16:creationId xmlns:a16="http://schemas.microsoft.com/office/drawing/2014/main" id="{ABFDEB9C-CB18-4D60-B181-463946F26823}"/>
              </a:ext>
            </a:extLst>
          </p:cNvPr>
          <p:cNvSpPr/>
          <p:nvPr/>
        </p:nvSpPr>
        <p:spPr>
          <a:xfrm>
            <a:off x="6856519" y="5600909"/>
            <a:ext cx="2207582" cy="498050"/>
          </a:xfrm>
          <a:prstGeom prst="wedgeRectCallout">
            <a:avLst>
              <a:gd name="adj1" fmla="val 23924"/>
              <a:gd name="adj2" fmla="val -149844"/>
            </a:avLst>
          </a:prstGeom>
          <a:solidFill>
            <a:srgbClr val="75EA00"/>
          </a:solidFill>
          <a:ln>
            <a:solidFill>
              <a:srgbClr val="FF99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Ime i prezime, razred</a:t>
            </a:r>
          </a:p>
        </p:txBody>
      </p:sp>
      <p:sp>
        <p:nvSpPr>
          <p:cNvPr id="11" name="Oblačić za govor: pravokutnik 10">
            <a:extLst>
              <a:ext uri="{FF2B5EF4-FFF2-40B4-BE49-F238E27FC236}">
                <a16:creationId xmlns:a16="http://schemas.microsoft.com/office/drawing/2014/main" id="{0D064D1D-9F4B-467B-88A8-2C03ABF152B5}"/>
              </a:ext>
            </a:extLst>
          </p:cNvPr>
          <p:cNvSpPr/>
          <p:nvPr/>
        </p:nvSpPr>
        <p:spPr>
          <a:xfrm>
            <a:off x="1784412" y="5354206"/>
            <a:ext cx="3098307" cy="589046"/>
          </a:xfrm>
          <a:prstGeom prst="wedgeRectCallout">
            <a:avLst>
              <a:gd name="adj1" fmla="val 117950"/>
              <a:gd name="adj2" fmla="val -182173"/>
            </a:avLst>
          </a:prstGeom>
          <a:solidFill>
            <a:srgbClr val="C5FF8B"/>
          </a:solidFill>
          <a:ln w="28575">
            <a:solidFill>
              <a:srgbClr val="FFEBF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Poruka o proljetnicama!</a:t>
            </a:r>
          </a:p>
        </p:txBody>
      </p:sp>
    </p:spTree>
    <p:extLst>
      <p:ext uri="{BB962C8B-B14F-4D97-AF65-F5344CB8AC3E}">
        <p14:creationId xmlns:p14="http://schemas.microsoft.com/office/powerpoint/2010/main" val="533578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alena i Klepetan postali roditelji, u gnijezdu klepeću četiri ...">
            <a:extLst>
              <a:ext uri="{FF2B5EF4-FFF2-40B4-BE49-F238E27FC236}">
                <a16:creationId xmlns:a16="http://schemas.microsoft.com/office/drawing/2014/main" id="{666648DE-C3FB-4DB8-84E9-D0F8670A7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0" y="247650"/>
            <a:ext cx="9502810" cy="636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lačić za govor: pravokutnik 2">
            <a:extLst>
              <a:ext uri="{FF2B5EF4-FFF2-40B4-BE49-F238E27FC236}">
                <a16:creationId xmlns:a16="http://schemas.microsoft.com/office/drawing/2014/main" id="{2DFB4E46-0BB5-463A-B21F-8B3A4FBC3E47}"/>
              </a:ext>
            </a:extLst>
          </p:cNvPr>
          <p:cNvSpPr/>
          <p:nvPr/>
        </p:nvSpPr>
        <p:spPr>
          <a:xfrm>
            <a:off x="8640762" y="319781"/>
            <a:ext cx="2420815" cy="2718694"/>
          </a:xfrm>
          <a:prstGeom prst="wedgeRectCallout">
            <a:avLst>
              <a:gd name="adj1" fmla="val -132563"/>
              <a:gd name="adj2" fmla="val -4899"/>
            </a:avLst>
          </a:prstGeom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n w="12700">
                  <a:solidFill>
                    <a:srgbClr val="84FF09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BRAVO!!!</a:t>
            </a:r>
          </a:p>
          <a:p>
            <a:pPr algn="ctr"/>
            <a:r>
              <a:rPr lang="hr-HR" sz="2800" b="1" dirty="0">
                <a:ln w="12700">
                  <a:solidFill>
                    <a:srgbClr val="84FF09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Svoj plakat prikaži na sljedećem satu prirode i društva. </a:t>
            </a:r>
          </a:p>
        </p:txBody>
      </p:sp>
    </p:spTree>
    <p:extLst>
      <p:ext uri="{BB962C8B-B14F-4D97-AF65-F5344CB8AC3E}">
        <p14:creationId xmlns:p14="http://schemas.microsoft.com/office/powerpoint/2010/main" val="146743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227</Words>
  <Application>Microsoft Office PowerPoint</Application>
  <PresentationFormat>Široki zaslon</PresentationFormat>
  <Paragraphs>20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Vesna Stipić</dc:creator>
  <cp:lastModifiedBy>Vesna Stipić</cp:lastModifiedBy>
  <cp:revision>10</cp:revision>
  <dcterms:created xsi:type="dcterms:W3CDTF">2020-03-30T14:52:08Z</dcterms:created>
  <dcterms:modified xsi:type="dcterms:W3CDTF">2024-04-28T15:57:18Z</dcterms:modified>
</cp:coreProperties>
</file>