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omic Neue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micNeue-bold.fntdata"/><Relationship Id="rId14" Type="http://schemas.openxmlformats.org/officeDocument/2006/relationships/font" Target="fonts/ComicNeue-regular.fntdata"/><Relationship Id="rId17" Type="http://schemas.openxmlformats.org/officeDocument/2006/relationships/font" Target="fonts/ComicNeue-boldItalic.fntdata"/><Relationship Id="rId16" Type="http://schemas.openxmlformats.org/officeDocument/2006/relationships/font" Target="fonts/Comic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a788f14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a788f14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da788f145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da788f145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f77bfc84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f77bfc84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f77bfc84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f77bfc84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77bfc84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77bfc84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da788f145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da788f145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da788f145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da788f145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mJjyZrLDgppea7Ncpjq6aHeg44rvWqxp/edit?usp=sharing&amp;ouid=107861760668544550607&amp;rtpof=true&amp;sd=true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latin typeface="Comic Sans MS"/>
                <a:ea typeface="Comic Sans MS"/>
                <a:cs typeface="Comic Sans MS"/>
                <a:sym typeface="Comic Sans MS"/>
              </a:rPr>
              <a:t>PONOVIMO!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AutoNum type="arabicPeriod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Navedite skupine dječje konfekcije.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AutoNum type="arabicPeriod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Objasnite određivanje dječje odjevne veličine.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AutoNum type="arabicPeriod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Zašto je važno obratiti pažnju na državu iz koje dolazi dječja roba?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AutoNum type="arabicPeriod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Na što je potrebno obratiti pažnju kod kupnje dječje odjeće?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AutoNum type="arabicPeriod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Navedite nekoliko savjeta kod odabira dječje odjeće.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AutoNum type="arabicPeriod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Kako izmjeriti dijete?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403950" y="1275675"/>
            <a:ext cx="8520600" cy="84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3600">
                <a:latin typeface="Comic Sans MS"/>
                <a:ea typeface="Comic Sans MS"/>
                <a:cs typeface="Comic Sans MS"/>
                <a:sym typeface="Comic Sans MS"/>
              </a:rPr>
              <a:t>RADIONICA</a:t>
            </a:r>
            <a:endParaRPr sz="3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848650" y="2384050"/>
            <a:ext cx="4296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 sz="4200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Dječja konfekcija</a:t>
            </a:r>
            <a:endParaRPr b="1" sz="42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4300" y="1993100"/>
            <a:ext cx="3006100" cy="30061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0" y="0"/>
            <a:ext cx="30000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„Tekstil”</a:t>
            </a:r>
            <a:endParaRPr sz="280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hr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Prodavač, 1.D</a:t>
            </a:r>
            <a:endParaRPr sz="280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hr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Nastavnica: Ivana Kevdžija, mag.oec.</a:t>
            </a:r>
            <a:endParaRPr sz="2800">
              <a:solidFill>
                <a:schemeClr val="dk1"/>
              </a:solidFill>
              <a:latin typeface="Comic Neue"/>
              <a:ea typeface="Comic Neue"/>
              <a:cs typeface="Comic Neue"/>
              <a:sym typeface="Comic Neue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hr">
                <a:solidFill>
                  <a:schemeClr val="dk1"/>
                </a:solidFill>
                <a:latin typeface="Comic Neue"/>
                <a:ea typeface="Comic Neue"/>
                <a:cs typeface="Comic Neue"/>
                <a:sym typeface="Comic Neue"/>
              </a:rPr>
              <a:t>Ekonomska i turistička škola Daruvar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latin typeface="Comic Sans MS"/>
                <a:ea typeface="Comic Sans MS"/>
                <a:cs typeface="Comic Sans MS"/>
                <a:sym typeface="Comic Sans MS"/>
              </a:rPr>
              <a:t>ISHODI: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Comic Sans MS"/>
              <a:buChar char="●"/>
            </a:pPr>
            <a:r>
              <a:rPr lang="hr" sz="21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organizirati donesene materijale </a:t>
            </a:r>
            <a:endParaRPr sz="21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Comic Sans MS"/>
              <a:buChar char="●"/>
            </a:pPr>
            <a:r>
              <a:rPr lang="hr" sz="21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kreirati mapu pod nazivom “Dječja konfekcija”</a:t>
            </a:r>
            <a:endParaRPr sz="21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Comic Sans MS"/>
              <a:buChar char="●"/>
            </a:pPr>
            <a:r>
              <a:rPr lang="hr" sz="21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primijeniti naučene nastavne sadržaje u kreiranoj mapi</a:t>
            </a:r>
            <a:endParaRPr sz="21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Comic Sans MS"/>
              <a:buChar char="●"/>
            </a:pPr>
            <a:r>
              <a:rPr lang="hr" sz="21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kreirati popis savjeta za sigurnu uporabu odjevnih predmeta</a:t>
            </a:r>
            <a:endParaRPr sz="21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Comic Sans MS"/>
              <a:buChar char="●"/>
            </a:pPr>
            <a:r>
              <a:rPr lang="hr" sz="21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surađivati s drugim učenicima tijekom izrade kataloga</a:t>
            </a:r>
            <a:endParaRPr sz="21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ZADATAK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izrada mape naziva “</a:t>
            </a:r>
            <a:r>
              <a:rPr b="1"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Dječja konfekcija”</a:t>
            </a:r>
            <a:endParaRPr b="1"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vrijeme za izradu zadatka: 80 minuta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zadatak je za ocjenu: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○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prema </a:t>
            </a:r>
            <a:r>
              <a:rPr lang="hr" sz="22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rubrikama za vrednovanje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61375" y="2806550"/>
            <a:ext cx="2182625" cy="218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NASLOVNA STRANICA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341775"/>
            <a:ext cx="8520600" cy="32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ime i prezime učenika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naziv škole: Ekonomska i turistička škola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naslov: </a:t>
            </a:r>
            <a:r>
              <a:rPr b="1"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Dječja konfekcija</a:t>
            </a:r>
            <a:endParaRPr b="1"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odgovarajuća slika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današnji datum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1375" y="2806550"/>
            <a:ext cx="2182625" cy="218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PREOSTALE STRANICE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1375" y="2874050"/>
            <a:ext cx="2182625" cy="21826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341775"/>
            <a:ext cx="8520600" cy="37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mapa</a:t>
            </a: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treba sadržavati najmanje 10 stranica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sadržaj: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4" marL="22860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○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skupine dječje konfekcije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4" marL="22860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○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oznake odjevnih veličina za dječju konfekciju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4" marL="22860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○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oznake kvalitete i oznake za održavanje odjevnih predmeta sa njihovim značenjem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odgovarajući naslov</a:t>
            </a:r>
            <a:endParaRPr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odgovarajući tekst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odgovarajuće etikete 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odgovarajuće slike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PONOVIMO!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2100">
                <a:latin typeface="Comic Sans MS"/>
                <a:ea typeface="Comic Sans MS"/>
                <a:cs typeface="Comic Sans MS"/>
                <a:sym typeface="Comic Sans MS"/>
              </a:rPr>
              <a:t>Tijekom ponavljanja nastavnih sadržaja nastavnik pregledava radove ostalih učenika i ocjenjuje ih prema zadanim rubrikama bez posljednje koja se odnosi na prezentaciju. 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hr" sz="2100">
                <a:latin typeface="Comic Sans MS"/>
                <a:ea typeface="Comic Sans MS"/>
                <a:cs typeface="Comic Sans MS"/>
                <a:sym typeface="Comic Sans MS"/>
              </a:rPr>
              <a:t>Nastavnik obrazlaže ocjenu učenicima i postavlja im pitanja kojima ih potiče da uoče eventualne pogreške. Vrijeme predviđeno za ovaj dio je 7 minuta.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ZADATAK </a:t>
            </a:r>
            <a:r>
              <a:rPr lang="hr">
                <a:latin typeface="Comic Sans MS"/>
                <a:ea typeface="Comic Sans MS"/>
                <a:cs typeface="Comic Sans MS"/>
                <a:sym typeface="Comic Sans MS"/>
              </a:rPr>
              <a:t>za vrednovanje!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Učenici će rotirati izrađene mape i komentirati viđeno. Pozitivnim komentarima će obrazložiti svaku mapu. 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Cilj je razviti kritičko razmišljanje kod učenika. 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