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da821e69b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da821e69b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da821e69bc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da821e69bc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ff77bfc847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ff77bfc84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ff77bfc847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ff77bfc847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ff77bfc847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ff77bfc847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da821e69bc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da821e69bc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da821e69bc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da821e69bc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ocs.google.com/document/d/1yftU8OQv8Tu1ZdLMsWo-euwPa1YLFCuU/edit?usp=sharing&amp;ouid=107861760668544550607&amp;rtpof=true&amp;sd=true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hr">
                <a:latin typeface="Comic Sans MS"/>
                <a:ea typeface="Comic Sans MS"/>
                <a:cs typeface="Comic Sans MS"/>
                <a:sym typeface="Comic Sans MS"/>
              </a:rPr>
              <a:t>Ponovimo!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AutoNum type="arabicPeriod"/>
            </a:pPr>
            <a:r>
              <a:rPr lang="hr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Navedite kriterije podjele sportske odjeće.</a:t>
            </a:r>
            <a:endParaRPr sz="2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AutoNum type="arabicPeriod"/>
            </a:pPr>
            <a:r>
              <a:rPr lang="hr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Analizirajte skupine sportske odjeće prema spolu.</a:t>
            </a:r>
            <a:endParaRPr sz="2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AutoNum type="arabicPeriod"/>
            </a:pPr>
            <a:r>
              <a:rPr lang="hr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Od kojih se materijala, i u kojem postotku, izrađuje sportska odjeća, te koji su načini održavanje te odjeće?</a:t>
            </a:r>
            <a:endParaRPr sz="2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AutoNum type="arabicPeriod"/>
            </a:pPr>
            <a:r>
              <a:rPr lang="hr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Navedite razlike u odjeći za slobodno vrijeme i sport prema robnoj marki.</a:t>
            </a:r>
            <a:endParaRPr sz="2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0" y="744575"/>
            <a:ext cx="8520600" cy="132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" sz="3600"/>
              <a:t>RADIONICA</a:t>
            </a:r>
            <a:endParaRPr sz="3600"/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311700" y="19831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"/>
              <a:t>Odjeća za slobodno vrijeme i sport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53175" y="2716050"/>
            <a:ext cx="2490826" cy="249082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311700" y="3578275"/>
            <a:ext cx="3935700" cy="11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„Tekstil”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Prodavač, 1.D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Nastavnica: Ivana Kevdžija, mag.oec.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Ekonomska i turistička škola Daruvar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">
                <a:latin typeface="Comic Sans MS"/>
                <a:ea typeface="Comic Sans MS"/>
                <a:cs typeface="Comic Sans MS"/>
                <a:sym typeface="Comic Sans MS"/>
              </a:rPr>
              <a:t>ISHODI: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omic Sans MS"/>
              <a:buChar char="●"/>
            </a:pPr>
            <a:r>
              <a:rPr lang="hr" sz="200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organizirati donesene materijale - slike, potreban pribor za rad i etikete odjevnih predmeta</a:t>
            </a:r>
            <a:endParaRPr sz="2000">
              <a:solidFill>
                <a:schemeClr val="accen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omic Sans MS"/>
              <a:buChar char="●"/>
            </a:pPr>
            <a:r>
              <a:rPr lang="hr" sz="200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kreirati mapu pod nazivom “Odjeća za slobodno vrijeme i sport”</a:t>
            </a:r>
            <a:endParaRPr sz="2000">
              <a:solidFill>
                <a:schemeClr val="accen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omic Sans MS"/>
              <a:buChar char="●"/>
            </a:pPr>
            <a:r>
              <a:rPr lang="hr" sz="200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primijeniti naučene nastavne sadržaje u kreiranoj mapi</a:t>
            </a:r>
            <a:endParaRPr sz="2000">
              <a:solidFill>
                <a:schemeClr val="accen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omic Sans MS"/>
              <a:buChar char="●"/>
            </a:pPr>
            <a:r>
              <a:rPr lang="hr" sz="200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kreirati popis odjeće za slobodno vrijeme i sport prema spolu i dobi, robnoj marki i vrsti materijala</a:t>
            </a:r>
            <a:endParaRPr sz="2000">
              <a:solidFill>
                <a:schemeClr val="accen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omic Sans MS"/>
              <a:buChar char="●"/>
            </a:pPr>
            <a:r>
              <a:rPr lang="hr" sz="2000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surađivati s drugim učenicima tijekom izrade kataloga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hr">
                <a:latin typeface="Comic Sans MS"/>
                <a:ea typeface="Comic Sans MS"/>
                <a:cs typeface="Comic Sans MS"/>
                <a:sym typeface="Comic Sans MS"/>
              </a:rPr>
              <a:t>ZADATAK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omic Sans MS"/>
              <a:buChar char="●"/>
            </a:pP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izrada mape naziva: </a:t>
            </a:r>
            <a:r>
              <a:rPr b="1"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ODJEĆA ZA SLOBODNO VRIJEME I SPORT</a:t>
            </a:r>
            <a:endParaRPr b="1" sz="22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omic Sans MS"/>
              <a:buChar char="●"/>
            </a:pP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vrijeme za izradu zadatka: 80 minuta</a:t>
            </a:r>
            <a:endParaRPr sz="22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omic Sans MS"/>
              <a:buChar char="●"/>
            </a:pP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zadatak je za ocjenu:</a:t>
            </a:r>
            <a:endParaRPr sz="22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omic Sans MS"/>
              <a:buChar char="○"/>
            </a:pP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prema </a:t>
            </a:r>
            <a:r>
              <a:rPr lang="hr" sz="2200" u="sng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3"/>
              </a:rPr>
              <a:t>rubrikama za vrednovanje</a:t>
            </a:r>
            <a:endParaRPr sz="22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79925" y="2779425"/>
            <a:ext cx="2364076" cy="2364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hr">
                <a:latin typeface="Comic Sans MS"/>
                <a:ea typeface="Comic Sans MS"/>
                <a:cs typeface="Comic Sans MS"/>
                <a:sym typeface="Comic Sans MS"/>
              </a:rPr>
              <a:t>NASLOVNA STRANICA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341775"/>
            <a:ext cx="8520600" cy="322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omic Sans MS"/>
              <a:buChar char="●"/>
            </a:pP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ime i prezime učenika</a:t>
            </a:r>
            <a:endParaRPr sz="22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omic Sans MS"/>
              <a:buChar char="●"/>
            </a:pP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naziv škole: Ekonomska i turistička škola Daruvar</a:t>
            </a:r>
            <a:endParaRPr sz="22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omic Sans MS"/>
              <a:buChar char="●"/>
            </a:pP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naslov: </a:t>
            </a:r>
            <a:r>
              <a:rPr b="1" lang="hr" sz="2200" u="sng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Odjeća za slobodno vrijeme i sport</a:t>
            </a:r>
            <a:endParaRPr b="1" sz="2200" u="sng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omic Sans MS"/>
              <a:buChar char="●"/>
            </a:pP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odgovarajuća slika</a:t>
            </a:r>
            <a:endParaRPr sz="22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omic Sans MS"/>
              <a:buChar char="●"/>
            </a:pP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današnji datum</a:t>
            </a:r>
            <a:endParaRPr sz="22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79925" y="2779425"/>
            <a:ext cx="2364076" cy="2364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hr">
                <a:latin typeface="Comic Sans MS"/>
                <a:ea typeface="Comic Sans MS"/>
                <a:cs typeface="Comic Sans MS"/>
                <a:sym typeface="Comic Sans MS"/>
              </a:rPr>
              <a:t>PREOSTALE STRANICE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341775"/>
            <a:ext cx="8520600" cy="371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omic Sans MS"/>
              <a:buChar char="●"/>
            </a:pP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svaka stranica treba imati odgovarajući naslov:</a:t>
            </a:r>
            <a:endParaRPr sz="22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omic Sans MS"/>
              <a:buAutoNum type="arabicPeriod"/>
            </a:pPr>
            <a:r>
              <a:rPr lang="hr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Ženska sportska odjeća</a:t>
            </a:r>
            <a:endParaRPr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omic Sans MS"/>
              <a:buAutoNum type="arabicPeriod"/>
            </a:pPr>
            <a:r>
              <a:rPr lang="hr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Muška sportska odjeća</a:t>
            </a:r>
            <a:endParaRPr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omic Sans MS"/>
              <a:buAutoNum type="arabicPeriod"/>
            </a:pPr>
            <a:r>
              <a:rPr lang="hr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Dječja sportska odjeća</a:t>
            </a:r>
            <a:endParaRPr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omic Sans MS"/>
              <a:buChar char="●"/>
            </a:pP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odgovarajući tekst - </a:t>
            </a:r>
            <a:r>
              <a:rPr lang="hr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kriteriji podjele, vrste, materijali, načini održavanja, razlike između robnih marki i td.</a:t>
            </a:r>
            <a:endParaRPr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omic Sans MS"/>
              <a:buChar char="●"/>
            </a:pP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odgovarajuća reklamna etiketa</a:t>
            </a:r>
            <a:endParaRPr sz="22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Font typeface="Comic Sans MS"/>
              <a:buChar char="●"/>
            </a:pPr>
            <a:r>
              <a:rPr lang="hr" sz="22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odgovarajuća slika</a:t>
            </a:r>
            <a:endParaRPr sz="22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hr">
                <a:latin typeface="Comic Sans MS"/>
                <a:ea typeface="Comic Sans MS"/>
                <a:cs typeface="Comic Sans MS"/>
                <a:sym typeface="Comic Sans MS"/>
              </a:rPr>
              <a:t>PONOVIMO!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6517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r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Tijekom ponavljanja nastavnih sadržaja nastavnik pregledava radove ostalih učenika i ocjenjuje ih prema zadanim rubrikama bez posljednje koja se odnosi na prezentaciju. </a:t>
            </a:r>
            <a:endParaRPr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hr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Nastavnik obrazlaže ocjenu učenicima i postavlja im pitanja kojima ih potiče da uoče eventualne pogreške. </a:t>
            </a:r>
            <a:endParaRPr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hr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Vrijeme predviđeno za ovaj dio je 7 minuta.</a:t>
            </a:r>
            <a:endParaRPr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79925" y="2779425"/>
            <a:ext cx="2364076" cy="2364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hr">
                <a:latin typeface="Comic Sans MS"/>
                <a:ea typeface="Comic Sans MS"/>
                <a:cs typeface="Comic Sans MS"/>
                <a:sym typeface="Comic Sans MS"/>
              </a:rPr>
              <a:t>ZADATAK ZA VREDNOVANJE</a:t>
            </a:r>
            <a:endParaRPr b="1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Učenici će rotirati izrađene mape i komentirati viđeno. Pozitivnim komentarima će obrazložiti svaku mapu. </a:t>
            </a:r>
            <a:endParaRPr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hr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Cilj je razviti kritičko razmišljanje kod učenika. </a:t>
            </a:r>
            <a:endParaRPr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3" name="Google Shape;10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79925" y="2779425"/>
            <a:ext cx="2364076" cy="2364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