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075739-71F0-4BF5-BF73-D717F9861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F7173C2-D590-412A-BACC-A7931905A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4BBAF7F-0E99-45C7-8D10-8716C13C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C4F57B-0DD7-4109-867A-2537A138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CD09003-28C9-40CC-8940-E581992D7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967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1443A2-90C0-47A5-A4B4-384172078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5E9D660-B4DF-4555-99ED-BCFDEAA24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94EA994-FD79-407C-AE3D-A14427114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E3B039A-4142-485B-B48C-6C6FB812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7CD8D80-0C5C-443F-9CD4-5EB4C47F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921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47C7AEA-C844-4715-B27E-6B29AC1D6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1D217AA-B5AE-4CC8-A906-73983C9A0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3F7E8AE-F9C5-4025-9DF3-C118A0FF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30432F8-8A4F-4E98-8790-4622CF8C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D560231-8699-4688-BC75-BDB00C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098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F87F07-8837-4909-B8B7-576AEDB86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FD24387-0806-43BB-903C-830F33A2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1EA8F87-C2B1-4AA3-8315-DAD6486E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26123BC-F9ED-44F4-BF41-01482478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AB7E6F0-3FEE-4D8D-8709-02B2CF40A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025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3FC7C4-4C29-40DA-BCA3-752C8FE5A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010F34F-1AEB-48FE-A1A9-22CB7258E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C28BA1F-A998-4B65-9C94-0BA90E1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08A9D49-FC6A-4F5F-AC96-316BE234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1D2534C-A858-44C7-A2DA-8984461E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018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9B34D4-3692-49F5-A44D-AC455BCB1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2BE8D8-B668-49FC-B2F6-B868C7F32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12961D8-18DF-4432-AF6B-2225F1E17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2D5EE3D-11F0-4AD0-8F3E-8A8A7D3A3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DDC273F-1BB7-4D17-9D70-C78FEB84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604E080-7BDE-467F-9200-6CCFD8B93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816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E49CA-D53B-4811-AE50-CAEF94E86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B518A34-EC3A-4C10-8700-646D2FE64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373525E-0C6A-4E6A-81F1-3AD5666D0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626F69E-CDC3-4863-A17A-88906BE43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E4AA3B4-5906-4A78-9E57-8915804AA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42E2890-D8E2-42CD-AA8C-663FB5267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F96EB5D5-1958-461B-BAFD-665998EE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0A185C45-E61C-45D4-9EF9-BFA9D3AD9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17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FF37C1-76C6-41EB-975D-9187D5ECD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B82D12AB-0019-45E1-8EF2-418942734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F8DD7AB-1918-4158-BB2D-AFB7F7B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33B40133-3D0B-4BD0-BE3B-8FE10D24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824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1FC7FF8-B28A-42F0-B126-5D6146DD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CB6AD35-655A-4C47-BA65-D947420A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0F614F6-4D27-4296-9688-4C7BDE00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652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5F08C6-51DB-492D-807C-E1FE78B11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A0FF22-10DF-4FA0-9C1A-547DA3E74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472F9DE-09BD-4821-AE70-66CE2152B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5A0EDBA-1BDC-44A4-BB8F-F560067A5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42CE125-C8F4-447C-AA9A-B8601C8C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D70D89D-ECF3-4631-A97E-EF1AA07D9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095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7D8923-6D60-4454-933A-58E0E8FB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8AA849B-930C-418D-850D-6E859A4F7D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CCE0B1F-6BB2-48F4-B23C-1DA9940B4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96CCC81-3331-421B-A88C-97AC81BC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BEF7E73-0D01-44E1-9F3C-83341C76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52870DD-3595-4F4C-9A72-4194DFB8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798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8438968-3312-44FF-A664-DDE41ED58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A108C63-4DCC-4E2F-8380-C0DC14C16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89811EC-AC3B-4AD2-B5F5-D9F04678C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BB354-44ED-4B5D-A86E-D75379F50E99}" type="datetimeFigureOut">
              <a:rPr lang="hr-HR" smtClean="0"/>
              <a:t>23.5.2024.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50F2305-4A42-42D8-8600-6525AB290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5DD9386-8B7D-4EC1-A2DB-A43937746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B2C3-CC59-4B44-8952-B0C85A497B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567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8EED8583-CD9C-4336-A73C-5FE681995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872" y="885464"/>
            <a:ext cx="3694559" cy="4185530"/>
          </a:xfrm>
          <a:prstGeom prst="rect">
            <a:avLst/>
          </a:prstGeom>
        </p:spPr>
      </p:pic>
      <p:sp>
        <p:nvSpPr>
          <p:cNvPr id="5" name="Pravokutnik 4">
            <a:extLst>
              <a:ext uri="{FF2B5EF4-FFF2-40B4-BE49-F238E27FC236}">
                <a16:creationId xmlns:a16="http://schemas.microsoft.com/office/drawing/2014/main" id="{C727E7DA-351A-4259-B10C-942BCD65E05D}"/>
              </a:ext>
            </a:extLst>
          </p:cNvPr>
          <p:cNvSpPr/>
          <p:nvPr/>
        </p:nvSpPr>
        <p:spPr>
          <a:xfrm>
            <a:off x="5031202" y="5346550"/>
            <a:ext cx="1667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BOJA</a:t>
            </a:r>
            <a:endParaRPr lang="hr-HR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939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DA7725D6-B5F7-4800-AEAB-13245D327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138" y="1720304"/>
            <a:ext cx="3402486" cy="2404970"/>
          </a:xfrm>
          <a:prstGeom prst="rect">
            <a:avLst/>
          </a:prstGeom>
        </p:spPr>
      </p:pic>
      <p:sp>
        <p:nvSpPr>
          <p:cNvPr id="6" name="Pravokutnik 5">
            <a:extLst>
              <a:ext uri="{FF2B5EF4-FFF2-40B4-BE49-F238E27FC236}">
                <a16:creationId xmlns:a16="http://schemas.microsoft.com/office/drawing/2014/main" id="{27720901-C826-4C0D-80EF-08EF55A9E58A}"/>
              </a:ext>
            </a:extLst>
          </p:cNvPr>
          <p:cNvSpPr/>
          <p:nvPr/>
        </p:nvSpPr>
        <p:spPr>
          <a:xfrm>
            <a:off x="4113106" y="5018076"/>
            <a:ext cx="32733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KONTRAST</a:t>
            </a:r>
            <a:endParaRPr lang="hr-HR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878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>
            <a:extLst>
              <a:ext uri="{FF2B5EF4-FFF2-40B4-BE49-F238E27FC236}">
                <a16:creationId xmlns:a16="http://schemas.microsoft.com/office/drawing/2014/main" id="{78D152FF-FB7B-4D16-9FFD-910DA9A5C0A3}"/>
              </a:ext>
            </a:extLst>
          </p:cNvPr>
          <p:cNvGrpSpPr>
            <a:grpSpLocks/>
          </p:cNvGrpSpPr>
          <p:nvPr/>
        </p:nvGrpSpPr>
        <p:grpSpPr bwMode="auto">
          <a:xfrm>
            <a:off x="5399086" y="1970844"/>
            <a:ext cx="4126653" cy="1326394"/>
            <a:chOff x="660" y="104"/>
            <a:chExt cx="2194" cy="422"/>
          </a:xfrm>
        </p:grpSpPr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68B31762-BA65-4643-86BA-1A66AD789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" y="104"/>
              <a:ext cx="629" cy="41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 dirty="0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3BFA8A6D-98F5-4104-A637-14879033D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107"/>
              <a:ext cx="629" cy="4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AE40F966-E699-4FDC-B086-4DA652B06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107"/>
              <a:ext cx="629" cy="4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 dirty="0"/>
            </a:p>
          </p:txBody>
        </p:sp>
      </p:grpSp>
      <p:grpSp>
        <p:nvGrpSpPr>
          <p:cNvPr id="3" name="Grupa 2">
            <a:extLst>
              <a:ext uri="{FF2B5EF4-FFF2-40B4-BE49-F238E27FC236}">
                <a16:creationId xmlns:a16="http://schemas.microsoft.com/office/drawing/2014/main" id="{AC485C6F-8575-4794-A4EE-1E4544FAB503}"/>
              </a:ext>
            </a:extLst>
          </p:cNvPr>
          <p:cNvGrpSpPr>
            <a:grpSpLocks/>
          </p:cNvGrpSpPr>
          <p:nvPr/>
        </p:nvGrpSpPr>
        <p:grpSpPr bwMode="auto">
          <a:xfrm>
            <a:off x="5415597" y="3559491"/>
            <a:ext cx="4110142" cy="1420881"/>
            <a:chOff x="6185" y="-796"/>
            <a:chExt cx="2144" cy="424"/>
          </a:xfrm>
        </p:grpSpPr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9ADB5673-D91C-46F5-AAB2-84578007C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5" y="-796"/>
              <a:ext cx="629" cy="4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53D0EF1B-1DA2-409A-BDAC-D94F0AFA5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5" y="-791"/>
              <a:ext cx="629" cy="4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1B66DA1E-A569-4D2C-858F-3212D8DCB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0" y="-796"/>
              <a:ext cx="629" cy="41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</p:grpSp>
      <p:sp>
        <p:nvSpPr>
          <p:cNvPr id="10" name="Pravokutnik 9">
            <a:extLst>
              <a:ext uri="{FF2B5EF4-FFF2-40B4-BE49-F238E27FC236}">
                <a16:creationId xmlns:a16="http://schemas.microsoft.com/office/drawing/2014/main" id="{5C78EB07-3694-40C3-BC5D-1B7816DE7444}"/>
              </a:ext>
            </a:extLst>
          </p:cNvPr>
          <p:cNvSpPr/>
          <p:nvPr/>
        </p:nvSpPr>
        <p:spPr>
          <a:xfrm>
            <a:off x="1313907" y="2177090"/>
            <a:ext cx="3154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Tople boje</a:t>
            </a:r>
            <a:endParaRPr lang="hr-HR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F4278F49-DB8E-4E2F-B8D0-6FBBC6D9BDFC}"/>
              </a:ext>
            </a:extLst>
          </p:cNvPr>
          <p:cNvSpPr/>
          <p:nvPr/>
        </p:nvSpPr>
        <p:spPr>
          <a:xfrm>
            <a:off x="1208030" y="3757581"/>
            <a:ext cx="3650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Hladne boje</a:t>
            </a:r>
            <a:endParaRPr lang="hr-HR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358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Homage to Bleriot, 1914 - Robert Delaunay - WikiArt.org">
            <a:extLst>
              <a:ext uri="{FF2B5EF4-FFF2-40B4-BE49-F238E27FC236}">
                <a16:creationId xmlns:a16="http://schemas.microsoft.com/office/drawing/2014/main" id="{AB21451E-C71A-4BDA-81B3-E4F5176B4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930" y="1363821"/>
            <a:ext cx="5096510" cy="41303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ravokutnik 2">
            <a:extLst>
              <a:ext uri="{FF2B5EF4-FFF2-40B4-BE49-F238E27FC236}">
                <a16:creationId xmlns:a16="http://schemas.microsoft.com/office/drawing/2014/main" id="{26A055BC-68B7-456F-BB52-C19FB258F031}"/>
              </a:ext>
            </a:extLst>
          </p:cNvPr>
          <p:cNvSpPr/>
          <p:nvPr/>
        </p:nvSpPr>
        <p:spPr>
          <a:xfrm>
            <a:off x="-487680" y="2318646"/>
            <a:ext cx="6096000" cy="8389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r-HR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Reprodukcija: </a:t>
            </a:r>
            <a:endParaRPr lang="hr-H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Robert </a:t>
            </a:r>
            <a:r>
              <a:rPr lang="en-US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Delauny</a:t>
            </a:r>
            <a:r>
              <a:rPr lang="en-US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Homage </a:t>
            </a:r>
            <a:r>
              <a:rPr lang="en-US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Bleriotu</a:t>
            </a:r>
            <a:r>
              <a:rPr lang="en-US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1914.g</a:t>
            </a:r>
            <a:endParaRPr lang="hr-H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5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F8F7AC-5E67-4E12-9577-A82FBB8A0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006" y="1871624"/>
            <a:ext cx="4976427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Tople boje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Hladne boje: </a:t>
            </a:r>
            <a:b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endParaRPr kumimoji="0" lang="hr-HR" altLang="sr-Latn-R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Likovno područje: Oblikovanje na plohi-slikanje</a:t>
            </a:r>
            <a:b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endParaRPr kumimoji="0" lang="hr-HR" altLang="sr-Latn-R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Likovni problem: kontrast toplo-hladno</a:t>
            </a:r>
            <a:b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endParaRPr kumimoji="0" lang="hr-HR" altLang="sr-Latn-R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Likovna tehnika: pastele</a:t>
            </a:r>
            <a:b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</a:br>
            <a:endParaRPr kumimoji="0" lang="hr-HR" altLang="sr-Latn-R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Reprodukcija: </a:t>
            </a:r>
            <a:endParaRPr kumimoji="0" lang="hr-HR" altLang="sr-Latn-R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Robert </a:t>
            </a:r>
            <a:r>
              <a:rPr kumimoji="0" lang="en-US" altLang="sr-Latn-R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Delauny</a:t>
            </a:r>
            <a:r>
              <a:rPr kumimoji="0" lang="en-US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: Homage </a:t>
            </a:r>
            <a:r>
              <a:rPr kumimoji="0" lang="en-US" altLang="sr-Latn-R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Bleriotu</a:t>
            </a:r>
            <a:r>
              <a:rPr kumimoji="0" lang="en-US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1914.g</a:t>
            </a:r>
            <a:endParaRPr kumimoji="0" lang="hr-HR" altLang="sr-Latn-R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Slika 28" descr="Homage to Bleriot, 1914 - Robert Delaunay - WikiArt.org">
            <a:extLst>
              <a:ext uri="{FF2B5EF4-FFF2-40B4-BE49-F238E27FC236}">
                <a16:creationId xmlns:a16="http://schemas.microsoft.com/office/drawing/2014/main" id="{3B68B1B6-BC47-4933-8124-448B46C52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480" y="1986916"/>
            <a:ext cx="3474720" cy="340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a 2">
            <a:extLst>
              <a:ext uri="{FF2B5EF4-FFF2-40B4-BE49-F238E27FC236}">
                <a16:creationId xmlns:a16="http://schemas.microsoft.com/office/drawing/2014/main" id="{5E151B9D-8866-4F4D-A24C-916DC9D4D30B}"/>
              </a:ext>
            </a:extLst>
          </p:cNvPr>
          <p:cNvGrpSpPr>
            <a:grpSpLocks/>
          </p:cNvGrpSpPr>
          <p:nvPr/>
        </p:nvGrpSpPr>
        <p:grpSpPr bwMode="auto">
          <a:xfrm>
            <a:off x="2026601" y="2549527"/>
            <a:ext cx="1361440" cy="284480"/>
            <a:chOff x="6185" y="-820"/>
            <a:chExt cx="2144" cy="448"/>
          </a:xfrm>
        </p:grpSpPr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1876309F-6543-43D4-8F3E-443306A93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2" y="-820"/>
              <a:ext cx="629" cy="4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 dirty="0"/>
            </a:p>
          </p:txBody>
        </p:sp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027CBEDE-C875-4252-AF74-3773E1E85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5" y="-791"/>
              <a:ext cx="629" cy="4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EEA5B949-F26C-4AE9-985D-1F512CD7A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0" y="-796"/>
              <a:ext cx="629" cy="41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</p:grpSp>
      <p:sp>
        <p:nvSpPr>
          <p:cNvPr id="8" name="Rectangle 8">
            <a:extLst>
              <a:ext uri="{FF2B5EF4-FFF2-40B4-BE49-F238E27FC236}">
                <a16:creationId xmlns:a16="http://schemas.microsoft.com/office/drawing/2014/main" id="{D4452B9D-61BD-4896-990B-8FE12BCA8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81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98A0AF32-0695-48E3-AF26-1D625C662201}"/>
              </a:ext>
            </a:extLst>
          </p:cNvPr>
          <p:cNvGrpSpPr>
            <a:grpSpLocks/>
          </p:cNvGrpSpPr>
          <p:nvPr/>
        </p:nvGrpSpPr>
        <p:grpSpPr bwMode="auto">
          <a:xfrm>
            <a:off x="2018982" y="1956119"/>
            <a:ext cx="1393190" cy="268605"/>
            <a:chOff x="660" y="104"/>
            <a:chExt cx="2194" cy="422"/>
          </a:xfrm>
        </p:grpSpPr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5E386C86-9D64-464B-BA1C-8211E3CF9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" y="104"/>
              <a:ext cx="629" cy="41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40850167-9629-4D60-B059-ECA4A271F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107"/>
              <a:ext cx="629" cy="4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 dirty="0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32E625F8-848D-4BEA-8485-C8B47DA1A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107"/>
              <a:ext cx="629" cy="4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1178007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Široki zaslon</PresentationFormat>
  <Paragraphs>14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ŽV</dc:creator>
  <cp:lastModifiedBy>ŽV</cp:lastModifiedBy>
  <cp:revision>2</cp:revision>
  <dcterms:created xsi:type="dcterms:W3CDTF">2024-05-23T11:56:59Z</dcterms:created>
  <dcterms:modified xsi:type="dcterms:W3CDTF">2024-05-23T12:01:06Z</dcterms:modified>
</cp:coreProperties>
</file>