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70" r:id="rId5"/>
    <p:sldId id="271" r:id="rId6"/>
    <p:sldId id="272" r:id="rId7"/>
    <p:sldId id="256" r:id="rId8"/>
    <p:sldId id="260" r:id="rId9"/>
    <p:sldId id="274" r:id="rId10"/>
    <p:sldId id="275" r:id="rId11"/>
    <p:sldId id="261" r:id="rId12"/>
    <p:sldId id="268" r:id="rId13"/>
    <p:sldId id="269" r:id="rId14"/>
    <p:sldId id="276" r:id="rId15"/>
    <p:sldId id="277" r:id="rId16"/>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rednji stil 2 - Isticanj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rednji stil 2 - Isticanj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194" autoAdjust="0"/>
  </p:normalViewPr>
  <p:slideViewPr>
    <p:cSldViewPr snapToGrid="0">
      <p:cViewPr varScale="1">
        <p:scale>
          <a:sx n="93" d="100"/>
          <a:sy n="93" d="100"/>
        </p:scale>
        <p:origin x="115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C4AFE2-D576-4EB8-B767-A2E452F2B4DE}" type="doc">
      <dgm:prSet loTypeId="urn:microsoft.com/office/officeart/2008/layout/HorizontalMultiLevelHierarchy" loCatId="hierarchy" qsTypeId="urn:microsoft.com/office/officeart/2005/8/quickstyle/simple1" qsCatId="simple" csTypeId="urn:microsoft.com/office/officeart/2005/8/colors/accent2_2" csCatId="accent2" phldr="1"/>
      <dgm:spPr/>
      <dgm:t>
        <a:bodyPr/>
        <a:lstStyle/>
        <a:p>
          <a:endParaRPr lang="hr-HR"/>
        </a:p>
      </dgm:t>
    </dgm:pt>
    <dgm:pt modelId="{65138F8A-4DB3-426A-9840-B3EBF31F0058}">
      <dgm:prSet phldrT="[Tekst]" custT="1"/>
      <dgm:spPr>
        <a:solidFill>
          <a:schemeClr val="accent4">
            <a:lumMod val="40000"/>
            <a:lumOff val="60000"/>
          </a:schemeClr>
        </a:solidFill>
      </dgm:spPr>
      <dgm:t>
        <a:bodyPr/>
        <a:lstStyle/>
        <a:p>
          <a:r>
            <a:rPr lang="hr-HR" sz="4400">
              <a:solidFill>
                <a:schemeClr val="tx1"/>
              </a:solidFill>
              <a:latin typeface="Segoe UI Semilight" panose="020B0402040204020203" pitchFamily="34" charset="0"/>
              <a:cs typeface="Segoe UI Semilight" panose="020B0402040204020203" pitchFamily="34" charset="0"/>
            </a:rPr>
            <a:t>BOLEST</a:t>
          </a:r>
        </a:p>
      </dgm:t>
    </dgm:pt>
    <dgm:pt modelId="{9A368D51-ECCF-4ED6-A9AD-30A0737B9E2C}" type="parTrans" cxnId="{773AFFBB-8CFE-4DC8-97D0-BD4E275E091C}">
      <dgm:prSet/>
      <dgm:spPr/>
      <dgm:t>
        <a:bodyPr/>
        <a:lstStyle/>
        <a:p>
          <a:endParaRPr lang="hr-HR"/>
        </a:p>
      </dgm:t>
    </dgm:pt>
    <dgm:pt modelId="{D813C225-A651-4CAC-8BC6-3B466D69B07B}" type="sibTrans" cxnId="{773AFFBB-8CFE-4DC8-97D0-BD4E275E091C}">
      <dgm:prSet/>
      <dgm:spPr/>
      <dgm:t>
        <a:bodyPr/>
        <a:lstStyle/>
        <a:p>
          <a:endParaRPr lang="hr-HR"/>
        </a:p>
      </dgm:t>
    </dgm:pt>
    <dgm:pt modelId="{7324FD3B-7E1D-4953-B365-881B64B22048}">
      <dgm:prSet phldrT="[Tekst]"/>
      <dgm:spPr>
        <a:solidFill>
          <a:schemeClr val="accent4">
            <a:lumMod val="40000"/>
            <a:lumOff val="60000"/>
          </a:schemeClr>
        </a:solidFill>
      </dgm:spPr>
      <dgm:t>
        <a:bodyPr/>
        <a:lstStyle/>
        <a:p>
          <a:r>
            <a:rPr lang="hr-HR">
              <a:solidFill>
                <a:schemeClr val="tx1"/>
              </a:solidFill>
              <a:latin typeface="Segoe UI Semilight" panose="020B0402040204020203" pitchFamily="34" charset="0"/>
              <a:cs typeface="Segoe UI Semilight" panose="020B0402040204020203" pitchFamily="34" charset="0"/>
            </a:rPr>
            <a:t>odbačenost</a:t>
          </a:r>
        </a:p>
      </dgm:t>
    </dgm:pt>
    <dgm:pt modelId="{C181ACD3-1E68-49B5-B474-9726723DD588}" type="parTrans" cxnId="{DED72875-A343-497B-904F-EBA9FE1F24F9}">
      <dgm:prSet/>
      <dgm:spPr/>
      <dgm:t>
        <a:bodyPr/>
        <a:lstStyle/>
        <a:p>
          <a:endParaRPr lang="hr-HR"/>
        </a:p>
      </dgm:t>
    </dgm:pt>
    <dgm:pt modelId="{DAA8BD93-242F-4507-89B1-31B710813B96}" type="sibTrans" cxnId="{DED72875-A343-497B-904F-EBA9FE1F24F9}">
      <dgm:prSet/>
      <dgm:spPr/>
      <dgm:t>
        <a:bodyPr/>
        <a:lstStyle/>
        <a:p>
          <a:endParaRPr lang="hr-HR"/>
        </a:p>
      </dgm:t>
    </dgm:pt>
    <dgm:pt modelId="{19EC5464-7296-4B7A-88D7-9E0959F70CD1}">
      <dgm:prSet phldrT="[Tekst]"/>
      <dgm:spPr>
        <a:solidFill>
          <a:schemeClr val="accent4">
            <a:lumMod val="40000"/>
            <a:lumOff val="60000"/>
          </a:schemeClr>
        </a:solidFill>
      </dgm:spPr>
      <dgm:t>
        <a:bodyPr/>
        <a:lstStyle/>
        <a:p>
          <a:r>
            <a:rPr lang="hr-HR">
              <a:solidFill>
                <a:schemeClr val="tx1"/>
              </a:solidFill>
              <a:latin typeface="Segoe UI Semilight" panose="020B0402040204020203" pitchFamily="34" charset="0"/>
              <a:cs typeface="Segoe UI Semilight" panose="020B0402040204020203" pitchFamily="34" charset="0"/>
            </a:rPr>
            <a:t>napuštenost</a:t>
          </a:r>
        </a:p>
      </dgm:t>
    </dgm:pt>
    <dgm:pt modelId="{FEF2684D-F24E-4E57-B7E2-869A2F1888E9}" type="parTrans" cxnId="{7D019523-F48A-4213-9C59-B3A95EF0C864}">
      <dgm:prSet/>
      <dgm:spPr/>
      <dgm:t>
        <a:bodyPr/>
        <a:lstStyle/>
        <a:p>
          <a:endParaRPr lang="hr-HR"/>
        </a:p>
      </dgm:t>
    </dgm:pt>
    <dgm:pt modelId="{FC38E1D0-56E8-46AA-9076-278E28B06015}" type="sibTrans" cxnId="{7D019523-F48A-4213-9C59-B3A95EF0C864}">
      <dgm:prSet/>
      <dgm:spPr/>
      <dgm:t>
        <a:bodyPr/>
        <a:lstStyle/>
        <a:p>
          <a:endParaRPr lang="hr-HR"/>
        </a:p>
      </dgm:t>
    </dgm:pt>
    <dgm:pt modelId="{8FBA63EA-A93F-4191-A750-E3E610AA5F0C}">
      <dgm:prSet phldrT="[Tekst]"/>
      <dgm:spPr>
        <a:solidFill>
          <a:schemeClr val="accent4">
            <a:lumMod val="40000"/>
            <a:lumOff val="60000"/>
          </a:schemeClr>
        </a:solidFill>
      </dgm:spPr>
      <dgm:t>
        <a:bodyPr/>
        <a:lstStyle/>
        <a:p>
          <a:r>
            <a:rPr lang="hr-HR" dirty="0">
              <a:solidFill>
                <a:schemeClr val="tx1"/>
              </a:solidFill>
              <a:latin typeface="Segoe UI Semilight" panose="020B0402040204020203" pitchFamily="34" charset="0"/>
              <a:cs typeface="Segoe UI Semilight" panose="020B0402040204020203" pitchFamily="34" charset="0"/>
            </a:rPr>
            <a:t>Božja kazna</a:t>
          </a:r>
        </a:p>
      </dgm:t>
    </dgm:pt>
    <dgm:pt modelId="{655A2C8F-5413-449F-A09A-D4854CBB62F1}" type="parTrans" cxnId="{A68B2E4C-52D3-488F-9102-EA4B417341E6}">
      <dgm:prSet/>
      <dgm:spPr/>
      <dgm:t>
        <a:bodyPr/>
        <a:lstStyle/>
        <a:p>
          <a:endParaRPr lang="hr-HR"/>
        </a:p>
      </dgm:t>
    </dgm:pt>
    <dgm:pt modelId="{A0A07C81-8B91-4010-B534-02FEE41F18C8}" type="sibTrans" cxnId="{A68B2E4C-52D3-488F-9102-EA4B417341E6}">
      <dgm:prSet/>
      <dgm:spPr/>
      <dgm:t>
        <a:bodyPr/>
        <a:lstStyle/>
        <a:p>
          <a:endParaRPr lang="hr-HR"/>
        </a:p>
      </dgm:t>
    </dgm:pt>
    <dgm:pt modelId="{EA8F3E6C-279A-4FA3-A46D-C7C0F9F2C150}">
      <dgm:prSet phldrT="[Tekst]"/>
      <dgm:spPr>
        <a:solidFill>
          <a:schemeClr val="accent4">
            <a:lumMod val="40000"/>
            <a:lumOff val="60000"/>
          </a:schemeClr>
        </a:solidFill>
      </dgm:spPr>
      <dgm:t>
        <a:bodyPr/>
        <a:lstStyle/>
        <a:p>
          <a:r>
            <a:rPr lang="hr-HR">
              <a:solidFill>
                <a:schemeClr val="tx1"/>
              </a:solidFill>
              <a:latin typeface="Segoe UI Semilight" panose="020B0402040204020203" pitchFamily="34" charset="0"/>
              <a:cs typeface="Segoe UI Semilight" panose="020B0402040204020203" pitchFamily="34" charset="0"/>
            </a:rPr>
            <a:t>siromaštvo</a:t>
          </a:r>
        </a:p>
      </dgm:t>
    </dgm:pt>
    <dgm:pt modelId="{A85FE312-303E-4942-9067-906EE00E9702}" type="parTrans" cxnId="{6365E47C-1D54-439E-BE6B-1EFC5F474561}">
      <dgm:prSet/>
      <dgm:spPr/>
      <dgm:t>
        <a:bodyPr/>
        <a:lstStyle/>
        <a:p>
          <a:endParaRPr lang="hr-HR"/>
        </a:p>
      </dgm:t>
    </dgm:pt>
    <dgm:pt modelId="{37998251-9A2C-49E6-9A0D-35F6B075203F}" type="sibTrans" cxnId="{6365E47C-1D54-439E-BE6B-1EFC5F474561}">
      <dgm:prSet/>
      <dgm:spPr/>
      <dgm:t>
        <a:bodyPr/>
        <a:lstStyle/>
        <a:p>
          <a:endParaRPr lang="hr-HR"/>
        </a:p>
      </dgm:t>
    </dgm:pt>
    <dgm:pt modelId="{79ECA526-3A99-42A8-A76A-35861A39CBD5}" type="pres">
      <dgm:prSet presAssocID="{6BC4AFE2-D576-4EB8-B767-A2E452F2B4DE}" presName="Name0" presStyleCnt="0">
        <dgm:presLayoutVars>
          <dgm:chPref val="1"/>
          <dgm:dir/>
          <dgm:animOne val="branch"/>
          <dgm:animLvl val="lvl"/>
          <dgm:resizeHandles val="exact"/>
        </dgm:presLayoutVars>
      </dgm:prSet>
      <dgm:spPr/>
    </dgm:pt>
    <dgm:pt modelId="{FA866926-D0D1-44E5-BA1B-67D5E84F1A3F}" type="pres">
      <dgm:prSet presAssocID="{65138F8A-4DB3-426A-9840-B3EBF31F0058}" presName="root1" presStyleCnt="0"/>
      <dgm:spPr/>
    </dgm:pt>
    <dgm:pt modelId="{552CA3AC-5B7E-4D2A-B6F7-A6BBDD88AF76}" type="pres">
      <dgm:prSet presAssocID="{65138F8A-4DB3-426A-9840-B3EBF31F0058}" presName="LevelOneTextNode" presStyleLbl="node0" presStyleIdx="0" presStyleCnt="1" custScaleY="77236">
        <dgm:presLayoutVars>
          <dgm:chPref val="3"/>
        </dgm:presLayoutVars>
      </dgm:prSet>
      <dgm:spPr/>
    </dgm:pt>
    <dgm:pt modelId="{2B3936F3-B5C1-4711-B133-C2D6AB96FF4D}" type="pres">
      <dgm:prSet presAssocID="{65138F8A-4DB3-426A-9840-B3EBF31F0058}" presName="level2hierChild" presStyleCnt="0"/>
      <dgm:spPr/>
    </dgm:pt>
    <dgm:pt modelId="{247C14C5-ECBF-4B58-960E-3FB61324719A}" type="pres">
      <dgm:prSet presAssocID="{C181ACD3-1E68-49B5-B474-9726723DD588}" presName="conn2-1" presStyleLbl="parChTrans1D2" presStyleIdx="0" presStyleCnt="4"/>
      <dgm:spPr/>
    </dgm:pt>
    <dgm:pt modelId="{833D4FBB-B38A-4585-BCA8-AA12706FC6F5}" type="pres">
      <dgm:prSet presAssocID="{C181ACD3-1E68-49B5-B474-9726723DD588}" presName="connTx" presStyleLbl="parChTrans1D2" presStyleIdx="0" presStyleCnt="4"/>
      <dgm:spPr/>
    </dgm:pt>
    <dgm:pt modelId="{43533855-44AC-429C-A39D-6ED6EBDA3C21}" type="pres">
      <dgm:prSet presAssocID="{7324FD3B-7E1D-4953-B365-881B64B22048}" presName="root2" presStyleCnt="0"/>
      <dgm:spPr/>
    </dgm:pt>
    <dgm:pt modelId="{1938D50D-5976-4606-BCDF-83F541D4E613}" type="pres">
      <dgm:prSet presAssocID="{7324FD3B-7E1D-4953-B365-881B64B22048}" presName="LevelTwoTextNode" presStyleLbl="node2" presStyleIdx="0" presStyleCnt="4">
        <dgm:presLayoutVars>
          <dgm:chPref val="3"/>
        </dgm:presLayoutVars>
      </dgm:prSet>
      <dgm:spPr/>
    </dgm:pt>
    <dgm:pt modelId="{ECE3F157-66D9-4E1A-BA65-C0B7E5FF7820}" type="pres">
      <dgm:prSet presAssocID="{7324FD3B-7E1D-4953-B365-881B64B22048}" presName="level3hierChild" presStyleCnt="0"/>
      <dgm:spPr/>
    </dgm:pt>
    <dgm:pt modelId="{D0376A70-D9F3-47C8-BE79-C57FC7A3EF37}" type="pres">
      <dgm:prSet presAssocID="{FEF2684D-F24E-4E57-B7E2-869A2F1888E9}" presName="conn2-1" presStyleLbl="parChTrans1D2" presStyleIdx="1" presStyleCnt="4"/>
      <dgm:spPr/>
    </dgm:pt>
    <dgm:pt modelId="{D112387E-33CC-4038-9D6F-4FA0071E768A}" type="pres">
      <dgm:prSet presAssocID="{FEF2684D-F24E-4E57-B7E2-869A2F1888E9}" presName="connTx" presStyleLbl="parChTrans1D2" presStyleIdx="1" presStyleCnt="4"/>
      <dgm:spPr/>
    </dgm:pt>
    <dgm:pt modelId="{B4E1D7FA-3356-4E75-9046-1E562B1FE239}" type="pres">
      <dgm:prSet presAssocID="{19EC5464-7296-4B7A-88D7-9E0959F70CD1}" presName="root2" presStyleCnt="0"/>
      <dgm:spPr/>
    </dgm:pt>
    <dgm:pt modelId="{2CCDD643-7597-48FA-8A98-ACF02331127B}" type="pres">
      <dgm:prSet presAssocID="{19EC5464-7296-4B7A-88D7-9E0959F70CD1}" presName="LevelTwoTextNode" presStyleLbl="node2" presStyleIdx="1" presStyleCnt="4">
        <dgm:presLayoutVars>
          <dgm:chPref val="3"/>
        </dgm:presLayoutVars>
      </dgm:prSet>
      <dgm:spPr/>
    </dgm:pt>
    <dgm:pt modelId="{C3154DCB-3B56-4421-9E1F-9EE28F3B0DF9}" type="pres">
      <dgm:prSet presAssocID="{19EC5464-7296-4B7A-88D7-9E0959F70CD1}" presName="level3hierChild" presStyleCnt="0"/>
      <dgm:spPr/>
    </dgm:pt>
    <dgm:pt modelId="{157DD9FC-0FAA-4159-B7BD-366B99271791}" type="pres">
      <dgm:prSet presAssocID="{655A2C8F-5413-449F-A09A-D4854CBB62F1}" presName="conn2-1" presStyleLbl="parChTrans1D2" presStyleIdx="2" presStyleCnt="4"/>
      <dgm:spPr/>
    </dgm:pt>
    <dgm:pt modelId="{7E6B32DB-2BC0-44A6-85B9-7ADDCBD905F8}" type="pres">
      <dgm:prSet presAssocID="{655A2C8F-5413-449F-A09A-D4854CBB62F1}" presName="connTx" presStyleLbl="parChTrans1D2" presStyleIdx="2" presStyleCnt="4"/>
      <dgm:spPr/>
    </dgm:pt>
    <dgm:pt modelId="{1C5FDF03-C4A8-4933-8157-7D96D7D5AF1D}" type="pres">
      <dgm:prSet presAssocID="{8FBA63EA-A93F-4191-A750-E3E610AA5F0C}" presName="root2" presStyleCnt="0"/>
      <dgm:spPr/>
    </dgm:pt>
    <dgm:pt modelId="{11F09E39-9E67-4149-9C48-2E743EECAD35}" type="pres">
      <dgm:prSet presAssocID="{8FBA63EA-A93F-4191-A750-E3E610AA5F0C}" presName="LevelTwoTextNode" presStyleLbl="node2" presStyleIdx="2" presStyleCnt="4">
        <dgm:presLayoutVars>
          <dgm:chPref val="3"/>
        </dgm:presLayoutVars>
      </dgm:prSet>
      <dgm:spPr/>
    </dgm:pt>
    <dgm:pt modelId="{CCCCD2C0-5B8A-4792-B993-F7226D2EAAD5}" type="pres">
      <dgm:prSet presAssocID="{8FBA63EA-A93F-4191-A750-E3E610AA5F0C}" presName="level3hierChild" presStyleCnt="0"/>
      <dgm:spPr/>
    </dgm:pt>
    <dgm:pt modelId="{CE98AB87-FA7C-4F43-B07A-FF60E0CDEFA1}" type="pres">
      <dgm:prSet presAssocID="{A85FE312-303E-4942-9067-906EE00E9702}" presName="conn2-1" presStyleLbl="parChTrans1D2" presStyleIdx="3" presStyleCnt="4"/>
      <dgm:spPr/>
    </dgm:pt>
    <dgm:pt modelId="{E03B232A-88A1-41CF-9B46-098F4EB663D9}" type="pres">
      <dgm:prSet presAssocID="{A85FE312-303E-4942-9067-906EE00E9702}" presName="connTx" presStyleLbl="parChTrans1D2" presStyleIdx="3" presStyleCnt="4"/>
      <dgm:spPr/>
    </dgm:pt>
    <dgm:pt modelId="{675B3358-4017-4236-8B44-534082C2D74A}" type="pres">
      <dgm:prSet presAssocID="{EA8F3E6C-279A-4FA3-A46D-C7C0F9F2C150}" presName="root2" presStyleCnt="0"/>
      <dgm:spPr/>
    </dgm:pt>
    <dgm:pt modelId="{B4ACDBAF-0181-43AE-B6C3-ACC6CE18CDB8}" type="pres">
      <dgm:prSet presAssocID="{EA8F3E6C-279A-4FA3-A46D-C7C0F9F2C150}" presName="LevelTwoTextNode" presStyleLbl="node2" presStyleIdx="3" presStyleCnt="4">
        <dgm:presLayoutVars>
          <dgm:chPref val="3"/>
        </dgm:presLayoutVars>
      </dgm:prSet>
      <dgm:spPr/>
    </dgm:pt>
    <dgm:pt modelId="{C6EE82FF-74D5-42BD-8E2B-C8A33F91200B}" type="pres">
      <dgm:prSet presAssocID="{EA8F3E6C-279A-4FA3-A46D-C7C0F9F2C150}" presName="level3hierChild" presStyleCnt="0"/>
      <dgm:spPr/>
    </dgm:pt>
  </dgm:ptLst>
  <dgm:cxnLst>
    <dgm:cxn modelId="{AB0C0106-DA6D-40EE-936B-6244A981A476}" type="presOf" srcId="{7324FD3B-7E1D-4953-B365-881B64B22048}" destId="{1938D50D-5976-4606-BCDF-83F541D4E613}" srcOrd="0" destOrd="0" presId="urn:microsoft.com/office/officeart/2008/layout/HorizontalMultiLevelHierarchy"/>
    <dgm:cxn modelId="{9F01D40B-AC2C-4EAA-8752-0E2AADF98766}" type="presOf" srcId="{655A2C8F-5413-449F-A09A-D4854CBB62F1}" destId="{7E6B32DB-2BC0-44A6-85B9-7ADDCBD905F8}" srcOrd="1" destOrd="0" presId="urn:microsoft.com/office/officeart/2008/layout/HorizontalMultiLevelHierarchy"/>
    <dgm:cxn modelId="{1F020E0F-D1AE-4219-A29E-FE2AEE74B1A5}" type="presOf" srcId="{A85FE312-303E-4942-9067-906EE00E9702}" destId="{E03B232A-88A1-41CF-9B46-098F4EB663D9}" srcOrd="1" destOrd="0" presId="urn:microsoft.com/office/officeart/2008/layout/HorizontalMultiLevelHierarchy"/>
    <dgm:cxn modelId="{7D019523-F48A-4213-9C59-B3A95EF0C864}" srcId="{65138F8A-4DB3-426A-9840-B3EBF31F0058}" destId="{19EC5464-7296-4B7A-88D7-9E0959F70CD1}" srcOrd="1" destOrd="0" parTransId="{FEF2684D-F24E-4E57-B7E2-869A2F1888E9}" sibTransId="{FC38E1D0-56E8-46AA-9076-278E28B06015}"/>
    <dgm:cxn modelId="{0EEAE239-9FC3-4C2A-B9ED-2F1E23378B12}" type="presOf" srcId="{65138F8A-4DB3-426A-9840-B3EBF31F0058}" destId="{552CA3AC-5B7E-4D2A-B6F7-A6BBDD88AF76}" srcOrd="0" destOrd="0" presId="urn:microsoft.com/office/officeart/2008/layout/HorizontalMultiLevelHierarchy"/>
    <dgm:cxn modelId="{BDD82243-38D9-45E7-A464-CA5E0704422A}" type="presOf" srcId="{C181ACD3-1E68-49B5-B474-9726723DD588}" destId="{833D4FBB-B38A-4585-BCA8-AA12706FC6F5}" srcOrd="1" destOrd="0" presId="urn:microsoft.com/office/officeart/2008/layout/HorizontalMultiLevelHierarchy"/>
    <dgm:cxn modelId="{A68B2E4C-52D3-488F-9102-EA4B417341E6}" srcId="{65138F8A-4DB3-426A-9840-B3EBF31F0058}" destId="{8FBA63EA-A93F-4191-A750-E3E610AA5F0C}" srcOrd="2" destOrd="0" parTransId="{655A2C8F-5413-449F-A09A-D4854CBB62F1}" sibTransId="{A0A07C81-8B91-4010-B534-02FEE41F18C8}"/>
    <dgm:cxn modelId="{DED72875-A343-497B-904F-EBA9FE1F24F9}" srcId="{65138F8A-4DB3-426A-9840-B3EBF31F0058}" destId="{7324FD3B-7E1D-4953-B365-881B64B22048}" srcOrd="0" destOrd="0" parTransId="{C181ACD3-1E68-49B5-B474-9726723DD588}" sibTransId="{DAA8BD93-242F-4507-89B1-31B710813B96}"/>
    <dgm:cxn modelId="{6365E47C-1D54-439E-BE6B-1EFC5F474561}" srcId="{65138F8A-4DB3-426A-9840-B3EBF31F0058}" destId="{EA8F3E6C-279A-4FA3-A46D-C7C0F9F2C150}" srcOrd="3" destOrd="0" parTransId="{A85FE312-303E-4942-9067-906EE00E9702}" sibTransId="{37998251-9A2C-49E6-9A0D-35F6B075203F}"/>
    <dgm:cxn modelId="{BB9EF184-1A9E-4E10-8644-75DE3F48EEE4}" type="presOf" srcId="{FEF2684D-F24E-4E57-B7E2-869A2F1888E9}" destId="{D0376A70-D9F3-47C8-BE79-C57FC7A3EF37}" srcOrd="0" destOrd="0" presId="urn:microsoft.com/office/officeart/2008/layout/HorizontalMultiLevelHierarchy"/>
    <dgm:cxn modelId="{C699888A-FECD-4EDA-B9A9-EC98295C4243}" type="presOf" srcId="{8FBA63EA-A93F-4191-A750-E3E610AA5F0C}" destId="{11F09E39-9E67-4149-9C48-2E743EECAD35}" srcOrd="0" destOrd="0" presId="urn:microsoft.com/office/officeart/2008/layout/HorizontalMultiLevelHierarchy"/>
    <dgm:cxn modelId="{AAD58893-4BA9-49FB-AB83-E8F9AA21D07B}" type="presOf" srcId="{A85FE312-303E-4942-9067-906EE00E9702}" destId="{CE98AB87-FA7C-4F43-B07A-FF60E0CDEFA1}" srcOrd="0" destOrd="0" presId="urn:microsoft.com/office/officeart/2008/layout/HorizontalMultiLevelHierarchy"/>
    <dgm:cxn modelId="{1E84D2A3-F0BB-4FCF-8E3E-FEF10B32D995}" type="presOf" srcId="{6BC4AFE2-D576-4EB8-B767-A2E452F2B4DE}" destId="{79ECA526-3A99-42A8-A76A-35861A39CBD5}" srcOrd="0" destOrd="0" presId="urn:microsoft.com/office/officeart/2008/layout/HorizontalMultiLevelHierarchy"/>
    <dgm:cxn modelId="{F15396AA-4BC1-47E9-A2A6-301AC50572C9}" type="presOf" srcId="{655A2C8F-5413-449F-A09A-D4854CBB62F1}" destId="{157DD9FC-0FAA-4159-B7BD-366B99271791}" srcOrd="0" destOrd="0" presId="urn:microsoft.com/office/officeart/2008/layout/HorizontalMultiLevelHierarchy"/>
    <dgm:cxn modelId="{773AFFBB-8CFE-4DC8-97D0-BD4E275E091C}" srcId="{6BC4AFE2-D576-4EB8-B767-A2E452F2B4DE}" destId="{65138F8A-4DB3-426A-9840-B3EBF31F0058}" srcOrd="0" destOrd="0" parTransId="{9A368D51-ECCF-4ED6-A9AD-30A0737B9E2C}" sibTransId="{D813C225-A651-4CAC-8BC6-3B466D69B07B}"/>
    <dgm:cxn modelId="{52CD66C9-740E-4B6C-8B03-E6279F87D411}" type="presOf" srcId="{EA8F3E6C-279A-4FA3-A46D-C7C0F9F2C150}" destId="{B4ACDBAF-0181-43AE-B6C3-ACC6CE18CDB8}" srcOrd="0" destOrd="0" presId="urn:microsoft.com/office/officeart/2008/layout/HorizontalMultiLevelHierarchy"/>
    <dgm:cxn modelId="{EF6F40DF-510D-4F19-8ECF-B395100ADD14}" type="presOf" srcId="{19EC5464-7296-4B7A-88D7-9E0959F70CD1}" destId="{2CCDD643-7597-48FA-8A98-ACF02331127B}" srcOrd="0" destOrd="0" presId="urn:microsoft.com/office/officeart/2008/layout/HorizontalMultiLevelHierarchy"/>
    <dgm:cxn modelId="{833B3DEA-CCF1-476B-8434-5D21F58134C4}" type="presOf" srcId="{C181ACD3-1E68-49B5-B474-9726723DD588}" destId="{247C14C5-ECBF-4B58-960E-3FB61324719A}" srcOrd="0" destOrd="0" presId="urn:microsoft.com/office/officeart/2008/layout/HorizontalMultiLevelHierarchy"/>
    <dgm:cxn modelId="{942136FD-21D4-4489-9361-DF896CA18E73}" type="presOf" srcId="{FEF2684D-F24E-4E57-B7E2-869A2F1888E9}" destId="{D112387E-33CC-4038-9D6F-4FA0071E768A}" srcOrd="1" destOrd="0" presId="urn:microsoft.com/office/officeart/2008/layout/HorizontalMultiLevelHierarchy"/>
    <dgm:cxn modelId="{1A1E863C-DF55-4611-8A58-07EA33841EB8}" type="presParOf" srcId="{79ECA526-3A99-42A8-A76A-35861A39CBD5}" destId="{FA866926-D0D1-44E5-BA1B-67D5E84F1A3F}" srcOrd="0" destOrd="0" presId="urn:microsoft.com/office/officeart/2008/layout/HorizontalMultiLevelHierarchy"/>
    <dgm:cxn modelId="{66644E2B-886A-4C6A-BB83-25C02D445A15}" type="presParOf" srcId="{FA866926-D0D1-44E5-BA1B-67D5E84F1A3F}" destId="{552CA3AC-5B7E-4D2A-B6F7-A6BBDD88AF76}" srcOrd="0" destOrd="0" presId="urn:microsoft.com/office/officeart/2008/layout/HorizontalMultiLevelHierarchy"/>
    <dgm:cxn modelId="{79D7D41D-8D9F-47F8-BBDB-6B12D24D96C2}" type="presParOf" srcId="{FA866926-D0D1-44E5-BA1B-67D5E84F1A3F}" destId="{2B3936F3-B5C1-4711-B133-C2D6AB96FF4D}" srcOrd="1" destOrd="0" presId="urn:microsoft.com/office/officeart/2008/layout/HorizontalMultiLevelHierarchy"/>
    <dgm:cxn modelId="{0533951F-53D8-42B8-8D5D-425767757457}" type="presParOf" srcId="{2B3936F3-B5C1-4711-B133-C2D6AB96FF4D}" destId="{247C14C5-ECBF-4B58-960E-3FB61324719A}" srcOrd="0" destOrd="0" presId="urn:microsoft.com/office/officeart/2008/layout/HorizontalMultiLevelHierarchy"/>
    <dgm:cxn modelId="{04D7543A-B710-46B5-9081-FD512476AFC8}" type="presParOf" srcId="{247C14C5-ECBF-4B58-960E-3FB61324719A}" destId="{833D4FBB-B38A-4585-BCA8-AA12706FC6F5}" srcOrd="0" destOrd="0" presId="urn:microsoft.com/office/officeart/2008/layout/HorizontalMultiLevelHierarchy"/>
    <dgm:cxn modelId="{53314D10-99BA-440B-9E70-446F4F51FBB6}" type="presParOf" srcId="{2B3936F3-B5C1-4711-B133-C2D6AB96FF4D}" destId="{43533855-44AC-429C-A39D-6ED6EBDA3C21}" srcOrd="1" destOrd="0" presId="urn:microsoft.com/office/officeart/2008/layout/HorizontalMultiLevelHierarchy"/>
    <dgm:cxn modelId="{50633FE6-D9C6-4CB9-B033-7CE0370BB9F2}" type="presParOf" srcId="{43533855-44AC-429C-A39D-6ED6EBDA3C21}" destId="{1938D50D-5976-4606-BCDF-83F541D4E613}" srcOrd="0" destOrd="0" presId="urn:microsoft.com/office/officeart/2008/layout/HorizontalMultiLevelHierarchy"/>
    <dgm:cxn modelId="{3A854342-3F64-488B-8ABB-FFFB6324C1CD}" type="presParOf" srcId="{43533855-44AC-429C-A39D-6ED6EBDA3C21}" destId="{ECE3F157-66D9-4E1A-BA65-C0B7E5FF7820}" srcOrd="1" destOrd="0" presId="urn:microsoft.com/office/officeart/2008/layout/HorizontalMultiLevelHierarchy"/>
    <dgm:cxn modelId="{A5199540-07FB-41CC-BC5A-5962F188033F}" type="presParOf" srcId="{2B3936F3-B5C1-4711-B133-C2D6AB96FF4D}" destId="{D0376A70-D9F3-47C8-BE79-C57FC7A3EF37}" srcOrd="2" destOrd="0" presId="urn:microsoft.com/office/officeart/2008/layout/HorizontalMultiLevelHierarchy"/>
    <dgm:cxn modelId="{C8657E7F-F13B-4E4A-8041-FBC26F998D26}" type="presParOf" srcId="{D0376A70-D9F3-47C8-BE79-C57FC7A3EF37}" destId="{D112387E-33CC-4038-9D6F-4FA0071E768A}" srcOrd="0" destOrd="0" presId="urn:microsoft.com/office/officeart/2008/layout/HorizontalMultiLevelHierarchy"/>
    <dgm:cxn modelId="{E8AFBBDB-107D-4B1B-B341-1DCB25237A39}" type="presParOf" srcId="{2B3936F3-B5C1-4711-B133-C2D6AB96FF4D}" destId="{B4E1D7FA-3356-4E75-9046-1E562B1FE239}" srcOrd="3" destOrd="0" presId="urn:microsoft.com/office/officeart/2008/layout/HorizontalMultiLevelHierarchy"/>
    <dgm:cxn modelId="{B8385175-1797-43A6-902F-A282E28AC56F}" type="presParOf" srcId="{B4E1D7FA-3356-4E75-9046-1E562B1FE239}" destId="{2CCDD643-7597-48FA-8A98-ACF02331127B}" srcOrd="0" destOrd="0" presId="urn:microsoft.com/office/officeart/2008/layout/HorizontalMultiLevelHierarchy"/>
    <dgm:cxn modelId="{7E716026-BB8B-49FE-A3ED-1EE7E1FA448D}" type="presParOf" srcId="{B4E1D7FA-3356-4E75-9046-1E562B1FE239}" destId="{C3154DCB-3B56-4421-9E1F-9EE28F3B0DF9}" srcOrd="1" destOrd="0" presId="urn:microsoft.com/office/officeart/2008/layout/HorizontalMultiLevelHierarchy"/>
    <dgm:cxn modelId="{40F2F8DC-E8F3-4D8C-933D-E693D96BC967}" type="presParOf" srcId="{2B3936F3-B5C1-4711-B133-C2D6AB96FF4D}" destId="{157DD9FC-0FAA-4159-B7BD-366B99271791}" srcOrd="4" destOrd="0" presId="urn:microsoft.com/office/officeart/2008/layout/HorizontalMultiLevelHierarchy"/>
    <dgm:cxn modelId="{09036B65-5E58-4E34-B2EE-F0310185925B}" type="presParOf" srcId="{157DD9FC-0FAA-4159-B7BD-366B99271791}" destId="{7E6B32DB-2BC0-44A6-85B9-7ADDCBD905F8}" srcOrd="0" destOrd="0" presId="urn:microsoft.com/office/officeart/2008/layout/HorizontalMultiLevelHierarchy"/>
    <dgm:cxn modelId="{A483FBB6-7363-4E79-A9A9-6A02FE5E643B}" type="presParOf" srcId="{2B3936F3-B5C1-4711-B133-C2D6AB96FF4D}" destId="{1C5FDF03-C4A8-4933-8157-7D96D7D5AF1D}" srcOrd="5" destOrd="0" presId="urn:microsoft.com/office/officeart/2008/layout/HorizontalMultiLevelHierarchy"/>
    <dgm:cxn modelId="{03ECB0C7-170C-4138-A209-482CE91DCA0E}" type="presParOf" srcId="{1C5FDF03-C4A8-4933-8157-7D96D7D5AF1D}" destId="{11F09E39-9E67-4149-9C48-2E743EECAD35}" srcOrd="0" destOrd="0" presId="urn:microsoft.com/office/officeart/2008/layout/HorizontalMultiLevelHierarchy"/>
    <dgm:cxn modelId="{54C3D571-487F-40AE-AE14-91143D250275}" type="presParOf" srcId="{1C5FDF03-C4A8-4933-8157-7D96D7D5AF1D}" destId="{CCCCD2C0-5B8A-4792-B993-F7226D2EAAD5}" srcOrd="1" destOrd="0" presId="urn:microsoft.com/office/officeart/2008/layout/HorizontalMultiLevelHierarchy"/>
    <dgm:cxn modelId="{5BD21787-42C2-4EAA-8F59-F9EA8E8D8F15}" type="presParOf" srcId="{2B3936F3-B5C1-4711-B133-C2D6AB96FF4D}" destId="{CE98AB87-FA7C-4F43-B07A-FF60E0CDEFA1}" srcOrd="6" destOrd="0" presId="urn:microsoft.com/office/officeart/2008/layout/HorizontalMultiLevelHierarchy"/>
    <dgm:cxn modelId="{30811534-D75D-4F52-81AB-31B0D5C1A456}" type="presParOf" srcId="{CE98AB87-FA7C-4F43-B07A-FF60E0CDEFA1}" destId="{E03B232A-88A1-41CF-9B46-098F4EB663D9}" srcOrd="0" destOrd="0" presId="urn:microsoft.com/office/officeart/2008/layout/HorizontalMultiLevelHierarchy"/>
    <dgm:cxn modelId="{D1A23522-1228-4482-8090-B750E4210A59}" type="presParOf" srcId="{2B3936F3-B5C1-4711-B133-C2D6AB96FF4D}" destId="{675B3358-4017-4236-8B44-534082C2D74A}" srcOrd="7" destOrd="0" presId="urn:microsoft.com/office/officeart/2008/layout/HorizontalMultiLevelHierarchy"/>
    <dgm:cxn modelId="{65682B18-A7B2-4F7A-9EE0-A622A67C1E14}" type="presParOf" srcId="{675B3358-4017-4236-8B44-534082C2D74A}" destId="{B4ACDBAF-0181-43AE-B6C3-ACC6CE18CDB8}" srcOrd="0" destOrd="0" presId="urn:microsoft.com/office/officeart/2008/layout/HorizontalMultiLevelHierarchy"/>
    <dgm:cxn modelId="{00A011A2-B9B4-400D-B38D-2F9866D3F896}" type="presParOf" srcId="{675B3358-4017-4236-8B44-534082C2D74A}" destId="{C6EE82FF-74D5-42BD-8E2B-C8A33F91200B}" srcOrd="1" destOrd="0" presId="urn:microsoft.com/office/officeart/2008/layout/HorizontalMultiLevelHierarchy"/>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C6D9F1-B5D8-4751-A055-ACE3E8B3DE2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hr-HR"/>
        </a:p>
      </dgm:t>
    </dgm:pt>
    <dgm:pt modelId="{7ACCDA75-D3EE-4040-8AA7-B3044E60B43D}">
      <dgm:prSet phldrT="[Tekst]" custT="1">
        <dgm:style>
          <a:lnRef idx="2">
            <a:schemeClr val="accent4"/>
          </a:lnRef>
          <a:fillRef idx="1">
            <a:schemeClr val="lt1"/>
          </a:fillRef>
          <a:effectRef idx="0">
            <a:schemeClr val="accent4"/>
          </a:effectRef>
          <a:fontRef idx="minor">
            <a:schemeClr val="dk1"/>
          </a:fontRef>
        </dgm:style>
      </dgm:prSet>
      <dgm:spPr>
        <a:solidFill>
          <a:schemeClr val="accent4">
            <a:lumMod val="40000"/>
            <a:lumOff val="60000"/>
          </a:schemeClr>
        </a:solidFill>
      </dgm:spPr>
      <dgm:t>
        <a:bodyPr/>
        <a:lstStyle/>
        <a:p>
          <a:r>
            <a:rPr lang="hr-HR" sz="4400">
              <a:latin typeface="Segoe UI Semilight" panose="020B0402040204020203" pitchFamily="34" charset="0"/>
              <a:cs typeface="Segoe UI Semilight" panose="020B0402040204020203" pitchFamily="34" charset="0"/>
            </a:rPr>
            <a:t>GRIJEH</a:t>
          </a:r>
        </a:p>
      </dgm:t>
    </dgm:pt>
    <dgm:pt modelId="{EFC1A5AB-A719-4E38-AE20-0EBBC35330B1}" type="parTrans" cxnId="{793627FF-2B66-41D7-8516-229016C143A1}">
      <dgm:prSet/>
      <dgm:spPr/>
      <dgm:t>
        <a:bodyPr/>
        <a:lstStyle/>
        <a:p>
          <a:endParaRPr lang="hr-HR"/>
        </a:p>
      </dgm:t>
    </dgm:pt>
    <dgm:pt modelId="{CFBA8FA4-D672-4606-B3E6-F0240D895D11}" type="sibTrans" cxnId="{793627FF-2B66-41D7-8516-229016C143A1}">
      <dgm:prSet/>
      <dgm:spPr/>
      <dgm:t>
        <a:bodyPr/>
        <a:lstStyle/>
        <a:p>
          <a:endParaRPr lang="hr-HR"/>
        </a:p>
      </dgm:t>
    </dgm:pt>
    <dgm:pt modelId="{ABDA2C57-57A7-4E0B-B11F-C840E2611D27}">
      <dgm:prSet phldrT="[Tekst]" custT="1">
        <dgm:style>
          <a:lnRef idx="2">
            <a:schemeClr val="accent4"/>
          </a:lnRef>
          <a:fillRef idx="1">
            <a:schemeClr val="lt1"/>
          </a:fillRef>
          <a:effectRef idx="0">
            <a:schemeClr val="accent4"/>
          </a:effectRef>
          <a:fontRef idx="minor">
            <a:schemeClr val="dk1"/>
          </a:fontRef>
        </dgm:style>
      </dgm:prSet>
      <dgm:spPr>
        <a:solidFill>
          <a:schemeClr val="accent4">
            <a:lumMod val="40000"/>
            <a:lumOff val="60000"/>
          </a:schemeClr>
        </a:solidFill>
      </dgm:spPr>
      <dgm:t>
        <a:bodyPr/>
        <a:lstStyle/>
        <a:p>
          <a:r>
            <a:rPr lang="hr-HR" sz="4000">
              <a:latin typeface="Segoe UI Semilight" panose="020B0402040204020203" pitchFamily="34" charset="0"/>
              <a:cs typeface="Segoe UI Semilight" panose="020B0402040204020203" pitchFamily="34" charset="0"/>
            </a:rPr>
            <a:t>prezreni</a:t>
          </a:r>
        </a:p>
      </dgm:t>
    </dgm:pt>
    <dgm:pt modelId="{E1B6A5BE-18C6-4B25-B965-1FDAF582514B}" type="parTrans" cxnId="{4EA3273A-C211-46CD-93C5-41F13298B77E}">
      <dgm:prSet/>
      <dgm:spPr/>
      <dgm:t>
        <a:bodyPr/>
        <a:lstStyle/>
        <a:p>
          <a:endParaRPr lang="hr-HR"/>
        </a:p>
      </dgm:t>
    </dgm:pt>
    <dgm:pt modelId="{2E5549F6-E665-4879-AD34-49E77C9075F2}" type="sibTrans" cxnId="{4EA3273A-C211-46CD-93C5-41F13298B77E}">
      <dgm:prSet/>
      <dgm:spPr/>
      <dgm:t>
        <a:bodyPr/>
        <a:lstStyle/>
        <a:p>
          <a:endParaRPr lang="hr-HR"/>
        </a:p>
      </dgm:t>
    </dgm:pt>
    <dgm:pt modelId="{35F5C532-6978-4CD6-8E0B-6D7467F7A3AA}">
      <dgm:prSet phldrT="[Tekst]" custT="1">
        <dgm:style>
          <a:lnRef idx="2">
            <a:schemeClr val="accent4"/>
          </a:lnRef>
          <a:fillRef idx="1">
            <a:schemeClr val="lt1"/>
          </a:fillRef>
          <a:effectRef idx="0">
            <a:schemeClr val="accent4"/>
          </a:effectRef>
          <a:fontRef idx="minor">
            <a:schemeClr val="dk1"/>
          </a:fontRef>
        </dgm:style>
      </dgm:prSet>
      <dgm:spPr>
        <a:solidFill>
          <a:schemeClr val="accent4">
            <a:lumMod val="40000"/>
            <a:lumOff val="60000"/>
          </a:schemeClr>
        </a:solidFill>
      </dgm:spPr>
      <dgm:t>
        <a:bodyPr/>
        <a:lstStyle/>
        <a:p>
          <a:r>
            <a:rPr lang="hr-HR" sz="4000">
              <a:latin typeface="Segoe UI Semilight" panose="020B0402040204020203" pitchFamily="34" charset="0"/>
              <a:cs typeface="Segoe UI Semilight" panose="020B0402040204020203" pitchFamily="34" charset="0"/>
            </a:rPr>
            <a:t>Odbačeni</a:t>
          </a:r>
        </a:p>
      </dgm:t>
    </dgm:pt>
    <dgm:pt modelId="{0510FFAF-C6F9-473D-90B0-24593A17F39C}" type="parTrans" cxnId="{42B35A61-EFF9-4047-91CF-70BC311989CF}">
      <dgm:prSet/>
      <dgm:spPr/>
      <dgm:t>
        <a:bodyPr/>
        <a:lstStyle/>
        <a:p>
          <a:endParaRPr lang="hr-HR"/>
        </a:p>
      </dgm:t>
    </dgm:pt>
    <dgm:pt modelId="{DE415FA6-4E5F-45D7-B497-CAED0C2FEA42}" type="sibTrans" cxnId="{42B35A61-EFF9-4047-91CF-70BC311989CF}">
      <dgm:prSet/>
      <dgm:spPr/>
      <dgm:t>
        <a:bodyPr/>
        <a:lstStyle/>
        <a:p>
          <a:endParaRPr lang="hr-HR"/>
        </a:p>
      </dgm:t>
    </dgm:pt>
    <dgm:pt modelId="{6D7ABC91-E213-4B60-A3E3-FFD5FA3E9F73}">
      <dgm:prSet phldrT="[Tekst]" custT="1">
        <dgm:style>
          <a:lnRef idx="2">
            <a:schemeClr val="accent4"/>
          </a:lnRef>
          <a:fillRef idx="1">
            <a:schemeClr val="lt1"/>
          </a:fillRef>
          <a:effectRef idx="0">
            <a:schemeClr val="accent4"/>
          </a:effectRef>
          <a:fontRef idx="minor">
            <a:schemeClr val="dk1"/>
          </a:fontRef>
        </dgm:style>
      </dgm:prSet>
      <dgm:spPr>
        <a:solidFill>
          <a:schemeClr val="accent4">
            <a:lumMod val="40000"/>
            <a:lumOff val="60000"/>
          </a:schemeClr>
        </a:solidFill>
      </dgm:spPr>
      <dgm:t>
        <a:bodyPr/>
        <a:lstStyle/>
        <a:p>
          <a:r>
            <a:rPr lang="hr-HR" sz="4000">
              <a:latin typeface="Segoe UI Semilight" panose="020B0402040204020203" pitchFamily="34" charset="0"/>
              <a:cs typeface="Segoe UI Semilight" panose="020B0402040204020203" pitchFamily="34" charset="0"/>
            </a:rPr>
            <a:t>Smatrani nečistima</a:t>
          </a:r>
        </a:p>
      </dgm:t>
    </dgm:pt>
    <dgm:pt modelId="{3F2F644D-B1A6-496F-9862-48932238A3AC}" type="parTrans" cxnId="{E58ABD1C-9BBE-4F04-98C4-04E788F4A5E7}">
      <dgm:prSet/>
      <dgm:spPr/>
      <dgm:t>
        <a:bodyPr/>
        <a:lstStyle/>
        <a:p>
          <a:endParaRPr lang="hr-HR"/>
        </a:p>
      </dgm:t>
    </dgm:pt>
    <dgm:pt modelId="{1D2F48EE-0CC2-4951-AAE9-CA5B1AD41DE1}" type="sibTrans" cxnId="{E58ABD1C-9BBE-4F04-98C4-04E788F4A5E7}">
      <dgm:prSet/>
      <dgm:spPr/>
      <dgm:t>
        <a:bodyPr/>
        <a:lstStyle/>
        <a:p>
          <a:endParaRPr lang="hr-HR"/>
        </a:p>
      </dgm:t>
    </dgm:pt>
    <dgm:pt modelId="{F3B0F774-6A95-4748-812C-A3EE3BFF3F3A}" type="pres">
      <dgm:prSet presAssocID="{3DC6D9F1-B5D8-4751-A055-ACE3E8B3DE27}" presName="diagram" presStyleCnt="0">
        <dgm:presLayoutVars>
          <dgm:chPref val="1"/>
          <dgm:dir/>
          <dgm:animOne val="branch"/>
          <dgm:animLvl val="lvl"/>
          <dgm:resizeHandles val="exact"/>
        </dgm:presLayoutVars>
      </dgm:prSet>
      <dgm:spPr/>
    </dgm:pt>
    <dgm:pt modelId="{624797BF-1C9A-49C5-90C8-8AA05C404CA7}" type="pres">
      <dgm:prSet presAssocID="{7ACCDA75-D3EE-4040-8AA7-B3044E60B43D}" presName="root1" presStyleCnt="0"/>
      <dgm:spPr/>
    </dgm:pt>
    <dgm:pt modelId="{22C38234-2D64-4A60-9674-6ECA87FEE2D2}" type="pres">
      <dgm:prSet presAssocID="{7ACCDA75-D3EE-4040-8AA7-B3044E60B43D}" presName="LevelOneTextNode" presStyleLbl="node0" presStyleIdx="0" presStyleCnt="1" custLinFactNeighborX="2795" custLinFactNeighborY="13694">
        <dgm:presLayoutVars>
          <dgm:chPref val="3"/>
        </dgm:presLayoutVars>
      </dgm:prSet>
      <dgm:spPr/>
    </dgm:pt>
    <dgm:pt modelId="{D6778E70-C57F-4D8F-9158-5F18D172DC25}" type="pres">
      <dgm:prSet presAssocID="{7ACCDA75-D3EE-4040-8AA7-B3044E60B43D}" presName="level2hierChild" presStyleCnt="0"/>
      <dgm:spPr/>
    </dgm:pt>
    <dgm:pt modelId="{BAFEB797-7335-4E4D-9032-7C1384D3163E}" type="pres">
      <dgm:prSet presAssocID="{E1B6A5BE-18C6-4B25-B965-1FDAF582514B}" presName="conn2-1" presStyleLbl="parChTrans1D2" presStyleIdx="0" presStyleCnt="3"/>
      <dgm:spPr/>
    </dgm:pt>
    <dgm:pt modelId="{426F7F02-B6F1-4646-88A3-29CB1D0FB34B}" type="pres">
      <dgm:prSet presAssocID="{E1B6A5BE-18C6-4B25-B965-1FDAF582514B}" presName="connTx" presStyleLbl="parChTrans1D2" presStyleIdx="0" presStyleCnt="3"/>
      <dgm:spPr/>
    </dgm:pt>
    <dgm:pt modelId="{9F07DF61-1047-43A5-BEF9-BD544DFCD54B}" type="pres">
      <dgm:prSet presAssocID="{ABDA2C57-57A7-4E0B-B11F-C840E2611D27}" presName="root2" presStyleCnt="0"/>
      <dgm:spPr/>
    </dgm:pt>
    <dgm:pt modelId="{B63952F6-B76C-4812-A170-DC9919DC0042}" type="pres">
      <dgm:prSet presAssocID="{ABDA2C57-57A7-4E0B-B11F-C840E2611D27}" presName="LevelTwoTextNode" presStyleLbl="node2" presStyleIdx="0" presStyleCnt="3" custLinFactNeighborX="-5723" custLinFactNeighborY="798">
        <dgm:presLayoutVars>
          <dgm:chPref val="3"/>
        </dgm:presLayoutVars>
      </dgm:prSet>
      <dgm:spPr/>
    </dgm:pt>
    <dgm:pt modelId="{3ED9EF94-4537-4983-8CEF-BCD0E2246CA8}" type="pres">
      <dgm:prSet presAssocID="{ABDA2C57-57A7-4E0B-B11F-C840E2611D27}" presName="level3hierChild" presStyleCnt="0"/>
      <dgm:spPr/>
    </dgm:pt>
    <dgm:pt modelId="{F2E21C05-9992-4785-A30E-C2251D499C91}" type="pres">
      <dgm:prSet presAssocID="{0510FFAF-C6F9-473D-90B0-24593A17F39C}" presName="conn2-1" presStyleLbl="parChTrans1D2" presStyleIdx="1" presStyleCnt="3"/>
      <dgm:spPr/>
    </dgm:pt>
    <dgm:pt modelId="{62CBE198-B817-4AE3-8255-68C6D2D44DBE}" type="pres">
      <dgm:prSet presAssocID="{0510FFAF-C6F9-473D-90B0-24593A17F39C}" presName="connTx" presStyleLbl="parChTrans1D2" presStyleIdx="1" presStyleCnt="3"/>
      <dgm:spPr/>
    </dgm:pt>
    <dgm:pt modelId="{2B7CE117-03BE-4B58-8120-78D4CA18C37F}" type="pres">
      <dgm:prSet presAssocID="{35F5C532-6978-4CD6-8E0B-6D7467F7A3AA}" presName="root2" presStyleCnt="0"/>
      <dgm:spPr/>
    </dgm:pt>
    <dgm:pt modelId="{AE547208-EB26-4F41-A4CF-314DBFF9D05B}" type="pres">
      <dgm:prSet presAssocID="{35F5C532-6978-4CD6-8E0B-6D7467F7A3AA}" presName="LevelTwoTextNode" presStyleLbl="node2" presStyleIdx="1" presStyleCnt="3" custLinFactNeighborX="-2689" custLinFactNeighborY="20666">
        <dgm:presLayoutVars>
          <dgm:chPref val="3"/>
        </dgm:presLayoutVars>
      </dgm:prSet>
      <dgm:spPr/>
    </dgm:pt>
    <dgm:pt modelId="{E48609A7-1428-44ED-A966-F9EAB1D7B269}" type="pres">
      <dgm:prSet presAssocID="{35F5C532-6978-4CD6-8E0B-6D7467F7A3AA}" presName="level3hierChild" presStyleCnt="0"/>
      <dgm:spPr/>
    </dgm:pt>
    <dgm:pt modelId="{1A7A40EB-B76F-4368-B3B0-2BB480A635D8}" type="pres">
      <dgm:prSet presAssocID="{3F2F644D-B1A6-496F-9862-48932238A3AC}" presName="conn2-1" presStyleLbl="parChTrans1D2" presStyleIdx="2" presStyleCnt="3"/>
      <dgm:spPr/>
    </dgm:pt>
    <dgm:pt modelId="{0E4298AE-FE6A-47CC-873E-F3383652D69B}" type="pres">
      <dgm:prSet presAssocID="{3F2F644D-B1A6-496F-9862-48932238A3AC}" presName="connTx" presStyleLbl="parChTrans1D2" presStyleIdx="2" presStyleCnt="3"/>
      <dgm:spPr/>
    </dgm:pt>
    <dgm:pt modelId="{0A39E542-9DF8-451C-8EE9-ACBA4CD7BE1B}" type="pres">
      <dgm:prSet presAssocID="{6D7ABC91-E213-4B60-A3E3-FFD5FA3E9F73}" presName="root2" presStyleCnt="0"/>
      <dgm:spPr/>
    </dgm:pt>
    <dgm:pt modelId="{F85847DC-8E75-4D5D-A569-A8BF8D98538A}" type="pres">
      <dgm:prSet presAssocID="{6D7ABC91-E213-4B60-A3E3-FFD5FA3E9F73}" presName="LevelTwoTextNode" presStyleLbl="node2" presStyleIdx="2" presStyleCnt="3" custLinFactNeighborX="-1542" custLinFactNeighborY="32900">
        <dgm:presLayoutVars>
          <dgm:chPref val="3"/>
        </dgm:presLayoutVars>
      </dgm:prSet>
      <dgm:spPr/>
    </dgm:pt>
    <dgm:pt modelId="{192497AE-68B7-44D7-A2E8-B08FBB09B731}" type="pres">
      <dgm:prSet presAssocID="{6D7ABC91-E213-4B60-A3E3-FFD5FA3E9F73}" presName="level3hierChild" presStyleCnt="0"/>
      <dgm:spPr/>
    </dgm:pt>
  </dgm:ptLst>
  <dgm:cxnLst>
    <dgm:cxn modelId="{785DDE00-5195-4203-8341-9C6BAEF5F123}" type="presOf" srcId="{0510FFAF-C6F9-473D-90B0-24593A17F39C}" destId="{62CBE198-B817-4AE3-8255-68C6D2D44DBE}" srcOrd="1" destOrd="0" presId="urn:microsoft.com/office/officeart/2005/8/layout/hierarchy2"/>
    <dgm:cxn modelId="{818C3808-E171-4E45-BAFE-8C05105D9F33}" type="presOf" srcId="{3F2F644D-B1A6-496F-9862-48932238A3AC}" destId="{0E4298AE-FE6A-47CC-873E-F3383652D69B}" srcOrd="1" destOrd="0" presId="urn:microsoft.com/office/officeart/2005/8/layout/hierarchy2"/>
    <dgm:cxn modelId="{DCEF5B0B-53DA-42D6-AADC-AB5501FAD86F}" type="presOf" srcId="{3DC6D9F1-B5D8-4751-A055-ACE3E8B3DE27}" destId="{F3B0F774-6A95-4748-812C-A3EE3BFF3F3A}" srcOrd="0" destOrd="0" presId="urn:microsoft.com/office/officeart/2005/8/layout/hierarchy2"/>
    <dgm:cxn modelId="{E58ABD1C-9BBE-4F04-98C4-04E788F4A5E7}" srcId="{7ACCDA75-D3EE-4040-8AA7-B3044E60B43D}" destId="{6D7ABC91-E213-4B60-A3E3-FFD5FA3E9F73}" srcOrd="2" destOrd="0" parTransId="{3F2F644D-B1A6-496F-9862-48932238A3AC}" sibTransId="{1D2F48EE-0CC2-4951-AAE9-CA5B1AD41DE1}"/>
    <dgm:cxn modelId="{0D0CFD21-FA40-4DE4-8E51-39B037B2D556}" type="presOf" srcId="{0510FFAF-C6F9-473D-90B0-24593A17F39C}" destId="{F2E21C05-9992-4785-A30E-C2251D499C91}" srcOrd="0" destOrd="0" presId="urn:microsoft.com/office/officeart/2005/8/layout/hierarchy2"/>
    <dgm:cxn modelId="{DA0DAE2A-F9B9-4CA2-8A5C-1E788FF25528}" type="presOf" srcId="{6D7ABC91-E213-4B60-A3E3-FFD5FA3E9F73}" destId="{F85847DC-8E75-4D5D-A569-A8BF8D98538A}" srcOrd="0" destOrd="0" presId="urn:microsoft.com/office/officeart/2005/8/layout/hierarchy2"/>
    <dgm:cxn modelId="{4EA3273A-C211-46CD-93C5-41F13298B77E}" srcId="{7ACCDA75-D3EE-4040-8AA7-B3044E60B43D}" destId="{ABDA2C57-57A7-4E0B-B11F-C840E2611D27}" srcOrd="0" destOrd="0" parTransId="{E1B6A5BE-18C6-4B25-B965-1FDAF582514B}" sibTransId="{2E5549F6-E665-4879-AD34-49E77C9075F2}"/>
    <dgm:cxn modelId="{448B533B-F967-455D-A121-213A77FF1B6E}" type="presOf" srcId="{E1B6A5BE-18C6-4B25-B965-1FDAF582514B}" destId="{BAFEB797-7335-4E4D-9032-7C1384D3163E}" srcOrd="0" destOrd="0" presId="urn:microsoft.com/office/officeart/2005/8/layout/hierarchy2"/>
    <dgm:cxn modelId="{42B35A61-EFF9-4047-91CF-70BC311989CF}" srcId="{7ACCDA75-D3EE-4040-8AA7-B3044E60B43D}" destId="{35F5C532-6978-4CD6-8E0B-6D7467F7A3AA}" srcOrd="1" destOrd="0" parTransId="{0510FFAF-C6F9-473D-90B0-24593A17F39C}" sibTransId="{DE415FA6-4E5F-45D7-B497-CAED0C2FEA42}"/>
    <dgm:cxn modelId="{C636F465-B4BF-4AB2-8867-16C0329BC4CD}" type="presOf" srcId="{3F2F644D-B1A6-496F-9862-48932238A3AC}" destId="{1A7A40EB-B76F-4368-B3B0-2BB480A635D8}" srcOrd="0" destOrd="0" presId="urn:microsoft.com/office/officeart/2005/8/layout/hierarchy2"/>
    <dgm:cxn modelId="{CAAA0D81-1715-4764-8998-D1DC7B78B136}" type="presOf" srcId="{ABDA2C57-57A7-4E0B-B11F-C840E2611D27}" destId="{B63952F6-B76C-4812-A170-DC9919DC0042}" srcOrd="0" destOrd="0" presId="urn:microsoft.com/office/officeart/2005/8/layout/hierarchy2"/>
    <dgm:cxn modelId="{AC029D82-33AD-4A60-9DF7-87067B3F5DD2}" type="presOf" srcId="{7ACCDA75-D3EE-4040-8AA7-B3044E60B43D}" destId="{22C38234-2D64-4A60-9674-6ECA87FEE2D2}" srcOrd="0" destOrd="0" presId="urn:microsoft.com/office/officeart/2005/8/layout/hierarchy2"/>
    <dgm:cxn modelId="{20048494-0F22-4FC7-B0F8-5CAC455F3F93}" type="presOf" srcId="{E1B6A5BE-18C6-4B25-B965-1FDAF582514B}" destId="{426F7F02-B6F1-4646-88A3-29CB1D0FB34B}" srcOrd="1" destOrd="0" presId="urn:microsoft.com/office/officeart/2005/8/layout/hierarchy2"/>
    <dgm:cxn modelId="{580969BE-099C-4514-885C-E27F0F4FCACB}" type="presOf" srcId="{35F5C532-6978-4CD6-8E0B-6D7467F7A3AA}" destId="{AE547208-EB26-4F41-A4CF-314DBFF9D05B}" srcOrd="0" destOrd="0" presId="urn:microsoft.com/office/officeart/2005/8/layout/hierarchy2"/>
    <dgm:cxn modelId="{793627FF-2B66-41D7-8516-229016C143A1}" srcId="{3DC6D9F1-B5D8-4751-A055-ACE3E8B3DE27}" destId="{7ACCDA75-D3EE-4040-8AA7-B3044E60B43D}" srcOrd="0" destOrd="0" parTransId="{EFC1A5AB-A719-4E38-AE20-0EBBC35330B1}" sibTransId="{CFBA8FA4-D672-4606-B3E6-F0240D895D11}"/>
    <dgm:cxn modelId="{CA3AA790-EFA4-40C5-BF9C-FA4A61F868F7}" type="presParOf" srcId="{F3B0F774-6A95-4748-812C-A3EE3BFF3F3A}" destId="{624797BF-1C9A-49C5-90C8-8AA05C404CA7}" srcOrd="0" destOrd="0" presId="urn:microsoft.com/office/officeart/2005/8/layout/hierarchy2"/>
    <dgm:cxn modelId="{95D61DE5-9638-40C8-A13B-591CC3328A85}" type="presParOf" srcId="{624797BF-1C9A-49C5-90C8-8AA05C404CA7}" destId="{22C38234-2D64-4A60-9674-6ECA87FEE2D2}" srcOrd="0" destOrd="0" presId="urn:microsoft.com/office/officeart/2005/8/layout/hierarchy2"/>
    <dgm:cxn modelId="{DFFF20AE-BD08-4056-BC67-B4144B6C607A}" type="presParOf" srcId="{624797BF-1C9A-49C5-90C8-8AA05C404CA7}" destId="{D6778E70-C57F-4D8F-9158-5F18D172DC25}" srcOrd="1" destOrd="0" presId="urn:microsoft.com/office/officeart/2005/8/layout/hierarchy2"/>
    <dgm:cxn modelId="{02C5EB84-27CA-46A1-8A0A-FC4163C93B88}" type="presParOf" srcId="{D6778E70-C57F-4D8F-9158-5F18D172DC25}" destId="{BAFEB797-7335-4E4D-9032-7C1384D3163E}" srcOrd="0" destOrd="0" presId="urn:microsoft.com/office/officeart/2005/8/layout/hierarchy2"/>
    <dgm:cxn modelId="{CF0408EB-920B-45C6-90D7-F50297C96B82}" type="presParOf" srcId="{BAFEB797-7335-4E4D-9032-7C1384D3163E}" destId="{426F7F02-B6F1-4646-88A3-29CB1D0FB34B}" srcOrd="0" destOrd="0" presId="urn:microsoft.com/office/officeart/2005/8/layout/hierarchy2"/>
    <dgm:cxn modelId="{B315E4E8-7319-4E7A-BA09-F841EE9F057E}" type="presParOf" srcId="{D6778E70-C57F-4D8F-9158-5F18D172DC25}" destId="{9F07DF61-1047-43A5-BEF9-BD544DFCD54B}" srcOrd="1" destOrd="0" presId="urn:microsoft.com/office/officeart/2005/8/layout/hierarchy2"/>
    <dgm:cxn modelId="{58E6454D-2B4E-4B25-855A-6463A7D941FD}" type="presParOf" srcId="{9F07DF61-1047-43A5-BEF9-BD544DFCD54B}" destId="{B63952F6-B76C-4812-A170-DC9919DC0042}" srcOrd="0" destOrd="0" presId="urn:microsoft.com/office/officeart/2005/8/layout/hierarchy2"/>
    <dgm:cxn modelId="{3D31F94A-7B6F-462D-8495-ABF082229793}" type="presParOf" srcId="{9F07DF61-1047-43A5-BEF9-BD544DFCD54B}" destId="{3ED9EF94-4537-4983-8CEF-BCD0E2246CA8}" srcOrd="1" destOrd="0" presId="urn:microsoft.com/office/officeart/2005/8/layout/hierarchy2"/>
    <dgm:cxn modelId="{3DE5C2A9-3732-44BF-8C11-E6FC4EB3ADCE}" type="presParOf" srcId="{D6778E70-C57F-4D8F-9158-5F18D172DC25}" destId="{F2E21C05-9992-4785-A30E-C2251D499C91}" srcOrd="2" destOrd="0" presId="urn:microsoft.com/office/officeart/2005/8/layout/hierarchy2"/>
    <dgm:cxn modelId="{CA44E9D6-2E0D-47DD-80B5-B265989A2FEF}" type="presParOf" srcId="{F2E21C05-9992-4785-A30E-C2251D499C91}" destId="{62CBE198-B817-4AE3-8255-68C6D2D44DBE}" srcOrd="0" destOrd="0" presId="urn:microsoft.com/office/officeart/2005/8/layout/hierarchy2"/>
    <dgm:cxn modelId="{1D641504-4450-42BF-B8A7-94B09C2BB2BE}" type="presParOf" srcId="{D6778E70-C57F-4D8F-9158-5F18D172DC25}" destId="{2B7CE117-03BE-4B58-8120-78D4CA18C37F}" srcOrd="3" destOrd="0" presId="urn:microsoft.com/office/officeart/2005/8/layout/hierarchy2"/>
    <dgm:cxn modelId="{8B4C2D4A-E72C-4218-8BFF-A2E4D000734D}" type="presParOf" srcId="{2B7CE117-03BE-4B58-8120-78D4CA18C37F}" destId="{AE547208-EB26-4F41-A4CF-314DBFF9D05B}" srcOrd="0" destOrd="0" presId="urn:microsoft.com/office/officeart/2005/8/layout/hierarchy2"/>
    <dgm:cxn modelId="{B7F32349-F8FB-4D15-9729-59C78799EB04}" type="presParOf" srcId="{2B7CE117-03BE-4B58-8120-78D4CA18C37F}" destId="{E48609A7-1428-44ED-A966-F9EAB1D7B269}" srcOrd="1" destOrd="0" presId="urn:microsoft.com/office/officeart/2005/8/layout/hierarchy2"/>
    <dgm:cxn modelId="{8C5EB4D6-2C4A-410F-AF17-E64A12B42784}" type="presParOf" srcId="{D6778E70-C57F-4D8F-9158-5F18D172DC25}" destId="{1A7A40EB-B76F-4368-B3B0-2BB480A635D8}" srcOrd="4" destOrd="0" presId="urn:microsoft.com/office/officeart/2005/8/layout/hierarchy2"/>
    <dgm:cxn modelId="{882B0C3B-1973-42B6-A681-947224E6146C}" type="presParOf" srcId="{1A7A40EB-B76F-4368-B3B0-2BB480A635D8}" destId="{0E4298AE-FE6A-47CC-873E-F3383652D69B}" srcOrd="0" destOrd="0" presId="urn:microsoft.com/office/officeart/2005/8/layout/hierarchy2"/>
    <dgm:cxn modelId="{89D134D4-B8A1-4A94-B131-6B5B39F60755}" type="presParOf" srcId="{D6778E70-C57F-4D8F-9158-5F18D172DC25}" destId="{0A39E542-9DF8-451C-8EE9-ACBA4CD7BE1B}" srcOrd="5" destOrd="0" presId="urn:microsoft.com/office/officeart/2005/8/layout/hierarchy2"/>
    <dgm:cxn modelId="{5E0099CE-D98B-4887-94D2-F7548DD171F5}" type="presParOf" srcId="{0A39E542-9DF8-451C-8EE9-ACBA4CD7BE1B}" destId="{F85847DC-8E75-4D5D-A569-A8BF8D98538A}" srcOrd="0" destOrd="0" presId="urn:microsoft.com/office/officeart/2005/8/layout/hierarchy2"/>
    <dgm:cxn modelId="{04B95BA6-63A9-4EB6-B564-63D707C3A129}" type="presParOf" srcId="{0A39E542-9DF8-451C-8EE9-ACBA4CD7BE1B}" destId="{192497AE-68B7-44D7-A2E8-B08FBB09B731}" srcOrd="1" destOrd="0" presId="urn:microsoft.com/office/officeart/2005/8/layout/hierarchy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98AB87-FA7C-4F43-B07A-FF60E0CDEFA1}">
      <dsp:nvSpPr>
        <dsp:cNvPr id="0" name=""/>
        <dsp:cNvSpPr/>
      </dsp:nvSpPr>
      <dsp:spPr>
        <a:xfrm>
          <a:off x="1084335" y="2234563"/>
          <a:ext cx="557031" cy="1592126"/>
        </a:xfrm>
        <a:custGeom>
          <a:avLst/>
          <a:gdLst/>
          <a:ahLst/>
          <a:cxnLst/>
          <a:rect l="0" t="0" r="0" b="0"/>
          <a:pathLst>
            <a:path>
              <a:moveTo>
                <a:pt x="0" y="0"/>
              </a:moveTo>
              <a:lnTo>
                <a:pt x="278515" y="0"/>
              </a:lnTo>
              <a:lnTo>
                <a:pt x="278515" y="1592126"/>
              </a:lnTo>
              <a:lnTo>
                <a:pt x="557031" y="1592126"/>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hr-HR" sz="600" kern="1200"/>
        </a:p>
      </dsp:txBody>
      <dsp:txXfrm>
        <a:off x="1320682" y="2988457"/>
        <a:ext cx="84337" cy="84337"/>
      </dsp:txXfrm>
    </dsp:sp>
    <dsp:sp modelId="{157DD9FC-0FAA-4159-B7BD-366B99271791}">
      <dsp:nvSpPr>
        <dsp:cNvPr id="0" name=""/>
        <dsp:cNvSpPr/>
      </dsp:nvSpPr>
      <dsp:spPr>
        <a:xfrm>
          <a:off x="1084335" y="2234563"/>
          <a:ext cx="557031" cy="530708"/>
        </a:xfrm>
        <a:custGeom>
          <a:avLst/>
          <a:gdLst/>
          <a:ahLst/>
          <a:cxnLst/>
          <a:rect l="0" t="0" r="0" b="0"/>
          <a:pathLst>
            <a:path>
              <a:moveTo>
                <a:pt x="0" y="0"/>
              </a:moveTo>
              <a:lnTo>
                <a:pt x="278515" y="0"/>
              </a:lnTo>
              <a:lnTo>
                <a:pt x="278515" y="530708"/>
              </a:lnTo>
              <a:lnTo>
                <a:pt x="557031" y="530708"/>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hr-HR" sz="500" kern="1200"/>
        </a:p>
      </dsp:txBody>
      <dsp:txXfrm>
        <a:off x="1343616" y="2480683"/>
        <a:ext cx="38468" cy="38468"/>
      </dsp:txXfrm>
    </dsp:sp>
    <dsp:sp modelId="{D0376A70-D9F3-47C8-BE79-C57FC7A3EF37}">
      <dsp:nvSpPr>
        <dsp:cNvPr id="0" name=""/>
        <dsp:cNvSpPr/>
      </dsp:nvSpPr>
      <dsp:spPr>
        <a:xfrm>
          <a:off x="1084335" y="1703854"/>
          <a:ext cx="557031" cy="530708"/>
        </a:xfrm>
        <a:custGeom>
          <a:avLst/>
          <a:gdLst/>
          <a:ahLst/>
          <a:cxnLst/>
          <a:rect l="0" t="0" r="0" b="0"/>
          <a:pathLst>
            <a:path>
              <a:moveTo>
                <a:pt x="0" y="530708"/>
              </a:moveTo>
              <a:lnTo>
                <a:pt x="278515" y="530708"/>
              </a:lnTo>
              <a:lnTo>
                <a:pt x="278515" y="0"/>
              </a:lnTo>
              <a:lnTo>
                <a:pt x="557031" y="0"/>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hr-HR" sz="500" kern="1200"/>
        </a:p>
      </dsp:txBody>
      <dsp:txXfrm>
        <a:off x="1343616" y="1949974"/>
        <a:ext cx="38468" cy="38468"/>
      </dsp:txXfrm>
    </dsp:sp>
    <dsp:sp modelId="{247C14C5-ECBF-4B58-960E-3FB61324719A}">
      <dsp:nvSpPr>
        <dsp:cNvPr id="0" name=""/>
        <dsp:cNvSpPr/>
      </dsp:nvSpPr>
      <dsp:spPr>
        <a:xfrm>
          <a:off x="1084335" y="642436"/>
          <a:ext cx="557031" cy="1592126"/>
        </a:xfrm>
        <a:custGeom>
          <a:avLst/>
          <a:gdLst/>
          <a:ahLst/>
          <a:cxnLst/>
          <a:rect l="0" t="0" r="0" b="0"/>
          <a:pathLst>
            <a:path>
              <a:moveTo>
                <a:pt x="0" y="1592126"/>
              </a:moveTo>
              <a:lnTo>
                <a:pt x="278515" y="1592126"/>
              </a:lnTo>
              <a:lnTo>
                <a:pt x="278515" y="0"/>
              </a:lnTo>
              <a:lnTo>
                <a:pt x="557031" y="0"/>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hr-HR" sz="600" kern="1200"/>
        </a:p>
      </dsp:txBody>
      <dsp:txXfrm>
        <a:off x="1320682" y="1396330"/>
        <a:ext cx="84337" cy="84337"/>
      </dsp:txXfrm>
    </dsp:sp>
    <dsp:sp modelId="{552CA3AC-5B7E-4D2A-B6F7-A6BBDD88AF76}">
      <dsp:nvSpPr>
        <dsp:cNvPr id="0" name=""/>
        <dsp:cNvSpPr/>
      </dsp:nvSpPr>
      <dsp:spPr>
        <a:xfrm rot="16200000">
          <a:off x="-1066118" y="1809996"/>
          <a:ext cx="3451774" cy="849133"/>
        </a:xfrm>
        <a:prstGeom prst="rect">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hr-HR" sz="4400" kern="1200">
              <a:solidFill>
                <a:schemeClr val="tx1"/>
              </a:solidFill>
              <a:latin typeface="Segoe UI Semilight" panose="020B0402040204020203" pitchFamily="34" charset="0"/>
              <a:cs typeface="Segoe UI Semilight" panose="020B0402040204020203" pitchFamily="34" charset="0"/>
            </a:rPr>
            <a:t>BOLEST</a:t>
          </a:r>
        </a:p>
      </dsp:txBody>
      <dsp:txXfrm>
        <a:off x="-1066118" y="1809996"/>
        <a:ext cx="3451774" cy="849133"/>
      </dsp:txXfrm>
    </dsp:sp>
    <dsp:sp modelId="{1938D50D-5976-4606-BCDF-83F541D4E613}">
      <dsp:nvSpPr>
        <dsp:cNvPr id="0" name=""/>
        <dsp:cNvSpPr/>
      </dsp:nvSpPr>
      <dsp:spPr>
        <a:xfrm>
          <a:off x="1641367" y="217869"/>
          <a:ext cx="2785159" cy="849133"/>
        </a:xfrm>
        <a:prstGeom prst="rect">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hr-HR" sz="4000" kern="1200">
              <a:solidFill>
                <a:schemeClr val="tx1"/>
              </a:solidFill>
              <a:latin typeface="Segoe UI Semilight" panose="020B0402040204020203" pitchFamily="34" charset="0"/>
              <a:cs typeface="Segoe UI Semilight" panose="020B0402040204020203" pitchFamily="34" charset="0"/>
            </a:rPr>
            <a:t>odbačenost</a:t>
          </a:r>
        </a:p>
      </dsp:txBody>
      <dsp:txXfrm>
        <a:off x="1641367" y="217869"/>
        <a:ext cx="2785159" cy="849133"/>
      </dsp:txXfrm>
    </dsp:sp>
    <dsp:sp modelId="{2CCDD643-7597-48FA-8A98-ACF02331127B}">
      <dsp:nvSpPr>
        <dsp:cNvPr id="0" name=""/>
        <dsp:cNvSpPr/>
      </dsp:nvSpPr>
      <dsp:spPr>
        <a:xfrm>
          <a:off x="1641367" y="1279287"/>
          <a:ext cx="2785159" cy="849133"/>
        </a:xfrm>
        <a:prstGeom prst="rect">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hr-HR" sz="4000" kern="1200">
              <a:solidFill>
                <a:schemeClr val="tx1"/>
              </a:solidFill>
              <a:latin typeface="Segoe UI Semilight" panose="020B0402040204020203" pitchFamily="34" charset="0"/>
              <a:cs typeface="Segoe UI Semilight" panose="020B0402040204020203" pitchFamily="34" charset="0"/>
            </a:rPr>
            <a:t>napuštenost</a:t>
          </a:r>
        </a:p>
      </dsp:txBody>
      <dsp:txXfrm>
        <a:off x="1641367" y="1279287"/>
        <a:ext cx="2785159" cy="849133"/>
      </dsp:txXfrm>
    </dsp:sp>
    <dsp:sp modelId="{11F09E39-9E67-4149-9C48-2E743EECAD35}">
      <dsp:nvSpPr>
        <dsp:cNvPr id="0" name=""/>
        <dsp:cNvSpPr/>
      </dsp:nvSpPr>
      <dsp:spPr>
        <a:xfrm>
          <a:off x="1641367" y="2340704"/>
          <a:ext cx="2785159" cy="849133"/>
        </a:xfrm>
        <a:prstGeom prst="rect">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hr-HR" sz="4000" kern="1200" dirty="0">
              <a:solidFill>
                <a:schemeClr val="tx1"/>
              </a:solidFill>
              <a:latin typeface="Segoe UI Semilight" panose="020B0402040204020203" pitchFamily="34" charset="0"/>
              <a:cs typeface="Segoe UI Semilight" panose="020B0402040204020203" pitchFamily="34" charset="0"/>
            </a:rPr>
            <a:t>Božja kazna</a:t>
          </a:r>
        </a:p>
      </dsp:txBody>
      <dsp:txXfrm>
        <a:off x="1641367" y="2340704"/>
        <a:ext cx="2785159" cy="849133"/>
      </dsp:txXfrm>
    </dsp:sp>
    <dsp:sp modelId="{B4ACDBAF-0181-43AE-B6C3-ACC6CE18CDB8}">
      <dsp:nvSpPr>
        <dsp:cNvPr id="0" name=""/>
        <dsp:cNvSpPr/>
      </dsp:nvSpPr>
      <dsp:spPr>
        <a:xfrm>
          <a:off x="1641367" y="3402122"/>
          <a:ext cx="2785159" cy="849133"/>
        </a:xfrm>
        <a:prstGeom prst="rect">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hr-HR" sz="4000" kern="1200">
              <a:solidFill>
                <a:schemeClr val="tx1"/>
              </a:solidFill>
              <a:latin typeface="Segoe UI Semilight" panose="020B0402040204020203" pitchFamily="34" charset="0"/>
              <a:cs typeface="Segoe UI Semilight" panose="020B0402040204020203" pitchFamily="34" charset="0"/>
            </a:rPr>
            <a:t>siromaštvo</a:t>
          </a:r>
        </a:p>
      </dsp:txBody>
      <dsp:txXfrm>
        <a:off x="1641367" y="3402122"/>
        <a:ext cx="2785159" cy="8491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C38234-2D64-4A60-9674-6ECA87FEE2D2}">
      <dsp:nvSpPr>
        <dsp:cNvPr id="0" name=""/>
        <dsp:cNvSpPr/>
      </dsp:nvSpPr>
      <dsp:spPr>
        <a:xfrm>
          <a:off x="69719" y="2650587"/>
          <a:ext cx="2371711" cy="1185855"/>
        </a:xfrm>
        <a:prstGeom prst="roundRect">
          <a:avLst>
            <a:gd name="adj" fmla="val 10000"/>
          </a:avLst>
        </a:prstGeom>
        <a:solidFill>
          <a:schemeClr val="accent4">
            <a:lumMod val="40000"/>
            <a:lumOff val="60000"/>
          </a:schemeClr>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hr-HR" sz="4400" kern="1200">
              <a:latin typeface="Segoe UI Semilight" panose="020B0402040204020203" pitchFamily="34" charset="0"/>
              <a:cs typeface="Segoe UI Semilight" panose="020B0402040204020203" pitchFamily="34" charset="0"/>
            </a:rPr>
            <a:t>GRIJEH</a:t>
          </a:r>
        </a:p>
      </dsp:txBody>
      <dsp:txXfrm>
        <a:off x="104452" y="2685320"/>
        <a:ext cx="2302245" cy="1116389"/>
      </dsp:txXfrm>
    </dsp:sp>
    <dsp:sp modelId="{BAFEB797-7335-4E4D-9032-7C1384D3163E}">
      <dsp:nvSpPr>
        <dsp:cNvPr id="0" name=""/>
        <dsp:cNvSpPr/>
      </dsp:nvSpPr>
      <dsp:spPr>
        <a:xfrm rot="17772679">
          <a:off x="1969515" y="2467864"/>
          <a:ext cx="1690493" cy="34638"/>
        </a:xfrm>
        <a:custGeom>
          <a:avLst/>
          <a:gdLst/>
          <a:ahLst/>
          <a:cxnLst/>
          <a:rect l="0" t="0" r="0" b="0"/>
          <a:pathLst>
            <a:path>
              <a:moveTo>
                <a:pt x="0" y="17319"/>
              </a:moveTo>
              <a:lnTo>
                <a:pt x="1690493" y="173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hr-HR" sz="600" kern="1200"/>
        </a:p>
      </dsp:txBody>
      <dsp:txXfrm>
        <a:off x="2772499" y="2442921"/>
        <a:ext cx="84524" cy="84524"/>
      </dsp:txXfrm>
    </dsp:sp>
    <dsp:sp modelId="{B63952F6-B76C-4812-A170-DC9919DC0042}">
      <dsp:nvSpPr>
        <dsp:cNvPr id="0" name=""/>
        <dsp:cNvSpPr/>
      </dsp:nvSpPr>
      <dsp:spPr>
        <a:xfrm>
          <a:off x="3188093" y="1133924"/>
          <a:ext cx="2371711" cy="1185855"/>
        </a:xfrm>
        <a:prstGeom prst="roundRect">
          <a:avLst>
            <a:gd name="adj" fmla="val 10000"/>
          </a:avLst>
        </a:prstGeom>
        <a:solidFill>
          <a:schemeClr val="accent4">
            <a:lumMod val="40000"/>
            <a:lumOff val="60000"/>
          </a:schemeClr>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hr-HR" sz="4000" kern="1200">
              <a:latin typeface="Segoe UI Semilight" panose="020B0402040204020203" pitchFamily="34" charset="0"/>
              <a:cs typeface="Segoe UI Semilight" panose="020B0402040204020203" pitchFamily="34" charset="0"/>
            </a:rPr>
            <a:t>prezreni</a:t>
          </a:r>
        </a:p>
      </dsp:txBody>
      <dsp:txXfrm>
        <a:off x="3222826" y="1168657"/>
        <a:ext cx="2302245" cy="1116389"/>
      </dsp:txXfrm>
    </dsp:sp>
    <dsp:sp modelId="{F2E21C05-9992-4785-A30E-C2251D499C91}">
      <dsp:nvSpPr>
        <dsp:cNvPr id="0" name=""/>
        <dsp:cNvSpPr/>
      </dsp:nvSpPr>
      <dsp:spPr>
        <a:xfrm rot="346028">
          <a:off x="2439348" y="3267534"/>
          <a:ext cx="822784" cy="34638"/>
        </a:xfrm>
        <a:custGeom>
          <a:avLst/>
          <a:gdLst/>
          <a:ahLst/>
          <a:cxnLst/>
          <a:rect l="0" t="0" r="0" b="0"/>
          <a:pathLst>
            <a:path>
              <a:moveTo>
                <a:pt x="0" y="17319"/>
              </a:moveTo>
              <a:lnTo>
                <a:pt x="822784" y="173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hr-HR" sz="500" kern="1200"/>
        </a:p>
      </dsp:txBody>
      <dsp:txXfrm>
        <a:off x="2830171" y="3264284"/>
        <a:ext cx="41139" cy="41139"/>
      </dsp:txXfrm>
    </dsp:sp>
    <dsp:sp modelId="{AE547208-EB26-4F41-A4CF-314DBFF9D05B}">
      <dsp:nvSpPr>
        <dsp:cNvPr id="0" name=""/>
        <dsp:cNvSpPr/>
      </dsp:nvSpPr>
      <dsp:spPr>
        <a:xfrm>
          <a:off x="3260051" y="2733265"/>
          <a:ext cx="2371711" cy="1185855"/>
        </a:xfrm>
        <a:prstGeom prst="roundRect">
          <a:avLst>
            <a:gd name="adj" fmla="val 10000"/>
          </a:avLst>
        </a:prstGeom>
        <a:solidFill>
          <a:schemeClr val="accent4">
            <a:lumMod val="40000"/>
            <a:lumOff val="60000"/>
          </a:schemeClr>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hr-HR" sz="4000" kern="1200">
              <a:latin typeface="Segoe UI Semilight" panose="020B0402040204020203" pitchFamily="34" charset="0"/>
              <a:cs typeface="Segoe UI Semilight" panose="020B0402040204020203" pitchFamily="34" charset="0"/>
            </a:rPr>
            <a:t>Odbačeni</a:t>
          </a:r>
        </a:p>
      </dsp:txBody>
      <dsp:txXfrm>
        <a:off x="3294784" y="2767998"/>
        <a:ext cx="2302245" cy="1116389"/>
      </dsp:txXfrm>
    </dsp:sp>
    <dsp:sp modelId="{1A7A40EB-B76F-4368-B3B0-2BB480A635D8}">
      <dsp:nvSpPr>
        <dsp:cNvPr id="0" name=""/>
        <dsp:cNvSpPr/>
      </dsp:nvSpPr>
      <dsp:spPr>
        <a:xfrm rot="3720651">
          <a:off x="1963196" y="4021940"/>
          <a:ext cx="1802292" cy="34638"/>
        </a:xfrm>
        <a:custGeom>
          <a:avLst/>
          <a:gdLst/>
          <a:ahLst/>
          <a:cxnLst/>
          <a:rect l="0" t="0" r="0" b="0"/>
          <a:pathLst>
            <a:path>
              <a:moveTo>
                <a:pt x="0" y="17319"/>
              </a:moveTo>
              <a:lnTo>
                <a:pt x="1802292" y="173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hr-HR" sz="600" kern="1200"/>
        </a:p>
      </dsp:txBody>
      <dsp:txXfrm>
        <a:off x="2819285" y="3994202"/>
        <a:ext cx="90114" cy="90114"/>
      </dsp:txXfrm>
    </dsp:sp>
    <dsp:sp modelId="{F85847DC-8E75-4D5D-A569-A8BF8D98538A}">
      <dsp:nvSpPr>
        <dsp:cNvPr id="0" name=""/>
        <dsp:cNvSpPr/>
      </dsp:nvSpPr>
      <dsp:spPr>
        <a:xfrm>
          <a:off x="3287254" y="4242076"/>
          <a:ext cx="2371711" cy="1185855"/>
        </a:xfrm>
        <a:prstGeom prst="roundRect">
          <a:avLst>
            <a:gd name="adj" fmla="val 10000"/>
          </a:avLst>
        </a:prstGeom>
        <a:solidFill>
          <a:schemeClr val="accent4">
            <a:lumMod val="40000"/>
            <a:lumOff val="60000"/>
          </a:schemeClr>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hr-HR" sz="4000" kern="1200">
              <a:latin typeface="Segoe UI Semilight" panose="020B0402040204020203" pitchFamily="34" charset="0"/>
              <a:cs typeface="Segoe UI Semilight" panose="020B0402040204020203" pitchFamily="34" charset="0"/>
            </a:rPr>
            <a:t>Smatrani nečistima</a:t>
          </a:r>
        </a:p>
      </dsp:txBody>
      <dsp:txXfrm>
        <a:off x="3321987" y="4276809"/>
        <a:ext cx="2302245" cy="1116389"/>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9645E-4CC5-4DD5-8C83-5B5475431DFE}" type="datetimeFigureOut">
              <a:rPr lang="hr-HR" smtClean="0"/>
              <a:t>26.5.2024.</a:t>
            </a:fld>
            <a:endParaRPr lang="hr-HR"/>
          </a:p>
        </p:txBody>
      </p:sp>
      <p:sp>
        <p:nvSpPr>
          <p:cNvPr id="4" name="Rezervirano mjesto slike slajd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7ABBA4-3FF3-44A1-9A23-F0F2917A1668}" type="slidenum">
              <a:rPr lang="hr-HR" smtClean="0"/>
              <a:t>‹#›</a:t>
            </a:fld>
            <a:endParaRPr lang="hr-HR"/>
          </a:p>
        </p:txBody>
      </p:sp>
    </p:spTree>
    <p:extLst>
      <p:ext uri="{BB962C8B-B14F-4D97-AF65-F5344CB8AC3E}">
        <p14:creationId xmlns:p14="http://schemas.microsoft.com/office/powerpoint/2010/main" val="4169107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r-HR" dirty="0"/>
              <a:t>Vjeroučiteljica Tihana Petković</a:t>
            </a:r>
            <a:endParaRPr lang="en-US" dirty="0"/>
          </a:p>
          <a:p>
            <a:endParaRPr lang="en-US" dirty="0">
              <a:cs typeface="Calibri"/>
            </a:endParaRPr>
          </a:p>
          <a:p>
            <a:r>
              <a:rPr lang="en-US" dirty="0" err="1">
                <a:cs typeface="Calibri"/>
              </a:rPr>
              <a:t>Uvod</a:t>
            </a:r>
            <a:r>
              <a:rPr lang="en-US" dirty="0">
                <a:cs typeface="Calibri"/>
              </a:rPr>
              <a:t> - </a:t>
            </a:r>
            <a:r>
              <a:rPr lang="en-US" dirty="0" err="1">
                <a:cs typeface="Calibri"/>
              </a:rPr>
              <a:t>priča</a:t>
            </a:r>
            <a:endParaRPr lang="en-US">
              <a:cs typeface="Calibri"/>
            </a:endParaRPr>
          </a:p>
          <a:p>
            <a:endParaRPr lang="hr-HR" dirty="0">
              <a:cs typeface="Calibri"/>
            </a:endParaRPr>
          </a:p>
          <a:p>
            <a:r>
              <a:rPr lang="hr-HR" dirty="0"/>
              <a:t>OSMIJEH U ZORU</a:t>
            </a:r>
            <a:endParaRPr lang="en-US" dirty="0"/>
          </a:p>
          <a:p>
            <a:r>
              <a:rPr lang="hr-HR" dirty="0"/>
              <a:t>Dugo vremena sam proveo u bolnici za gubavce na jednom otoku na Pacifiku. Guba je jedna teška bolest o kojoj se danas jako rijetko govori, ali koja još uvijek nije iskorijenjena. Osobi koja od nje boluje raspada se koža. Bolnica u kojoj sam bio mjesto je nepodnošljivih strahota. Očaj, zapomaganje, rane, osakaćeni ljudi. Pa ipak, u cijeloj toj pustoši, neki bolesni starac uspio je sačuvati žarki sjaj u očima i osmijeh na licu. Trpio je u tijelu kao i svi ostali njegovi supatnici, ali je pokazivao iznimnu živost i ljubazno se ophodio prema drugima. Znatiželjan zbog tako čudesnog ponašanja među jadnim očajnicima, tragao sam za objašnjenjem pitajući se: što je tom čovjeku davalo iznimnu snagu, te je živio vedro unatoč svemu što ga je snašlo? Pratio sam ga potajno i otkrio da svako jutro u ranu zoru starac odlazi na isto mjesto uz rub žičane ograde koja je opasivala bolnicu. Tamo bi sjeo i čekao. Nije promatrao izlazak sunca, niti divote zore na Pacifiku. Čekao bi sve dok se sa druge strane ne bi pojavila starija žena s finim borama na licu i s očima u kojima se zrcalila blagost. Žena nije govorila. Kao da je donijela samo taj svoj tihi i neupadljivi osmijeh. Starac, ozaren tim osmijehom također se blago smiješio. Sporazumijevanje tom šutnjom trajalo je nekoliko minuta, a nakon toga starac bi se digao i vratio u kolibu. Ponavljao je to svakog jutra. Bilo je to nešto poput njegove svakodnevne pričesti. Gubavac je okrijepljen i ohrabren smiješkom one žene, mogao podnijeti dan koji je bio pred njim. Tako iz dana u dan. Kad sam ga upitao tko je ta žena, gubavac mi je odgovorio: „To je moja supruga!“ Zatim je nakon kratke šutnje dodao: „Prije nego sam došao ovamo, ona me je kriomice liječila svime što je sama pronalazila. Mašću bi mi mazala cijelo lice osim djelića koji bi mi nježno poljubila. Ali eto, sve je bilo uzalud. Uhvatili su me i doveli ovamo. Ona je došla za mnom. Svakog je dana mogu vidjeti i po tome znam da sam živ. Zbog nje mi je život još uvijek drag.“</a:t>
            </a:r>
            <a:endParaRPr lang="en-US" dirty="0"/>
          </a:p>
          <a:p>
            <a:r>
              <a:rPr lang="hr-HR" dirty="0"/>
              <a:t>Slijedi nekoliko trenutaka šutnje.</a:t>
            </a:r>
            <a:endParaRPr lang="en-US" dirty="0"/>
          </a:p>
          <a:p>
            <a:r>
              <a:rPr lang="hr-HR" dirty="0"/>
              <a:t>Što je ovom čovjeku davalo snagu?</a:t>
            </a:r>
          </a:p>
          <a:p>
            <a:endParaRPr lang="en-US" dirty="0">
              <a:cs typeface="Calibri"/>
            </a:endParaRPr>
          </a:p>
        </p:txBody>
      </p:sp>
      <p:sp>
        <p:nvSpPr>
          <p:cNvPr id="4" name="Slide Number Placeholder 3"/>
          <p:cNvSpPr>
            <a:spLocks noGrp="1"/>
          </p:cNvSpPr>
          <p:nvPr>
            <p:ph type="sldNum" sz="quarter" idx="5"/>
          </p:nvPr>
        </p:nvSpPr>
        <p:spPr/>
        <p:txBody>
          <a:bodyPr/>
          <a:lstStyle/>
          <a:p>
            <a:fld id="{5B7ABBA4-3FF3-44A1-9A23-F0F2917A1668}" type="slidenum">
              <a:rPr lang="hr-HR" smtClean="0"/>
              <a:t>4</a:t>
            </a:fld>
            <a:endParaRPr lang="hr-HR"/>
          </a:p>
        </p:txBody>
      </p:sp>
    </p:spTree>
    <p:extLst>
      <p:ext uri="{BB962C8B-B14F-4D97-AF65-F5344CB8AC3E}">
        <p14:creationId xmlns:p14="http://schemas.microsoft.com/office/powerpoint/2010/main" val="2314011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r-HR" dirty="0"/>
              <a:t>Kratko izlaganje vjeroučitelja o bolesnicima u Isusovo</a:t>
            </a:r>
          </a:p>
        </p:txBody>
      </p:sp>
      <p:sp>
        <p:nvSpPr>
          <p:cNvPr id="4" name="Slide Number Placeholder 3"/>
          <p:cNvSpPr>
            <a:spLocks noGrp="1"/>
          </p:cNvSpPr>
          <p:nvPr>
            <p:ph type="sldNum" sz="quarter" idx="5"/>
          </p:nvPr>
        </p:nvSpPr>
        <p:spPr/>
        <p:txBody>
          <a:bodyPr/>
          <a:lstStyle/>
          <a:p>
            <a:fld id="{5B7ABBA4-3FF3-44A1-9A23-F0F2917A1668}" type="slidenum">
              <a:rPr lang="hr-HR" smtClean="0"/>
              <a:t>5</a:t>
            </a:fld>
            <a:endParaRPr lang="hr-HR"/>
          </a:p>
        </p:txBody>
      </p:sp>
    </p:spTree>
    <p:extLst>
      <p:ext uri="{BB962C8B-B14F-4D97-AF65-F5344CB8AC3E}">
        <p14:creationId xmlns:p14="http://schemas.microsoft.com/office/powerpoint/2010/main" val="505036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r-HR"/>
              <a:t>Mt </a:t>
            </a:r>
            <a:endParaRPr lang="en-US"/>
          </a:p>
        </p:txBody>
      </p:sp>
      <p:sp>
        <p:nvSpPr>
          <p:cNvPr id="4" name="Slide Number Placeholder 3"/>
          <p:cNvSpPr>
            <a:spLocks noGrp="1"/>
          </p:cNvSpPr>
          <p:nvPr>
            <p:ph type="sldNum" sz="quarter" idx="5"/>
          </p:nvPr>
        </p:nvSpPr>
        <p:spPr/>
        <p:txBody>
          <a:bodyPr/>
          <a:lstStyle/>
          <a:p>
            <a:fld id="{5B7ABBA4-3FF3-44A1-9A23-F0F2917A1668}" type="slidenum">
              <a:rPr lang="hr-HR" smtClean="0"/>
              <a:t>6</a:t>
            </a:fld>
            <a:endParaRPr lang="hr-HR"/>
          </a:p>
        </p:txBody>
      </p:sp>
    </p:spTree>
    <p:extLst>
      <p:ext uri="{BB962C8B-B14F-4D97-AF65-F5344CB8AC3E}">
        <p14:creationId xmlns:p14="http://schemas.microsoft.com/office/powerpoint/2010/main" val="4196665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a:t>Vjeroučitelj kratko objašnjava kako su se odnosili prema grešnicima, uz primjere iz Evanđelja</a:t>
            </a:r>
          </a:p>
          <a:p>
            <a:r>
              <a:rPr lang="hr-HR" sz="1200" dirty="0">
                <a:latin typeface="Segoe UI Semilight" panose="020B0402040204020203" pitchFamily="34" charset="0"/>
                <a:cs typeface="Segoe UI Semilight" panose="020B0402040204020203" pitchFamily="34" charset="0"/>
              </a:rPr>
              <a:t>Smatrani nečistima</a:t>
            </a:r>
          </a:p>
          <a:p>
            <a:r>
              <a:rPr lang="hr-HR" sz="1200" dirty="0">
                <a:latin typeface="Segoe UI Semilight"/>
                <a:cs typeface="Segoe UI Semilight"/>
              </a:rPr>
              <a:t>Pobožni se </a:t>
            </a:r>
            <a:r>
              <a:rPr lang="hr-HR" dirty="0">
                <a:latin typeface="Segoe UI Semilight"/>
                <a:cs typeface="Segoe UI Semilight"/>
              </a:rPr>
              <a:t>Židov</a:t>
            </a:r>
            <a:r>
              <a:rPr lang="hr-HR" sz="1200" dirty="0">
                <a:latin typeface="Segoe UI Semilight"/>
                <a:cs typeface="Segoe UI Semilight"/>
              </a:rPr>
              <a:t> nije </a:t>
            </a:r>
            <a:r>
              <a:rPr lang="hr-HR" sz="1200" dirty="0" err="1">
                <a:latin typeface="Segoe UI Semilight"/>
                <a:cs typeface="Segoe UI Semilight"/>
              </a:rPr>
              <a:t>smio</a:t>
            </a:r>
            <a:r>
              <a:rPr lang="hr-HR" sz="1200" dirty="0">
                <a:latin typeface="Segoe UI Semilight"/>
                <a:cs typeface="Segoe UI Semilight"/>
              </a:rPr>
              <a:t> približiti i razgovarati s nekim tko je smatran grešnikom (npr. carinici, bludnice…)</a:t>
            </a:r>
          </a:p>
          <a:p>
            <a:endParaRPr lang="hr-HR" dirty="0"/>
          </a:p>
        </p:txBody>
      </p:sp>
      <p:sp>
        <p:nvSpPr>
          <p:cNvPr id="4" name="Rezervirano mjesto broja slajda 3"/>
          <p:cNvSpPr>
            <a:spLocks noGrp="1"/>
          </p:cNvSpPr>
          <p:nvPr>
            <p:ph type="sldNum" sz="quarter" idx="5"/>
          </p:nvPr>
        </p:nvSpPr>
        <p:spPr/>
        <p:txBody>
          <a:bodyPr/>
          <a:lstStyle/>
          <a:p>
            <a:fld id="{5B7ABBA4-3FF3-44A1-9A23-F0F2917A1668}" type="slidenum">
              <a:rPr lang="hr-HR" smtClean="0"/>
              <a:t>8</a:t>
            </a:fld>
            <a:endParaRPr lang="hr-HR"/>
          </a:p>
        </p:txBody>
      </p:sp>
    </p:spTree>
    <p:extLst>
      <p:ext uri="{BB962C8B-B14F-4D97-AF65-F5344CB8AC3E}">
        <p14:creationId xmlns:p14="http://schemas.microsoft.com/office/powerpoint/2010/main" val="83364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2DCF8D4-928C-40C9-9CA6-01FD61A5B40C}"/>
              </a:ext>
            </a:extLst>
          </p:cNvPr>
          <p:cNvSpPr>
            <a:spLocks noGrp="1"/>
          </p:cNvSpPr>
          <p:nvPr>
            <p:ph type="ctrTitle"/>
          </p:nvPr>
        </p:nvSpPr>
        <p:spPr>
          <a:xfrm>
            <a:off x="1524000" y="1122363"/>
            <a:ext cx="9144000" cy="2387600"/>
          </a:xfrm>
        </p:spPr>
        <p:txBody>
          <a:bodyPr anchor="b"/>
          <a:lstStyle>
            <a:lvl1pPr algn="ctr">
              <a:defRPr sz="6000"/>
            </a:lvl1pPr>
          </a:lstStyle>
          <a:p>
            <a:r>
              <a:rPr lang="hr-HR"/>
              <a:t>Kliknite da biste uredili stil naslova matrice</a:t>
            </a:r>
          </a:p>
        </p:txBody>
      </p:sp>
      <p:sp>
        <p:nvSpPr>
          <p:cNvPr id="3" name="Podnaslov 2">
            <a:extLst>
              <a:ext uri="{FF2B5EF4-FFF2-40B4-BE49-F238E27FC236}">
                <a16:creationId xmlns:a16="http://schemas.microsoft.com/office/drawing/2014/main" id="{183FA033-B129-4816-A2C1-89C74AB7E7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a:extLst>
              <a:ext uri="{FF2B5EF4-FFF2-40B4-BE49-F238E27FC236}">
                <a16:creationId xmlns:a16="http://schemas.microsoft.com/office/drawing/2014/main" id="{BDF525AB-05CE-4F41-AA66-495ED3FAC141}"/>
              </a:ext>
            </a:extLst>
          </p:cNvPr>
          <p:cNvSpPr>
            <a:spLocks noGrp="1"/>
          </p:cNvSpPr>
          <p:nvPr>
            <p:ph type="dt" sz="half" idx="10"/>
          </p:nvPr>
        </p:nvSpPr>
        <p:spPr/>
        <p:txBody>
          <a:bodyPr/>
          <a:lstStyle/>
          <a:p>
            <a:fld id="{009DA68E-6F7C-4F66-9204-DA6FF2B4AE29}" type="datetimeFigureOut">
              <a:rPr lang="hr-HR" smtClean="0"/>
              <a:t>26.5.2024.</a:t>
            </a:fld>
            <a:endParaRPr lang="hr-HR"/>
          </a:p>
        </p:txBody>
      </p:sp>
      <p:sp>
        <p:nvSpPr>
          <p:cNvPr id="5" name="Rezervirano mjesto podnožja 4">
            <a:extLst>
              <a:ext uri="{FF2B5EF4-FFF2-40B4-BE49-F238E27FC236}">
                <a16:creationId xmlns:a16="http://schemas.microsoft.com/office/drawing/2014/main" id="{DF2D658A-625A-4A47-89A0-DF3F90640E33}"/>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3C460A48-F22F-447A-A21D-A4AAE60B5A6E}"/>
              </a:ext>
            </a:extLst>
          </p:cNvPr>
          <p:cNvSpPr>
            <a:spLocks noGrp="1"/>
          </p:cNvSpPr>
          <p:nvPr>
            <p:ph type="sldNum" sz="quarter" idx="12"/>
          </p:nvPr>
        </p:nvSpPr>
        <p:spPr/>
        <p:txBody>
          <a:bodyPr/>
          <a:lstStyle/>
          <a:p>
            <a:fld id="{C6D0E211-4F72-4419-A834-1FAE0E16C8F0}" type="slidenum">
              <a:rPr lang="hr-HR" smtClean="0"/>
              <a:t>‹#›</a:t>
            </a:fld>
            <a:endParaRPr lang="hr-HR"/>
          </a:p>
        </p:txBody>
      </p:sp>
    </p:spTree>
    <p:extLst>
      <p:ext uri="{BB962C8B-B14F-4D97-AF65-F5344CB8AC3E}">
        <p14:creationId xmlns:p14="http://schemas.microsoft.com/office/powerpoint/2010/main" val="2825072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7DDE1AF-467D-4C3A-AFE3-89731E852A71}"/>
              </a:ext>
            </a:extLst>
          </p:cNvPr>
          <p:cNvSpPr>
            <a:spLocks noGrp="1"/>
          </p:cNvSpPr>
          <p:nvPr>
            <p:ph type="title"/>
          </p:nvPr>
        </p:nvSpPr>
        <p:spPr/>
        <p:txBody>
          <a:bodyPr/>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9DDEE442-39DF-499C-B6CD-F2E193BE0E42}"/>
              </a:ext>
            </a:extLst>
          </p:cNvPr>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89DEFADD-E4D2-4A5A-AF11-34CA56E9FD61}"/>
              </a:ext>
            </a:extLst>
          </p:cNvPr>
          <p:cNvSpPr>
            <a:spLocks noGrp="1"/>
          </p:cNvSpPr>
          <p:nvPr>
            <p:ph type="dt" sz="half" idx="10"/>
          </p:nvPr>
        </p:nvSpPr>
        <p:spPr/>
        <p:txBody>
          <a:bodyPr/>
          <a:lstStyle/>
          <a:p>
            <a:fld id="{009DA68E-6F7C-4F66-9204-DA6FF2B4AE29}" type="datetimeFigureOut">
              <a:rPr lang="hr-HR" smtClean="0"/>
              <a:t>26.5.2024.</a:t>
            </a:fld>
            <a:endParaRPr lang="hr-HR"/>
          </a:p>
        </p:txBody>
      </p:sp>
      <p:sp>
        <p:nvSpPr>
          <p:cNvPr id="5" name="Rezervirano mjesto podnožja 4">
            <a:extLst>
              <a:ext uri="{FF2B5EF4-FFF2-40B4-BE49-F238E27FC236}">
                <a16:creationId xmlns:a16="http://schemas.microsoft.com/office/drawing/2014/main" id="{A6E8F03D-2D1E-4BC7-8218-D604AC1CDCC8}"/>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8396BB13-FCAE-4FEA-B4F5-F6E2DAEBB370}"/>
              </a:ext>
            </a:extLst>
          </p:cNvPr>
          <p:cNvSpPr>
            <a:spLocks noGrp="1"/>
          </p:cNvSpPr>
          <p:nvPr>
            <p:ph type="sldNum" sz="quarter" idx="12"/>
          </p:nvPr>
        </p:nvSpPr>
        <p:spPr/>
        <p:txBody>
          <a:bodyPr/>
          <a:lstStyle/>
          <a:p>
            <a:fld id="{C6D0E211-4F72-4419-A834-1FAE0E16C8F0}" type="slidenum">
              <a:rPr lang="hr-HR" smtClean="0"/>
              <a:t>‹#›</a:t>
            </a:fld>
            <a:endParaRPr lang="hr-HR"/>
          </a:p>
        </p:txBody>
      </p:sp>
    </p:spTree>
    <p:extLst>
      <p:ext uri="{BB962C8B-B14F-4D97-AF65-F5344CB8AC3E}">
        <p14:creationId xmlns:p14="http://schemas.microsoft.com/office/powerpoint/2010/main" val="2644354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a:extLst>
              <a:ext uri="{FF2B5EF4-FFF2-40B4-BE49-F238E27FC236}">
                <a16:creationId xmlns:a16="http://schemas.microsoft.com/office/drawing/2014/main" id="{DBB63CC4-0082-4704-A644-DADDC2C230B4}"/>
              </a:ext>
            </a:extLst>
          </p:cNvPr>
          <p:cNvSpPr>
            <a:spLocks noGrp="1"/>
          </p:cNvSpPr>
          <p:nvPr>
            <p:ph type="title" orient="vert"/>
          </p:nvPr>
        </p:nvSpPr>
        <p:spPr>
          <a:xfrm>
            <a:off x="8724900" y="365125"/>
            <a:ext cx="2628900" cy="5811838"/>
          </a:xfrm>
        </p:spPr>
        <p:txBody>
          <a:bodyPr vert="eaVert"/>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CAE91D63-387E-4826-93AD-0B888B75CEE2}"/>
              </a:ext>
            </a:extLst>
          </p:cNvPr>
          <p:cNvSpPr>
            <a:spLocks noGrp="1"/>
          </p:cNvSpPr>
          <p:nvPr>
            <p:ph type="body" orient="vert" idx="1"/>
          </p:nvPr>
        </p:nvSpPr>
        <p:spPr>
          <a:xfrm>
            <a:off x="838200" y="365125"/>
            <a:ext cx="7734300"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68241995-2B2D-4D31-B26C-7C6FEF18C7A2}"/>
              </a:ext>
            </a:extLst>
          </p:cNvPr>
          <p:cNvSpPr>
            <a:spLocks noGrp="1"/>
          </p:cNvSpPr>
          <p:nvPr>
            <p:ph type="dt" sz="half" idx="10"/>
          </p:nvPr>
        </p:nvSpPr>
        <p:spPr/>
        <p:txBody>
          <a:bodyPr/>
          <a:lstStyle/>
          <a:p>
            <a:fld id="{009DA68E-6F7C-4F66-9204-DA6FF2B4AE29}" type="datetimeFigureOut">
              <a:rPr lang="hr-HR" smtClean="0"/>
              <a:t>26.5.2024.</a:t>
            </a:fld>
            <a:endParaRPr lang="hr-HR"/>
          </a:p>
        </p:txBody>
      </p:sp>
      <p:sp>
        <p:nvSpPr>
          <p:cNvPr id="5" name="Rezervirano mjesto podnožja 4">
            <a:extLst>
              <a:ext uri="{FF2B5EF4-FFF2-40B4-BE49-F238E27FC236}">
                <a16:creationId xmlns:a16="http://schemas.microsoft.com/office/drawing/2014/main" id="{FE15E666-197A-4B90-83E2-1939A98DFCC1}"/>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DCC4D77B-7FA5-4B8E-8C5D-1A303D50DA4F}"/>
              </a:ext>
            </a:extLst>
          </p:cNvPr>
          <p:cNvSpPr>
            <a:spLocks noGrp="1"/>
          </p:cNvSpPr>
          <p:nvPr>
            <p:ph type="sldNum" sz="quarter" idx="12"/>
          </p:nvPr>
        </p:nvSpPr>
        <p:spPr/>
        <p:txBody>
          <a:bodyPr/>
          <a:lstStyle/>
          <a:p>
            <a:fld id="{C6D0E211-4F72-4419-A834-1FAE0E16C8F0}" type="slidenum">
              <a:rPr lang="hr-HR" smtClean="0"/>
              <a:t>‹#›</a:t>
            </a:fld>
            <a:endParaRPr lang="hr-HR"/>
          </a:p>
        </p:txBody>
      </p:sp>
    </p:spTree>
    <p:extLst>
      <p:ext uri="{BB962C8B-B14F-4D97-AF65-F5344CB8AC3E}">
        <p14:creationId xmlns:p14="http://schemas.microsoft.com/office/powerpoint/2010/main" val="2471555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A657CF1-335D-4A69-8E22-5B705E97F0B3}"/>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0F763FD3-635D-48BA-9C29-73AE5B4013A6}"/>
              </a:ext>
            </a:extLst>
          </p:cNvPr>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D651D3DF-BDCC-4453-8F63-88C3DEB2AD80}"/>
              </a:ext>
            </a:extLst>
          </p:cNvPr>
          <p:cNvSpPr>
            <a:spLocks noGrp="1"/>
          </p:cNvSpPr>
          <p:nvPr>
            <p:ph type="dt" sz="half" idx="10"/>
          </p:nvPr>
        </p:nvSpPr>
        <p:spPr/>
        <p:txBody>
          <a:bodyPr/>
          <a:lstStyle/>
          <a:p>
            <a:fld id="{009DA68E-6F7C-4F66-9204-DA6FF2B4AE29}" type="datetimeFigureOut">
              <a:rPr lang="hr-HR" smtClean="0"/>
              <a:t>26.5.2024.</a:t>
            </a:fld>
            <a:endParaRPr lang="hr-HR"/>
          </a:p>
        </p:txBody>
      </p:sp>
      <p:sp>
        <p:nvSpPr>
          <p:cNvPr id="5" name="Rezervirano mjesto podnožja 4">
            <a:extLst>
              <a:ext uri="{FF2B5EF4-FFF2-40B4-BE49-F238E27FC236}">
                <a16:creationId xmlns:a16="http://schemas.microsoft.com/office/drawing/2014/main" id="{473D873C-414E-4A84-ADAF-FD2BDAB5430C}"/>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D684C3B8-6AB0-461A-8546-B96FAB4B0551}"/>
              </a:ext>
            </a:extLst>
          </p:cNvPr>
          <p:cNvSpPr>
            <a:spLocks noGrp="1"/>
          </p:cNvSpPr>
          <p:nvPr>
            <p:ph type="sldNum" sz="quarter" idx="12"/>
          </p:nvPr>
        </p:nvSpPr>
        <p:spPr/>
        <p:txBody>
          <a:bodyPr/>
          <a:lstStyle/>
          <a:p>
            <a:fld id="{C6D0E211-4F72-4419-A834-1FAE0E16C8F0}" type="slidenum">
              <a:rPr lang="hr-HR" smtClean="0"/>
              <a:t>‹#›</a:t>
            </a:fld>
            <a:endParaRPr lang="hr-HR"/>
          </a:p>
        </p:txBody>
      </p:sp>
    </p:spTree>
    <p:extLst>
      <p:ext uri="{BB962C8B-B14F-4D97-AF65-F5344CB8AC3E}">
        <p14:creationId xmlns:p14="http://schemas.microsoft.com/office/powerpoint/2010/main" val="1066023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5A41AF2-3ABE-4917-9F66-6839DCD71269}"/>
              </a:ext>
            </a:extLst>
          </p:cNvPr>
          <p:cNvSpPr>
            <a:spLocks noGrp="1"/>
          </p:cNvSpPr>
          <p:nvPr>
            <p:ph type="title"/>
          </p:nvPr>
        </p:nvSpPr>
        <p:spPr>
          <a:xfrm>
            <a:off x="831850" y="1709738"/>
            <a:ext cx="10515600" cy="2852737"/>
          </a:xfrm>
        </p:spPr>
        <p:txBody>
          <a:bodyPr anchor="b"/>
          <a:lstStyle>
            <a:lvl1pPr>
              <a:defRPr sz="6000"/>
            </a:lvl1pPr>
          </a:lstStyle>
          <a:p>
            <a:r>
              <a:rPr lang="hr-HR"/>
              <a:t>Kliknite da biste uredili stil naslova matrice</a:t>
            </a:r>
          </a:p>
        </p:txBody>
      </p:sp>
      <p:sp>
        <p:nvSpPr>
          <p:cNvPr id="3" name="Rezervirano mjesto teksta 2">
            <a:extLst>
              <a:ext uri="{FF2B5EF4-FFF2-40B4-BE49-F238E27FC236}">
                <a16:creationId xmlns:a16="http://schemas.microsoft.com/office/drawing/2014/main" id="{B3FA8748-B8F1-438E-8DBB-22CC239B82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Rezervirano mjesto datuma 3">
            <a:extLst>
              <a:ext uri="{FF2B5EF4-FFF2-40B4-BE49-F238E27FC236}">
                <a16:creationId xmlns:a16="http://schemas.microsoft.com/office/drawing/2014/main" id="{B3FED572-A254-4B23-82F1-3CF6E30D6A8A}"/>
              </a:ext>
            </a:extLst>
          </p:cNvPr>
          <p:cNvSpPr>
            <a:spLocks noGrp="1"/>
          </p:cNvSpPr>
          <p:nvPr>
            <p:ph type="dt" sz="half" idx="10"/>
          </p:nvPr>
        </p:nvSpPr>
        <p:spPr/>
        <p:txBody>
          <a:bodyPr/>
          <a:lstStyle/>
          <a:p>
            <a:fld id="{009DA68E-6F7C-4F66-9204-DA6FF2B4AE29}" type="datetimeFigureOut">
              <a:rPr lang="hr-HR" smtClean="0"/>
              <a:t>26.5.2024.</a:t>
            </a:fld>
            <a:endParaRPr lang="hr-HR"/>
          </a:p>
        </p:txBody>
      </p:sp>
      <p:sp>
        <p:nvSpPr>
          <p:cNvPr id="5" name="Rezervirano mjesto podnožja 4">
            <a:extLst>
              <a:ext uri="{FF2B5EF4-FFF2-40B4-BE49-F238E27FC236}">
                <a16:creationId xmlns:a16="http://schemas.microsoft.com/office/drawing/2014/main" id="{CEF4D85B-2565-4DEC-A490-2CB3F7893220}"/>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3B0ED517-C1CF-4F94-9DE7-36931BB13FF1}"/>
              </a:ext>
            </a:extLst>
          </p:cNvPr>
          <p:cNvSpPr>
            <a:spLocks noGrp="1"/>
          </p:cNvSpPr>
          <p:nvPr>
            <p:ph type="sldNum" sz="quarter" idx="12"/>
          </p:nvPr>
        </p:nvSpPr>
        <p:spPr/>
        <p:txBody>
          <a:bodyPr/>
          <a:lstStyle/>
          <a:p>
            <a:fld id="{C6D0E211-4F72-4419-A834-1FAE0E16C8F0}" type="slidenum">
              <a:rPr lang="hr-HR" smtClean="0"/>
              <a:t>‹#›</a:t>
            </a:fld>
            <a:endParaRPr lang="hr-HR"/>
          </a:p>
        </p:txBody>
      </p:sp>
    </p:spTree>
    <p:extLst>
      <p:ext uri="{BB962C8B-B14F-4D97-AF65-F5344CB8AC3E}">
        <p14:creationId xmlns:p14="http://schemas.microsoft.com/office/powerpoint/2010/main" val="2310958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EAA9CE9-3C32-491A-888F-8D004D1A286A}"/>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C0E77862-8180-4D17-8442-AF554492427D}"/>
              </a:ext>
            </a:extLst>
          </p:cNvPr>
          <p:cNvSpPr>
            <a:spLocks noGrp="1"/>
          </p:cNvSpPr>
          <p:nvPr>
            <p:ph sz="half" idx="1"/>
          </p:nvPr>
        </p:nvSpPr>
        <p:spPr>
          <a:xfrm>
            <a:off x="838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sadržaja 3">
            <a:extLst>
              <a:ext uri="{FF2B5EF4-FFF2-40B4-BE49-F238E27FC236}">
                <a16:creationId xmlns:a16="http://schemas.microsoft.com/office/drawing/2014/main" id="{17A4815E-489F-4EA4-812B-F0B0D0D897E5}"/>
              </a:ext>
            </a:extLst>
          </p:cNvPr>
          <p:cNvSpPr>
            <a:spLocks noGrp="1"/>
          </p:cNvSpPr>
          <p:nvPr>
            <p:ph sz="half" idx="2"/>
          </p:nvPr>
        </p:nvSpPr>
        <p:spPr>
          <a:xfrm>
            <a:off x="6172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datuma 4">
            <a:extLst>
              <a:ext uri="{FF2B5EF4-FFF2-40B4-BE49-F238E27FC236}">
                <a16:creationId xmlns:a16="http://schemas.microsoft.com/office/drawing/2014/main" id="{82EF1F98-A50D-4C4F-AE5F-93B421209F18}"/>
              </a:ext>
            </a:extLst>
          </p:cNvPr>
          <p:cNvSpPr>
            <a:spLocks noGrp="1"/>
          </p:cNvSpPr>
          <p:nvPr>
            <p:ph type="dt" sz="half" idx="10"/>
          </p:nvPr>
        </p:nvSpPr>
        <p:spPr/>
        <p:txBody>
          <a:bodyPr/>
          <a:lstStyle/>
          <a:p>
            <a:fld id="{009DA68E-6F7C-4F66-9204-DA6FF2B4AE29}" type="datetimeFigureOut">
              <a:rPr lang="hr-HR" smtClean="0"/>
              <a:t>26.5.2024.</a:t>
            </a:fld>
            <a:endParaRPr lang="hr-HR"/>
          </a:p>
        </p:txBody>
      </p:sp>
      <p:sp>
        <p:nvSpPr>
          <p:cNvPr id="6" name="Rezervirano mjesto podnožja 5">
            <a:extLst>
              <a:ext uri="{FF2B5EF4-FFF2-40B4-BE49-F238E27FC236}">
                <a16:creationId xmlns:a16="http://schemas.microsoft.com/office/drawing/2014/main" id="{156C3793-F2D1-47F5-934B-4C7460793EA4}"/>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5DB19F5A-B57D-46C6-85DB-B9439BDA9F69}"/>
              </a:ext>
            </a:extLst>
          </p:cNvPr>
          <p:cNvSpPr>
            <a:spLocks noGrp="1"/>
          </p:cNvSpPr>
          <p:nvPr>
            <p:ph type="sldNum" sz="quarter" idx="12"/>
          </p:nvPr>
        </p:nvSpPr>
        <p:spPr/>
        <p:txBody>
          <a:bodyPr/>
          <a:lstStyle/>
          <a:p>
            <a:fld id="{C6D0E211-4F72-4419-A834-1FAE0E16C8F0}" type="slidenum">
              <a:rPr lang="hr-HR" smtClean="0"/>
              <a:t>‹#›</a:t>
            </a:fld>
            <a:endParaRPr lang="hr-HR"/>
          </a:p>
        </p:txBody>
      </p:sp>
    </p:spTree>
    <p:extLst>
      <p:ext uri="{BB962C8B-B14F-4D97-AF65-F5344CB8AC3E}">
        <p14:creationId xmlns:p14="http://schemas.microsoft.com/office/powerpoint/2010/main" val="1730207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6FB72AA-5461-4ACF-B415-DCD498E88303}"/>
              </a:ext>
            </a:extLst>
          </p:cNvPr>
          <p:cNvSpPr>
            <a:spLocks noGrp="1"/>
          </p:cNvSpPr>
          <p:nvPr>
            <p:ph type="title"/>
          </p:nvPr>
        </p:nvSpPr>
        <p:spPr>
          <a:xfrm>
            <a:off x="839788" y="365125"/>
            <a:ext cx="10515600" cy="1325563"/>
          </a:xfrm>
        </p:spPr>
        <p:txBody>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72C44A8E-8DB3-496C-A8A7-830FEC8925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Rezervirano mjesto sadržaja 3">
            <a:extLst>
              <a:ext uri="{FF2B5EF4-FFF2-40B4-BE49-F238E27FC236}">
                <a16:creationId xmlns:a16="http://schemas.microsoft.com/office/drawing/2014/main" id="{98807BB9-C60F-4B4B-B217-9276BFA7BCD6}"/>
              </a:ext>
            </a:extLst>
          </p:cNvPr>
          <p:cNvSpPr>
            <a:spLocks noGrp="1"/>
          </p:cNvSpPr>
          <p:nvPr>
            <p:ph sz="half" idx="2"/>
          </p:nvPr>
        </p:nvSpPr>
        <p:spPr>
          <a:xfrm>
            <a:off x="839788" y="2505075"/>
            <a:ext cx="5157787"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teksta 4">
            <a:extLst>
              <a:ext uri="{FF2B5EF4-FFF2-40B4-BE49-F238E27FC236}">
                <a16:creationId xmlns:a16="http://schemas.microsoft.com/office/drawing/2014/main" id="{BFD29771-FE43-47A9-950C-E78E3220A7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Rezervirano mjesto sadržaja 5">
            <a:extLst>
              <a:ext uri="{FF2B5EF4-FFF2-40B4-BE49-F238E27FC236}">
                <a16:creationId xmlns:a16="http://schemas.microsoft.com/office/drawing/2014/main" id="{F725C377-2681-4628-AB89-2024D81FC498}"/>
              </a:ext>
            </a:extLst>
          </p:cNvPr>
          <p:cNvSpPr>
            <a:spLocks noGrp="1"/>
          </p:cNvSpPr>
          <p:nvPr>
            <p:ph sz="quarter" idx="4"/>
          </p:nvPr>
        </p:nvSpPr>
        <p:spPr>
          <a:xfrm>
            <a:off x="6172200" y="2505075"/>
            <a:ext cx="5183188"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7" name="Rezervirano mjesto datuma 6">
            <a:extLst>
              <a:ext uri="{FF2B5EF4-FFF2-40B4-BE49-F238E27FC236}">
                <a16:creationId xmlns:a16="http://schemas.microsoft.com/office/drawing/2014/main" id="{8AEB5ED2-3527-4C40-859C-81A9AFC8FA8C}"/>
              </a:ext>
            </a:extLst>
          </p:cNvPr>
          <p:cNvSpPr>
            <a:spLocks noGrp="1"/>
          </p:cNvSpPr>
          <p:nvPr>
            <p:ph type="dt" sz="half" idx="10"/>
          </p:nvPr>
        </p:nvSpPr>
        <p:spPr/>
        <p:txBody>
          <a:bodyPr/>
          <a:lstStyle/>
          <a:p>
            <a:fld id="{009DA68E-6F7C-4F66-9204-DA6FF2B4AE29}" type="datetimeFigureOut">
              <a:rPr lang="hr-HR" smtClean="0"/>
              <a:t>26.5.2024.</a:t>
            </a:fld>
            <a:endParaRPr lang="hr-HR"/>
          </a:p>
        </p:txBody>
      </p:sp>
      <p:sp>
        <p:nvSpPr>
          <p:cNvPr id="8" name="Rezervirano mjesto podnožja 7">
            <a:extLst>
              <a:ext uri="{FF2B5EF4-FFF2-40B4-BE49-F238E27FC236}">
                <a16:creationId xmlns:a16="http://schemas.microsoft.com/office/drawing/2014/main" id="{4AFF8383-8411-4867-9404-A36E66DBB0F4}"/>
              </a:ext>
            </a:extLst>
          </p:cNvPr>
          <p:cNvSpPr>
            <a:spLocks noGrp="1"/>
          </p:cNvSpPr>
          <p:nvPr>
            <p:ph type="ftr" sz="quarter" idx="11"/>
          </p:nvPr>
        </p:nvSpPr>
        <p:spPr/>
        <p:txBody>
          <a:bodyPr/>
          <a:lstStyle/>
          <a:p>
            <a:endParaRPr lang="hr-HR"/>
          </a:p>
        </p:txBody>
      </p:sp>
      <p:sp>
        <p:nvSpPr>
          <p:cNvPr id="9" name="Rezervirano mjesto broja slajda 8">
            <a:extLst>
              <a:ext uri="{FF2B5EF4-FFF2-40B4-BE49-F238E27FC236}">
                <a16:creationId xmlns:a16="http://schemas.microsoft.com/office/drawing/2014/main" id="{50457D07-0850-4271-A78C-F39F7571B994}"/>
              </a:ext>
            </a:extLst>
          </p:cNvPr>
          <p:cNvSpPr>
            <a:spLocks noGrp="1"/>
          </p:cNvSpPr>
          <p:nvPr>
            <p:ph type="sldNum" sz="quarter" idx="12"/>
          </p:nvPr>
        </p:nvSpPr>
        <p:spPr/>
        <p:txBody>
          <a:bodyPr/>
          <a:lstStyle/>
          <a:p>
            <a:fld id="{C6D0E211-4F72-4419-A834-1FAE0E16C8F0}" type="slidenum">
              <a:rPr lang="hr-HR" smtClean="0"/>
              <a:t>‹#›</a:t>
            </a:fld>
            <a:endParaRPr lang="hr-HR"/>
          </a:p>
        </p:txBody>
      </p:sp>
    </p:spTree>
    <p:extLst>
      <p:ext uri="{BB962C8B-B14F-4D97-AF65-F5344CB8AC3E}">
        <p14:creationId xmlns:p14="http://schemas.microsoft.com/office/powerpoint/2010/main" val="1883451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B7409DC-E046-40F2-B7C1-0B707E6F2CBD}"/>
              </a:ext>
            </a:extLst>
          </p:cNvPr>
          <p:cNvSpPr>
            <a:spLocks noGrp="1"/>
          </p:cNvSpPr>
          <p:nvPr>
            <p:ph type="title"/>
          </p:nvPr>
        </p:nvSpPr>
        <p:spPr/>
        <p:txBody>
          <a:bodyPr/>
          <a:lstStyle/>
          <a:p>
            <a:r>
              <a:rPr lang="hr-HR"/>
              <a:t>Kliknite da biste uredili stil naslova matrice</a:t>
            </a:r>
          </a:p>
        </p:txBody>
      </p:sp>
      <p:sp>
        <p:nvSpPr>
          <p:cNvPr id="3" name="Rezervirano mjesto datuma 2">
            <a:extLst>
              <a:ext uri="{FF2B5EF4-FFF2-40B4-BE49-F238E27FC236}">
                <a16:creationId xmlns:a16="http://schemas.microsoft.com/office/drawing/2014/main" id="{78A01AA0-B83E-474E-9F99-D2D0A45F5E27}"/>
              </a:ext>
            </a:extLst>
          </p:cNvPr>
          <p:cNvSpPr>
            <a:spLocks noGrp="1"/>
          </p:cNvSpPr>
          <p:nvPr>
            <p:ph type="dt" sz="half" idx="10"/>
          </p:nvPr>
        </p:nvSpPr>
        <p:spPr/>
        <p:txBody>
          <a:bodyPr/>
          <a:lstStyle/>
          <a:p>
            <a:fld id="{009DA68E-6F7C-4F66-9204-DA6FF2B4AE29}" type="datetimeFigureOut">
              <a:rPr lang="hr-HR" smtClean="0"/>
              <a:t>26.5.2024.</a:t>
            </a:fld>
            <a:endParaRPr lang="hr-HR"/>
          </a:p>
        </p:txBody>
      </p:sp>
      <p:sp>
        <p:nvSpPr>
          <p:cNvPr id="4" name="Rezervirano mjesto podnožja 3">
            <a:extLst>
              <a:ext uri="{FF2B5EF4-FFF2-40B4-BE49-F238E27FC236}">
                <a16:creationId xmlns:a16="http://schemas.microsoft.com/office/drawing/2014/main" id="{08BEBF86-BEA8-498A-B681-72153D810CB5}"/>
              </a:ext>
            </a:extLst>
          </p:cNvPr>
          <p:cNvSpPr>
            <a:spLocks noGrp="1"/>
          </p:cNvSpPr>
          <p:nvPr>
            <p:ph type="ftr" sz="quarter" idx="11"/>
          </p:nvPr>
        </p:nvSpPr>
        <p:spPr/>
        <p:txBody>
          <a:bodyPr/>
          <a:lstStyle/>
          <a:p>
            <a:endParaRPr lang="hr-HR"/>
          </a:p>
        </p:txBody>
      </p:sp>
      <p:sp>
        <p:nvSpPr>
          <p:cNvPr id="5" name="Rezervirano mjesto broja slajda 4">
            <a:extLst>
              <a:ext uri="{FF2B5EF4-FFF2-40B4-BE49-F238E27FC236}">
                <a16:creationId xmlns:a16="http://schemas.microsoft.com/office/drawing/2014/main" id="{AD825FCE-0E0A-4A7D-A994-FB950ED8FD2A}"/>
              </a:ext>
            </a:extLst>
          </p:cNvPr>
          <p:cNvSpPr>
            <a:spLocks noGrp="1"/>
          </p:cNvSpPr>
          <p:nvPr>
            <p:ph type="sldNum" sz="quarter" idx="12"/>
          </p:nvPr>
        </p:nvSpPr>
        <p:spPr/>
        <p:txBody>
          <a:bodyPr/>
          <a:lstStyle/>
          <a:p>
            <a:fld id="{C6D0E211-4F72-4419-A834-1FAE0E16C8F0}" type="slidenum">
              <a:rPr lang="hr-HR" smtClean="0"/>
              <a:t>‹#›</a:t>
            </a:fld>
            <a:endParaRPr lang="hr-HR"/>
          </a:p>
        </p:txBody>
      </p:sp>
    </p:spTree>
    <p:extLst>
      <p:ext uri="{BB962C8B-B14F-4D97-AF65-F5344CB8AC3E}">
        <p14:creationId xmlns:p14="http://schemas.microsoft.com/office/powerpoint/2010/main" val="713804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a:extLst>
              <a:ext uri="{FF2B5EF4-FFF2-40B4-BE49-F238E27FC236}">
                <a16:creationId xmlns:a16="http://schemas.microsoft.com/office/drawing/2014/main" id="{F9882A51-B03B-46CE-9872-93D4586716BE}"/>
              </a:ext>
            </a:extLst>
          </p:cNvPr>
          <p:cNvSpPr>
            <a:spLocks noGrp="1"/>
          </p:cNvSpPr>
          <p:nvPr>
            <p:ph type="dt" sz="half" idx="10"/>
          </p:nvPr>
        </p:nvSpPr>
        <p:spPr/>
        <p:txBody>
          <a:bodyPr/>
          <a:lstStyle/>
          <a:p>
            <a:fld id="{009DA68E-6F7C-4F66-9204-DA6FF2B4AE29}" type="datetimeFigureOut">
              <a:rPr lang="hr-HR" smtClean="0"/>
              <a:t>26.5.2024.</a:t>
            </a:fld>
            <a:endParaRPr lang="hr-HR"/>
          </a:p>
        </p:txBody>
      </p:sp>
      <p:sp>
        <p:nvSpPr>
          <p:cNvPr id="3" name="Rezervirano mjesto podnožja 2">
            <a:extLst>
              <a:ext uri="{FF2B5EF4-FFF2-40B4-BE49-F238E27FC236}">
                <a16:creationId xmlns:a16="http://schemas.microsoft.com/office/drawing/2014/main" id="{99F86F9B-697C-4175-B2F9-080095408B33}"/>
              </a:ext>
            </a:extLst>
          </p:cNvPr>
          <p:cNvSpPr>
            <a:spLocks noGrp="1"/>
          </p:cNvSpPr>
          <p:nvPr>
            <p:ph type="ftr" sz="quarter" idx="11"/>
          </p:nvPr>
        </p:nvSpPr>
        <p:spPr/>
        <p:txBody>
          <a:bodyPr/>
          <a:lstStyle/>
          <a:p>
            <a:endParaRPr lang="hr-HR"/>
          </a:p>
        </p:txBody>
      </p:sp>
      <p:sp>
        <p:nvSpPr>
          <p:cNvPr id="4" name="Rezervirano mjesto broja slajda 3">
            <a:extLst>
              <a:ext uri="{FF2B5EF4-FFF2-40B4-BE49-F238E27FC236}">
                <a16:creationId xmlns:a16="http://schemas.microsoft.com/office/drawing/2014/main" id="{4E947849-CA13-4D45-8EF2-EA07FF2BDFB8}"/>
              </a:ext>
            </a:extLst>
          </p:cNvPr>
          <p:cNvSpPr>
            <a:spLocks noGrp="1"/>
          </p:cNvSpPr>
          <p:nvPr>
            <p:ph type="sldNum" sz="quarter" idx="12"/>
          </p:nvPr>
        </p:nvSpPr>
        <p:spPr/>
        <p:txBody>
          <a:bodyPr/>
          <a:lstStyle/>
          <a:p>
            <a:fld id="{C6D0E211-4F72-4419-A834-1FAE0E16C8F0}" type="slidenum">
              <a:rPr lang="hr-HR" smtClean="0"/>
              <a:t>‹#›</a:t>
            </a:fld>
            <a:endParaRPr lang="hr-HR"/>
          </a:p>
        </p:txBody>
      </p:sp>
    </p:spTree>
    <p:extLst>
      <p:ext uri="{BB962C8B-B14F-4D97-AF65-F5344CB8AC3E}">
        <p14:creationId xmlns:p14="http://schemas.microsoft.com/office/powerpoint/2010/main" val="396581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1896CDD-DD04-4317-A989-27971DBD511A}"/>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adržaja 2">
            <a:extLst>
              <a:ext uri="{FF2B5EF4-FFF2-40B4-BE49-F238E27FC236}">
                <a16:creationId xmlns:a16="http://schemas.microsoft.com/office/drawing/2014/main" id="{DDDF09C5-674C-48C7-9559-D6808916C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teksta 3">
            <a:extLst>
              <a:ext uri="{FF2B5EF4-FFF2-40B4-BE49-F238E27FC236}">
                <a16:creationId xmlns:a16="http://schemas.microsoft.com/office/drawing/2014/main" id="{122F203F-325B-4ED0-B74F-F49EA4CE43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3E7B0CDD-D279-408B-B077-18A307348BB0}"/>
              </a:ext>
            </a:extLst>
          </p:cNvPr>
          <p:cNvSpPr>
            <a:spLocks noGrp="1"/>
          </p:cNvSpPr>
          <p:nvPr>
            <p:ph type="dt" sz="half" idx="10"/>
          </p:nvPr>
        </p:nvSpPr>
        <p:spPr/>
        <p:txBody>
          <a:bodyPr/>
          <a:lstStyle/>
          <a:p>
            <a:fld id="{009DA68E-6F7C-4F66-9204-DA6FF2B4AE29}" type="datetimeFigureOut">
              <a:rPr lang="hr-HR" smtClean="0"/>
              <a:t>26.5.2024.</a:t>
            </a:fld>
            <a:endParaRPr lang="hr-HR"/>
          </a:p>
        </p:txBody>
      </p:sp>
      <p:sp>
        <p:nvSpPr>
          <p:cNvPr id="6" name="Rezervirano mjesto podnožja 5">
            <a:extLst>
              <a:ext uri="{FF2B5EF4-FFF2-40B4-BE49-F238E27FC236}">
                <a16:creationId xmlns:a16="http://schemas.microsoft.com/office/drawing/2014/main" id="{E27A9422-7F8C-49AC-B2CD-E8151C7215F7}"/>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5C45DB9A-1454-4C60-90BD-AC743C9BC7B3}"/>
              </a:ext>
            </a:extLst>
          </p:cNvPr>
          <p:cNvSpPr>
            <a:spLocks noGrp="1"/>
          </p:cNvSpPr>
          <p:nvPr>
            <p:ph type="sldNum" sz="quarter" idx="12"/>
          </p:nvPr>
        </p:nvSpPr>
        <p:spPr/>
        <p:txBody>
          <a:bodyPr/>
          <a:lstStyle/>
          <a:p>
            <a:fld id="{C6D0E211-4F72-4419-A834-1FAE0E16C8F0}" type="slidenum">
              <a:rPr lang="hr-HR" smtClean="0"/>
              <a:t>‹#›</a:t>
            </a:fld>
            <a:endParaRPr lang="hr-HR"/>
          </a:p>
        </p:txBody>
      </p:sp>
    </p:spTree>
    <p:extLst>
      <p:ext uri="{BB962C8B-B14F-4D97-AF65-F5344CB8AC3E}">
        <p14:creationId xmlns:p14="http://schemas.microsoft.com/office/powerpoint/2010/main" val="4283756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E886489-912F-44CD-9095-059ED5932807}"/>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like 2">
            <a:extLst>
              <a:ext uri="{FF2B5EF4-FFF2-40B4-BE49-F238E27FC236}">
                <a16:creationId xmlns:a16="http://schemas.microsoft.com/office/drawing/2014/main" id="{9D64714F-E2A3-45A2-A801-B2D3500DBB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a:extLst>
              <a:ext uri="{FF2B5EF4-FFF2-40B4-BE49-F238E27FC236}">
                <a16:creationId xmlns:a16="http://schemas.microsoft.com/office/drawing/2014/main" id="{480D7C37-521C-4496-99BC-2443A7C7AB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4727CE52-733B-48B6-82D9-43DDF08DC9F7}"/>
              </a:ext>
            </a:extLst>
          </p:cNvPr>
          <p:cNvSpPr>
            <a:spLocks noGrp="1"/>
          </p:cNvSpPr>
          <p:nvPr>
            <p:ph type="dt" sz="half" idx="10"/>
          </p:nvPr>
        </p:nvSpPr>
        <p:spPr/>
        <p:txBody>
          <a:bodyPr/>
          <a:lstStyle/>
          <a:p>
            <a:fld id="{009DA68E-6F7C-4F66-9204-DA6FF2B4AE29}" type="datetimeFigureOut">
              <a:rPr lang="hr-HR" smtClean="0"/>
              <a:t>26.5.2024.</a:t>
            </a:fld>
            <a:endParaRPr lang="hr-HR"/>
          </a:p>
        </p:txBody>
      </p:sp>
      <p:sp>
        <p:nvSpPr>
          <p:cNvPr id="6" name="Rezervirano mjesto podnožja 5">
            <a:extLst>
              <a:ext uri="{FF2B5EF4-FFF2-40B4-BE49-F238E27FC236}">
                <a16:creationId xmlns:a16="http://schemas.microsoft.com/office/drawing/2014/main" id="{1269DA7E-874A-432E-ABCF-BBA531619BFD}"/>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0CA2BEE1-BE17-4363-8F2D-16F0E2E08ED6}"/>
              </a:ext>
            </a:extLst>
          </p:cNvPr>
          <p:cNvSpPr>
            <a:spLocks noGrp="1"/>
          </p:cNvSpPr>
          <p:nvPr>
            <p:ph type="sldNum" sz="quarter" idx="12"/>
          </p:nvPr>
        </p:nvSpPr>
        <p:spPr/>
        <p:txBody>
          <a:bodyPr/>
          <a:lstStyle/>
          <a:p>
            <a:fld id="{C6D0E211-4F72-4419-A834-1FAE0E16C8F0}" type="slidenum">
              <a:rPr lang="hr-HR" smtClean="0"/>
              <a:t>‹#›</a:t>
            </a:fld>
            <a:endParaRPr lang="hr-HR"/>
          </a:p>
        </p:txBody>
      </p:sp>
    </p:spTree>
    <p:extLst>
      <p:ext uri="{BB962C8B-B14F-4D97-AF65-F5344CB8AC3E}">
        <p14:creationId xmlns:p14="http://schemas.microsoft.com/office/powerpoint/2010/main" val="2136770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a:extLst>
              <a:ext uri="{FF2B5EF4-FFF2-40B4-BE49-F238E27FC236}">
                <a16:creationId xmlns:a16="http://schemas.microsoft.com/office/drawing/2014/main" id="{0038A7BC-43AF-4900-A9BE-821C297F84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C70FC286-572F-4B93-ADE8-5E8B59148F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80A14A42-5845-4D6D-874B-3B11D7901E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9DA68E-6F7C-4F66-9204-DA6FF2B4AE29}" type="datetimeFigureOut">
              <a:rPr lang="hr-HR" smtClean="0"/>
              <a:t>26.5.2024.</a:t>
            </a:fld>
            <a:endParaRPr lang="hr-HR"/>
          </a:p>
        </p:txBody>
      </p:sp>
      <p:sp>
        <p:nvSpPr>
          <p:cNvPr id="5" name="Rezervirano mjesto podnožja 4">
            <a:extLst>
              <a:ext uri="{FF2B5EF4-FFF2-40B4-BE49-F238E27FC236}">
                <a16:creationId xmlns:a16="http://schemas.microsoft.com/office/drawing/2014/main" id="{43295BFA-8CE1-46F2-A8D9-679E289332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a:extLst>
              <a:ext uri="{FF2B5EF4-FFF2-40B4-BE49-F238E27FC236}">
                <a16:creationId xmlns:a16="http://schemas.microsoft.com/office/drawing/2014/main" id="{C0685BFD-1BBB-430C-A518-760DBC5E92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D0E211-4F72-4419-A834-1FAE0E16C8F0}" type="slidenum">
              <a:rPr lang="hr-HR" smtClean="0"/>
              <a:t>‹#›</a:t>
            </a:fld>
            <a:endParaRPr lang="hr-HR"/>
          </a:p>
        </p:txBody>
      </p:sp>
    </p:spTree>
    <p:extLst>
      <p:ext uri="{BB962C8B-B14F-4D97-AF65-F5344CB8AC3E}">
        <p14:creationId xmlns:p14="http://schemas.microsoft.com/office/powerpoint/2010/main" val="4192705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11.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2.xml"/><Relationship Id="rId4" Type="http://schemas.openxmlformats.org/officeDocument/2006/relationships/image" Target="../media/image24.jpg"/></Relationships>
</file>

<file path=ppt/slides/_rels/slide12.xml.rels><?xml version="1.0" encoding="UTF-8" standalone="yes"?>
<Relationships xmlns="http://schemas.openxmlformats.org/package/2006/relationships"><Relationship Id="rId3" Type="http://schemas.openxmlformats.org/officeDocument/2006/relationships/hyperlink" Target="https://www.freebibleimages.org/photos/lumo-man-leprosy/" TargetMode="External"/><Relationship Id="rId2" Type="http://schemas.openxmlformats.org/officeDocument/2006/relationships/hyperlink" Target="https://narodne-novine.nn.hr/clanci/sluzbeni/2019_01_10_216.html" TargetMode="External"/><Relationship Id="rId1" Type="http://schemas.openxmlformats.org/officeDocument/2006/relationships/slideLayout" Target="../slideLayouts/slideLayout2.xml"/><Relationship Id="rId6" Type="http://schemas.openxmlformats.org/officeDocument/2006/relationships/hyperlink" Target="https://pixabay.com/photos/help-hand-offer-despair-depression-3049553/" TargetMode="External"/><Relationship Id="rId5" Type="http://schemas.openxmlformats.org/officeDocument/2006/relationships/hyperlink" Target="https://pixabay.com/photos/hands-old-old-age-elderly-2906458/" TargetMode="External"/><Relationship Id="rId4" Type="http://schemas.openxmlformats.org/officeDocument/2006/relationships/hyperlink" Target="https://www.freebibleimages.org/photos/lumo-jesus-paralysed-ma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emcage.net/e-induction-resources/unwell-child/" TargetMode="Externa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10.jpeg"/><Relationship Id="rId7" Type="http://schemas.openxmlformats.org/officeDocument/2006/relationships/diagramData" Target="../diagrams/data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3.jpeg"/><Relationship Id="rId11" Type="http://schemas.microsoft.com/office/2007/relationships/diagramDrawing" Target="../diagrams/drawing1.xml"/><Relationship Id="rId5" Type="http://schemas.openxmlformats.org/officeDocument/2006/relationships/image" Target="../media/image12.jpeg"/><Relationship Id="rId10" Type="http://schemas.openxmlformats.org/officeDocument/2006/relationships/diagramColors" Target="../diagrams/colors1.xml"/><Relationship Id="rId4" Type="http://schemas.openxmlformats.org/officeDocument/2006/relationships/image" Target="../media/image11.jpeg"/><Relationship Id="rId9"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image" Target="../media/image14.jpeg"/><Relationship Id="rId7" Type="http://schemas.openxmlformats.org/officeDocument/2006/relationships/image" Target="../media/image18.jpeg"/><Relationship Id="rId12"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7.jpeg"/><Relationship Id="rId11" Type="http://schemas.openxmlformats.org/officeDocument/2006/relationships/diagramColors" Target="../diagrams/colors2.xml"/><Relationship Id="rId5" Type="http://schemas.openxmlformats.org/officeDocument/2006/relationships/image" Target="../media/image16.jpeg"/><Relationship Id="rId10" Type="http://schemas.openxmlformats.org/officeDocument/2006/relationships/diagramQuickStyle" Target="../diagrams/quickStyle2.xml"/><Relationship Id="rId4" Type="http://schemas.openxmlformats.org/officeDocument/2006/relationships/image" Target="../media/image15.jpeg"/><Relationship Id="rId9"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5C30F-B3AE-40B3-FC4A-1E790016346E}"/>
              </a:ext>
            </a:extLst>
          </p:cNvPr>
          <p:cNvSpPr>
            <a:spLocks noGrp="1"/>
          </p:cNvSpPr>
          <p:nvPr>
            <p:ph type="title"/>
          </p:nvPr>
        </p:nvSpPr>
        <p:spPr/>
        <p:txBody>
          <a:bodyPr/>
          <a:lstStyle/>
          <a:p>
            <a:r>
              <a:rPr lang="hr-HR"/>
              <a:t>O kojem se biblijskom događaju radi?</a:t>
            </a:r>
            <a:endParaRPr lang="hr-HR" dirty="0"/>
          </a:p>
        </p:txBody>
      </p:sp>
      <p:pic>
        <p:nvPicPr>
          <p:cNvPr id="5" name="Content Placeholder 4" descr="A person in a robe talking to a person&#10;&#10;Description automatically generated">
            <a:extLst>
              <a:ext uri="{FF2B5EF4-FFF2-40B4-BE49-F238E27FC236}">
                <a16:creationId xmlns:a16="http://schemas.microsoft.com/office/drawing/2014/main" id="{4E43A863-D46B-406A-2566-83D346B9914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5291" y="1801018"/>
            <a:ext cx="5801784" cy="4351338"/>
          </a:xfrm>
        </p:spPr>
      </p:pic>
      <p:pic>
        <p:nvPicPr>
          <p:cNvPr id="14" name="Picture 13">
            <a:extLst>
              <a:ext uri="{FF2B5EF4-FFF2-40B4-BE49-F238E27FC236}">
                <a16:creationId xmlns:a16="http://schemas.microsoft.com/office/drawing/2014/main" id="{E30F3DEB-4F89-58DF-A80F-F7B4DFAB8BAB}"/>
              </a:ext>
            </a:extLst>
          </p:cNvPr>
          <p:cNvPicPr>
            <a:picLocks noChangeAspect="1"/>
          </p:cNvPicPr>
          <p:nvPr/>
        </p:nvPicPr>
        <p:blipFill>
          <a:blip r:embed="rId3"/>
          <a:stretch>
            <a:fillRect/>
          </a:stretch>
        </p:blipFill>
        <p:spPr>
          <a:xfrm>
            <a:off x="8605779" y="2857436"/>
            <a:ext cx="1398505" cy="1543178"/>
          </a:xfrm>
          <a:prstGeom prst="rect">
            <a:avLst/>
          </a:prstGeom>
        </p:spPr>
      </p:pic>
    </p:spTree>
    <p:extLst>
      <p:ext uri="{BB962C8B-B14F-4D97-AF65-F5344CB8AC3E}">
        <p14:creationId xmlns:p14="http://schemas.microsoft.com/office/powerpoint/2010/main" val="347789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B82E9-64D4-679E-63B9-1178FDADDB42}"/>
              </a:ext>
            </a:extLst>
          </p:cNvPr>
          <p:cNvSpPr>
            <a:spLocks noGrp="1"/>
          </p:cNvSpPr>
          <p:nvPr>
            <p:ph type="title"/>
          </p:nvPr>
        </p:nvSpPr>
        <p:spPr/>
        <p:txBody>
          <a:bodyPr/>
          <a:lstStyle/>
          <a:p>
            <a:r>
              <a:rPr lang="hr-HR" dirty="0"/>
              <a:t>Zadatak:</a:t>
            </a:r>
          </a:p>
        </p:txBody>
      </p:sp>
      <p:sp>
        <p:nvSpPr>
          <p:cNvPr id="3" name="Content Placeholder 2">
            <a:extLst>
              <a:ext uri="{FF2B5EF4-FFF2-40B4-BE49-F238E27FC236}">
                <a16:creationId xmlns:a16="http://schemas.microsoft.com/office/drawing/2014/main" id="{5C77A55C-CA3E-8C8C-FBFF-F1AA6E09C16F}"/>
              </a:ext>
            </a:extLst>
          </p:cNvPr>
          <p:cNvSpPr>
            <a:spLocks noGrp="1"/>
          </p:cNvSpPr>
          <p:nvPr>
            <p:ph idx="1"/>
          </p:nvPr>
        </p:nvSpPr>
        <p:spPr/>
        <p:txBody>
          <a:bodyPr/>
          <a:lstStyle/>
          <a:p>
            <a:r>
              <a:rPr lang="hr-HR" dirty="0">
                <a:latin typeface="Segoe UI Light" panose="020B0502040204020203" pitchFamily="34" charset="0"/>
                <a:cs typeface="Segoe UI Light" panose="020B0502040204020203" pitchFamily="34" charset="0"/>
              </a:rPr>
              <a:t>Ilustriraj biblijski citat Lk 6,73</a:t>
            </a:r>
          </a:p>
          <a:p>
            <a:endParaRPr lang="hr-HR" dirty="0"/>
          </a:p>
          <a:p>
            <a:endParaRPr lang="hr-HR" dirty="0"/>
          </a:p>
        </p:txBody>
      </p:sp>
      <p:pic>
        <p:nvPicPr>
          <p:cNvPr id="7" name="Picture 6">
            <a:extLst>
              <a:ext uri="{FF2B5EF4-FFF2-40B4-BE49-F238E27FC236}">
                <a16:creationId xmlns:a16="http://schemas.microsoft.com/office/drawing/2014/main" id="{9234143C-D4D3-44C4-FFAC-249EA531CE1A}"/>
              </a:ext>
            </a:extLst>
          </p:cNvPr>
          <p:cNvPicPr>
            <a:picLocks noChangeAspect="1"/>
          </p:cNvPicPr>
          <p:nvPr/>
        </p:nvPicPr>
        <p:blipFill>
          <a:blip r:embed="rId2"/>
          <a:stretch>
            <a:fillRect/>
          </a:stretch>
        </p:blipFill>
        <p:spPr>
          <a:xfrm>
            <a:off x="1099850" y="2647949"/>
            <a:ext cx="3308242" cy="3338803"/>
          </a:xfrm>
          <a:prstGeom prst="rect">
            <a:avLst/>
          </a:prstGeom>
        </p:spPr>
      </p:pic>
      <p:sp>
        <p:nvSpPr>
          <p:cNvPr id="4" name="TextBox 3">
            <a:extLst>
              <a:ext uri="{FF2B5EF4-FFF2-40B4-BE49-F238E27FC236}">
                <a16:creationId xmlns:a16="http://schemas.microsoft.com/office/drawing/2014/main" id="{CF68CAC8-E0A3-BC60-AB82-933D0688514D}"/>
              </a:ext>
            </a:extLst>
          </p:cNvPr>
          <p:cNvSpPr txBox="1"/>
          <p:nvPr/>
        </p:nvSpPr>
        <p:spPr>
          <a:xfrm>
            <a:off x="5827689" y="1990858"/>
            <a:ext cx="4877873" cy="40318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US" sz="3200" dirty="0">
                <a:latin typeface="Segoe UI Light" panose="020B0502040204020203" pitchFamily="34" charset="0"/>
                <a:cs typeface="Segoe UI Light" panose="020B0502040204020203" pitchFamily="34" charset="0"/>
              </a:rPr>
              <a:t>Na </a:t>
            </a:r>
            <a:r>
              <a:rPr lang="en-US" sz="3200" dirty="0" err="1">
                <a:latin typeface="Segoe UI Light" panose="020B0502040204020203" pitchFamily="34" charset="0"/>
                <a:cs typeface="Segoe UI Light" panose="020B0502040204020203" pitchFamily="34" charset="0"/>
              </a:rPr>
              <a:t>dlan</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napiši</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Zašto</a:t>
            </a:r>
            <a:r>
              <a:rPr lang="en-US" sz="3200" dirty="0">
                <a:latin typeface="Segoe UI Light" panose="020B0502040204020203" pitchFamily="34" charset="0"/>
                <a:cs typeface="Segoe UI Light" panose="020B0502040204020203" pitchFamily="34" charset="0"/>
              </a:rPr>
              <a:t> je </a:t>
            </a:r>
            <a:r>
              <a:rPr lang="en-US" sz="3200" dirty="0" err="1">
                <a:latin typeface="Segoe UI Light" panose="020B0502040204020203" pitchFamily="34" charset="0"/>
                <a:cs typeface="Segoe UI Light" panose="020B0502040204020203" pitchFamily="34" charset="0"/>
              </a:rPr>
              <a:t>važno</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oprostiti</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drugima</a:t>
            </a:r>
            <a:endParaRPr lang="en-US" sz="3200" dirty="0">
              <a:latin typeface="Segoe UI Light" panose="020B0502040204020203" pitchFamily="34" charset="0"/>
              <a:cs typeface="Segoe UI Light" panose="020B0502040204020203" pitchFamily="34" charset="0"/>
            </a:endParaRPr>
          </a:p>
          <a:p>
            <a:pPr marL="342900" indent="-342900">
              <a:buFont typeface="Arial"/>
              <a:buChar char="•"/>
            </a:pPr>
            <a:r>
              <a:rPr lang="en-US" sz="3200" dirty="0">
                <a:latin typeface="Segoe UI Light" panose="020B0502040204020203" pitchFamily="34" charset="0"/>
                <a:cs typeface="Segoe UI Light" panose="020B0502040204020203" pitchFamily="34" charset="0"/>
              </a:rPr>
              <a:t>Na </a:t>
            </a:r>
            <a:r>
              <a:rPr lang="en-US" sz="3200" dirty="0" err="1">
                <a:latin typeface="Segoe UI Light" panose="020B0502040204020203" pitchFamily="34" charset="0"/>
                <a:cs typeface="Segoe UI Light" panose="020B0502040204020203" pitchFamily="34" charset="0"/>
              </a:rPr>
              <a:t>svaki</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prst</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napiši</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kako</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možeš</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oprostiti</a:t>
            </a:r>
            <a:r>
              <a:rPr lang="en-US" sz="3200" dirty="0">
                <a:latin typeface="Segoe UI Light" panose="020B0502040204020203" pitchFamily="34" charset="0"/>
                <a:cs typeface="Segoe UI Light" panose="020B0502040204020203" pitchFamily="34" charset="0"/>
              </a:rPr>
              <a:t> - </a:t>
            </a:r>
            <a:r>
              <a:rPr lang="en-US" sz="3200" dirty="0" err="1">
                <a:latin typeface="Segoe UI Light" panose="020B0502040204020203" pitchFamily="34" charset="0"/>
                <a:cs typeface="Segoe UI Light" panose="020B0502040204020203" pitchFamily="34" charset="0"/>
              </a:rPr>
              <a:t>napiši</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riječi</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koje</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možeš</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izreći</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geste</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kojim</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možeš</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pokazati</a:t>
            </a:r>
            <a:endParaRPr lang="en-US" sz="3200" dirty="0">
              <a:latin typeface="Segoe UI Light" panose="020B0502040204020203" pitchFamily="34" charset="0"/>
              <a:cs typeface="Segoe UI Light" panose="020B0502040204020203" pitchFamily="34" charset="0"/>
            </a:endParaRPr>
          </a:p>
          <a:p>
            <a:pPr marL="342900" indent="-342900">
              <a:buFont typeface="Arial"/>
              <a:buChar char="•"/>
            </a:pPr>
            <a:r>
              <a:rPr lang="en-US" sz="3200" dirty="0" err="1">
                <a:latin typeface="Segoe UI Light" panose="020B0502040204020203" pitchFamily="34" charset="0"/>
                <a:cs typeface="Segoe UI Light" panose="020B0502040204020203" pitchFamily="34" charset="0"/>
              </a:rPr>
              <a:t>Oboji</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opraštajuće</a:t>
            </a:r>
            <a:r>
              <a:rPr lang="en-US" sz="3200" dirty="0">
                <a:latin typeface="Segoe UI Light" panose="020B0502040204020203" pitchFamily="34" charset="0"/>
                <a:cs typeface="Segoe UI Light" panose="020B0502040204020203" pitchFamily="34" charset="0"/>
              </a:rPr>
              <a:t> </a:t>
            </a:r>
            <a:r>
              <a:rPr lang="en-US" sz="3200" dirty="0" err="1">
                <a:latin typeface="Segoe UI Light" panose="020B0502040204020203" pitchFamily="34" charset="0"/>
                <a:cs typeface="Segoe UI Light" panose="020B0502040204020203" pitchFamily="34" charset="0"/>
              </a:rPr>
              <a:t>prste</a:t>
            </a:r>
            <a:r>
              <a:rPr lang="en-US" sz="3200" dirty="0">
                <a:latin typeface="Segoe UI Light" panose="020B0502040204020203" pitchFamily="34" charset="0"/>
                <a:cs typeface="Segoe UI Light" panose="020B0502040204020203" pitchFamily="34" charset="0"/>
              </a:rPr>
              <a:t>"</a:t>
            </a:r>
          </a:p>
        </p:txBody>
      </p:sp>
      <p:pic>
        <p:nvPicPr>
          <p:cNvPr id="6" name="Graphic 7" descr="Raised hand outline">
            <a:extLst>
              <a:ext uri="{FF2B5EF4-FFF2-40B4-BE49-F238E27FC236}">
                <a16:creationId xmlns:a16="http://schemas.microsoft.com/office/drawing/2014/main" id="{0258D91B-371B-A195-E945-3E4E3DFB134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200069" y="524814"/>
            <a:ext cx="1665667" cy="1654935"/>
          </a:xfrm>
          <a:prstGeom prst="rect">
            <a:avLst/>
          </a:prstGeom>
        </p:spPr>
      </p:pic>
      <p:sp>
        <p:nvSpPr>
          <p:cNvPr id="8" name="TextBox 7">
            <a:extLst>
              <a:ext uri="{FF2B5EF4-FFF2-40B4-BE49-F238E27FC236}">
                <a16:creationId xmlns:a16="http://schemas.microsoft.com/office/drawing/2014/main" id="{FFB75AF3-50C5-4E4E-6479-45926757C048}"/>
              </a:ext>
            </a:extLst>
          </p:cNvPr>
          <p:cNvSpPr txBox="1"/>
          <p:nvPr/>
        </p:nvSpPr>
        <p:spPr>
          <a:xfrm>
            <a:off x="6157711" y="643943"/>
            <a:ext cx="364901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i="1" dirty="0" err="1">
                <a:cs typeface="Calibri"/>
              </a:rPr>
              <a:t>Opraštajući</a:t>
            </a:r>
            <a:r>
              <a:rPr lang="en-US" sz="3600" b="1" i="1" dirty="0">
                <a:cs typeface="Calibri"/>
              </a:rPr>
              <a:t> </a:t>
            </a:r>
            <a:r>
              <a:rPr lang="en-US" sz="3600" b="1" i="1" dirty="0" err="1">
                <a:cs typeface="Calibri"/>
              </a:rPr>
              <a:t>prsti</a:t>
            </a:r>
            <a:endParaRPr lang="en-US" sz="3600" b="1" i="1" dirty="0" err="1"/>
          </a:p>
        </p:txBody>
      </p:sp>
    </p:spTree>
    <p:extLst>
      <p:ext uri="{BB962C8B-B14F-4D97-AF65-F5344CB8AC3E}">
        <p14:creationId xmlns:p14="http://schemas.microsoft.com/office/powerpoint/2010/main" val="170777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09C509D2-0C1A-47B8-89C1-D3AB17D45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person standing next to a person with a walker&#10;&#10;Description automatically generated">
            <a:extLst>
              <a:ext uri="{FF2B5EF4-FFF2-40B4-BE49-F238E27FC236}">
                <a16:creationId xmlns:a16="http://schemas.microsoft.com/office/drawing/2014/main" id="{5C59615B-A67E-A491-2C9A-8F90815D4F1A}"/>
              </a:ext>
            </a:extLst>
          </p:cNvPr>
          <p:cNvPicPr>
            <a:picLocks noChangeAspect="1"/>
          </p:cNvPicPr>
          <p:nvPr/>
        </p:nvPicPr>
        <p:blipFill rotWithShape="1">
          <a:blip r:embed="rId2">
            <a:extLst>
              <a:ext uri="{28A0092B-C50C-407E-A947-70E740481C1C}">
                <a14:useLocalDpi xmlns:a14="http://schemas.microsoft.com/office/drawing/2010/main" val="0"/>
              </a:ext>
            </a:extLst>
          </a:blip>
          <a:srcRect l="6074" r="33843"/>
          <a:stretch/>
        </p:blipFill>
        <p:spPr>
          <a:xfrm>
            <a:off x="-4642" y="10"/>
            <a:ext cx="3006061" cy="3339639"/>
          </a:xfrm>
          <a:prstGeom prst="rect">
            <a:avLst/>
          </a:prstGeom>
        </p:spPr>
      </p:pic>
      <p:pic>
        <p:nvPicPr>
          <p:cNvPr id="10" name="Picture 9" descr="A person covering her face with her hands&#10;&#10;Description automatically generated">
            <a:extLst>
              <a:ext uri="{FF2B5EF4-FFF2-40B4-BE49-F238E27FC236}">
                <a16:creationId xmlns:a16="http://schemas.microsoft.com/office/drawing/2014/main" id="{0E64875C-0087-3835-28FD-40154C6D4101}"/>
              </a:ext>
            </a:extLst>
          </p:cNvPr>
          <p:cNvPicPr>
            <a:picLocks noChangeAspect="1"/>
          </p:cNvPicPr>
          <p:nvPr/>
        </p:nvPicPr>
        <p:blipFill rotWithShape="1">
          <a:blip r:embed="rId3">
            <a:extLst>
              <a:ext uri="{28A0092B-C50C-407E-A947-70E740481C1C}">
                <a14:useLocalDpi xmlns:a14="http://schemas.microsoft.com/office/drawing/2010/main" val="0"/>
              </a:ext>
            </a:extLst>
          </a:blip>
          <a:srcRect l="18317" r="18318" b="1"/>
          <a:stretch/>
        </p:blipFill>
        <p:spPr>
          <a:xfrm>
            <a:off x="3198068" y="10"/>
            <a:ext cx="2991088" cy="3339639"/>
          </a:xfrm>
          <a:prstGeom prst="rect">
            <a:avLst/>
          </a:prstGeom>
        </p:spPr>
      </p:pic>
      <p:pic>
        <p:nvPicPr>
          <p:cNvPr id="8" name="Picture 7" descr="Close-up of an old person's hands&#10;&#10;Description automatically generated">
            <a:extLst>
              <a:ext uri="{FF2B5EF4-FFF2-40B4-BE49-F238E27FC236}">
                <a16:creationId xmlns:a16="http://schemas.microsoft.com/office/drawing/2014/main" id="{93B3523B-8D6F-7511-006B-A2A330A31838}"/>
              </a:ext>
            </a:extLst>
          </p:cNvPr>
          <p:cNvPicPr>
            <a:picLocks noChangeAspect="1"/>
          </p:cNvPicPr>
          <p:nvPr/>
        </p:nvPicPr>
        <p:blipFill rotWithShape="1">
          <a:blip r:embed="rId4">
            <a:extLst>
              <a:ext uri="{28A0092B-C50C-407E-A947-70E740481C1C}">
                <a14:useLocalDpi xmlns:a14="http://schemas.microsoft.com/office/drawing/2010/main" val="0"/>
              </a:ext>
            </a:extLst>
          </a:blip>
          <a:srcRect t="11633" r="1" b="7529"/>
          <a:stretch/>
        </p:blipFill>
        <p:spPr>
          <a:xfrm>
            <a:off x="-2" y="3518351"/>
            <a:ext cx="6189158" cy="3339649"/>
          </a:xfrm>
          <a:prstGeom prst="rect">
            <a:avLst/>
          </a:prstGeom>
        </p:spPr>
      </p:pic>
      <p:sp>
        <p:nvSpPr>
          <p:cNvPr id="3" name="Content Placeholder 2">
            <a:extLst>
              <a:ext uri="{FF2B5EF4-FFF2-40B4-BE49-F238E27FC236}">
                <a16:creationId xmlns:a16="http://schemas.microsoft.com/office/drawing/2014/main" id="{2BFCBE50-AFF0-D485-6EB9-AA358EA0E4A7}"/>
              </a:ext>
            </a:extLst>
          </p:cNvPr>
          <p:cNvSpPr>
            <a:spLocks noGrp="1"/>
          </p:cNvSpPr>
          <p:nvPr>
            <p:ph idx="1"/>
          </p:nvPr>
        </p:nvSpPr>
        <p:spPr>
          <a:xfrm>
            <a:off x="6600265" y="2413645"/>
            <a:ext cx="4753534" cy="3694734"/>
          </a:xfrm>
        </p:spPr>
        <p:txBody>
          <a:bodyPr vert="horz" lIns="91440" tIns="45720" rIns="91440" bIns="45720" rtlCol="0" anchor="t">
            <a:normAutofit/>
          </a:bodyPr>
          <a:lstStyle/>
          <a:p>
            <a:r>
              <a:rPr lang="hr-HR" sz="3200" dirty="0" err="1">
                <a:latin typeface="Segoe UI Light" panose="020B0502040204020203" pitchFamily="34" charset="0"/>
                <a:cs typeface="Segoe UI Light" panose="020B0502040204020203" pitchFamily="34" charset="0"/>
              </a:rPr>
              <a:t>Stotnik</a:t>
            </a:r>
            <a:r>
              <a:rPr lang="hr-HR" sz="3200" dirty="0">
                <a:latin typeface="Segoe UI Light" panose="020B0502040204020203" pitchFamily="34" charset="0"/>
                <a:cs typeface="Segoe UI Light" panose="020B0502040204020203" pitchFamily="34" charset="0"/>
              </a:rPr>
              <a:t> je došao moliti Isusa za ozdravljenje…</a:t>
            </a:r>
          </a:p>
          <a:p>
            <a:r>
              <a:rPr lang="hr-HR" sz="3200" dirty="0">
                <a:latin typeface="Segoe UI Light" panose="020B0502040204020203" pitchFamily="34" charset="0"/>
                <a:cs typeface="Segoe UI Light" panose="020B0502040204020203" pitchFamily="34" charset="0"/>
              </a:rPr>
              <a:t>Prijatelji su donijeli uzetog pred Isusa…</a:t>
            </a:r>
          </a:p>
          <a:p>
            <a:endParaRPr lang="hr-HR" sz="2000" dirty="0">
              <a:latin typeface="Segoe UI Light" panose="020B0502040204020203" pitchFamily="34" charset="0"/>
              <a:cs typeface="Segoe UI Light" panose="020B0502040204020203" pitchFamily="34" charset="0"/>
            </a:endParaRPr>
          </a:p>
          <a:p>
            <a:pPr marL="0" indent="0">
              <a:buNone/>
            </a:pPr>
            <a:r>
              <a:rPr lang="hr-HR" dirty="0">
                <a:latin typeface="Segoe UI Light" panose="020B0502040204020203" pitchFamily="34" charset="0"/>
                <a:cs typeface="Segoe UI Light" panose="020B0502040204020203" pitchFamily="34" charset="0"/>
              </a:rPr>
              <a:t>Kome ti možeš pomoći?</a:t>
            </a:r>
          </a:p>
        </p:txBody>
      </p:sp>
    </p:spTree>
    <p:extLst>
      <p:ext uri="{BB962C8B-B14F-4D97-AF65-F5344CB8AC3E}">
        <p14:creationId xmlns:p14="http://schemas.microsoft.com/office/powerpoint/2010/main" val="2495855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12F3F-0F34-E917-6C29-876605B173A3}"/>
              </a:ext>
            </a:extLst>
          </p:cNvPr>
          <p:cNvSpPr>
            <a:spLocks noGrp="1"/>
          </p:cNvSpPr>
          <p:nvPr>
            <p:ph type="title"/>
          </p:nvPr>
        </p:nvSpPr>
        <p:spPr/>
        <p:txBody>
          <a:bodyPr/>
          <a:lstStyle/>
          <a:p>
            <a:r>
              <a:rPr lang="hr-HR" dirty="0"/>
              <a:t>Literatura i izvori</a:t>
            </a:r>
          </a:p>
        </p:txBody>
      </p:sp>
      <p:sp>
        <p:nvSpPr>
          <p:cNvPr id="3" name="Content Placeholder 2">
            <a:extLst>
              <a:ext uri="{FF2B5EF4-FFF2-40B4-BE49-F238E27FC236}">
                <a16:creationId xmlns:a16="http://schemas.microsoft.com/office/drawing/2014/main" id="{F34A156C-BD7B-8B4A-CA7B-B01014FEF941}"/>
              </a:ext>
            </a:extLst>
          </p:cNvPr>
          <p:cNvSpPr>
            <a:spLocks noGrp="1"/>
          </p:cNvSpPr>
          <p:nvPr>
            <p:ph idx="1"/>
          </p:nvPr>
        </p:nvSpPr>
        <p:spPr/>
        <p:txBody>
          <a:bodyPr>
            <a:normAutofit fontScale="85000" lnSpcReduction="10000"/>
          </a:bodyPr>
          <a:lstStyle/>
          <a:p>
            <a:pPr algn="l" rtl="0" fontAlgn="base"/>
            <a:r>
              <a:rPr lang="hr-HR" sz="1900" b="0" i="0" u="none" strike="noStrike" dirty="0">
                <a:solidFill>
                  <a:srgbClr val="000000"/>
                </a:solidFill>
                <a:effectLst/>
                <a:latin typeface="Segoe UI Light" panose="020B0502040204020203" pitchFamily="34" charset="0"/>
                <a:cs typeface="Segoe UI Light" panose="020B0502040204020203" pitchFamily="34" charset="0"/>
              </a:rPr>
              <a:t>Kurikulum nastavnog predmeta Katolički vjeronauk za osnovne škole i gimnazije u Republici Hrvatskoj, </a:t>
            </a:r>
            <a:r>
              <a:rPr lang="hr-HR" sz="1900" b="0" i="0" u="sng" strike="noStrike" dirty="0">
                <a:solidFill>
                  <a:srgbClr val="0070C0"/>
                </a:solidFill>
                <a:effectLst/>
                <a:latin typeface="Segoe UI Light" panose="020B0502040204020203" pitchFamily="34" charset="0"/>
                <a:cs typeface="Segoe UI Light" panose="020B0502040204020203" pitchFamily="34" charset="0"/>
                <a:hlinkClick r:id="rId2"/>
              </a:rPr>
              <a:t>https://narodne-novine.nn.hr/clanci/sluzbeni/2019_01_10_216.html</a:t>
            </a:r>
            <a:r>
              <a:rPr lang="hr-HR" sz="1900" b="0" i="0" u="none" strike="noStrike" dirty="0">
                <a:solidFill>
                  <a:srgbClr val="0070C0"/>
                </a:solidFill>
                <a:effectLst/>
                <a:latin typeface="Segoe UI Light" panose="020B0502040204020203" pitchFamily="34" charset="0"/>
                <a:cs typeface="Segoe UI Light" panose="020B0502040204020203" pitchFamily="34" charset="0"/>
              </a:rPr>
              <a:t> </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a:t>
            </a:r>
            <a:r>
              <a:rPr lang="hr-HR" sz="1900" b="0" i="0" u="none" strike="noStrike" dirty="0" err="1">
                <a:solidFill>
                  <a:srgbClr val="000000"/>
                </a:solidFill>
                <a:effectLst/>
                <a:latin typeface="Segoe UI Light" panose="020B0502040204020203" pitchFamily="34" charset="0"/>
                <a:cs typeface="Segoe UI Light" panose="020B0502040204020203" pitchFamily="34" charset="0"/>
              </a:rPr>
              <a:t>pristupljeno</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 15. studenoga 2023.).</a:t>
            </a:r>
            <a:r>
              <a:rPr lang="en-US" sz="1900" b="0" i="0" u="none" strike="noStrike" dirty="0">
                <a:solidFill>
                  <a:srgbClr val="000000"/>
                </a:solidFill>
                <a:effectLst/>
                <a:latin typeface="Segoe UI Light" panose="020B0502040204020203" pitchFamily="34" charset="0"/>
                <a:cs typeface="Segoe UI Light" panose="020B0502040204020203" pitchFamily="34" charset="0"/>
              </a:rPr>
              <a:t>​</a:t>
            </a:r>
            <a:r>
              <a:rPr lang="en-US" sz="1900" b="0" i="0" dirty="0">
                <a:solidFill>
                  <a:srgbClr val="000000"/>
                </a:solidFill>
                <a:effectLst/>
                <a:latin typeface="Segoe UI Light" panose="020B0502040204020203" pitchFamily="34" charset="0"/>
                <a:cs typeface="Segoe UI Light" panose="020B0502040204020203" pitchFamily="34" charset="0"/>
              </a:rPr>
              <a:t>​</a:t>
            </a:r>
          </a:p>
          <a:p>
            <a:pPr algn="l" rtl="0" fontAlgn="base"/>
            <a:r>
              <a:rPr lang="hr-HR" sz="1900" b="0" i="1" u="none" strike="noStrike" dirty="0">
                <a:solidFill>
                  <a:srgbClr val="000000"/>
                </a:solidFill>
                <a:effectLst/>
                <a:latin typeface="Segoe UI Light" panose="020B0502040204020203" pitchFamily="34" charset="0"/>
                <a:cs typeface="Segoe UI Light" panose="020B0502040204020203" pitchFamily="34" charset="0"/>
              </a:rPr>
              <a:t>JERUZALEMSKA BIBLIJA; Stari i Novi zavjet s uvodima i bilješkama iz „La </a:t>
            </a:r>
            <a:r>
              <a:rPr lang="hr-HR" sz="1900" b="0" i="1" u="none" strike="noStrike" dirty="0" err="1">
                <a:solidFill>
                  <a:srgbClr val="000000"/>
                </a:solidFill>
                <a:effectLst/>
                <a:latin typeface="Segoe UI Light" panose="020B0502040204020203" pitchFamily="34" charset="0"/>
                <a:cs typeface="Segoe UI Light" panose="020B0502040204020203" pitchFamily="34" charset="0"/>
              </a:rPr>
              <a:t>Bible</a:t>
            </a:r>
            <a:r>
              <a:rPr lang="hr-HR" sz="1900" b="0" i="1" u="none" strike="noStrike" dirty="0">
                <a:solidFill>
                  <a:srgbClr val="000000"/>
                </a:solidFill>
                <a:effectLst/>
                <a:latin typeface="Segoe UI Light" panose="020B0502040204020203" pitchFamily="34" charset="0"/>
                <a:cs typeface="Segoe UI Light" panose="020B0502040204020203" pitchFamily="34" charset="0"/>
              </a:rPr>
              <a:t> de </a:t>
            </a:r>
            <a:r>
              <a:rPr lang="hr-HR" sz="1900" b="0" i="1" u="none" strike="noStrike" dirty="0" err="1">
                <a:solidFill>
                  <a:srgbClr val="000000"/>
                </a:solidFill>
                <a:effectLst/>
                <a:latin typeface="Segoe UI Light" panose="020B0502040204020203" pitchFamily="34" charset="0"/>
                <a:cs typeface="Segoe UI Light" panose="020B0502040204020203" pitchFamily="34" charset="0"/>
              </a:rPr>
              <a:t>Jérusalem</a:t>
            </a:r>
            <a:r>
              <a:rPr lang="hr-HR" sz="1900" b="0" i="1" u="none" strike="noStrike" dirty="0">
                <a:solidFill>
                  <a:srgbClr val="000000"/>
                </a:solidFill>
                <a:effectLst/>
                <a:latin typeface="Segoe UI Light" panose="020B0502040204020203" pitchFamily="34" charset="0"/>
                <a:cs typeface="Segoe UI Light" panose="020B0502040204020203" pitchFamily="34" charset="0"/>
              </a:rPr>
              <a:t>”. </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2011</a:t>
            </a:r>
            <a:r>
              <a:rPr lang="hr-HR" sz="1900" b="0" i="1" u="none" strike="noStrike" dirty="0">
                <a:solidFill>
                  <a:srgbClr val="000000"/>
                </a:solidFill>
                <a:effectLst/>
                <a:latin typeface="Segoe UI Light" panose="020B0502040204020203" pitchFamily="34" charset="0"/>
                <a:cs typeface="Segoe UI Light" panose="020B0502040204020203" pitchFamily="34" charset="0"/>
              </a:rPr>
              <a:t>.</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 Rebić, Adalbert; </a:t>
            </a:r>
            <a:r>
              <a:rPr lang="hr-HR" sz="1900" b="0" i="0" u="none" strike="noStrike" dirty="0" err="1">
                <a:solidFill>
                  <a:srgbClr val="000000"/>
                </a:solidFill>
                <a:effectLst/>
                <a:latin typeface="Segoe UI Light" panose="020B0502040204020203" pitchFamily="34" charset="0"/>
                <a:cs typeface="Segoe UI Light" panose="020B0502040204020203" pitchFamily="34" charset="0"/>
              </a:rPr>
              <a:t>Fućak</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 Jerko; Duda, Bonaventura (</a:t>
            </a:r>
            <a:r>
              <a:rPr lang="hr-HR" sz="1900" b="0" i="0" u="none" strike="noStrike" dirty="0" err="1">
                <a:solidFill>
                  <a:srgbClr val="000000"/>
                </a:solidFill>
                <a:effectLst/>
                <a:latin typeface="Segoe UI Light" panose="020B0502040204020203" pitchFamily="34" charset="0"/>
                <a:cs typeface="Segoe UI Light" panose="020B0502040204020203" pitchFamily="34" charset="0"/>
              </a:rPr>
              <a:t>ur</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 Kršćanska sadašnjost, Zagreb</a:t>
            </a:r>
            <a:r>
              <a:rPr lang="en-US" sz="1900" b="0" i="0" u="none" strike="noStrike" dirty="0">
                <a:solidFill>
                  <a:srgbClr val="000000"/>
                </a:solidFill>
                <a:effectLst/>
                <a:latin typeface="Segoe UI Light" panose="020B0502040204020203" pitchFamily="34" charset="0"/>
                <a:cs typeface="Segoe UI Light" panose="020B0502040204020203" pitchFamily="34" charset="0"/>
              </a:rPr>
              <a:t>​.</a:t>
            </a:r>
            <a:r>
              <a:rPr lang="en-US" sz="1900" b="0" i="0" dirty="0">
                <a:solidFill>
                  <a:srgbClr val="000000"/>
                </a:solidFill>
                <a:effectLst/>
                <a:latin typeface="Segoe UI Light" panose="020B0502040204020203" pitchFamily="34" charset="0"/>
                <a:cs typeface="Segoe UI Light" panose="020B0502040204020203" pitchFamily="34" charset="0"/>
              </a:rPr>
              <a:t>​</a:t>
            </a:r>
          </a:p>
          <a:p>
            <a:pPr algn="l" rtl="0" fontAlgn="base"/>
            <a:r>
              <a:rPr lang="hr-HR" sz="1900" b="0" i="0" u="none" strike="noStrike" dirty="0">
                <a:solidFill>
                  <a:srgbClr val="000000"/>
                </a:solidFill>
                <a:effectLst/>
                <a:latin typeface="Segoe UI Light" panose="020B0502040204020203" pitchFamily="34" charset="0"/>
                <a:cs typeface="Segoe UI Light" panose="020B0502040204020203" pitchFamily="34" charset="0"/>
              </a:rPr>
              <a:t>Novak, Mirjana; Sipina, Barbara. 2019. </a:t>
            </a:r>
            <a:r>
              <a:rPr lang="hr-HR" sz="1900" b="0" i="1" u="none" strike="noStrike" dirty="0">
                <a:solidFill>
                  <a:srgbClr val="000000"/>
                </a:solidFill>
                <a:effectLst/>
                <a:latin typeface="Segoe UI Light" panose="020B0502040204020203" pitchFamily="34" charset="0"/>
                <a:cs typeface="Segoe UI Light" panose="020B0502040204020203" pitchFamily="34" charset="0"/>
              </a:rPr>
              <a:t>Učitelju, gdje stanuješ?, udžbenik za katolički vjeronauk petoga razreda osnovne škole,</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 Kršćanska sadašnjost, Zagreb, str. 28.​</a:t>
            </a:r>
            <a:r>
              <a:rPr lang="en-US" sz="1900" b="0" i="0" dirty="0">
                <a:solidFill>
                  <a:srgbClr val="000000"/>
                </a:solidFill>
                <a:effectLst/>
                <a:latin typeface="Segoe UI Light" panose="020B0502040204020203" pitchFamily="34" charset="0"/>
                <a:cs typeface="Segoe UI Light" panose="020B0502040204020203" pitchFamily="34" charset="0"/>
              </a:rPr>
              <a:t>​</a:t>
            </a:r>
            <a:endParaRPr lang="hr-HR" sz="1900" b="0" i="0" dirty="0">
              <a:solidFill>
                <a:srgbClr val="000000"/>
              </a:solidFill>
              <a:effectLst/>
              <a:latin typeface="Segoe UI Light" panose="020B0502040204020203" pitchFamily="34" charset="0"/>
              <a:cs typeface="Segoe UI Light" panose="020B0502040204020203" pitchFamily="34" charset="0"/>
            </a:endParaRPr>
          </a:p>
          <a:p>
            <a:pPr marL="0" indent="0" algn="l" rtl="0" fontAlgn="base">
              <a:buNone/>
            </a:pPr>
            <a:r>
              <a:rPr lang="hr-HR" sz="1900" b="0" i="0" dirty="0">
                <a:solidFill>
                  <a:srgbClr val="000000"/>
                </a:solidFill>
                <a:effectLst/>
                <a:latin typeface="Segoe UI Light" panose="020B0502040204020203" pitchFamily="34" charset="0"/>
                <a:cs typeface="Segoe UI Light" panose="020B0502040204020203" pitchFamily="34" charset="0"/>
              </a:rPr>
              <a:t>Izvori</a:t>
            </a:r>
          </a:p>
          <a:p>
            <a:pPr fontAlgn="base">
              <a:lnSpc>
                <a:spcPct val="70000"/>
              </a:lnSpc>
            </a:pPr>
            <a:r>
              <a:rPr lang="en-US" sz="1900" dirty="0">
                <a:latin typeface="Segoe UI Light" panose="020B0502040204020203" pitchFamily="34" charset="0"/>
                <a:ea typeface="+mn-lt"/>
                <a:cs typeface="Segoe UI Light" panose="020B0502040204020203" pitchFamily="34" charset="0"/>
              </a:rPr>
              <a:t>JESUS HEALS A MAN WITH LEPROSY</a:t>
            </a:r>
            <a:r>
              <a:rPr lang="hr-HR" sz="1900" dirty="0">
                <a:latin typeface="Segoe UI Light" panose="020B0502040204020203" pitchFamily="34" charset="0"/>
                <a:ea typeface="+mn-lt"/>
                <a:cs typeface="Segoe UI Light" panose="020B0502040204020203" pitchFamily="34" charset="0"/>
              </a:rPr>
              <a:t>, </a:t>
            </a:r>
            <a:r>
              <a:rPr lang="hr-HR" sz="1900" dirty="0">
                <a:latin typeface="Segoe UI Light" panose="020B0502040204020203" pitchFamily="34" charset="0"/>
                <a:ea typeface="+mn-lt"/>
                <a:cs typeface="Segoe UI Light" panose="020B0502040204020203" pitchFamily="34" charset="0"/>
                <a:hlinkClick r:id="rId3">
                  <a:extLst>
                    <a:ext uri="{A12FA001-AC4F-418D-AE19-62706E023703}">
                      <ahyp:hlinkClr xmlns:ahyp="http://schemas.microsoft.com/office/drawing/2018/hyperlinkcolor" val="tx"/>
                    </a:ext>
                  </a:extLst>
                </a:hlinkClick>
              </a:rPr>
              <a:t>https://www.freebibleimages.org/photos/lumo-man-leprosy/</a:t>
            </a:r>
            <a:r>
              <a:rPr lang="hr-HR" sz="1900" dirty="0">
                <a:latin typeface="Segoe UI Light" panose="020B0502040204020203" pitchFamily="34" charset="0"/>
                <a:ea typeface="+mn-lt"/>
                <a:cs typeface="Segoe UI Light" panose="020B0502040204020203" pitchFamily="34" charset="0"/>
              </a:rPr>
              <a:t>, </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a:t>
            </a:r>
            <a:r>
              <a:rPr lang="hr-HR" sz="1900" b="0" i="0" u="none" strike="noStrike" dirty="0" err="1">
                <a:solidFill>
                  <a:srgbClr val="000000"/>
                </a:solidFill>
                <a:effectLst/>
                <a:latin typeface="Segoe UI Light" panose="020B0502040204020203" pitchFamily="34" charset="0"/>
                <a:cs typeface="Segoe UI Light" panose="020B0502040204020203" pitchFamily="34" charset="0"/>
              </a:rPr>
              <a:t>pristupljeno</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 15. studenoga 2023.).</a:t>
            </a:r>
            <a:r>
              <a:rPr lang="en-US" sz="1900" b="0" i="0" u="none" strike="noStrike" dirty="0">
                <a:solidFill>
                  <a:srgbClr val="000000"/>
                </a:solidFill>
                <a:effectLst/>
                <a:latin typeface="Segoe UI Light" panose="020B0502040204020203" pitchFamily="34" charset="0"/>
                <a:cs typeface="Segoe UI Light" panose="020B0502040204020203" pitchFamily="34" charset="0"/>
              </a:rPr>
              <a:t>​</a:t>
            </a:r>
            <a:r>
              <a:rPr lang="en-US" sz="1900" b="0" i="0" dirty="0">
                <a:solidFill>
                  <a:srgbClr val="000000"/>
                </a:solidFill>
                <a:effectLst/>
                <a:latin typeface="Segoe UI Light" panose="020B0502040204020203" pitchFamily="34" charset="0"/>
                <a:cs typeface="Segoe UI Light" panose="020B0502040204020203" pitchFamily="34" charset="0"/>
              </a:rPr>
              <a:t>​</a:t>
            </a:r>
          </a:p>
          <a:p>
            <a:pPr marL="0" indent="0" fontAlgn="base">
              <a:lnSpc>
                <a:spcPct val="70000"/>
              </a:lnSpc>
              <a:buNone/>
            </a:pPr>
            <a:endParaRPr lang="hr-HR" sz="1900" dirty="0">
              <a:latin typeface="Segoe UI Light" panose="020B0502040204020203" pitchFamily="34" charset="0"/>
              <a:ea typeface="+mn-lt"/>
              <a:cs typeface="Segoe UI Light" panose="020B0502040204020203" pitchFamily="34" charset="0"/>
            </a:endParaRPr>
          </a:p>
          <a:p>
            <a:pPr fontAlgn="base">
              <a:lnSpc>
                <a:spcPct val="70000"/>
              </a:lnSpc>
            </a:pPr>
            <a:r>
              <a:rPr lang="en-US" sz="1900" dirty="0">
                <a:latin typeface="Segoe UI Light" panose="020B0502040204020203" pitchFamily="34" charset="0"/>
                <a:ea typeface="+mn-lt"/>
                <a:cs typeface="Segoe UI Light" panose="020B0502040204020203" pitchFamily="34" charset="0"/>
              </a:rPr>
              <a:t>JESUS FORGIVES AND HEALS A PARALYSED MAN</a:t>
            </a:r>
            <a:r>
              <a:rPr lang="hr-HR" sz="1900" dirty="0">
                <a:latin typeface="Segoe UI Light" panose="020B0502040204020203" pitchFamily="34" charset="0"/>
                <a:ea typeface="+mn-lt"/>
                <a:cs typeface="Segoe UI Light" panose="020B0502040204020203" pitchFamily="34" charset="0"/>
              </a:rPr>
              <a:t>, </a:t>
            </a:r>
            <a:r>
              <a:rPr lang="hr-HR" sz="1900" dirty="0">
                <a:latin typeface="Segoe UI Light" panose="020B0502040204020203" pitchFamily="34" charset="0"/>
                <a:ea typeface="+mn-lt"/>
                <a:cs typeface="Segoe UI Light" panose="020B0502040204020203" pitchFamily="34" charset="0"/>
                <a:hlinkClick r:id="rId4">
                  <a:extLst>
                    <a:ext uri="{A12FA001-AC4F-418D-AE19-62706E023703}">
                      <ahyp:hlinkClr xmlns:ahyp="http://schemas.microsoft.com/office/drawing/2018/hyperlinkcolor" val="tx"/>
                    </a:ext>
                  </a:extLst>
                </a:hlinkClick>
              </a:rPr>
              <a:t>https://www.freebibleimages.org/photos/lumo-jesus-paralysed-man/</a:t>
            </a:r>
            <a:r>
              <a:rPr lang="hr-HR" sz="1900" dirty="0">
                <a:latin typeface="Segoe UI Light" panose="020B0502040204020203" pitchFamily="34" charset="0"/>
                <a:ea typeface="+mn-lt"/>
                <a:cs typeface="Segoe UI Light" panose="020B0502040204020203" pitchFamily="34" charset="0"/>
              </a:rPr>
              <a:t>, </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a:t>
            </a:r>
            <a:r>
              <a:rPr lang="hr-HR" sz="1900" b="0" i="0" u="none" strike="noStrike" dirty="0" err="1">
                <a:solidFill>
                  <a:srgbClr val="000000"/>
                </a:solidFill>
                <a:effectLst/>
                <a:latin typeface="Segoe UI Light" panose="020B0502040204020203" pitchFamily="34" charset="0"/>
                <a:cs typeface="Segoe UI Light" panose="020B0502040204020203" pitchFamily="34" charset="0"/>
              </a:rPr>
              <a:t>pristupljeno</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 15. studenoga 2023.).</a:t>
            </a:r>
            <a:r>
              <a:rPr lang="en-US" sz="1900" b="0" i="0" u="none" strike="noStrike" dirty="0">
                <a:solidFill>
                  <a:srgbClr val="000000"/>
                </a:solidFill>
                <a:effectLst/>
                <a:latin typeface="Segoe UI Light" panose="020B0502040204020203" pitchFamily="34" charset="0"/>
                <a:cs typeface="Segoe UI Light" panose="020B0502040204020203" pitchFamily="34" charset="0"/>
              </a:rPr>
              <a:t>​</a:t>
            </a:r>
            <a:r>
              <a:rPr lang="en-US" sz="1900" b="0" i="0" dirty="0">
                <a:solidFill>
                  <a:srgbClr val="000000"/>
                </a:solidFill>
                <a:effectLst/>
                <a:latin typeface="Segoe UI Light" panose="020B0502040204020203" pitchFamily="34" charset="0"/>
                <a:cs typeface="Segoe UI Light" panose="020B0502040204020203" pitchFamily="34" charset="0"/>
              </a:rPr>
              <a:t>​</a:t>
            </a:r>
          </a:p>
          <a:p>
            <a:pPr marL="0" indent="0" fontAlgn="base">
              <a:lnSpc>
                <a:spcPct val="70000"/>
              </a:lnSpc>
              <a:buNone/>
            </a:pPr>
            <a:endParaRPr lang="hr-HR" sz="1900" dirty="0">
              <a:latin typeface="Segoe UI Light" panose="020B0502040204020203" pitchFamily="34" charset="0"/>
              <a:ea typeface="+mn-lt"/>
              <a:cs typeface="Segoe UI Light" panose="020B0502040204020203" pitchFamily="34" charset="0"/>
            </a:endParaRPr>
          </a:p>
          <a:p>
            <a:pPr fontAlgn="base">
              <a:lnSpc>
                <a:spcPct val="70000"/>
              </a:lnSpc>
            </a:pPr>
            <a:r>
              <a:rPr lang="hr-HR" sz="1900" dirty="0" err="1">
                <a:latin typeface="Segoe UI Light" panose="020B0502040204020203" pitchFamily="34" charset="0"/>
                <a:ea typeface="+mn-lt"/>
                <a:cs typeface="Segoe UI Light" panose="020B0502040204020203" pitchFamily="34" charset="0"/>
              </a:rPr>
              <a:t>Hands</a:t>
            </a:r>
            <a:r>
              <a:rPr lang="hr-HR" sz="1900" dirty="0">
                <a:latin typeface="Segoe UI Light" panose="020B0502040204020203" pitchFamily="34" charset="0"/>
                <a:ea typeface="+mn-lt"/>
                <a:cs typeface="Segoe UI Light" panose="020B0502040204020203" pitchFamily="34" charset="0"/>
              </a:rPr>
              <a:t>: </a:t>
            </a:r>
            <a:r>
              <a:rPr lang="en-US" sz="1900" dirty="0">
                <a:latin typeface="Segoe UI Light" panose="020B0502040204020203" pitchFamily="34" charset="0"/>
                <a:ea typeface="+mn-lt"/>
                <a:cs typeface="Segoe UI Light" panose="020B0502040204020203" pitchFamily="34" charset="0"/>
                <a:hlinkClick r:id="rId5"/>
              </a:rPr>
              <a:t>https://pixabay.com/photos/hands-old-old-age-elderly-2906458/</a:t>
            </a:r>
            <a:r>
              <a:rPr lang="hr-HR" sz="1900" dirty="0">
                <a:latin typeface="Segoe UI Light" panose="020B0502040204020203" pitchFamily="34" charset="0"/>
                <a:ea typeface="+mn-lt"/>
                <a:cs typeface="Segoe UI Light" panose="020B0502040204020203" pitchFamily="34" charset="0"/>
              </a:rPr>
              <a:t>, </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a:t>
            </a:r>
            <a:r>
              <a:rPr lang="hr-HR" sz="1900" b="0" i="0" u="none" strike="noStrike" dirty="0" err="1">
                <a:solidFill>
                  <a:srgbClr val="000000"/>
                </a:solidFill>
                <a:effectLst/>
                <a:latin typeface="Segoe UI Light" panose="020B0502040204020203" pitchFamily="34" charset="0"/>
                <a:cs typeface="Segoe UI Light" panose="020B0502040204020203" pitchFamily="34" charset="0"/>
              </a:rPr>
              <a:t>pristupljeno</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 15. studenoga 2023.).</a:t>
            </a:r>
            <a:r>
              <a:rPr lang="en-US" sz="1900" b="0" i="0" u="none" strike="noStrike" dirty="0">
                <a:solidFill>
                  <a:srgbClr val="000000"/>
                </a:solidFill>
                <a:effectLst/>
                <a:latin typeface="Segoe UI Light" panose="020B0502040204020203" pitchFamily="34" charset="0"/>
                <a:cs typeface="Segoe UI Light" panose="020B0502040204020203" pitchFamily="34" charset="0"/>
              </a:rPr>
              <a:t>​</a:t>
            </a:r>
            <a:r>
              <a:rPr lang="en-US" sz="1900" b="0" i="0" dirty="0">
                <a:solidFill>
                  <a:srgbClr val="000000"/>
                </a:solidFill>
                <a:effectLst/>
                <a:latin typeface="Segoe UI Light" panose="020B0502040204020203" pitchFamily="34" charset="0"/>
                <a:cs typeface="Segoe UI Light" panose="020B0502040204020203" pitchFamily="34" charset="0"/>
              </a:rPr>
              <a:t>​</a:t>
            </a:r>
          </a:p>
          <a:p>
            <a:pPr marL="0" indent="0" fontAlgn="base">
              <a:lnSpc>
                <a:spcPct val="70000"/>
              </a:lnSpc>
              <a:buNone/>
            </a:pPr>
            <a:endParaRPr lang="hr-HR" sz="1900" dirty="0">
              <a:latin typeface="Segoe UI Light" panose="020B0502040204020203" pitchFamily="34" charset="0"/>
              <a:ea typeface="+mn-lt"/>
              <a:cs typeface="Segoe UI Light" panose="020B0502040204020203" pitchFamily="34" charset="0"/>
            </a:endParaRPr>
          </a:p>
          <a:p>
            <a:pPr fontAlgn="base">
              <a:lnSpc>
                <a:spcPct val="70000"/>
              </a:lnSpc>
            </a:pPr>
            <a:r>
              <a:rPr lang="hr-HR" sz="1900" dirty="0" err="1">
                <a:latin typeface="Segoe UI Light" panose="020B0502040204020203" pitchFamily="34" charset="0"/>
                <a:ea typeface="+mn-lt"/>
                <a:cs typeface="Segoe UI Light" panose="020B0502040204020203" pitchFamily="34" charset="0"/>
              </a:rPr>
              <a:t>Help</a:t>
            </a:r>
            <a:r>
              <a:rPr lang="hr-HR" sz="1900" dirty="0">
                <a:latin typeface="Segoe UI Light" panose="020B0502040204020203" pitchFamily="34" charset="0"/>
                <a:ea typeface="+mn-lt"/>
                <a:cs typeface="Segoe UI Light" panose="020B0502040204020203" pitchFamily="34" charset="0"/>
              </a:rPr>
              <a:t>: </a:t>
            </a:r>
            <a:r>
              <a:rPr lang="hr-HR" sz="1900" dirty="0">
                <a:latin typeface="Segoe UI Light" panose="020B0502040204020203" pitchFamily="34" charset="0"/>
                <a:ea typeface="+mn-lt"/>
                <a:cs typeface="Segoe UI Light" panose="020B0502040204020203" pitchFamily="34" charset="0"/>
                <a:hlinkClick r:id="rId6"/>
              </a:rPr>
              <a:t>https://pixabay.com/photos/help-hand-offer-despair-depression-3049553/</a:t>
            </a:r>
            <a:r>
              <a:rPr lang="hr-HR" sz="1900" dirty="0">
                <a:latin typeface="Segoe UI Light" panose="020B0502040204020203" pitchFamily="34" charset="0"/>
                <a:ea typeface="+mn-lt"/>
                <a:cs typeface="Segoe UI Light" panose="020B0502040204020203" pitchFamily="34" charset="0"/>
              </a:rPr>
              <a:t>, </a:t>
            </a:r>
            <a:r>
              <a:rPr lang="hr-HR" sz="1900" b="0" i="0" u="none" strike="noStrike" dirty="0">
                <a:solidFill>
                  <a:srgbClr val="000000"/>
                </a:solidFill>
                <a:effectLst/>
                <a:latin typeface="Segoe UI Light" panose="020B0502040204020203" pitchFamily="34" charset="0"/>
                <a:cs typeface="Segoe UI Light" panose="020B0502040204020203" pitchFamily="34" charset="0"/>
              </a:rPr>
              <a:t>(</a:t>
            </a:r>
            <a:r>
              <a:rPr lang="hr-HR" sz="1900" dirty="0" err="1">
                <a:latin typeface="Segoe UI Light" panose="020B0502040204020203" pitchFamily="34" charset="0"/>
                <a:ea typeface="+mn-lt"/>
                <a:cs typeface="Segoe UI Light" panose="020B0502040204020203" pitchFamily="34" charset="0"/>
              </a:rPr>
              <a:t>pristupljeno</a:t>
            </a:r>
            <a:r>
              <a:rPr lang="hr-HR" sz="1900" dirty="0">
                <a:latin typeface="Segoe UI Light" panose="020B0502040204020203" pitchFamily="34" charset="0"/>
                <a:ea typeface="+mn-lt"/>
                <a:cs typeface="Segoe UI Light" panose="020B0502040204020203" pitchFamily="34" charset="0"/>
              </a:rPr>
              <a:t> 15. studenoga 2023.).</a:t>
            </a:r>
            <a:r>
              <a:rPr lang="en-US" sz="1900" dirty="0">
                <a:latin typeface="Segoe UI Light" panose="020B0502040204020203" pitchFamily="34" charset="0"/>
                <a:ea typeface="+mn-lt"/>
                <a:cs typeface="Segoe UI Light" panose="020B0502040204020203" pitchFamily="34" charset="0"/>
              </a:rPr>
              <a:t>​​</a:t>
            </a:r>
          </a:p>
          <a:p>
            <a:pPr marL="514350" indent="-514350" fontAlgn="base">
              <a:lnSpc>
                <a:spcPct val="70000"/>
              </a:lnSpc>
              <a:buFont typeface="+mj-lt"/>
              <a:buAutoNum type="arabicPeriod"/>
            </a:pPr>
            <a:endParaRPr lang="hr-HR" sz="1800" dirty="0">
              <a:ea typeface="+mn-lt"/>
              <a:cs typeface="+mn-lt"/>
            </a:endParaRPr>
          </a:p>
          <a:p>
            <a:pPr algn="l" rtl="0" fontAlgn="base"/>
            <a:endParaRPr lang="en-US" b="0" i="0" dirty="0">
              <a:solidFill>
                <a:srgbClr val="000000"/>
              </a:solidFill>
              <a:effectLst/>
              <a:highlight>
                <a:srgbClr val="F5F5F5"/>
              </a:highlight>
              <a:latin typeface="Segoe UI" panose="020B0502040204020203" pitchFamily="34" charset="0"/>
            </a:endParaRPr>
          </a:p>
          <a:p>
            <a:pPr marL="0" indent="0">
              <a:buNone/>
            </a:pPr>
            <a:endParaRPr lang="hr-HR" dirty="0"/>
          </a:p>
        </p:txBody>
      </p:sp>
    </p:spTree>
    <p:extLst>
      <p:ext uri="{BB962C8B-B14F-4D97-AF65-F5344CB8AC3E}">
        <p14:creationId xmlns:p14="http://schemas.microsoft.com/office/powerpoint/2010/main" val="36814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4E9A6-D2B0-B611-A18F-305459C35197}"/>
              </a:ext>
            </a:extLst>
          </p:cNvPr>
          <p:cNvSpPr>
            <a:spLocks noGrp="1"/>
          </p:cNvSpPr>
          <p:nvPr>
            <p:ph type="title"/>
          </p:nvPr>
        </p:nvSpPr>
        <p:spPr/>
        <p:txBody>
          <a:bodyPr/>
          <a:lstStyle/>
          <a:p>
            <a:r>
              <a:rPr lang="hr-HR" dirty="0"/>
              <a:t>O kojem se biblijskom događaju radi?</a:t>
            </a:r>
          </a:p>
        </p:txBody>
      </p:sp>
      <p:pic>
        <p:nvPicPr>
          <p:cNvPr id="7" name="Content Placeholder 6" descr="A group of people in a room&#10;&#10;Description automatically generated">
            <a:extLst>
              <a:ext uri="{FF2B5EF4-FFF2-40B4-BE49-F238E27FC236}">
                <a16:creationId xmlns:a16="http://schemas.microsoft.com/office/drawing/2014/main" id="{D32ABB28-5594-D27D-5979-560FC77FAF7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2058194"/>
            <a:ext cx="5181600" cy="3886200"/>
          </a:xfrm>
        </p:spPr>
      </p:pic>
      <p:pic>
        <p:nvPicPr>
          <p:cNvPr id="9" name="Content Placeholder 8" descr="A group of people in a room&#10;&#10;Description automatically generated">
            <a:extLst>
              <a:ext uri="{FF2B5EF4-FFF2-40B4-BE49-F238E27FC236}">
                <a16:creationId xmlns:a16="http://schemas.microsoft.com/office/drawing/2014/main" id="{AEDA0946-3EA4-0598-FD58-8B35F8DC5731}"/>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0" y="2058194"/>
            <a:ext cx="5181600" cy="3886200"/>
          </a:xfrm>
        </p:spPr>
      </p:pic>
      <p:pic>
        <p:nvPicPr>
          <p:cNvPr id="6" name="Picture 5">
            <a:extLst>
              <a:ext uri="{FF2B5EF4-FFF2-40B4-BE49-F238E27FC236}">
                <a16:creationId xmlns:a16="http://schemas.microsoft.com/office/drawing/2014/main" id="{1C4FFC69-63EC-7CFD-0B81-879AEFDECE26}"/>
              </a:ext>
            </a:extLst>
          </p:cNvPr>
          <p:cNvPicPr>
            <a:picLocks noChangeAspect="1"/>
          </p:cNvPicPr>
          <p:nvPr/>
        </p:nvPicPr>
        <p:blipFill>
          <a:blip r:embed="rId4"/>
          <a:stretch>
            <a:fillRect/>
          </a:stretch>
        </p:blipFill>
        <p:spPr>
          <a:xfrm>
            <a:off x="5348259" y="4949598"/>
            <a:ext cx="1343081" cy="1822753"/>
          </a:xfrm>
          <a:prstGeom prst="rect">
            <a:avLst/>
          </a:prstGeom>
        </p:spPr>
      </p:pic>
    </p:spTree>
    <p:extLst>
      <p:ext uri="{BB962C8B-B14F-4D97-AF65-F5344CB8AC3E}">
        <p14:creationId xmlns:p14="http://schemas.microsoft.com/office/powerpoint/2010/main" val="320724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4E9A6-D2B0-B611-A18F-305459C35197}"/>
              </a:ext>
            </a:extLst>
          </p:cNvPr>
          <p:cNvSpPr>
            <a:spLocks noGrp="1"/>
          </p:cNvSpPr>
          <p:nvPr>
            <p:ph type="title"/>
          </p:nvPr>
        </p:nvSpPr>
        <p:spPr/>
        <p:txBody>
          <a:bodyPr/>
          <a:lstStyle/>
          <a:p>
            <a:r>
              <a:rPr lang="hr-HR" dirty="0"/>
              <a:t>O kojem se biblijskom događaju radi?</a:t>
            </a:r>
          </a:p>
        </p:txBody>
      </p:sp>
      <p:pic>
        <p:nvPicPr>
          <p:cNvPr id="9" name="Content Placeholder 8" descr="A person in a robe sitting on a rock&#10;&#10;Description automatically generated">
            <a:extLst>
              <a:ext uri="{FF2B5EF4-FFF2-40B4-BE49-F238E27FC236}">
                <a16:creationId xmlns:a16="http://schemas.microsoft.com/office/drawing/2014/main" id="{0935C768-156B-502E-20D7-5A0670E4827A}"/>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2058194"/>
            <a:ext cx="5181600" cy="3886200"/>
          </a:xfrm>
        </p:spPr>
      </p:pic>
      <p:pic>
        <p:nvPicPr>
          <p:cNvPr id="11" name="Content Placeholder 10" descr="A group of men in a circle&#10;&#10;Description automatically generated">
            <a:extLst>
              <a:ext uri="{FF2B5EF4-FFF2-40B4-BE49-F238E27FC236}">
                <a16:creationId xmlns:a16="http://schemas.microsoft.com/office/drawing/2014/main" id="{5F9381B0-DA1D-CDDF-1411-5A5135617C97}"/>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0" y="2058194"/>
            <a:ext cx="5181600" cy="3886200"/>
          </a:xfrm>
        </p:spPr>
      </p:pic>
      <p:pic>
        <p:nvPicPr>
          <p:cNvPr id="7" name="Picture 6">
            <a:extLst>
              <a:ext uri="{FF2B5EF4-FFF2-40B4-BE49-F238E27FC236}">
                <a16:creationId xmlns:a16="http://schemas.microsoft.com/office/drawing/2014/main" id="{58961786-0773-FAFB-82F6-FEF41D8D7CA4}"/>
              </a:ext>
            </a:extLst>
          </p:cNvPr>
          <p:cNvPicPr>
            <a:picLocks noChangeAspect="1"/>
          </p:cNvPicPr>
          <p:nvPr/>
        </p:nvPicPr>
        <p:blipFill>
          <a:blip r:embed="rId4"/>
          <a:stretch>
            <a:fillRect/>
          </a:stretch>
        </p:blipFill>
        <p:spPr>
          <a:xfrm>
            <a:off x="5010150" y="5226262"/>
            <a:ext cx="2019300" cy="1436263"/>
          </a:xfrm>
          <a:prstGeom prst="rect">
            <a:avLst/>
          </a:prstGeom>
        </p:spPr>
      </p:pic>
    </p:spTree>
    <p:extLst>
      <p:ext uri="{BB962C8B-B14F-4D97-AF65-F5344CB8AC3E}">
        <p14:creationId xmlns:p14="http://schemas.microsoft.com/office/powerpoint/2010/main" val="3210498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Slika 4" descr="Slika na kojoj se prikazuje medvjedić, medvjed, na zatvorenom, sjedenje&#10;&#10;Opis je automatski generiran">
            <a:extLst>
              <a:ext uri="{FF2B5EF4-FFF2-40B4-BE49-F238E27FC236}">
                <a16:creationId xmlns:a16="http://schemas.microsoft.com/office/drawing/2014/main" id="{64624A41-C142-4985-8E93-4B202B1DB472}"/>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6827" t="1820" r="23366"/>
          <a:stretch/>
        </p:blipFill>
        <p:spPr>
          <a:xfrm>
            <a:off x="3523488" y="10"/>
            <a:ext cx="8668512" cy="6857990"/>
          </a:xfrm>
          <a:prstGeom prst="rect">
            <a:avLst/>
          </a:prstGeom>
        </p:spPr>
      </p:pic>
      <p:sp>
        <p:nvSpPr>
          <p:cNvPr id="13" name="Rectangle 1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745C9476-CB2D-4CD6-983C-83D17D99315C}"/>
              </a:ext>
            </a:extLst>
          </p:cNvPr>
          <p:cNvSpPr>
            <a:spLocks noGrp="1"/>
          </p:cNvSpPr>
          <p:nvPr>
            <p:ph type="ctrTitle"/>
          </p:nvPr>
        </p:nvSpPr>
        <p:spPr>
          <a:xfrm>
            <a:off x="477981" y="1122363"/>
            <a:ext cx="4655262" cy="3204134"/>
          </a:xfrm>
        </p:spPr>
        <p:txBody>
          <a:bodyPr anchor="b">
            <a:normAutofit/>
          </a:bodyPr>
          <a:lstStyle/>
          <a:p>
            <a:pPr algn="l"/>
            <a:r>
              <a:rPr lang="hr-HR" sz="3700" dirty="0">
                <a:latin typeface="Segoe UI Semilight"/>
                <a:cs typeface="Segoe UI Semilight"/>
              </a:rPr>
              <a:t>Katolički vjeronauk, </a:t>
            </a:r>
            <a:br>
              <a:rPr lang="hr-HR" sz="3700" dirty="0">
                <a:latin typeface="Segoe UI Semilight"/>
                <a:cs typeface="Segoe UI Semilight"/>
              </a:rPr>
            </a:br>
            <a:r>
              <a:rPr lang="hr-HR" sz="3700" dirty="0">
                <a:latin typeface="Segoe UI Semilight"/>
                <a:cs typeface="Segoe UI Semilight"/>
              </a:rPr>
              <a:t>5. razred OŠ</a:t>
            </a:r>
            <a:br>
              <a:rPr lang="hr-HR" sz="3700" dirty="0">
                <a:latin typeface="Segoe UI Semilight"/>
                <a:cs typeface="Segoe UI Semilight"/>
              </a:rPr>
            </a:br>
            <a:br>
              <a:rPr lang="hr-HR" sz="3700" b="1" dirty="0">
                <a:latin typeface="Segoe UI Semilight"/>
                <a:cs typeface="Segoe UI Semilight"/>
              </a:rPr>
            </a:br>
            <a:r>
              <a:rPr lang="hr-HR" b="1" dirty="0">
                <a:latin typeface="Segoe UI Semilight"/>
                <a:cs typeface="Segoe UI Semilight"/>
              </a:rPr>
              <a:t>Isus liječi</a:t>
            </a:r>
          </a:p>
        </p:txBody>
      </p:sp>
      <p:sp>
        <p:nvSpPr>
          <p:cNvPr id="3" name="Podnaslov 2">
            <a:extLst>
              <a:ext uri="{FF2B5EF4-FFF2-40B4-BE49-F238E27FC236}">
                <a16:creationId xmlns:a16="http://schemas.microsoft.com/office/drawing/2014/main" id="{DC1EFBF2-F95A-46F8-9091-C310EF777E86}"/>
              </a:ext>
            </a:extLst>
          </p:cNvPr>
          <p:cNvSpPr>
            <a:spLocks noGrp="1"/>
          </p:cNvSpPr>
          <p:nvPr>
            <p:ph type="subTitle" idx="1"/>
          </p:nvPr>
        </p:nvSpPr>
        <p:spPr>
          <a:xfrm>
            <a:off x="477980" y="4872922"/>
            <a:ext cx="4023359" cy="1208141"/>
          </a:xfrm>
        </p:spPr>
        <p:txBody>
          <a:bodyPr vert="horz" lIns="91440" tIns="45720" rIns="91440" bIns="45720" rtlCol="0" anchor="t">
            <a:normAutofit/>
          </a:bodyPr>
          <a:lstStyle/>
          <a:p>
            <a:pPr algn="l"/>
            <a:endParaRPr lang="hr-HR" sz="2000"/>
          </a:p>
          <a:p>
            <a:pPr algn="l"/>
            <a:endParaRPr lang="hr-HR" sz="2000"/>
          </a:p>
          <a:p>
            <a:pPr algn="l"/>
            <a:endParaRPr lang="hr-HR" sz="2000" dirty="0">
              <a:cs typeface="Calibri"/>
            </a:endParaRPr>
          </a:p>
        </p:txBody>
      </p:sp>
      <p:sp>
        <p:nvSpPr>
          <p:cNvPr id="15" name="Rectangle 1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7956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Rectangle 134">
            <a:extLst>
              <a:ext uri="{FF2B5EF4-FFF2-40B4-BE49-F238E27FC236}">
                <a16:creationId xmlns:a16="http://schemas.microsoft.com/office/drawing/2014/main" id="{781F098E-44A1-465B-AD73-6CF377EC60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descr="When this man heard that Jesus was nearby, he made his way to see Him. People with leprosy were meant to shout that they were ‘unclean’ to warn others to keep away. – Slide 5">
            <a:extLst>
              <a:ext uri="{FF2B5EF4-FFF2-40B4-BE49-F238E27FC236}">
                <a16:creationId xmlns:a16="http://schemas.microsoft.com/office/drawing/2014/main" id="{2BDED044-E861-4C61-A843-E5411924F207}"/>
              </a:ext>
            </a:extLst>
          </p:cNvPr>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r="-1" b="-1"/>
          <a:stretch/>
        </p:blipFill>
        <p:spPr bwMode="auto">
          <a:xfrm>
            <a:off x="20" y="-1"/>
            <a:ext cx="3997732" cy="446912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Tada je izašlo iz njega ostavljajući ga neozlijeđenog.  - Slajd 13">
            <a:extLst>
              <a:ext uri="{FF2B5EF4-FFF2-40B4-BE49-F238E27FC236}">
                <a16:creationId xmlns:a16="http://schemas.microsoft.com/office/drawing/2014/main" id="{AAB00F4F-0C22-4DA3-9765-A307B225B4D3}"/>
              </a:ext>
            </a:extLst>
          </p:cNvPr>
          <p:cNvPicPr>
            <a:picLocks noChangeAspect="1" noChangeArrowheads="1"/>
          </p:cNvPicPr>
          <p:nvPr/>
        </p:nvPicPr>
        <p:blipFill rotWithShape="1">
          <a:blip r:embed="rId4" cstate="email">
            <a:extLst>
              <a:ext uri="{28A0092B-C50C-407E-A947-70E740481C1C}">
                <a14:useLocalDpi xmlns:a14="http://schemas.microsoft.com/office/drawing/2010/main" val="0"/>
              </a:ext>
            </a:extLst>
          </a:blip>
          <a:srcRect r="-1"/>
          <a:stretch/>
        </p:blipFill>
        <p:spPr bwMode="auto">
          <a:xfrm>
            <a:off x="4076184" y="1052736"/>
            <a:ext cx="3027239" cy="273630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Tamo je jedan čovjek bio invalid već trideset i osam godina.  - dijapozitiv 4">
            <a:extLst>
              <a:ext uri="{FF2B5EF4-FFF2-40B4-BE49-F238E27FC236}">
                <a16:creationId xmlns:a16="http://schemas.microsoft.com/office/drawing/2014/main" id="{A35DF307-3AE3-4710-A25E-EE846041F3FB}"/>
              </a:ext>
            </a:extLst>
          </p:cNvPr>
          <p:cNvPicPr>
            <a:picLocks noChangeAspect="1" noChangeArrowheads="1"/>
          </p:cNvPicPr>
          <p:nvPr/>
        </p:nvPicPr>
        <p:blipFill rotWithShape="1">
          <a:blip r:embed="rId5" cstate="email">
            <a:extLst>
              <a:ext uri="{28A0092B-C50C-407E-A947-70E740481C1C}">
                <a14:useLocalDpi xmlns:a14="http://schemas.microsoft.com/office/drawing/2010/main" val="0"/>
              </a:ext>
            </a:extLst>
          </a:blip>
          <a:srcRect r="-3" b="-3"/>
          <a:stretch/>
        </p:blipFill>
        <p:spPr bwMode="auto">
          <a:xfrm>
            <a:off x="-3717" y="4638290"/>
            <a:ext cx="3020892" cy="221971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Mnogo je puta bio vezan lancima i okovima kako bi pokušao kontrolirati svoje divlje ponašanje, ali prekidao je veze i demoni su ga tjerali u divljinu.  - dijapozitiv 3">
            <a:extLst>
              <a:ext uri="{FF2B5EF4-FFF2-40B4-BE49-F238E27FC236}">
                <a16:creationId xmlns:a16="http://schemas.microsoft.com/office/drawing/2014/main" id="{4A1D6FBD-FD9C-4712-9FF1-3F15DBCF7A9B}"/>
              </a:ext>
            </a:extLst>
          </p:cNvPr>
          <p:cNvPicPr>
            <a:picLocks noChangeAspect="1" noChangeArrowheads="1"/>
          </p:cNvPicPr>
          <p:nvPr/>
        </p:nvPicPr>
        <p:blipFill rotWithShape="1">
          <a:blip r:embed="rId6" cstate="email">
            <a:extLst>
              <a:ext uri="{28A0092B-C50C-407E-A947-70E740481C1C}">
                <a14:useLocalDpi xmlns:a14="http://schemas.microsoft.com/office/drawing/2010/main" val="0"/>
              </a:ext>
            </a:extLst>
          </a:blip>
          <a:srcRect/>
          <a:stretch/>
        </p:blipFill>
        <p:spPr bwMode="auto">
          <a:xfrm>
            <a:off x="3184628" y="4629236"/>
            <a:ext cx="4026679" cy="222876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Rezervirano mjesto sadržaja 5">
            <a:extLst>
              <a:ext uri="{FF2B5EF4-FFF2-40B4-BE49-F238E27FC236}">
                <a16:creationId xmlns:a16="http://schemas.microsoft.com/office/drawing/2014/main" id="{131E73D1-8E8A-4B77-AEFC-1DFAE98AFB9E}"/>
              </a:ext>
            </a:extLst>
          </p:cNvPr>
          <p:cNvGraphicFramePr>
            <a:graphicFrameLocks/>
          </p:cNvGraphicFramePr>
          <p:nvPr>
            <p:extLst>
              <p:ext uri="{D42A27DB-BD31-4B8C-83A1-F6EECF244321}">
                <p14:modId xmlns:p14="http://schemas.microsoft.com/office/powerpoint/2010/main" val="1818938634"/>
              </p:ext>
            </p:extLst>
          </p:nvPr>
        </p:nvGraphicFramePr>
        <p:xfrm>
          <a:off x="7266932" y="764704"/>
          <a:ext cx="4661728" cy="446912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21662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8669F-E90E-8998-2295-333017DEBB77}"/>
              </a:ext>
            </a:extLst>
          </p:cNvPr>
          <p:cNvSpPr>
            <a:spLocks noGrp="1"/>
          </p:cNvSpPr>
          <p:nvPr>
            <p:ph type="title"/>
          </p:nvPr>
        </p:nvSpPr>
        <p:spPr/>
        <p:txBody>
          <a:bodyPr/>
          <a:lstStyle/>
          <a:p>
            <a:r>
              <a:rPr lang="hr-HR" dirty="0"/>
              <a:t>1. Mini-istraživački zadatak (rad u paru)</a:t>
            </a:r>
          </a:p>
        </p:txBody>
      </p:sp>
      <p:sp>
        <p:nvSpPr>
          <p:cNvPr id="3" name="Content Placeholder 2">
            <a:extLst>
              <a:ext uri="{FF2B5EF4-FFF2-40B4-BE49-F238E27FC236}">
                <a16:creationId xmlns:a16="http://schemas.microsoft.com/office/drawing/2014/main" id="{687755F9-78E7-7BF9-15F2-14F01C2A1052}"/>
              </a:ext>
            </a:extLst>
          </p:cNvPr>
          <p:cNvSpPr>
            <a:spLocks noGrp="1"/>
          </p:cNvSpPr>
          <p:nvPr>
            <p:ph idx="1"/>
          </p:nvPr>
        </p:nvSpPr>
        <p:spPr/>
        <p:txBody>
          <a:bodyPr vert="horz" lIns="91440" tIns="45720" rIns="91440" bIns="45720" rtlCol="0" anchor="t">
            <a:normAutofit/>
          </a:bodyPr>
          <a:lstStyle/>
          <a:p>
            <a:pPr marL="342900" lvl="0" indent="-342900">
              <a:lnSpc>
                <a:spcPct val="107000"/>
              </a:lnSpc>
              <a:buFont typeface="+mj-lt"/>
              <a:buAutoNum type="arabicPeriod"/>
            </a:pPr>
            <a:r>
              <a:rPr lang="hr-HR" sz="2400" dirty="0">
                <a:effectLst/>
                <a:latin typeface="Segoe UI Light" panose="020B0502040204020203" pitchFamily="34" charset="0"/>
                <a:ea typeface="Calibri" panose="020F0502020204030204" pitchFamily="34" charset="0"/>
                <a:cs typeface="Segoe UI Light" panose="020B0502040204020203" pitchFamily="34" charset="0"/>
              </a:rPr>
              <a:t>U online Bibliji pronađite odlomke koje govore o Isusovom odnosu prema bolesnima.  </a:t>
            </a:r>
            <a:endParaRPr lang="hr-HR" sz="2000" dirty="0">
              <a:effectLst/>
              <a:latin typeface="Segoe UI Light" panose="020B0502040204020203" pitchFamily="34" charset="0"/>
              <a:ea typeface="Calibri" panose="020F0502020204030204" pitchFamily="34" charset="0"/>
              <a:cs typeface="Segoe UI Light" panose="020B0502040204020203" pitchFamily="34" charset="0"/>
            </a:endParaRPr>
          </a:p>
          <a:p>
            <a:pPr marL="914400" lvl="1" indent="-457200">
              <a:lnSpc>
                <a:spcPct val="107000"/>
              </a:lnSpc>
              <a:buFont typeface="+mj-lt"/>
              <a:buAutoNum type="alphaUcPeriod"/>
            </a:pPr>
            <a:r>
              <a:rPr lang="hr-HR" dirty="0" err="1">
                <a:latin typeface="Segoe UI Light" panose="020B0502040204020203" pitchFamily="34" charset="0"/>
                <a:cs typeface="Segoe UI Light" panose="020B0502040204020203" pitchFamily="34" charset="0"/>
              </a:rPr>
              <a:t>Mk</a:t>
            </a:r>
            <a:r>
              <a:rPr lang="hr-HR" dirty="0">
                <a:latin typeface="Segoe UI Light" panose="020B0502040204020203" pitchFamily="34" charset="0"/>
                <a:cs typeface="Segoe UI Light" panose="020B0502040204020203" pitchFamily="34" charset="0"/>
              </a:rPr>
              <a:t> 10, 46-52</a:t>
            </a:r>
          </a:p>
          <a:p>
            <a:pPr marL="914400" lvl="1" indent="-457200">
              <a:lnSpc>
                <a:spcPct val="107000"/>
              </a:lnSpc>
              <a:buFont typeface="+mj-lt"/>
              <a:buAutoNum type="alphaUcPeriod"/>
            </a:pPr>
            <a:r>
              <a:rPr lang="hr-HR" dirty="0">
                <a:latin typeface="Segoe UI Light" panose="020B0502040204020203" pitchFamily="34" charset="0"/>
                <a:cs typeface="Segoe UI Light" panose="020B0502040204020203" pitchFamily="34" charset="0"/>
              </a:rPr>
              <a:t>Lk 7, 1-9</a:t>
            </a:r>
          </a:p>
          <a:p>
            <a:pPr marL="457200" lvl="1" indent="0">
              <a:lnSpc>
                <a:spcPct val="107000"/>
              </a:lnSpc>
              <a:buNone/>
            </a:pPr>
            <a:r>
              <a:rPr lang="hr-HR" dirty="0">
                <a:latin typeface="Segoe UI Light" panose="020B0502040204020203" pitchFamily="34" charset="0"/>
                <a:cs typeface="Segoe UI Light" panose="020B0502040204020203" pitchFamily="34" charset="0"/>
              </a:rPr>
              <a:t>Odgovorite na pitanje: Što je zajedničko svim ovim osobama koje su došle tražiti ozdravljenje?</a:t>
            </a:r>
          </a:p>
          <a:p>
            <a:pPr marL="0" lvl="0" indent="0">
              <a:lnSpc>
                <a:spcPct val="107000"/>
              </a:lnSpc>
              <a:spcAft>
                <a:spcPts val="800"/>
              </a:spcAft>
              <a:buNone/>
            </a:pPr>
            <a:endParaRPr lang="hr-HR" sz="2400" dirty="0">
              <a:effectLst/>
              <a:latin typeface="Segoe UI Light" panose="020B0502040204020203" pitchFamily="34" charset="0"/>
              <a:ea typeface="Calibri" panose="020F0502020204030204" pitchFamily="34" charset="0"/>
              <a:cs typeface="Segoe UI Light" panose="020B0502040204020203" pitchFamily="34" charset="0"/>
            </a:endParaRPr>
          </a:p>
          <a:p>
            <a:pPr marL="0" lvl="0" indent="0">
              <a:lnSpc>
                <a:spcPct val="107000"/>
              </a:lnSpc>
              <a:spcAft>
                <a:spcPts val="800"/>
              </a:spcAft>
              <a:buNone/>
            </a:pPr>
            <a:r>
              <a:rPr lang="hr-HR" sz="2400" dirty="0">
                <a:effectLst/>
                <a:latin typeface="Segoe UI Light" panose="020B0502040204020203" pitchFamily="34" charset="0"/>
                <a:ea typeface="Calibri" panose="020F0502020204030204" pitchFamily="34" charset="0"/>
                <a:cs typeface="Segoe UI Light" panose="020B0502040204020203" pitchFamily="34" charset="0"/>
              </a:rPr>
              <a:t>2. Na temelju biblijskih tekstova kratko objasnite na  kakav je bio Isusov odnos prema bolesnima. Zapišite u bilježnicu.</a:t>
            </a:r>
          </a:p>
          <a:p>
            <a:pPr marL="0" indent="0">
              <a:buNone/>
            </a:pPr>
            <a:endParaRPr lang="hr-HR" dirty="0"/>
          </a:p>
        </p:txBody>
      </p:sp>
    </p:spTree>
    <p:extLst>
      <p:ext uri="{BB962C8B-B14F-4D97-AF65-F5344CB8AC3E}">
        <p14:creationId xmlns:p14="http://schemas.microsoft.com/office/powerpoint/2010/main" val="2901477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23003-A13E-3D01-4CC3-D0AA7A0E5EE6}"/>
              </a:ext>
            </a:extLst>
          </p:cNvPr>
          <p:cNvSpPr>
            <a:spLocks noGrp="1"/>
          </p:cNvSpPr>
          <p:nvPr>
            <p:ph type="title"/>
          </p:nvPr>
        </p:nvSpPr>
        <p:spPr/>
        <p:txBody>
          <a:bodyPr/>
          <a:lstStyle/>
          <a:p>
            <a:r>
              <a:rPr lang="hr-HR" i="1" dirty="0"/>
              <a:t>Vjera te tvoja spasila!</a:t>
            </a:r>
          </a:p>
        </p:txBody>
      </p:sp>
      <p:sp>
        <p:nvSpPr>
          <p:cNvPr id="3" name="Content Placeholder 2">
            <a:extLst>
              <a:ext uri="{FF2B5EF4-FFF2-40B4-BE49-F238E27FC236}">
                <a16:creationId xmlns:a16="http://schemas.microsoft.com/office/drawing/2014/main" id="{39681D4D-284C-9543-4954-13B3CAA6660D}"/>
              </a:ext>
            </a:extLst>
          </p:cNvPr>
          <p:cNvSpPr>
            <a:spLocks noGrp="1"/>
          </p:cNvSpPr>
          <p:nvPr>
            <p:ph idx="1"/>
          </p:nvPr>
        </p:nvSpPr>
        <p:spPr>
          <a:xfrm>
            <a:off x="832425" y="1690758"/>
            <a:ext cx="10515600" cy="4351338"/>
          </a:xfrm>
        </p:spPr>
        <p:txBody>
          <a:bodyPr/>
          <a:lstStyle/>
          <a:p>
            <a:r>
              <a:rPr lang="hr-HR" dirty="0">
                <a:latin typeface="Segoe UI Light" panose="020B0502040204020203" pitchFamily="34" charset="0"/>
                <a:cs typeface="Segoe UI Light" panose="020B0502040204020203" pitchFamily="34" charset="0"/>
              </a:rPr>
              <a:t>Postoje različite situacije kada se ne osjećamo dobro mi ili ljudi oko nas. </a:t>
            </a:r>
          </a:p>
          <a:p>
            <a:r>
              <a:rPr lang="hr-HR" dirty="0">
                <a:latin typeface="Segoe UI Light" panose="020B0502040204020203" pitchFamily="34" charset="0"/>
                <a:cs typeface="Segoe UI Light" panose="020B0502040204020203" pitchFamily="34" charset="0"/>
              </a:rPr>
              <a:t>Napiši molitvu Isusu, za sebe ili nekoga u svojoj okolini kome je potrebna pomoć.</a:t>
            </a:r>
          </a:p>
          <a:p>
            <a:endParaRPr lang="hr-HR" dirty="0"/>
          </a:p>
        </p:txBody>
      </p:sp>
      <p:sp>
        <p:nvSpPr>
          <p:cNvPr id="4" name="Rectangle 3">
            <a:extLst>
              <a:ext uri="{FF2B5EF4-FFF2-40B4-BE49-F238E27FC236}">
                <a16:creationId xmlns:a16="http://schemas.microsoft.com/office/drawing/2014/main" id="{252C17B9-A46C-E52F-C5A6-D230A0182FF7}"/>
              </a:ext>
            </a:extLst>
          </p:cNvPr>
          <p:cNvSpPr/>
          <p:nvPr/>
        </p:nvSpPr>
        <p:spPr>
          <a:xfrm>
            <a:off x="3019139" y="3714892"/>
            <a:ext cx="1450109" cy="78509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r-HR" dirty="0"/>
              <a:t>strah</a:t>
            </a:r>
          </a:p>
        </p:txBody>
      </p:sp>
      <p:sp>
        <p:nvSpPr>
          <p:cNvPr id="5" name="Rectangle 4">
            <a:extLst>
              <a:ext uri="{FF2B5EF4-FFF2-40B4-BE49-F238E27FC236}">
                <a16:creationId xmlns:a16="http://schemas.microsoft.com/office/drawing/2014/main" id="{71456273-5277-B2B7-4B23-B5F0113ABDE2}"/>
              </a:ext>
            </a:extLst>
          </p:cNvPr>
          <p:cNvSpPr/>
          <p:nvPr/>
        </p:nvSpPr>
        <p:spPr>
          <a:xfrm>
            <a:off x="5294747" y="4814454"/>
            <a:ext cx="1450109" cy="78509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r-HR" dirty="0"/>
              <a:t>nesigurnost</a:t>
            </a:r>
          </a:p>
        </p:txBody>
      </p:sp>
      <p:sp>
        <p:nvSpPr>
          <p:cNvPr id="6" name="Rectangle 5">
            <a:extLst>
              <a:ext uri="{FF2B5EF4-FFF2-40B4-BE49-F238E27FC236}">
                <a16:creationId xmlns:a16="http://schemas.microsoft.com/office/drawing/2014/main" id="{4FD0CBBE-0D03-D9FA-9F02-8099161B9C23}"/>
              </a:ext>
            </a:extLst>
          </p:cNvPr>
          <p:cNvSpPr/>
          <p:nvPr/>
        </p:nvSpPr>
        <p:spPr>
          <a:xfrm>
            <a:off x="5315545" y="3714892"/>
            <a:ext cx="1450109" cy="78509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r-HR" dirty="0"/>
              <a:t>Osjećaj nevoljenosti</a:t>
            </a:r>
          </a:p>
        </p:txBody>
      </p:sp>
      <p:sp>
        <p:nvSpPr>
          <p:cNvPr id="7" name="Rectangle 6">
            <a:extLst>
              <a:ext uri="{FF2B5EF4-FFF2-40B4-BE49-F238E27FC236}">
                <a16:creationId xmlns:a16="http://schemas.microsoft.com/office/drawing/2014/main" id="{4A8B52DB-82A0-67FA-725D-2A7F5ADF8831}"/>
              </a:ext>
            </a:extLst>
          </p:cNvPr>
          <p:cNvSpPr/>
          <p:nvPr/>
        </p:nvSpPr>
        <p:spPr>
          <a:xfrm>
            <a:off x="7551888" y="3659760"/>
            <a:ext cx="1450109" cy="78509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r-HR" dirty="0"/>
              <a:t>Osjećaj napuštenosti</a:t>
            </a:r>
          </a:p>
        </p:txBody>
      </p:sp>
      <p:sp>
        <p:nvSpPr>
          <p:cNvPr id="8" name="Rectangle 7">
            <a:extLst>
              <a:ext uri="{FF2B5EF4-FFF2-40B4-BE49-F238E27FC236}">
                <a16:creationId xmlns:a16="http://schemas.microsoft.com/office/drawing/2014/main" id="{C17254CE-95BC-1159-B6DF-70320BE8B015}"/>
              </a:ext>
            </a:extLst>
          </p:cNvPr>
          <p:cNvSpPr/>
          <p:nvPr/>
        </p:nvSpPr>
        <p:spPr>
          <a:xfrm>
            <a:off x="3039923" y="4814454"/>
            <a:ext cx="1450109" cy="78509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r-HR" dirty="0"/>
              <a:t>Osjećaj manje vrijednosti</a:t>
            </a:r>
          </a:p>
        </p:txBody>
      </p:sp>
      <p:sp>
        <p:nvSpPr>
          <p:cNvPr id="9" name="Rectangle 8">
            <a:extLst>
              <a:ext uri="{FF2B5EF4-FFF2-40B4-BE49-F238E27FC236}">
                <a16:creationId xmlns:a16="http://schemas.microsoft.com/office/drawing/2014/main" id="{29A27748-41C8-0EE1-B4F7-4C7D0DFCB857}"/>
              </a:ext>
            </a:extLst>
          </p:cNvPr>
          <p:cNvSpPr/>
          <p:nvPr/>
        </p:nvSpPr>
        <p:spPr>
          <a:xfrm>
            <a:off x="7549571" y="4850928"/>
            <a:ext cx="1450109" cy="78509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r-HR" dirty="0"/>
              <a:t>Osjećaj da me drugi ne razumiju</a:t>
            </a:r>
          </a:p>
        </p:txBody>
      </p:sp>
      <p:sp>
        <p:nvSpPr>
          <p:cNvPr id="10" name="Rectangle 9">
            <a:extLst>
              <a:ext uri="{FF2B5EF4-FFF2-40B4-BE49-F238E27FC236}">
                <a16:creationId xmlns:a16="http://schemas.microsoft.com/office/drawing/2014/main" id="{F2FD128D-C36D-5A50-66CE-D01FF0C67857}"/>
              </a:ext>
            </a:extLst>
          </p:cNvPr>
          <p:cNvSpPr/>
          <p:nvPr/>
        </p:nvSpPr>
        <p:spPr>
          <a:xfrm>
            <a:off x="9695882" y="3659759"/>
            <a:ext cx="1450109" cy="78509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r-HR" dirty="0"/>
              <a:t>Osjećaj ljutnje</a:t>
            </a:r>
          </a:p>
        </p:txBody>
      </p:sp>
      <p:sp>
        <p:nvSpPr>
          <p:cNvPr id="11" name="Rectangle 10">
            <a:extLst>
              <a:ext uri="{FF2B5EF4-FFF2-40B4-BE49-F238E27FC236}">
                <a16:creationId xmlns:a16="http://schemas.microsoft.com/office/drawing/2014/main" id="{C7588D67-1D20-BA3C-58C7-E57C301A5106}"/>
              </a:ext>
            </a:extLst>
          </p:cNvPr>
          <p:cNvSpPr/>
          <p:nvPr/>
        </p:nvSpPr>
        <p:spPr>
          <a:xfrm>
            <a:off x="9692988" y="4850927"/>
            <a:ext cx="1540164" cy="78509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r-HR" dirty="0"/>
              <a:t>Osjećaj povrijeđenosti</a:t>
            </a:r>
          </a:p>
        </p:txBody>
      </p:sp>
      <p:sp>
        <p:nvSpPr>
          <p:cNvPr id="12" name="Rectangle 11">
            <a:extLst>
              <a:ext uri="{FF2B5EF4-FFF2-40B4-BE49-F238E27FC236}">
                <a16:creationId xmlns:a16="http://schemas.microsoft.com/office/drawing/2014/main" id="{1880B153-61D1-235C-2F91-C7C6C42CE8D0}"/>
              </a:ext>
            </a:extLst>
          </p:cNvPr>
          <p:cNvSpPr/>
          <p:nvPr/>
        </p:nvSpPr>
        <p:spPr>
          <a:xfrm>
            <a:off x="915559" y="3714892"/>
            <a:ext cx="1450109" cy="78509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r-HR" dirty="0"/>
              <a:t>bolest</a:t>
            </a:r>
          </a:p>
        </p:txBody>
      </p:sp>
      <p:sp>
        <p:nvSpPr>
          <p:cNvPr id="13" name="Rectangle 12">
            <a:extLst>
              <a:ext uri="{FF2B5EF4-FFF2-40B4-BE49-F238E27FC236}">
                <a16:creationId xmlns:a16="http://schemas.microsoft.com/office/drawing/2014/main" id="{1691E103-8E05-6796-1941-4DA76CA4CA03}"/>
              </a:ext>
            </a:extLst>
          </p:cNvPr>
          <p:cNvSpPr/>
          <p:nvPr/>
        </p:nvSpPr>
        <p:spPr>
          <a:xfrm>
            <a:off x="915560" y="4802979"/>
            <a:ext cx="1450109" cy="78509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r-HR" dirty="0"/>
              <a:t>nemoć</a:t>
            </a:r>
          </a:p>
        </p:txBody>
      </p:sp>
    </p:spTree>
    <p:extLst>
      <p:ext uri="{BB962C8B-B14F-4D97-AF65-F5344CB8AC3E}">
        <p14:creationId xmlns:p14="http://schemas.microsoft.com/office/powerpoint/2010/main" val="2590640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Rectangle 80">
            <a:extLst>
              <a:ext uri="{FF2B5EF4-FFF2-40B4-BE49-F238E27FC236}">
                <a16:creationId xmlns:a16="http://schemas.microsoft.com/office/drawing/2014/main" id="{CBBC06C4-D080-4D31-8E5D-FC342DCF9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woman (with a reputation for living immorally) heard that Jesus was at Simon’s house and brought an exquisite flask filled with expensive perfume. – Slide 2">
            <a:extLst>
              <a:ext uri="{FF2B5EF4-FFF2-40B4-BE49-F238E27FC236}">
                <a16:creationId xmlns:a16="http://schemas.microsoft.com/office/drawing/2014/main" id="{46B87918-3410-421F-ACBE-925FFBC0C59C}"/>
              </a:ext>
            </a:extLst>
          </p:cNvPr>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20" y="10"/>
            <a:ext cx="3003103" cy="391288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2" descr="The Teachers of the Law and the Pharisees brought in a woman they had caught committing adultery. – Slide 3">
            <a:extLst>
              <a:ext uri="{FF2B5EF4-FFF2-40B4-BE49-F238E27FC236}">
                <a16:creationId xmlns:a16="http://schemas.microsoft.com/office/drawing/2014/main" id="{24E58720-1D2A-4C18-BF05-F3FA79328E18}"/>
              </a:ext>
            </a:extLst>
          </p:cNvPr>
          <p:cNvPicPr>
            <a:picLocks noChangeAspect="1" noChangeArrowheads="1"/>
          </p:cNvPicPr>
          <p:nvPr/>
        </p:nvPicPr>
        <p:blipFill rotWithShape="1">
          <a:blip r:embed="rId4" cstate="email">
            <a:extLst>
              <a:ext uri="{28A0092B-C50C-407E-A947-70E740481C1C}">
                <a14:useLocalDpi xmlns:a14="http://schemas.microsoft.com/office/drawing/2010/main" val="0"/>
              </a:ext>
            </a:extLst>
          </a:blip>
          <a:srcRect/>
          <a:stretch/>
        </p:blipFill>
        <p:spPr bwMode="auto">
          <a:xfrm>
            <a:off x="3180257" y="10"/>
            <a:ext cx="3016307" cy="2223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Jesus and His disciples were in a large crowd of people passing through the city of Jericho on their way up to Jerusalem. Zacchaeus, who lived in Jericho, wanted to see Jesus as He passed by. But as Zacchaeus was a short man he couldn’t get a glimpse of Jesus. – Slide 1">
            <a:extLst>
              <a:ext uri="{FF2B5EF4-FFF2-40B4-BE49-F238E27FC236}">
                <a16:creationId xmlns:a16="http://schemas.microsoft.com/office/drawing/2014/main" id="{62761307-E1BC-41BE-83D6-3F380539B4DD}"/>
              </a:ext>
            </a:extLst>
          </p:cNvPr>
          <p:cNvPicPr>
            <a:picLocks noChangeAspect="1" noChangeArrowheads="1"/>
          </p:cNvPicPr>
          <p:nvPr/>
        </p:nvPicPr>
        <p:blipFill rotWithShape="1">
          <a:blip r:embed="rId5" cstate="email">
            <a:extLst>
              <a:ext uri="{28A0092B-C50C-407E-A947-70E740481C1C}">
                <a14:useLocalDpi xmlns:a14="http://schemas.microsoft.com/office/drawing/2010/main" val="0"/>
              </a:ext>
            </a:extLst>
          </a:blip>
          <a:srcRect/>
          <a:stretch/>
        </p:blipFill>
        <p:spPr bwMode="auto">
          <a:xfrm>
            <a:off x="-1" y="4079988"/>
            <a:ext cx="3003123" cy="277801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Listen to this. Wherever the gospel is preached throughout the world, what she has done will be told in memory of her.’ – Slide 10">
            <a:extLst>
              <a:ext uri="{FF2B5EF4-FFF2-40B4-BE49-F238E27FC236}">
                <a16:creationId xmlns:a16="http://schemas.microsoft.com/office/drawing/2014/main" id="{C2A5584A-868D-4E11-8C05-4743DE99A151}"/>
              </a:ext>
            </a:extLst>
          </p:cNvPr>
          <p:cNvPicPr>
            <a:picLocks noChangeAspect="1" noChangeArrowheads="1"/>
          </p:cNvPicPr>
          <p:nvPr/>
        </p:nvPicPr>
        <p:blipFill rotWithShape="1">
          <a:blip r:embed="rId6" cstate="email">
            <a:extLst>
              <a:ext uri="{28A0092B-C50C-407E-A947-70E740481C1C}">
                <a14:useLocalDpi xmlns:a14="http://schemas.microsoft.com/office/drawing/2010/main" val="0"/>
              </a:ext>
            </a:extLst>
          </a:blip>
          <a:srcRect/>
          <a:stretch/>
        </p:blipFill>
        <p:spPr bwMode="auto">
          <a:xfrm>
            <a:off x="3180256" y="2395057"/>
            <a:ext cx="3016307" cy="205532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A Samaritan woman came to draw water from the well. Jesus asked her for a drink of water. – Slide 5">
            <a:extLst>
              <a:ext uri="{FF2B5EF4-FFF2-40B4-BE49-F238E27FC236}">
                <a16:creationId xmlns:a16="http://schemas.microsoft.com/office/drawing/2014/main" id="{17E9A134-5C23-417A-98E6-72FDD2B858A1}"/>
              </a:ext>
            </a:extLst>
          </p:cNvPr>
          <p:cNvPicPr>
            <a:picLocks noChangeAspect="1" noChangeArrowheads="1"/>
          </p:cNvPicPr>
          <p:nvPr/>
        </p:nvPicPr>
        <p:blipFill rotWithShape="1">
          <a:blip r:embed="rId7" cstate="email">
            <a:extLst>
              <a:ext uri="{28A0092B-C50C-407E-A947-70E740481C1C}">
                <a14:useLocalDpi xmlns:a14="http://schemas.microsoft.com/office/drawing/2010/main" val="0"/>
              </a:ext>
            </a:extLst>
          </a:blip>
          <a:srcRect/>
          <a:stretch/>
        </p:blipFill>
        <p:spPr bwMode="auto">
          <a:xfrm>
            <a:off x="3180257" y="4629236"/>
            <a:ext cx="3016307" cy="22287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Rezervirano mjesto sadržaja 3">
            <a:extLst>
              <a:ext uri="{FF2B5EF4-FFF2-40B4-BE49-F238E27FC236}">
                <a16:creationId xmlns:a16="http://schemas.microsoft.com/office/drawing/2014/main" id="{1A44034E-22C8-4796-B7E6-5B60EC9B115C}"/>
              </a:ext>
            </a:extLst>
          </p:cNvPr>
          <p:cNvGraphicFramePr>
            <a:graphicFrameLocks/>
          </p:cNvGraphicFramePr>
          <p:nvPr>
            <p:extLst>
              <p:ext uri="{D42A27DB-BD31-4B8C-83A1-F6EECF244321}">
                <p14:modId xmlns:p14="http://schemas.microsoft.com/office/powerpoint/2010/main" val="903795216"/>
              </p:ext>
            </p:extLst>
          </p:nvPr>
        </p:nvGraphicFramePr>
        <p:xfrm>
          <a:off x="6343272" y="116632"/>
          <a:ext cx="5698968" cy="616224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676145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7A7D5-E437-166F-3A99-F34AB8964CB6}"/>
              </a:ext>
            </a:extLst>
          </p:cNvPr>
          <p:cNvSpPr>
            <a:spLocks noGrp="1"/>
          </p:cNvSpPr>
          <p:nvPr>
            <p:ph type="title"/>
          </p:nvPr>
        </p:nvSpPr>
        <p:spPr/>
        <p:txBody>
          <a:bodyPr>
            <a:normAutofit/>
          </a:bodyPr>
          <a:lstStyle/>
          <a:p>
            <a:r>
              <a:rPr lang="hr-HR" dirty="0"/>
              <a:t>2. Mini-istraživački zadatak (rad u paru)</a:t>
            </a:r>
            <a:endParaRPr lang="hr-HR" sz="4400" dirty="0">
              <a:latin typeface="Segoe UI Semilight"/>
              <a:cs typeface="Segoe UI Semilight"/>
            </a:endParaRPr>
          </a:p>
        </p:txBody>
      </p:sp>
      <p:sp>
        <p:nvSpPr>
          <p:cNvPr id="3" name="Content Placeholder 2">
            <a:extLst>
              <a:ext uri="{FF2B5EF4-FFF2-40B4-BE49-F238E27FC236}">
                <a16:creationId xmlns:a16="http://schemas.microsoft.com/office/drawing/2014/main" id="{69F223DE-6D3F-ED5C-3F17-B92231711014}"/>
              </a:ext>
            </a:extLst>
          </p:cNvPr>
          <p:cNvSpPr>
            <a:spLocks noGrp="1"/>
          </p:cNvSpPr>
          <p:nvPr>
            <p:ph idx="1"/>
          </p:nvPr>
        </p:nvSpPr>
        <p:spPr/>
        <p:txBody>
          <a:bodyPr vert="horz" lIns="91440" tIns="45720" rIns="91440" bIns="45720" rtlCol="0" anchor="t">
            <a:normAutofit fontScale="92500"/>
          </a:bodyPr>
          <a:lstStyle/>
          <a:p>
            <a:pPr marL="342900" lvl="0" indent="-342900">
              <a:lnSpc>
                <a:spcPct val="107000"/>
              </a:lnSpc>
              <a:buFont typeface="+mj-lt"/>
              <a:buAutoNum type="arabicPeriod"/>
            </a:pPr>
            <a:r>
              <a:rPr lang="hr-HR" sz="2800" dirty="0">
                <a:effectLst/>
                <a:latin typeface="Segoe UI Light" panose="020B0502040204020203" pitchFamily="34" charset="0"/>
                <a:ea typeface="Calibri" panose="020F0502020204030204" pitchFamily="34" charset="0"/>
                <a:cs typeface="Segoe UI Light" panose="020B0502040204020203" pitchFamily="34" charset="0"/>
              </a:rPr>
              <a:t>U online Bibliji pronađite odlomke koje govore o Isusovom odnosu prema grešnicima</a:t>
            </a:r>
            <a:endParaRPr lang="hr-HR" sz="2400" dirty="0">
              <a:effectLst/>
              <a:latin typeface="Segoe UI Light" panose="020B0502040204020203" pitchFamily="34" charset="0"/>
              <a:ea typeface="Calibri" panose="020F0502020204030204" pitchFamily="34" charset="0"/>
              <a:cs typeface="Segoe UI Light" panose="020B0502040204020203" pitchFamily="34" charset="0"/>
            </a:endParaRPr>
          </a:p>
          <a:p>
            <a:pPr marL="0" indent="0">
              <a:buNone/>
            </a:pPr>
            <a:r>
              <a:rPr lang="hr-HR" dirty="0">
                <a:latin typeface="Segoe UI Semilight" panose="020B0402040204020203" pitchFamily="34" charset="0"/>
                <a:cs typeface="Segoe UI Semilight" panose="020B0402040204020203" pitchFamily="34" charset="0"/>
              </a:rPr>
              <a:t>A) </a:t>
            </a:r>
            <a:r>
              <a:rPr lang="hr-HR" sz="2800" dirty="0" err="1">
                <a:latin typeface="Segoe UI Semilight" panose="020B0402040204020203" pitchFamily="34" charset="0"/>
                <a:cs typeface="Segoe UI Semilight" panose="020B0402040204020203" pitchFamily="34" charset="0"/>
              </a:rPr>
              <a:t>Iv</a:t>
            </a:r>
            <a:r>
              <a:rPr lang="hr-HR" sz="2800" dirty="0">
                <a:latin typeface="Segoe UI Semilight" panose="020B0402040204020203" pitchFamily="34" charset="0"/>
                <a:cs typeface="Segoe UI Semilight" panose="020B0402040204020203" pitchFamily="34" charset="0"/>
              </a:rPr>
              <a:t> 8, 1 - 11</a:t>
            </a:r>
          </a:p>
          <a:p>
            <a:pPr marL="514350" indent="-514350">
              <a:buAutoNum type="arabicPeriod"/>
            </a:pPr>
            <a:r>
              <a:rPr lang="hr-HR" dirty="0">
                <a:latin typeface="Segoe UI Semilight" panose="020B0402040204020203" pitchFamily="34" charset="0"/>
                <a:cs typeface="Segoe UI Semilight" panose="020B0402040204020203" pitchFamily="34" charset="0"/>
              </a:rPr>
              <a:t>S kojom su namjerom farizeji i pismoznanci doveli ženu pred Isusa?</a:t>
            </a:r>
          </a:p>
          <a:p>
            <a:pPr marL="514350" indent="-514350">
              <a:buAutoNum type="arabicPeriod"/>
            </a:pPr>
            <a:r>
              <a:rPr lang="hr-HR" dirty="0">
                <a:latin typeface="Segoe UI Semilight" panose="020B0402040204020203" pitchFamily="34" charset="0"/>
                <a:cs typeface="Segoe UI Semilight" panose="020B0402040204020203" pitchFamily="34" charset="0"/>
              </a:rPr>
              <a:t>Što je Isus odgovorio farizejima?</a:t>
            </a:r>
          </a:p>
          <a:p>
            <a:pPr marL="514350" indent="-514350">
              <a:buAutoNum type="arabicPeriod"/>
            </a:pPr>
            <a:r>
              <a:rPr lang="hr-HR" dirty="0">
                <a:latin typeface="Segoe UI Semilight" panose="020B0402040204020203" pitchFamily="34" charset="0"/>
                <a:cs typeface="Segoe UI Semilight" panose="020B0402040204020203" pitchFamily="34" charset="0"/>
              </a:rPr>
              <a:t>Što je Isus rekao ženi?</a:t>
            </a:r>
          </a:p>
          <a:p>
            <a:pPr marL="0" indent="0">
              <a:buNone/>
            </a:pPr>
            <a:endParaRPr lang="hr-HR" dirty="0">
              <a:latin typeface="Segoe UI Semilight" panose="020B0402040204020203" pitchFamily="34" charset="0"/>
              <a:cs typeface="Segoe UI Semilight" panose="020B0402040204020203" pitchFamily="34" charset="0"/>
            </a:endParaRPr>
          </a:p>
          <a:p>
            <a:pPr marL="0" indent="0">
              <a:buNone/>
            </a:pPr>
            <a:r>
              <a:rPr lang="hr-HR" dirty="0">
                <a:latin typeface="Segoe UI Semilight" panose="020B0402040204020203" pitchFamily="34" charset="0"/>
                <a:cs typeface="Segoe UI Semilight" panose="020B0402040204020203" pitchFamily="34" charset="0"/>
              </a:rPr>
              <a:t>B</a:t>
            </a:r>
            <a:r>
              <a:rPr lang="hr-HR" sz="2800" dirty="0">
                <a:latin typeface="Segoe UI Semilight" panose="020B0402040204020203" pitchFamily="34" charset="0"/>
                <a:cs typeface="Segoe UI Semilight" panose="020B0402040204020203" pitchFamily="34" charset="0"/>
              </a:rPr>
              <a:t>) Lk 6, 36-38 – Prepišite ključnu rečenicu (koja može biti poruka i za naš život).</a:t>
            </a:r>
          </a:p>
          <a:p>
            <a:endParaRPr lang="hr-HR" dirty="0"/>
          </a:p>
        </p:txBody>
      </p:sp>
    </p:spTree>
    <p:extLst>
      <p:ext uri="{BB962C8B-B14F-4D97-AF65-F5344CB8AC3E}">
        <p14:creationId xmlns:p14="http://schemas.microsoft.com/office/powerpoint/2010/main" val="1561001467"/>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9">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5ABC509-AF04-4FD0-A6E7-FF8412354A4B}">
  <we:reference id="wa104380121" version="2.0.0.0" store="hr-HR" storeType="OMEX"/>
  <we:alternateReferences>
    <we:reference id="wa104380121" version="2.0.0.0" store="WA10438012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vited_Teachers xmlns="41a68943-6721-478c-8c0e-6c969a54981a" xsi:nil="true"/>
    <Owner xmlns="41a68943-6721-478c-8c0e-6c969a54981a">
      <UserInfo>
        <DisplayName/>
        <AccountId xsi:nil="true"/>
        <AccountType/>
      </UserInfo>
    </Owner>
    <Student_Groups xmlns="41a68943-6721-478c-8c0e-6c969a54981a">
      <UserInfo>
        <DisplayName/>
        <AccountId xsi:nil="true"/>
        <AccountType/>
      </UserInfo>
    </Student_Groups>
    <Invited_Students xmlns="41a68943-6721-478c-8c0e-6c969a54981a" xsi:nil="true"/>
    <LMS_Mappings xmlns="41a68943-6721-478c-8c0e-6c969a54981a" xsi:nil="true"/>
    <Has_Teacher_Only_SectionGroup xmlns="41a68943-6721-478c-8c0e-6c969a54981a" xsi:nil="true"/>
    <Templates xmlns="41a68943-6721-478c-8c0e-6c969a54981a" xsi:nil="true"/>
    <CultureName xmlns="41a68943-6721-478c-8c0e-6c969a54981a" xsi:nil="true"/>
    <AppVersion xmlns="41a68943-6721-478c-8c0e-6c969a54981a" xsi:nil="true"/>
    <DefaultSectionNames xmlns="41a68943-6721-478c-8c0e-6c969a54981a" xsi:nil="true"/>
    <Is_Collaboration_Space_Locked xmlns="41a68943-6721-478c-8c0e-6c969a54981a" xsi:nil="true"/>
    <Self_Registration_Enabled xmlns="41a68943-6721-478c-8c0e-6c969a54981a" xsi:nil="true"/>
    <Math_Settings xmlns="41a68943-6721-478c-8c0e-6c969a54981a" xsi:nil="true"/>
    <Teachers xmlns="41a68943-6721-478c-8c0e-6c969a54981a">
      <UserInfo>
        <DisplayName/>
        <AccountId xsi:nil="true"/>
        <AccountType/>
      </UserInfo>
    </Teachers>
    <IsNotebookLocked xmlns="41a68943-6721-478c-8c0e-6c969a54981a" xsi:nil="true"/>
    <Distribution_Groups xmlns="41a68943-6721-478c-8c0e-6c969a54981a" xsi:nil="true"/>
    <TeamsChannelId xmlns="41a68943-6721-478c-8c0e-6c969a54981a" xsi:nil="true"/>
    <NotebookType xmlns="41a68943-6721-478c-8c0e-6c969a54981a" xsi:nil="true"/>
    <FolderType xmlns="41a68943-6721-478c-8c0e-6c969a54981a" xsi:nil="true"/>
    <Students xmlns="41a68943-6721-478c-8c0e-6c969a54981a">
      <UserInfo>
        <DisplayName/>
        <AccountId xsi:nil="true"/>
        <AccountType/>
      </UserInfo>
    </Student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E18A51BAE5CF24EB53D54C6F47F8DA1" ma:contentTypeVersion="32" ma:contentTypeDescription="Create a new document." ma:contentTypeScope="" ma:versionID="954ed6d8ba31c493b8b30781c62fc940">
  <xsd:schema xmlns:xsd="http://www.w3.org/2001/XMLSchema" xmlns:xs="http://www.w3.org/2001/XMLSchema" xmlns:p="http://schemas.microsoft.com/office/2006/metadata/properties" xmlns:ns3="41a68943-6721-478c-8c0e-6c969a54981a" xmlns:ns4="5f51d39f-e41f-4a36-8da7-c3d9be1b3858" targetNamespace="http://schemas.microsoft.com/office/2006/metadata/properties" ma:root="true" ma:fieldsID="207f78c4425b519fffbe6141fd641459" ns3:_="" ns4:_="">
    <xsd:import namespace="41a68943-6721-478c-8c0e-6c969a54981a"/>
    <xsd:import namespace="5f51d39f-e41f-4a36-8da7-c3d9be1b3858"/>
    <xsd:element name="properties">
      <xsd:complexType>
        <xsd:sequence>
          <xsd:element name="documentManagement">
            <xsd:complexType>
              <xsd:all>
                <xsd:element ref="ns3:NotebookType" minOccurs="0"/>
                <xsd:element ref="ns3:FolderType" minOccurs="0"/>
                <xsd:element ref="ns3:Owner" minOccurs="0"/>
                <xsd:element ref="ns3:DefaultSectionNames" minOccurs="0"/>
                <xsd:element ref="ns3:CultureName" minOccurs="0"/>
                <xsd:element ref="ns3:AppVersion" minOccurs="0"/>
                <xsd:element ref="ns3:Teachers" minOccurs="0"/>
                <xsd:element ref="ns3:Students" minOccurs="0"/>
                <xsd:element ref="ns3:Student_Group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4:SharedWithUsers" minOccurs="0"/>
                <xsd:element ref="ns4:SharedWithDetails" minOccurs="0"/>
                <xsd:element ref="ns4:SharingHintHash" minOccurs="0"/>
                <xsd:element ref="ns3:MediaServiceMetadata" minOccurs="0"/>
                <xsd:element ref="ns3:MediaServiceFastMetadata" minOccurs="0"/>
                <xsd:element ref="ns3:TeamsChannelId" minOccurs="0"/>
                <xsd:element ref="ns3:Math_Settings" minOccurs="0"/>
                <xsd:element ref="ns3:Templates" minOccurs="0"/>
                <xsd:element ref="ns3:Distribution_Groups" minOccurs="0"/>
                <xsd:element ref="ns3:LMS_Mappings" minOccurs="0"/>
                <xsd:element ref="ns3:IsNotebookLocked"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a68943-6721-478c-8c0e-6c969a54981a"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Owner" ma:index="1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1" nillable="true" ma:displayName="Default Section Names" ma:internalName="DefaultSectionNames">
      <xsd:simpleType>
        <xsd:restriction base="dms:Note">
          <xsd:maxLength value="255"/>
        </xsd:restriction>
      </xsd:simpleType>
    </xsd:element>
    <xsd:element name="CultureName" ma:index="12" nillable="true" ma:displayName="Culture Name" ma:internalName="CultureName">
      <xsd:simpleType>
        <xsd:restriction base="dms:Text"/>
      </xsd:simpleType>
    </xsd:element>
    <xsd:element name="AppVersion" ma:index="13" nillable="true" ma:displayName="App Version" ma:internalName="AppVersion">
      <xsd:simpleType>
        <xsd:restriction base="dms:Text"/>
      </xsd:simpleType>
    </xsd:element>
    <xsd:element name="Teachers" ma:index="14"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5"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6"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17" nillable="true" ma:displayName="Invited Teachers" ma:internalName="Invited_Teachers">
      <xsd:simpleType>
        <xsd:restriction base="dms:Note">
          <xsd:maxLength value="255"/>
        </xsd:restriction>
      </xsd:simpleType>
    </xsd:element>
    <xsd:element name="Invited_Students" ma:index="18" nillable="true" ma:displayName="Invited Students" ma:internalName="Invited_Students">
      <xsd:simpleType>
        <xsd:restriction base="dms:Note">
          <xsd:maxLength value="255"/>
        </xsd:restriction>
      </xsd:simpleType>
    </xsd:element>
    <xsd:element name="Self_Registration_Enabled" ma:index="19" nillable="true" ma:displayName="Self Registration Enabled" ma:internalName="Self_Registration_Enabled">
      <xsd:simpleType>
        <xsd:restriction base="dms:Boolean"/>
      </xsd:simpleType>
    </xsd:element>
    <xsd:element name="Has_Teacher_Only_SectionGroup" ma:index="20" nillable="true" ma:displayName="Has Teacher Only SectionGroup" ma:internalName="Has_Teacher_Only_SectionGroup">
      <xsd:simpleType>
        <xsd:restriction base="dms:Boolean"/>
      </xsd:simpleType>
    </xsd:element>
    <xsd:element name="Is_Collaboration_Space_Locked" ma:index="21" nillable="true" ma:displayName="Is Collaboration Space Locked" ma:internalName="Is_Collaboration_Space_Locked">
      <xsd:simpleType>
        <xsd:restriction base="dms:Boolean"/>
      </xsd:simpleType>
    </xsd:element>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TeamsChannelId" ma:index="27" nillable="true" ma:displayName="Teams Channel Id" ma:internalName="TeamsChannelId">
      <xsd:simpleType>
        <xsd:restriction base="dms:Text"/>
      </xsd:simpleType>
    </xsd:element>
    <xsd:element name="Math_Settings" ma:index="28" nillable="true" ma:displayName="Math Settings" ma:internalName="Math_Settings">
      <xsd:simpleType>
        <xsd:restriction base="dms:Text"/>
      </xsd:simpleType>
    </xsd:element>
    <xsd:element name="Templates" ma:index="29" nillable="true" ma:displayName="Templates" ma:internalName="Templates">
      <xsd:simpleType>
        <xsd:restriction base="dms:Note">
          <xsd:maxLength value="255"/>
        </xsd:restriction>
      </xsd:simpleType>
    </xsd:element>
    <xsd:element name="Distribution_Groups" ma:index="30" nillable="true" ma:displayName="Distribution Groups" ma:internalName="Distribution_Groups">
      <xsd:simpleType>
        <xsd:restriction base="dms:Note">
          <xsd:maxLength value="255"/>
        </xsd:restriction>
      </xsd:simpleType>
    </xsd:element>
    <xsd:element name="LMS_Mappings" ma:index="31" nillable="true" ma:displayName="LMS Mappings" ma:internalName="LMS_Mappings">
      <xsd:simpleType>
        <xsd:restriction base="dms:Note">
          <xsd:maxLength value="255"/>
        </xsd:restriction>
      </xsd:simpleType>
    </xsd:element>
    <xsd:element name="IsNotebookLocked" ma:index="32" nillable="true" ma:displayName="Is Notebook Locked" ma:internalName="IsNotebookLocked">
      <xsd:simpleType>
        <xsd:restriction base="dms:Boolean"/>
      </xsd:simpleType>
    </xsd:element>
    <xsd:element name="MediaServiceAutoTags" ma:index="33" nillable="true" ma:displayName="Tags" ma:internalName="MediaServiceAutoTags" ma:readOnly="true">
      <xsd:simpleType>
        <xsd:restriction base="dms:Text"/>
      </xsd:simpleType>
    </xsd:element>
    <xsd:element name="MediaServiceOCR" ma:index="34" nillable="true" ma:displayName="Extracted Text" ma:internalName="MediaServiceOCR" ma:readOnly="true">
      <xsd:simpleType>
        <xsd:restriction base="dms:Note">
          <xsd:maxLength value="255"/>
        </xsd:restriction>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MediaServiceDateTaken" ma:index="37" nillable="true" ma:displayName="MediaServiceDateTaken" ma:hidden="true" ma:internalName="MediaServiceDateTaken" ma:readOnly="true">
      <xsd:simpleType>
        <xsd:restriction base="dms:Text"/>
      </xsd:simpleType>
    </xsd:element>
    <xsd:element name="MediaServiceAutoKeyPoints" ma:index="38" nillable="true" ma:displayName="MediaServiceAutoKeyPoints" ma:hidden="true" ma:internalName="MediaServiceAutoKeyPoints" ma:readOnly="true">
      <xsd:simpleType>
        <xsd:restriction base="dms:Note"/>
      </xsd:simpleType>
    </xsd:element>
    <xsd:element name="MediaServiceKeyPoints" ma:index="3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f51d39f-e41f-4a36-8da7-c3d9be1b3858" elementFormDefault="qualified">
    <xsd:import namespace="http://schemas.microsoft.com/office/2006/documentManagement/types"/>
    <xsd:import namespace="http://schemas.microsoft.com/office/infopath/2007/PartnerControls"/>
    <xsd:element name="SharedWithUsers" ma:index="2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description="" ma:internalName="SharedWithDetails" ma:readOnly="true">
      <xsd:simpleType>
        <xsd:restriction base="dms:Note">
          <xsd:maxLength value="255"/>
        </xsd:restriction>
      </xsd:simpleType>
    </xsd:element>
    <xsd:element name="SharingHintHash" ma:index="24"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0DE417-52B6-44DE-90A1-41E92F3FBF21}">
  <ds:schemaRefs>
    <ds:schemaRef ds:uri="http://purl.org/dc/terms/"/>
    <ds:schemaRef ds:uri="http://purl.org/dc/elements/1.1/"/>
    <ds:schemaRef ds:uri="http://purl.org/dc/dcmitype/"/>
    <ds:schemaRef ds:uri="41a68943-6721-478c-8c0e-6c969a54981a"/>
    <ds:schemaRef ds:uri="5f51d39f-e41f-4a36-8da7-c3d9be1b3858"/>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7C24342E-0880-4437-B196-B043A6E9DF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a68943-6721-478c-8c0e-6c969a54981a"/>
    <ds:schemaRef ds:uri="5f51d39f-e41f-4a36-8da7-c3d9be1b38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3868E31-32B2-4BB8-9A66-05DF4F04AA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283</TotalTime>
  <Words>985</Words>
  <Application>Microsoft Office PowerPoint</Application>
  <PresentationFormat>Widescreen</PresentationFormat>
  <Paragraphs>82</Paragraphs>
  <Slides>12</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Segoe UI</vt:lpstr>
      <vt:lpstr>Segoe UI Light</vt:lpstr>
      <vt:lpstr>Segoe UI Semilight</vt:lpstr>
      <vt:lpstr>Tema sustava Office</vt:lpstr>
      <vt:lpstr>O kojem se biblijskom događaju radi?</vt:lpstr>
      <vt:lpstr>O kojem se biblijskom događaju radi?</vt:lpstr>
      <vt:lpstr>O kojem se biblijskom događaju radi?</vt:lpstr>
      <vt:lpstr>Katolički vjeronauk,  5. razred OŠ  Isus liječi</vt:lpstr>
      <vt:lpstr>PowerPoint Presentation</vt:lpstr>
      <vt:lpstr>1. Mini-istraživački zadatak (rad u paru)</vt:lpstr>
      <vt:lpstr>Vjera te tvoja spasila!</vt:lpstr>
      <vt:lpstr>PowerPoint Presentation</vt:lpstr>
      <vt:lpstr>2. Mini-istraživački zadatak (rad u paru)</vt:lpstr>
      <vt:lpstr>Zadatak:</vt:lpstr>
      <vt:lpstr>PowerPoint Presentation</vt:lpstr>
      <vt:lpstr>Literatura i izvori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Katolički vjeronauk, 5. razred Isusov odnos prema bolesnima i grešnima</dc:title>
  <dc:creator>TIHANA PETKOVIĆ</dc:creator>
  <cp:lastModifiedBy>Tihana Petković</cp:lastModifiedBy>
  <cp:revision>75</cp:revision>
  <dcterms:created xsi:type="dcterms:W3CDTF">2021-03-08T08:22:06Z</dcterms:created>
  <dcterms:modified xsi:type="dcterms:W3CDTF">2024-05-26T14:40:44Z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0x010100FE18A51BAE5CF24EB53D54C6F47F8DA1</vt:lpwstr>
  </property>
</Properties>
</file>