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media/image1.png" ContentType="image/png"/>
  <Override PartName="/ppt/media/image2.png" ContentType="image/png"/>
  <Override PartName="/ppt/media/image9.jpeg" ContentType="image/jpeg"/>
  <Override PartName="/ppt/media/image17.jpeg" ContentType="image/jpe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jpeg" ContentType="image/jpeg"/>
  <Override PartName="/ppt/media/image11.jpeg" ContentType="image/jpeg"/>
  <Override PartName="/ppt/media/image12.jpeg" ContentType="image/jpeg"/>
  <Override PartName="/ppt/media/image13.png" ContentType="image/png"/>
  <Override PartName="/ppt/media/image14.png" ContentType="image/png"/>
  <Override PartName="/ppt/media/image15.jpeg" ContentType="image/jpeg"/>
  <Override PartName="/ppt/media/image16.jpeg" ContentType="image/jpeg"/>
  <Override PartName="/ppt/media/image18.jpeg" ContentType="image/jpeg"/>
  <Override PartName="/ppt/media/image22.png" ContentType="image/png"/>
  <Override PartName="/ppt/media/image19.jpeg" ContentType="image/jpeg"/>
  <Override PartName="/ppt/media/image20.jpeg" ContentType="image/jpeg"/>
  <Override PartName="/ppt/media/image21.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27" name="PlaceHolder 2"/>
          <p:cNvSpPr>
            <a:spLocks noGrp="1"/>
          </p:cNvSpPr>
          <p:nvPr>
            <p:ph type="body"/>
          </p:nvPr>
        </p:nvSpPr>
        <p:spPr>
          <a:xfrm>
            <a:off x="311760" y="1152360"/>
            <a:ext cx="852012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28" name="PlaceHolder 3"/>
          <p:cNvSpPr>
            <a:spLocks noGrp="1"/>
          </p:cNvSpPr>
          <p:nvPr>
            <p:ph type="body"/>
          </p:nvPr>
        </p:nvSpPr>
        <p:spPr>
          <a:xfrm>
            <a:off x="311760" y="2936880"/>
            <a:ext cx="852012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30" name="PlaceHolder 2"/>
          <p:cNvSpPr>
            <a:spLocks noGrp="1"/>
          </p:cNvSpPr>
          <p:nvPr>
            <p:ph type="body"/>
          </p:nvPr>
        </p:nvSpPr>
        <p:spPr>
          <a:xfrm>
            <a:off x="31176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31" name="PlaceHolder 3"/>
          <p:cNvSpPr>
            <a:spLocks noGrp="1"/>
          </p:cNvSpPr>
          <p:nvPr>
            <p:ph type="body"/>
          </p:nvPr>
        </p:nvSpPr>
        <p:spPr>
          <a:xfrm>
            <a:off x="467784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32" name="PlaceHolder 4"/>
          <p:cNvSpPr>
            <a:spLocks noGrp="1"/>
          </p:cNvSpPr>
          <p:nvPr>
            <p:ph type="body"/>
          </p:nvPr>
        </p:nvSpPr>
        <p:spPr>
          <a:xfrm>
            <a:off x="311760" y="293688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33" name="PlaceHolder 5"/>
          <p:cNvSpPr>
            <a:spLocks noGrp="1"/>
          </p:cNvSpPr>
          <p:nvPr>
            <p:ph type="body"/>
          </p:nvPr>
        </p:nvSpPr>
        <p:spPr>
          <a:xfrm>
            <a:off x="4677840" y="293688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35" name="PlaceHolder 2"/>
          <p:cNvSpPr>
            <a:spLocks noGrp="1"/>
          </p:cNvSpPr>
          <p:nvPr>
            <p:ph type="body"/>
          </p:nvPr>
        </p:nvSpPr>
        <p:spPr>
          <a:xfrm>
            <a:off x="311760" y="115236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36" name="PlaceHolder 3"/>
          <p:cNvSpPr>
            <a:spLocks noGrp="1"/>
          </p:cNvSpPr>
          <p:nvPr>
            <p:ph type="body"/>
          </p:nvPr>
        </p:nvSpPr>
        <p:spPr>
          <a:xfrm>
            <a:off x="3192480" y="115236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37" name="PlaceHolder 4"/>
          <p:cNvSpPr>
            <a:spLocks noGrp="1"/>
          </p:cNvSpPr>
          <p:nvPr>
            <p:ph type="body"/>
          </p:nvPr>
        </p:nvSpPr>
        <p:spPr>
          <a:xfrm>
            <a:off x="6073200" y="115236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38" name="PlaceHolder 5"/>
          <p:cNvSpPr>
            <a:spLocks noGrp="1"/>
          </p:cNvSpPr>
          <p:nvPr>
            <p:ph type="body"/>
          </p:nvPr>
        </p:nvSpPr>
        <p:spPr>
          <a:xfrm>
            <a:off x="311760" y="293688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39" name="PlaceHolder 6"/>
          <p:cNvSpPr>
            <a:spLocks noGrp="1"/>
          </p:cNvSpPr>
          <p:nvPr>
            <p:ph type="body"/>
          </p:nvPr>
        </p:nvSpPr>
        <p:spPr>
          <a:xfrm>
            <a:off x="3192480" y="293688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40" name="PlaceHolder 7"/>
          <p:cNvSpPr>
            <a:spLocks noGrp="1"/>
          </p:cNvSpPr>
          <p:nvPr>
            <p:ph type="body"/>
          </p:nvPr>
        </p:nvSpPr>
        <p:spPr>
          <a:xfrm>
            <a:off x="6073200" y="293688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46" name="PlaceHolder 2"/>
          <p:cNvSpPr>
            <a:spLocks noGrp="1"/>
          </p:cNvSpPr>
          <p:nvPr>
            <p:ph type="subTitle"/>
          </p:nvPr>
        </p:nvSpPr>
        <p:spPr>
          <a:xfrm>
            <a:off x="311760" y="1152360"/>
            <a:ext cx="8520120" cy="3416040"/>
          </a:xfrm>
          <a:prstGeom prst="rect">
            <a:avLst/>
          </a:prstGeom>
        </p:spPr>
        <p:txBody>
          <a:bodyPr lIns="0" rIns="0" tIns="0" bIns="0" anchor="ctr">
            <a:spAutoFit/>
          </a:bodyPr>
          <a:p>
            <a:pPr algn="ctr"/>
            <a:endParaRPr b="0" lang="hr-H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48" name="PlaceHolder 2"/>
          <p:cNvSpPr>
            <a:spLocks noGrp="1"/>
          </p:cNvSpPr>
          <p:nvPr>
            <p:ph type="body"/>
          </p:nvPr>
        </p:nvSpPr>
        <p:spPr>
          <a:xfrm>
            <a:off x="311760" y="1152360"/>
            <a:ext cx="8520120" cy="341604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50" name="PlaceHolder 2"/>
          <p:cNvSpPr>
            <a:spLocks noGrp="1"/>
          </p:cNvSpPr>
          <p:nvPr>
            <p:ph type="body"/>
          </p:nvPr>
        </p:nvSpPr>
        <p:spPr>
          <a:xfrm>
            <a:off x="311760" y="1152360"/>
            <a:ext cx="4157640" cy="3416040"/>
          </a:xfrm>
          <a:prstGeom prst="rect">
            <a:avLst/>
          </a:prstGeom>
        </p:spPr>
        <p:txBody>
          <a:bodyPr lIns="0" rIns="0" tIns="0" bIns="0">
            <a:normAutofit/>
          </a:bodyPr>
          <a:p>
            <a:endParaRPr b="0" lang="hr-HR" sz="1400" spc="-1" strike="noStrike">
              <a:solidFill>
                <a:srgbClr val="000000"/>
              </a:solidFill>
              <a:latin typeface="Arial"/>
            </a:endParaRPr>
          </a:p>
        </p:txBody>
      </p:sp>
      <p:sp>
        <p:nvSpPr>
          <p:cNvPr id="51" name="PlaceHolder 3"/>
          <p:cNvSpPr>
            <a:spLocks noGrp="1"/>
          </p:cNvSpPr>
          <p:nvPr>
            <p:ph type="body"/>
          </p:nvPr>
        </p:nvSpPr>
        <p:spPr>
          <a:xfrm>
            <a:off x="4677840" y="1152360"/>
            <a:ext cx="4157640" cy="341604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311760" y="391320"/>
            <a:ext cx="8520120" cy="2901600"/>
          </a:xfrm>
          <a:prstGeom prst="rect">
            <a:avLst/>
          </a:prstGeom>
        </p:spPr>
        <p:txBody>
          <a:bodyPr lIns="0" rIns="0" tIns="0" bIns="0" anchor="ctr">
            <a:spAutoFit/>
          </a:bodyPr>
          <a:p>
            <a:pPr algn="ctr"/>
            <a:endParaRPr b="0" lang="hr-H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55" name="PlaceHolder 2"/>
          <p:cNvSpPr>
            <a:spLocks noGrp="1"/>
          </p:cNvSpPr>
          <p:nvPr>
            <p:ph type="body"/>
          </p:nvPr>
        </p:nvSpPr>
        <p:spPr>
          <a:xfrm>
            <a:off x="31176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56" name="PlaceHolder 3"/>
          <p:cNvSpPr>
            <a:spLocks noGrp="1"/>
          </p:cNvSpPr>
          <p:nvPr>
            <p:ph type="body"/>
          </p:nvPr>
        </p:nvSpPr>
        <p:spPr>
          <a:xfrm>
            <a:off x="4677840" y="1152360"/>
            <a:ext cx="4157640" cy="3416040"/>
          </a:xfrm>
          <a:prstGeom prst="rect">
            <a:avLst/>
          </a:prstGeom>
        </p:spPr>
        <p:txBody>
          <a:bodyPr lIns="0" rIns="0" tIns="0" bIns="0">
            <a:normAutofit/>
          </a:bodyPr>
          <a:p>
            <a:endParaRPr b="0" lang="hr-HR" sz="1400" spc="-1" strike="noStrike">
              <a:solidFill>
                <a:srgbClr val="000000"/>
              </a:solidFill>
              <a:latin typeface="Arial"/>
            </a:endParaRPr>
          </a:p>
        </p:txBody>
      </p:sp>
      <p:sp>
        <p:nvSpPr>
          <p:cNvPr id="57" name="PlaceHolder 4"/>
          <p:cNvSpPr>
            <a:spLocks noGrp="1"/>
          </p:cNvSpPr>
          <p:nvPr>
            <p:ph type="body"/>
          </p:nvPr>
        </p:nvSpPr>
        <p:spPr>
          <a:xfrm>
            <a:off x="311760" y="293688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6" name="PlaceHolder 2"/>
          <p:cNvSpPr>
            <a:spLocks noGrp="1"/>
          </p:cNvSpPr>
          <p:nvPr>
            <p:ph type="subTitle"/>
          </p:nvPr>
        </p:nvSpPr>
        <p:spPr>
          <a:xfrm>
            <a:off x="311760" y="1152360"/>
            <a:ext cx="8520120" cy="3416040"/>
          </a:xfrm>
          <a:prstGeom prst="rect">
            <a:avLst/>
          </a:prstGeom>
        </p:spPr>
        <p:txBody>
          <a:bodyPr lIns="0" rIns="0" tIns="0" bIns="0" anchor="ctr">
            <a:spAutoFit/>
          </a:bodyPr>
          <a:p>
            <a:pPr algn="ctr"/>
            <a:endParaRPr b="0" lang="hr-H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59" name="PlaceHolder 2"/>
          <p:cNvSpPr>
            <a:spLocks noGrp="1"/>
          </p:cNvSpPr>
          <p:nvPr>
            <p:ph type="body"/>
          </p:nvPr>
        </p:nvSpPr>
        <p:spPr>
          <a:xfrm>
            <a:off x="311760" y="1152360"/>
            <a:ext cx="4157640" cy="3416040"/>
          </a:xfrm>
          <a:prstGeom prst="rect">
            <a:avLst/>
          </a:prstGeom>
        </p:spPr>
        <p:txBody>
          <a:bodyPr lIns="0" rIns="0" tIns="0" bIns="0">
            <a:normAutofit/>
          </a:bodyPr>
          <a:p>
            <a:endParaRPr b="0" lang="hr-HR" sz="1400" spc="-1" strike="noStrike">
              <a:solidFill>
                <a:srgbClr val="000000"/>
              </a:solidFill>
              <a:latin typeface="Arial"/>
            </a:endParaRPr>
          </a:p>
        </p:txBody>
      </p:sp>
      <p:sp>
        <p:nvSpPr>
          <p:cNvPr id="60" name="PlaceHolder 3"/>
          <p:cNvSpPr>
            <a:spLocks noGrp="1"/>
          </p:cNvSpPr>
          <p:nvPr>
            <p:ph type="body"/>
          </p:nvPr>
        </p:nvSpPr>
        <p:spPr>
          <a:xfrm>
            <a:off x="467784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61" name="PlaceHolder 4"/>
          <p:cNvSpPr>
            <a:spLocks noGrp="1"/>
          </p:cNvSpPr>
          <p:nvPr>
            <p:ph type="body"/>
          </p:nvPr>
        </p:nvSpPr>
        <p:spPr>
          <a:xfrm>
            <a:off x="4677840" y="293688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63" name="PlaceHolder 2"/>
          <p:cNvSpPr>
            <a:spLocks noGrp="1"/>
          </p:cNvSpPr>
          <p:nvPr>
            <p:ph type="body"/>
          </p:nvPr>
        </p:nvSpPr>
        <p:spPr>
          <a:xfrm>
            <a:off x="31176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64" name="PlaceHolder 3"/>
          <p:cNvSpPr>
            <a:spLocks noGrp="1"/>
          </p:cNvSpPr>
          <p:nvPr>
            <p:ph type="body"/>
          </p:nvPr>
        </p:nvSpPr>
        <p:spPr>
          <a:xfrm>
            <a:off x="467784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65" name="PlaceHolder 4"/>
          <p:cNvSpPr>
            <a:spLocks noGrp="1"/>
          </p:cNvSpPr>
          <p:nvPr>
            <p:ph type="body"/>
          </p:nvPr>
        </p:nvSpPr>
        <p:spPr>
          <a:xfrm>
            <a:off x="311760" y="2936880"/>
            <a:ext cx="852012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67" name="PlaceHolder 2"/>
          <p:cNvSpPr>
            <a:spLocks noGrp="1"/>
          </p:cNvSpPr>
          <p:nvPr>
            <p:ph type="body"/>
          </p:nvPr>
        </p:nvSpPr>
        <p:spPr>
          <a:xfrm>
            <a:off x="311760" y="1152360"/>
            <a:ext cx="852012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68" name="PlaceHolder 3"/>
          <p:cNvSpPr>
            <a:spLocks noGrp="1"/>
          </p:cNvSpPr>
          <p:nvPr>
            <p:ph type="body"/>
          </p:nvPr>
        </p:nvSpPr>
        <p:spPr>
          <a:xfrm>
            <a:off x="311760" y="2936880"/>
            <a:ext cx="852012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70" name="PlaceHolder 2"/>
          <p:cNvSpPr>
            <a:spLocks noGrp="1"/>
          </p:cNvSpPr>
          <p:nvPr>
            <p:ph type="body"/>
          </p:nvPr>
        </p:nvSpPr>
        <p:spPr>
          <a:xfrm>
            <a:off x="31176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71" name="PlaceHolder 3"/>
          <p:cNvSpPr>
            <a:spLocks noGrp="1"/>
          </p:cNvSpPr>
          <p:nvPr>
            <p:ph type="body"/>
          </p:nvPr>
        </p:nvSpPr>
        <p:spPr>
          <a:xfrm>
            <a:off x="467784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72" name="PlaceHolder 4"/>
          <p:cNvSpPr>
            <a:spLocks noGrp="1"/>
          </p:cNvSpPr>
          <p:nvPr>
            <p:ph type="body"/>
          </p:nvPr>
        </p:nvSpPr>
        <p:spPr>
          <a:xfrm>
            <a:off x="311760" y="293688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73" name="PlaceHolder 5"/>
          <p:cNvSpPr>
            <a:spLocks noGrp="1"/>
          </p:cNvSpPr>
          <p:nvPr>
            <p:ph type="body"/>
          </p:nvPr>
        </p:nvSpPr>
        <p:spPr>
          <a:xfrm>
            <a:off x="4677840" y="293688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75" name="PlaceHolder 2"/>
          <p:cNvSpPr>
            <a:spLocks noGrp="1"/>
          </p:cNvSpPr>
          <p:nvPr>
            <p:ph type="body"/>
          </p:nvPr>
        </p:nvSpPr>
        <p:spPr>
          <a:xfrm>
            <a:off x="311760" y="115236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76" name="PlaceHolder 3"/>
          <p:cNvSpPr>
            <a:spLocks noGrp="1"/>
          </p:cNvSpPr>
          <p:nvPr>
            <p:ph type="body"/>
          </p:nvPr>
        </p:nvSpPr>
        <p:spPr>
          <a:xfrm>
            <a:off x="3192480" y="115236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77" name="PlaceHolder 4"/>
          <p:cNvSpPr>
            <a:spLocks noGrp="1"/>
          </p:cNvSpPr>
          <p:nvPr>
            <p:ph type="body"/>
          </p:nvPr>
        </p:nvSpPr>
        <p:spPr>
          <a:xfrm>
            <a:off x="6073200" y="115236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78" name="PlaceHolder 5"/>
          <p:cNvSpPr>
            <a:spLocks noGrp="1"/>
          </p:cNvSpPr>
          <p:nvPr>
            <p:ph type="body"/>
          </p:nvPr>
        </p:nvSpPr>
        <p:spPr>
          <a:xfrm>
            <a:off x="311760" y="293688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79" name="PlaceHolder 6"/>
          <p:cNvSpPr>
            <a:spLocks noGrp="1"/>
          </p:cNvSpPr>
          <p:nvPr>
            <p:ph type="body"/>
          </p:nvPr>
        </p:nvSpPr>
        <p:spPr>
          <a:xfrm>
            <a:off x="3192480" y="293688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80" name="PlaceHolder 7"/>
          <p:cNvSpPr>
            <a:spLocks noGrp="1"/>
          </p:cNvSpPr>
          <p:nvPr>
            <p:ph type="body"/>
          </p:nvPr>
        </p:nvSpPr>
        <p:spPr>
          <a:xfrm>
            <a:off x="6073200" y="2936880"/>
            <a:ext cx="274320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8" name="PlaceHolder 2"/>
          <p:cNvSpPr>
            <a:spLocks noGrp="1"/>
          </p:cNvSpPr>
          <p:nvPr>
            <p:ph type="body"/>
          </p:nvPr>
        </p:nvSpPr>
        <p:spPr>
          <a:xfrm>
            <a:off x="311760" y="1152360"/>
            <a:ext cx="8520120" cy="341604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10" name="PlaceHolder 2"/>
          <p:cNvSpPr>
            <a:spLocks noGrp="1"/>
          </p:cNvSpPr>
          <p:nvPr>
            <p:ph type="body"/>
          </p:nvPr>
        </p:nvSpPr>
        <p:spPr>
          <a:xfrm>
            <a:off x="311760" y="1152360"/>
            <a:ext cx="4157640" cy="3416040"/>
          </a:xfrm>
          <a:prstGeom prst="rect">
            <a:avLst/>
          </a:prstGeom>
        </p:spPr>
        <p:txBody>
          <a:bodyPr lIns="0" rIns="0" tIns="0" bIns="0">
            <a:normAutofit/>
          </a:bodyPr>
          <a:p>
            <a:endParaRPr b="0" lang="hr-HR" sz="1400" spc="-1" strike="noStrike">
              <a:solidFill>
                <a:srgbClr val="000000"/>
              </a:solidFill>
              <a:latin typeface="Arial"/>
            </a:endParaRPr>
          </a:p>
        </p:txBody>
      </p:sp>
      <p:sp>
        <p:nvSpPr>
          <p:cNvPr id="11" name="PlaceHolder 3"/>
          <p:cNvSpPr>
            <a:spLocks noGrp="1"/>
          </p:cNvSpPr>
          <p:nvPr>
            <p:ph type="body"/>
          </p:nvPr>
        </p:nvSpPr>
        <p:spPr>
          <a:xfrm>
            <a:off x="4677840" y="1152360"/>
            <a:ext cx="4157640" cy="341604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311760" y="391320"/>
            <a:ext cx="8520120" cy="2901600"/>
          </a:xfrm>
          <a:prstGeom prst="rect">
            <a:avLst/>
          </a:prstGeom>
        </p:spPr>
        <p:txBody>
          <a:bodyPr lIns="0" rIns="0" tIns="0" bIns="0" anchor="ctr">
            <a:spAutoFit/>
          </a:bodyPr>
          <a:p>
            <a:pPr algn="ctr"/>
            <a:endParaRPr b="0" lang="hr-H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15" name="PlaceHolder 2"/>
          <p:cNvSpPr>
            <a:spLocks noGrp="1"/>
          </p:cNvSpPr>
          <p:nvPr>
            <p:ph type="body"/>
          </p:nvPr>
        </p:nvSpPr>
        <p:spPr>
          <a:xfrm>
            <a:off x="31176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16" name="PlaceHolder 3"/>
          <p:cNvSpPr>
            <a:spLocks noGrp="1"/>
          </p:cNvSpPr>
          <p:nvPr>
            <p:ph type="body"/>
          </p:nvPr>
        </p:nvSpPr>
        <p:spPr>
          <a:xfrm>
            <a:off x="4677840" y="1152360"/>
            <a:ext cx="4157640" cy="3416040"/>
          </a:xfrm>
          <a:prstGeom prst="rect">
            <a:avLst/>
          </a:prstGeom>
        </p:spPr>
        <p:txBody>
          <a:bodyPr lIns="0" rIns="0" tIns="0" bIns="0">
            <a:normAutofit/>
          </a:bodyPr>
          <a:p>
            <a:endParaRPr b="0" lang="hr-HR" sz="1400" spc="-1" strike="noStrike">
              <a:solidFill>
                <a:srgbClr val="000000"/>
              </a:solidFill>
              <a:latin typeface="Arial"/>
            </a:endParaRPr>
          </a:p>
        </p:txBody>
      </p:sp>
      <p:sp>
        <p:nvSpPr>
          <p:cNvPr id="17" name="PlaceHolder 4"/>
          <p:cNvSpPr>
            <a:spLocks noGrp="1"/>
          </p:cNvSpPr>
          <p:nvPr>
            <p:ph type="body"/>
          </p:nvPr>
        </p:nvSpPr>
        <p:spPr>
          <a:xfrm>
            <a:off x="311760" y="293688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19" name="PlaceHolder 2"/>
          <p:cNvSpPr>
            <a:spLocks noGrp="1"/>
          </p:cNvSpPr>
          <p:nvPr>
            <p:ph type="body"/>
          </p:nvPr>
        </p:nvSpPr>
        <p:spPr>
          <a:xfrm>
            <a:off x="311760" y="1152360"/>
            <a:ext cx="4157640" cy="3416040"/>
          </a:xfrm>
          <a:prstGeom prst="rect">
            <a:avLst/>
          </a:prstGeom>
        </p:spPr>
        <p:txBody>
          <a:bodyPr lIns="0" rIns="0" tIns="0" bIns="0">
            <a:normAutofit/>
          </a:bodyPr>
          <a:p>
            <a:endParaRPr b="0" lang="hr-HR" sz="1400" spc="-1" strike="noStrike">
              <a:solidFill>
                <a:srgbClr val="000000"/>
              </a:solidFill>
              <a:latin typeface="Arial"/>
            </a:endParaRPr>
          </a:p>
        </p:txBody>
      </p:sp>
      <p:sp>
        <p:nvSpPr>
          <p:cNvPr id="20" name="PlaceHolder 3"/>
          <p:cNvSpPr>
            <a:spLocks noGrp="1"/>
          </p:cNvSpPr>
          <p:nvPr>
            <p:ph type="body"/>
          </p:nvPr>
        </p:nvSpPr>
        <p:spPr>
          <a:xfrm>
            <a:off x="467784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21" name="PlaceHolder 4"/>
          <p:cNvSpPr>
            <a:spLocks noGrp="1"/>
          </p:cNvSpPr>
          <p:nvPr>
            <p:ph type="body"/>
          </p:nvPr>
        </p:nvSpPr>
        <p:spPr>
          <a:xfrm>
            <a:off x="4677840" y="293688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311760" y="391320"/>
            <a:ext cx="8520120" cy="625680"/>
          </a:xfrm>
          <a:prstGeom prst="rect">
            <a:avLst/>
          </a:prstGeom>
        </p:spPr>
        <p:txBody>
          <a:bodyPr lIns="0" rIns="0" tIns="0" bIns="0" anchor="ctr">
            <a:spAutoFit/>
          </a:bodyPr>
          <a:p>
            <a:endParaRPr b="0" lang="hr-HR" sz="1400" spc="-1" strike="noStrike">
              <a:solidFill>
                <a:srgbClr val="000000"/>
              </a:solidFill>
              <a:latin typeface="Arial"/>
            </a:endParaRPr>
          </a:p>
        </p:txBody>
      </p:sp>
      <p:sp>
        <p:nvSpPr>
          <p:cNvPr id="23" name="PlaceHolder 2"/>
          <p:cNvSpPr>
            <a:spLocks noGrp="1"/>
          </p:cNvSpPr>
          <p:nvPr>
            <p:ph type="body"/>
          </p:nvPr>
        </p:nvSpPr>
        <p:spPr>
          <a:xfrm>
            <a:off x="31176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24" name="PlaceHolder 3"/>
          <p:cNvSpPr>
            <a:spLocks noGrp="1"/>
          </p:cNvSpPr>
          <p:nvPr>
            <p:ph type="body"/>
          </p:nvPr>
        </p:nvSpPr>
        <p:spPr>
          <a:xfrm>
            <a:off x="4677840" y="1152360"/>
            <a:ext cx="4157640" cy="1629360"/>
          </a:xfrm>
          <a:prstGeom prst="rect">
            <a:avLst/>
          </a:prstGeom>
        </p:spPr>
        <p:txBody>
          <a:bodyPr lIns="0" rIns="0" tIns="0" bIns="0">
            <a:normAutofit/>
          </a:bodyPr>
          <a:p>
            <a:endParaRPr b="0" lang="hr-HR" sz="1400" spc="-1" strike="noStrike">
              <a:solidFill>
                <a:srgbClr val="000000"/>
              </a:solidFill>
              <a:latin typeface="Arial"/>
            </a:endParaRPr>
          </a:p>
        </p:txBody>
      </p:sp>
      <p:sp>
        <p:nvSpPr>
          <p:cNvPr id="25" name="PlaceHolder 4"/>
          <p:cNvSpPr>
            <a:spLocks noGrp="1"/>
          </p:cNvSpPr>
          <p:nvPr>
            <p:ph type="body"/>
          </p:nvPr>
        </p:nvSpPr>
        <p:spPr>
          <a:xfrm>
            <a:off x="311760" y="2936880"/>
            <a:ext cx="8520120" cy="1629360"/>
          </a:xfrm>
          <a:prstGeom prst="rect">
            <a:avLst/>
          </a:prstGeom>
        </p:spPr>
        <p:txBody>
          <a:bodyPr lIns="0" rIns="0" tIns="0" bIns="0">
            <a:normAutofit/>
          </a:bodyPr>
          <a:p>
            <a:endParaRPr b="0" lang="hr-HR" sz="14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2748960" y="748800"/>
            <a:ext cx="3645720" cy="3645720"/>
          </a:xfrm>
          <a:prstGeom prst="rect">
            <a:avLst/>
          </a:prstGeom>
          <a:solidFill>
            <a:schemeClr val="dk1"/>
          </a:solidFill>
          <a:ln>
            <a:noFill/>
          </a:ln>
        </p:spPr>
        <p:style>
          <a:lnRef idx="0"/>
          <a:fillRef idx="0"/>
          <a:effectRef idx="0"/>
          <a:fontRef idx="minor"/>
        </p:style>
      </p:sp>
      <p:sp>
        <p:nvSpPr>
          <p:cNvPr id="1" name="CustomShape 2"/>
          <p:cNvSpPr/>
          <p:nvPr/>
        </p:nvSpPr>
        <p:spPr>
          <a:xfrm>
            <a:off x="2993040" y="992880"/>
            <a:ext cx="3157920" cy="3157920"/>
          </a:xfrm>
          <a:prstGeom prst="rect">
            <a:avLst/>
          </a:prstGeom>
          <a:noFill/>
          <a:ln w="28440">
            <a:solidFill>
              <a:schemeClr val="lt1"/>
            </a:solidFill>
            <a:miter/>
          </a:ln>
        </p:spPr>
        <p:style>
          <a:lnRef idx="0"/>
          <a:fillRef idx="0"/>
          <a:effectRef idx="0"/>
          <a:fontRef idx="minor"/>
        </p:style>
      </p:sp>
      <p:sp>
        <p:nvSpPr>
          <p:cNvPr id="2" name="PlaceHolder 3"/>
          <p:cNvSpPr>
            <a:spLocks noGrp="1"/>
          </p:cNvSpPr>
          <p:nvPr>
            <p:ph type="title"/>
          </p:nvPr>
        </p:nvSpPr>
        <p:spPr>
          <a:xfrm>
            <a:off x="3096360" y="1627200"/>
            <a:ext cx="2950920" cy="1584000"/>
          </a:xfrm>
          <a:prstGeom prst="rect">
            <a:avLst/>
          </a:prstGeom>
        </p:spPr>
        <p:txBody>
          <a:bodyPr tIns="91440" bIns="91440" anchor="ctr">
            <a:normAutofit fontScale="60000"/>
          </a:bodyPr>
          <a:p>
            <a:r>
              <a:rPr b="0" lang="hr-HR" sz="3200" spc="-1" strike="noStrike">
                <a:solidFill>
                  <a:srgbClr val="000000"/>
                </a:solidFill>
                <a:latin typeface="Arial"/>
              </a:rPr>
              <a:t>Kliknite za uređivanje oblika naslova teksta</a:t>
            </a:r>
            <a:endParaRPr b="0" lang="hr-HR" sz="3200" spc="-1" strike="noStrike">
              <a:solidFill>
                <a:srgbClr val="000000"/>
              </a:solidFill>
              <a:latin typeface="Arial"/>
            </a:endParaRPr>
          </a:p>
        </p:txBody>
      </p:sp>
      <p:sp>
        <p:nvSpPr>
          <p:cNvPr id="3" name="PlaceHolder 4"/>
          <p:cNvSpPr>
            <a:spLocks noGrp="1"/>
          </p:cNvSpPr>
          <p:nvPr>
            <p:ph type="sldNum"/>
          </p:nvPr>
        </p:nvSpPr>
        <p:spPr>
          <a:xfrm>
            <a:off x="8490240" y="4681080"/>
            <a:ext cx="548280" cy="393120"/>
          </a:xfrm>
          <a:prstGeom prst="rect">
            <a:avLst/>
          </a:prstGeom>
        </p:spPr>
        <p:txBody>
          <a:bodyPr tIns="91440" bIns="91440" anchor="ctr">
            <a:normAutofit/>
          </a:bodyPr>
          <a:p>
            <a:pPr algn="r">
              <a:lnSpc>
                <a:spcPct val="100000"/>
              </a:lnSpc>
            </a:pPr>
            <a:fld id="{66AE7111-D9A6-493B-9436-EB628607377A}" type="slidenum">
              <a:rPr b="0" lang="hr-HR" sz="1000" spc="-1" strike="noStrike">
                <a:solidFill>
                  <a:srgbClr val="5e696c"/>
                </a:solidFill>
                <a:latin typeface="Lato"/>
                <a:ea typeface="Lato"/>
              </a:rPr>
              <a:t>&lt;number&gt;</a:t>
            </a:fld>
            <a:endParaRPr b="0" lang="hr-HR" sz="1000" spc="-1" strike="noStrike">
              <a:latin typeface="Times New Roman"/>
            </a:endParaRPr>
          </a:p>
        </p:txBody>
      </p:sp>
      <p:sp>
        <p:nvSpPr>
          <p:cNvPr id="4" name="PlaceHolder 5"/>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hr-HR" sz="1400" spc="-1" strike="noStrike">
                <a:solidFill>
                  <a:srgbClr val="000000"/>
                </a:solidFill>
                <a:latin typeface="Arial"/>
              </a:rPr>
              <a:t>Kliknite za uređivanje oblika teksta</a:t>
            </a:r>
            <a:endParaRPr b="0" lang="hr-HR" sz="14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hr-HR" sz="1400" spc="-1" strike="noStrike">
                <a:solidFill>
                  <a:srgbClr val="000000"/>
                </a:solidFill>
                <a:latin typeface="Arial"/>
              </a:rPr>
              <a:t>Druga razina konture</a:t>
            </a:r>
            <a:endParaRPr b="0" lang="hr-HR" sz="14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hr-HR" sz="1400" spc="-1" strike="noStrike">
                <a:solidFill>
                  <a:srgbClr val="000000"/>
                </a:solidFill>
                <a:latin typeface="Arial"/>
              </a:rPr>
              <a:t>Treća razina konture</a:t>
            </a:r>
            <a:endParaRPr b="0" lang="hr-HR" sz="1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hr-HR" sz="1400" spc="-1" strike="noStrike">
                <a:solidFill>
                  <a:srgbClr val="000000"/>
                </a:solidFill>
                <a:latin typeface="Arial"/>
              </a:rPr>
              <a:t>Četvrta razina kontura</a:t>
            </a:r>
            <a:endParaRPr b="0" lang="hr-HR" sz="14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hr-HR" sz="2000" spc="-1" strike="noStrike">
                <a:solidFill>
                  <a:srgbClr val="000000"/>
                </a:solidFill>
                <a:latin typeface="Arial"/>
              </a:rPr>
              <a:t>Peta razina kontura</a:t>
            </a:r>
            <a:endParaRPr b="0" lang="hr-H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hr-HR" sz="2000" spc="-1" strike="noStrike">
                <a:solidFill>
                  <a:srgbClr val="000000"/>
                </a:solidFill>
                <a:latin typeface="Arial"/>
              </a:rPr>
              <a:t>Šesta razina kontura</a:t>
            </a:r>
            <a:endParaRPr b="0" lang="hr-H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hr-HR" sz="2000" spc="-1" strike="noStrike">
                <a:solidFill>
                  <a:srgbClr val="000000"/>
                </a:solidFill>
                <a:latin typeface="Arial"/>
              </a:rPr>
              <a:t>Sedma razina konture</a:t>
            </a:r>
            <a:endParaRPr b="0" lang="hr-H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CustomShape 1"/>
          <p:cNvSpPr/>
          <p:nvPr/>
        </p:nvSpPr>
        <p:spPr>
          <a:xfrm>
            <a:off x="0" y="5045760"/>
            <a:ext cx="9143640" cy="97560"/>
          </a:xfrm>
          <a:prstGeom prst="rect">
            <a:avLst/>
          </a:prstGeom>
          <a:solidFill>
            <a:schemeClr val="dk1"/>
          </a:solidFill>
          <a:ln>
            <a:noFill/>
          </a:ln>
        </p:spPr>
        <p:style>
          <a:lnRef idx="0"/>
          <a:fillRef idx="0"/>
          <a:effectRef idx="0"/>
          <a:fontRef idx="minor"/>
        </p:style>
      </p:sp>
      <p:sp>
        <p:nvSpPr>
          <p:cNvPr id="42" name="PlaceHolder 2"/>
          <p:cNvSpPr>
            <a:spLocks noGrp="1"/>
          </p:cNvSpPr>
          <p:nvPr>
            <p:ph type="title"/>
          </p:nvPr>
        </p:nvSpPr>
        <p:spPr>
          <a:xfrm>
            <a:off x="311760" y="391320"/>
            <a:ext cx="8520120" cy="625680"/>
          </a:xfrm>
          <a:prstGeom prst="rect">
            <a:avLst/>
          </a:prstGeom>
        </p:spPr>
        <p:txBody>
          <a:bodyPr tIns="91440" bIns="91440">
            <a:normAutofit fontScale="94000"/>
          </a:bodyPr>
          <a:p>
            <a:r>
              <a:rPr b="0" lang="hr-HR" sz="3200" spc="-1" strike="noStrike">
                <a:solidFill>
                  <a:srgbClr val="000000"/>
                </a:solidFill>
                <a:latin typeface="Arial"/>
              </a:rPr>
              <a:t>Kliknite za uređivanje oblika naslova teksta</a:t>
            </a:r>
            <a:endParaRPr b="0" lang="hr-HR" sz="3200" spc="-1" strike="noStrike">
              <a:solidFill>
                <a:srgbClr val="000000"/>
              </a:solidFill>
              <a:latin typeface="Arial"/>
            </a:endParaRPr>
          </a:p>
        </p:txBody>
      </p:sp>
      <p:sp>
        <p:nvSpPr>
          <p:cNvPr id="43" name="PlaceHolder 3"/>
          <p:cNvSpPr>
            <a:spLocks noGrp="1"/>
          </p:cNvSpPr>
          <p:nvPr>
            <p:ph type="body"/>
          </p:nvPr>
        </p:nvSpPr>
        <p:spPr>
          <a:xfrm>
            <a:off x="311760" y="1152360"/>
            <a:ext cx="8520120" cy="3416040"/>
          </a:xfrm>
          <a:prstGeom prst="rect">
            <a:avLst/>
          </a:prstGeom>
        </p:spPr>
        <p:txBody>
          <a:bodyPr tIns="91440" bIns="91440">
            <a:normAutofit/>
          </a:bodyPr>
          <a:p>
            <a:pPr marL="432000" indent="-324000">
              <a:spcBef>
                <a:spcPts val="1417"/>
              </a:spcBef>
              <a:buClr>
                <a:srgbClr val="000000"/>
              </a:buClr>
              <a:buSzPct val="45000"/>
              <a:buFont typeface="Wingdings" charset="2"/>
              <a:buChar char=""/>
            </a:pPr>
            <a:r>
              <a:rPr b="0" lang="hr-HR" sz="1800" spc="-1" strike="noStrike">
                <a:solidFill>
                  <a:srgbClr val="000000"/>
                </a:solidFill>
                <a:latin typeface="Arial"/>
              </a:rPr>
              <a:t>Kliknite za uređivanje oblika teksta</a:t>
            </a:r>
            <a:endParaRPr b="0" lang="hr-HR" sz="1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hr-HR" sz="1800" spc="-1" strike="noStrike">
                <a:solidFill>
                  <a:srgbClr val="000000"/>
                </a:solidFill>
                <a:latin typeface="Arial"/>
              </a:rPr>
              <a:t>Druga razina konture</a:t>
            </a:r>
            <a:endParaRPr b="0" lang="hr-HR" sz="1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hr-HR" sz="1800" spc="-1" strike="noStrike">
                <a:solidFill>
                  <a:srgbClr val="000000"/>
                </a:solidFill>
                <a:latin typeface="Arial"/>
              </a:rPr>
              <a:t>Treća razina konture</a:t>
            </a:r>
            <a:endParaRPr b="0" lang="hr-H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hr-HR" sz="1800" spc="-1" strike="noStrike">
                <a:solidFill>
                  <a:srgbClr val="000000"/>
                </a:solidFill>
                <a:latin typeface="Arial"/>
              </a:rPr>
              <a:t>Četvrta razina kontura</a:t>
            </a:r>
            <a:endParaRPr b="0" lang="hr-H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hr-HR" sz="1800" spc="-1" strike="noStrike">
                <a:solidFill>
                  <a:srgbClr val="000000"/>
                </a:solidFill>
                <a:latin typeface="Arial"/>
              </a:rPr>
              <a:t>Peta razina kontura</a:t>
            </a:r>
            <a:endParaRPr b="0" lang="hr-HR" sz="1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hr-HR" sz="1800" spc="-1" strike="noStrike">
                <a:solidFill>
                  <a:srgbClr val="000000"/>
                </a:solidFill>
                <a:latin typeface="Arial"/>
              </a:rPr>
              <a:t>Šesta razina kontura</a:t>
            </a:r>
            <a:endParaRPr b="0" lang="hr-HR" sz="1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hr-HR" sz="1800" spc="-1" strike="noStrike">
                <a:solidFill>
                  <a:srgbClr val="000000"/>
                </a:solidFill>
                <a:latin typeface="Arial"/>
              </a:rPr>
              <a:t>Sedma razina konture</a:t>
            </a:r>
            <a:endParaRPr b="0" lang="hr-HR" sz="1800" spc="-1" strike="noStrike">
              <a:solidFill>
                <a:srgbClr val="000000"/>
              </a:solidFill>
              <a:latin typeface="Arial"/>
            </a:endParaRPr>
          </a:p>
        </p:txBody>
      </p:sp>
      <p:sp>
        <p:nvSpPr>
          <p:cNvPr id="44" name="PlaceHolder 4"/>
          <p:cNvSpPr>
            <a:spLocks noGrp="1"/>
          </p:cNvSpPr>
          <p:nvPr>
            <p:ph type="sldNum"/>
          </p:nvPr>
        </p:nvSpPr>
        <p:spPr>
          <a:xfrm>
            <a:off x="8490240" y="4681080"/>
            <a:ext cx="548280" cy="393120"/>
          </a:xfrm>
          <a:prstGeom prst="rect">
            <a:avLst/>
          </a:prstGeom>
        </p:spPr>
        <p:txBody>
          <a:bodyPr tIns="91440" bIns="91440" anchor="ctr">
            <a:normAutofit/>
          </a:bodyPr>
          <a:p>
            <a:pPr algn="r">
              <a:lnSpc>
                <a:spcPct val="100000"/>
              </a:lnSpc>
            </a:pPr>
            <a:fld id="{42142509-48CE-44AB-8CF1-8C42491C5D13}" type="slidenum">
              <a:rPr b="0" lang="hr-HR" sz="1000" spc="-1" strike="noStrike">
                <a:solidFill>
                  <a:srgbClr val="5e696c"/>
                </a:solidFill>
                <a:latin typeface="Lato"/>
                <a:ea typeface="Lato"/>
              </a:rPr>
              <a:t>&lt;number&gt;</a:t>
            </a:fld>
            <a:endParaRPr b="0" lang="hr-HR" sz="10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hyperlink" Target="https://www.annefrank.org/de/themen/vorurteile-und-stereotype/was-kann-man-gegen-vorurteile-tun/" TargetMode="External"/><Relationship Id="rId2"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hyperlink" Target="https://www.annefrank.org/de/themen/vorurteile-und-stereotype/was-kann-man-gegen-vorurteile-tun/" TargetMode="External"/><Relationship Id="rId2" Type="http://schemas.openxmlformats.org/officeDocument/2006/relationships/slideLayout" Target="../slideLayouts/slideLayout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18.xml.rels><?xml version="1.0" encoding="UTF-8"?>
<Relationships xmlns="http://schemas.openxmlformats.org/package/2006/relationships"><Relationship Id="rId1" Type="http://schemas.openxmlformats.org/officeDocument/2006/relationships/hyperlink" Target="https://read.bookcreator.com/EtxJjVqXResTA7IT2WyAz-wJW-IhEqfXgoMmkYb9Rfo/UmCe_Zl7R7qY8S9pDIUGHw" TargetMode="External"/><Relationship Id="rId2"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png"/><Relationship Id="rId6"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81" name="TextShape 1"/>
          <p:cNvSpPr txBox="1"/>
          <p:nvPr/>
        </p:nvSpPr>
        <p:spPr>
          <a:xfrm>
            <a:off x="3096360" y="1627200"/>
            <a:ext cx="2950920" cy="1584000"/>
          </a:xfrm>
          <a:prstGeom prst="rect">
            <a:avLst/>
          </a:prstGeom>
          <a:noFill/>
          <a:ln>
            <a:noFill/>
          </a:ln>
        </p:spPr>
        <p:txBody>
          <a:bodyPr tIns="91440" bIns="91440" anchor="ctr">
            <a:normAutofit/>
          </a:bodyPr>
          <a:p>
            <a:pPr algn="ctr">
              <a:lnSpc>
                <a:spcPct val="100000"/>
              </a:lnSpc>
            </a:pPr>
            <a:r>
              <a:rPr b="1" lang="hr-HR" sz="3200" spc="-1" strike="noStrike">
                <a:solidFill>
                  <a:srgbClr val="ffffff"/>
                </a:solidFill>
                <a:latin typeface="Lato"/>
                <a:ea typeface="Lato"/>
              </a:rPr>
              <a:t>Irgendwie Anders</a:t>
            </a:r>
            <a:endParaRPr b="0" lang="hr-HR" sz="3200" spc="-1" strike="noStrike">
              <a:solidFill>
                <a:srgbClr val="000000"/>
              </a:solidFill>
              <a:latin typeface="Arial"/>
            </a:endParaRPr>
          </a:p>
        </p:txBody>
      </p:sp>
      <p:pic>
        <p:nvPicPr>
          <p:cNvPr id="82" name="Google Shape;60;p13" descr=""/>
          <p:cNvPicPr/>
          <p:nvPr/>
        </p:nvPicPr>
        <p:blipFill>
          <a:blip r:embed="rId1"/>
          <a:stretch/>
        </p:blipFill>
        <p:spPr>
          <a:xfrm>
            <a:off x="174600" y="114480"/>
            <a:ext cx="1720080" cy="2457000"/>
          </a:xfrm>
          <a:prstGeom prst="rect">
            <a:avLst/>
          </a:prstGeom>
          <a:ln>
            <a:noFill/>
          </a:ln>
        </p:spPr>
      </p:pic>
      <p:pic>
        <p:nvPicPr>
          <p:cNvPr id="83" name="Google Shape;61;p13" descr=""/>
          <p:cNvPicPr/>
          <p:nvPr/>
        </p:nvPicPr>
        <p:blipFill>
          <a:blip r:embed="rId2"/>
          <a:stretch/>
        </p:blipFill>
        <p:spPr>
          <a:xfrm>
            <a:off x="685800" y="2825280"/>
            <a:ext cx="1671840" cy="2153160"/>
          </a:xfrm>
          <a:prstGeom prst="rect">
            <a:avLst/>
          </a:prstGeom>
          <a:ln>
            <a:noFill/>
          </a:ln>
        </p:spPr>
      </p:pic>
      <p:pic>
        <p:nvPicPr>
          <p:cNvPr id="84" name="Google Shape;62;p13" descr=""/>
          <p:cNvPicPr/>
          <p:nvPr/>
        </p:nvPicPr>
        <p:blipFill>
          <a:blip r:embed="rId3"/>
          <a:stretch/>
        </p:blipFill>
        <p:spPr>
          <a:xfrm>
            <a:off x="7307640" y="71280"/>
            <a:ext cx="1436760" cy="1787040"/>
          </a:xfrm>
          <a:prstGeom prst="rect">
            <a:avLst/>
          </a:prstGeom>
          <a:ln>
            <a:noFill/>
          </a:ln>
        </p:spPr>
      </p:pic>
      <p:pic>
        <p:nvPicPr>
          <p:cNvPr id="85" name="Google Shape;63;p13" descr=""/>
          <p:cNvPicPr/>
          <p:nvPr/>
        </p:nvPicPr>
        <p:blipFill>
          <a:blip r:embed="rId4"/>
          <a:stretch/>
        </p:blipFill>
        <p:spPr>
          <a:xfrm>
            <a:off x="8085240" y="4210200"/>
            <a:ext cx="992520" cy="933120"/>
          </a:xfrm>
          <a:prstGeom prst="rect">
            <a:avLst/>
          </a:prstGeom>
          <a:ln>
            <a:noFill/>
          </a:ln>
        </p:spPr>
      </p:pic>
      <p:sp>
        <p:nvSpPr>
          <p:cNvPr id="86" name="CustomShape 2"/>
          <p:cNvSpPr/>
          <p:nvPr/>
        </p:nvSpPr>
        <p:spPr>
          <a:xfrm>
            <a:off x="3289320" y="3280680"/>
            <a:ext cx="2532240" cy="647640"/>
          </a:xfrm>
          <a:prstGeom prst="rect">
            <a:avLst/>
          </a:prstGeom>
          <a:noFill/>
          <a:ln>
            <a:noFill/>
          </a:ln>
        </p:spPr>
        <p:style>
          <a:lnRef idx="0"/>
          <a:fillRef idx="0"/>
          <a:effectRef idx="0"/>
          <a:fontRef idx="minor"/>
        </p:style>
        <p:txBody>
          <a:bodyPr tIns="91440" bIns="91440">
            <a:noAutofit/>
          </a:bodyPr>
          <a:p>
            <a:pPr>
              <a:lnSpc>
                <a:spcPct val="100000"/>
              </a:lnSpc>
            </a:pPr>
            <a:r>
              <a:rPr b="0" lang="hr-HR" sz="1800" spc="-1" strike="noStrike">
                <a:solidFill>
                  <a:srgbClr val="ffffff"/>
                </a:solidFill>
                <a:latin typeface="Lato"/>
                <a:ea typeface="Lato"/>
              </a:rPr>
              <a:t>zehn Stunden (10sati)</a:t>
            </a:r>
            <a:endParaRPr b="0" lang="hr-HR" sz="1800" spc="-1" strike="noStrike">
              <a:latin typeface="Arial"/>
            </a:endParaRPr>
          </a:p>
          <a:p>
            <a:pPr>
              <a:lnSpc>
                <a:spcPct val="100000"/>
              </a:lnSpc>
            </a:pPr>
            <a:r>
              <a:rPr b="0" lang="hr-HR" sz="1800" spc="-1" strike="noStrike">
                <a:solidFill>
                  <a:srgbClr val="ffffff"/>
                </a:solidFill>
                <a:latin typeface="Lato"/>
                <a:ea typeface="Lato"/>
              </a:rPr>
              <a:t>A2</a:t>
            </a:r>
            <a:endParaRPr b="0" lang="hr-HR"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32" name="TextShape 1"/>
          <p:cNvSpPr txBox="1"/>
          <p:nvPr/>
        </p:nvSpPr>
        <p:spPr>
          <a:xfrm>
            <a:off x="311760" y="391320"/>
            <a:ext cx="8520120" cy="625680"/>
          </a:xfrm>
          <a:prstGeom prst="rect">
            <a:avLst/>
          </a:prstGeom>
          <a:noFill/>
          <a:ln>
            <a:noFill/>
          </a:ln>
        </p:spPr>
        <p:txBody>
          <a:bodyPr tIns="91440" bIns="91440">
            <a:normAutofit fontScale="66000"/>
          </a:bodyPr>
          <a:p>
            <a:pPr>
              <a:lnSpc>
                <a:spcPct val="100000"/>
              </a:lnSpc>
            </a:pPr>
            <a:r>
              <a:rPr b="1" lang="hr-HR" sz="3200" spc="-1" strike="noStrike">
                <a:solidFill>
                  <a:srgbClr val="f55e61"/>
                </a:solidFill>
                <a:latin typeface="Playfair Display"/>
                <a:ea typeface="Playfair Display"/>
              </a:rPr>
              <a:t>Wir kommen zu den Vorurteilen</a:t>
            </a:r>
            <a:endParaRPr b="0" lang="hr-HR" sz="3200" spc="-1" strike="noStrike">
              <a:solidFill>
                <a:srgbClr val="000000"/>
              </a:solidFill>
              <a:latin typeface="Arial"/>
            </a:endParaRPr>
          </a:p>
        </p:txBody>
      </p:sp>
      <p:sp>
        <p:nvSpPr>
          <p:cNvPr id="133" name="TextShape 2"/>
          <p:cNvSpPr txBox="1"/>
          <p:nvPr/>
        </p:nvSpPr>
        <p:spPr>
          <a:xfrm>
            <a:off x="311760" y="1152360"/>
            <a:ext cx="2231280" cy="3416040"/>
          </a:xfrm>
          <a:prstGeom prst="rect">
            <a:avLst/>
          </a:prstGeom>
          <a:noFill/>
          <a:ln>
            <a:noFill/>
          </a:ln>
        </p:spPr>
        <p:txBody>
          <a:bodyPr tIns="91440" bIns="91440">
            <a:normAutofit/>
          </a:bodyPr>
          <a:p>
            <a:pPr marL="457200" indent="-342720">
              <a:lnSpc>
                <a:spcPct val="115000"/>
              </a:lnSpc>
              <a:buClr>
                <a:srgbClr val="5e696c"/>
              </a:buClr>
              <a:buFont typeface="Lato"/>
              <a:buChar char="●"/>
            </a:pPr>
            <a:r>
              <a:rPr b="0" lang="hr-HR" sz="1800" spc="-1" strike="noStrike">
                <a:solidFill>
                  <a:srgbClr val="5e696c"/>
                </a:solidFill>
                <a:latin typeface="Lato"/>
                <a:ea typeface="Lato"/>
              </a:rPr>
              <a:t>Kärtchen</a:t>
            </a:r>
            <a:endParaRPr b="0" lang="hr-HR" sz="1800" spc="-1" strike="noStrike">
              <a:solidFill>
                <a:srgbClr val="000000"/>
              </a:solidFill>
              <a:latin typeface="Arial"/>
            </a:endParaRPr>
          </a:p>
        </p:txBody>
      </p:sp>
      <p:pic>
        <p:nvPicPr>
          <p:cNvPr id="134" name="Google Shape;148;p22" descr=""/>
          <p:cNvPicPr/>
          <p:nvPr/>
        </p:nvPicPr>
        <p:blipFill>
          <a:blip r:embed="rId1"/>
          <a:stretch/>
        </p:blipFill>
        <p:spPr>
          <a:xfrm>
            <a:off x="311760" y="1550880"/>
            <a:ext cx="1959120" cy="3485160"/>
          </a:xfrm>
          <a:prstGeom prst="rect">
            <a:avLst/>
          </a:prstGeom>
          <a:ln>
            <a:noFill/>
          </a:ln>
        </p:spPr>
      </p:pic>
      <p:sp>
        <p:nvSpPr>
          <p:cNvPr id="135" name="CustomShape 3"/>
          <p:cNvSpPr/>
          <p:nvPr/>
        </p:nvSpPr>
        <p:spPr>
          <a:xfrm>
            <a:off x="3230640" y="1550880"/>
            <a:ext cx="3660840" cy="1829160"/>
          </a:xfrm>
          <a:prstGeom prst="rect">
            <a:avLst/>
          </a:prstGeom>
          <a:noFill/>
          <a:ln>
            <a:noFill/>
          </a:ln>
        </p:spPr>
        <p:style>
          <a:lnRef idx="0"/>
          <a:fillRef idx="0"/>
          <a:effectRef idx="0"/>
          <a:fontRef idx="minor"/>
        </p:style>
        <p:txBody>
          <a:bodyPr tIns="91440" bIns="91440">
            <a:spAutoFit/>
          </a:bodyPr>
          <a:p>
            <a:pPr>
              <a:lnSpc>
                <a:spcPct val="100000"/>
              </a:lnSpc>
            </a:pPr>
            <a:r>
              <a:rPr b="0" lang="hr-HR" sz="1800" spc="-1" strike="noStrike">
                <a:solidFill>
                  <a:srgbClr val="5e696c"/>
                </a:solidFill>
                <a:latin typeface="Arial"/>
                <a:ea typeface="Arial"/>
              </a:rPr>
              <a:t>Nach den Themen: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Frauen/ Männer</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Länder und Nationen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Behinderte</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Aussehen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Schule</a:t>
            </a:r>
            <a:endParaRPr b="0" lang="hr-HR" sz="1800" spc="-1" strike="noStrike">
              <a:latin typeface="Arial"/>
            </a:endParaRPr>
          </a:p>
        </p:txBody>
      </p:sp>
      <p:pic>
        <p:nvPicPr>
          <p:cNvPr id="136" name="Google Shape;150;p22" descr=""/>
          <p:cNvPicPr/>
          <p:nvPr/>
        </p:nvPicPr>
        <p:blipFill>
          <a:blip r:embed="rId2"/>
          <a:stretch/>
        </p:blipFill>
        <p:spPr>
          <a:xfrm>
            <a:off x="6337440" y="376560"/>
            <a:ext cx="1947240" cy="1947240"/>
          </a:xfrm>
          <a:prstGeom prst="rect">
            <a:avLst/>
          </a:prstGeom>
          <a:ln>
            <a:noFill/>
          </a:ln>
        </p:spPr>
      </p:pic>
      <p:pic>
        <p:nvPicPr>
          <p:cNvPr id="137" name="Google Shape;151;p22" descr=""/>
          <p:cNvPicPr/>
          <p:nvPr/>
        </p:nvPicPr>
        <p:blipFill>
          <a:blip r:embed="rId3"/>
          <a:stretch/>
        </p:blipFill>
        <p:spPr>
          <a:xfrm>
            <a:off x="5241960" y="2907720"/>
            <a:ext cx="3589920" cy="201816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pic>
        <p:nvPicPr>
          <p:cNvPr id="138" name="Google Shape;156;p23" descr=""/>
          <p:cNvPicPr/>
          <p:nvPr/>
        </p:nvPicPr>
        <p:blipFill>
          <a:blip r:embed="rId1"/>
          <a:stretch/>
        </p:blipFill>
        <p:spPr>
          <a:xfrm>
            <a:off x="995400" y="190440"/>
            <a:ext cx="7152840" cy="476208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39" name="TextShape 1"/>
          <p:cNvSpPr txBox="1"/>
          <p:nvPr/>
        </p:nvSpPr>
        <p:spPr>
          <a:xfrm>
            <a:off x="311760" y="391320"/>
            <a:ext cx="8520120" cy="625680"/>
          </a:xfrm>
          <a:prstGeom prst="rect">
            <a:avLst/>
          </a:prstGeom>
          <a:noFill/>
          <a:ln>
            <a:noFill/>
          </a:ln>
        </p:spPr>
        <p:txBody>
          <a:bodyPr tIns="91440" bIns="91440">
            <a:normAutofit fontScale="12000"/>
          </a:bodyPr>
          <a:p>
            <a:pPr>
              <a:lnSpc>
                <a:spcPct val="100000"/>
              </a:lnSpc>
            </a:pPr>
            <a:r>
              <a:rPr b="1" lang="hr-HR" sz="3200" spc="-1" strike="noStrike">
                <a:solidFill>
                  <a:srgbClr val="f55e61"/>
                </a:solidFill>
                <a:latin typeface="Playfair Display"/>
                <a:ea typeface="Playfair Display"/>
              </a:rPr>
              <a:t>Mit welchen Begriffen verbindest du den Namen Irgendwie Anders? Begründe!</a:t>
            </a:r>
            <a:endParaRPr b="0" lang="hr-HR" sz="3200" spc="-1" strike="noStrike">
              <a:solidFill>
                <a:srgbClr val="000000"/>
              </a:solidFill>
              <a:latin typeface="Arial"/>
            </a:endParaRPr>
          </a:p>
        </p:txBody>
      </p:sp>
      <p:sp>
        <p:nvSpPr>
          <p:cNvPr id="140" name="TextShape 2"/>
          <p:cNvSpPr txBox="1"/>
          <p:nvPr/>
        </p:nvSpPr>
        <p:spPr>
          <a:xfrm>
            <a:off x="311760" y="1447560"/>
            <a:ext cx="8520120" cy="3120840"/>
          </a:xfrm>
          <a:prstGeom prst="rect">
            <a:avLst/>
          </a:prstGeom>
          <a:noFill/>
          <a:ln>
            <a:noFill/>
          </a:ln>
        </p:spPr>
        <p:txBody>
          <a:bodyPr tIns="91440" bIns="91440">
            <a:normAutofit fontScale="91000"/>
          </a:bodyPr>
          <a:p>
            <a:pPr marL="457200" indent="-342720">
              <a:lnSpc>
                <a:spcPct val="115000"/>
              </a:lnSpc>
              <a:buClr>
                <a:srgbClr val="5e696c"/>
              </a:buClr>
              <a:buFont typeface="Lato"/>
              <a:buChar char="●"/>
            </a:pPr>
            <a:r>
              <a:rPr b="1" lang="hr-HR" sz="1800" spc="-1" strike="noStrike">
                <a:solidFill>
                  <a:srgbClr val="5e696c"/>
                </a:solidFill>
                <a:latin typeface="Lato"/>
                <a:ea typeface="Lato"/>
              </a:rPr>
              <a:t>verschieden sein:  anders tun, denken, mögen</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Aussehen- Stil/ Kleidung /</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 </a:t>
            </a:r>
            <a:r>
              <a:rPr b="0" lang="hr-HR" sz="1800" spc="-1" strike="noStrike">
                <a:solidFill>
                  <a:srgbClr val="5e696c"/>
                </a:solidFill>
                <a:latin typeface="Lato"/>
                <a:ea typeface="Lato"/>
              </a:rPr>
              <a:t>Eigenschaften</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etwas Merkwürdiges machen/ sich beschäftigen mit</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 </a:t>
            </a:r>
            <a:r>
              <a:rPr b="0" lang="hr-HR" sz="1800" spc="-1" strike="noStrike">
                <a:solidFill>
                  <a:srgbClr val="5e696c"/>
                </a:solidFill>
                <a:latin typeface="Lato"/>
                <a:ea typeface="Lato"/>
              </a:rPr>
              <a:t>Sprache </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 </a:t>
            </a:r>
            <a:r>
              <a:rPr b="0" lang="hr-HR" sz="1800" spc="-1" strike="noStrike">
                <a:solidFill>
                  <a:srgbClr val="5e696c"/>
                </a:solidFill>
                <a:latin typeface="Lato"/>
                <a:ea typeface="Lato"/>
              </a:rPr>
              <a:t>Religion</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Musik</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Ausgehen…</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Essgewohnheiten</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Hobbys</a:t>
            </a:r>
            <a:endParaRPr b="0" lang="hr-HR" sz="1800" spc="-1" strike="noStrike">
              <a:solidFill>
                <a:srgbClr val="000000"/>
              </a:solidFill>
              <a:latin typeface="Arial"/>
            </a:endParaRPr>
          </a:p>
        </p:txBody>
      </p:sp>
      <p:pic>
        <p:nvPicPr>
          <p:cNvPr id="141" name="Google Shape;163;p24" descr=""/>
          <p:cNvPicPr/>
          <p:nvPr/>
        </p:nvPicPr>
        <p:blipFill>
          <a:blip r:embed="rId1"/>
          <a:stretch/>
        </p:blipFill>
        <p:spPr>
          <a:xfrm>
            <a:off x="4464000" y="2691000"/>
            <a:ext cx="2509560" cy="219888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42" name="TextShape 1"/>
          <p:cNvSpPr txBox="1"/>
          <p:nvPr/>
        </p:nvSpPr>
        <p:spPr>
          <a:xfrm>
            <a:off x="112320" y="434880"/>
            <a:ext cx="8520120" cy="572400"/>
          </a:xfrm>
          <a:prstGeom prst="rect">
            <a:avLst/>
          </a:prstGeom>
          <a:noFill/>
          <a:ln>
            <a:noFill/>
          </a:ln>
        </p:spPr>
        <p:txBody>
          <a:bodyPr tIns="91440" bIns="91440">
            <a:normAutofit fontScale="19000"/>
          </a:bodyPr>
          <a:p>
            <a:pPr>
              <a:lnSpc>
                <a:spcPct val="100000"/>
              </a:lnSpc>
            </a:pPr>
            <a:r>
              <a:rPr b="1" lang="hr-HR" sz="3200" spc="-1" strike="noStrike">
                <a:solidFill>
                  <a:srgbClr val="f55e61"/>
                </a:solidFill>
                <a:latin typeface="Playfair Display"/>
                <a:ea typeface="Playfair Display"/>
              </a:rPr>
              <a:t>Kontakt nehmen mit den Verschiedenen/ Ratschläge</a:t>
            </a:r>
            <a:endParaRPr b="0" lang="hr-HR" sz="3200" spc="-1" strike="noStrike">
              <a:solidFill>
                <a:srgbClr val="000000"/>
              </a:solidFill>
              <a:latin typeface="Arial"/>
            </a:endParaRPr>
          </a:p>
        </p:txBody>
      </p:sp>
      <p:sp>
        <p:nvSpPr>
          <p:cNvPr id="143" name="TextShape 2"/>
          <p:cNvSpPr txBox="1"/>
          <p:nvPr/>
        </p:nvSpPr>
        <p:spPr>
          <a:xfrm>
            <a:off x="311760" y="1464840"/>
            <a:ext cx="8520120" cy="3103920"/>
          </a:xfrm>
          <a:prstGeom prst="rect">
            <a:avLst/>
          </a:prstGeom>
          <a:noFill/>
          <a:ln>
            <a:noFill/>
          </a:ln>
        </p:spPr>
        <p:txBody>
          <a:bodyPr tIns="91440" bIns="91440">
            <a:normAutofit/>
          </a:bodyPr>
          <a:p>
            <a:pPr>
              <a:lnSpc>
                <a:spcPct val="115000"/>
              </a:lnSpc>
            </a:pPr>
            <a:r>
              <a:rPr b="0" lang="hr-HR" sz="1800" spc="-1" strike="noStrike">
                <a:solidFill>
                  <a:srgbClr val="5e696c"/>
                </a:solidFill>
                <a:latin typeface="Lato"/>
                <a:ea typeface="Lato"/>
              </a:rPr>
              <a:t> </a:t>
            </a:r>
            <a:r>
              <a:rPr b="0" lang="hr-HR" sz="1400" spc="-1" strike="noStrike">
                <a:solidFill>
                  <a:srgbClr val="5e696c"/>
                </a:solidFill>
                <a:latin typeface="Lato"/>
                <a:ea typeface="Lato"/>
              </a:rPr>
              <a:t> </a:t>
            </a:r>
            <a:r>
              <a:rPr b="1" lang="hr-HR" sz="1400" spc="-1" strike="noStrike">
                <a:solidFill>
                  <a:srgbClr val="202124"/>
                </a:solidFill>
                <a:latin typeface="Lato"/>
                <a:ea typeface="Lato"/>
              </a:rPr>
              <a:t>Nehmen</a:t>
            </a:r>
            <a:r>
              <a:rPr b="0" lang="hr-HR" sz="1400" spc="-1" strike="noStrike">
                <a:solidFill>
                  <a:srgbClr val="202124"/>
                </a:solidFill>
                <a:latin typeface="Lato"/>
                <a:ea typeface="Lato"/>
              </a:rPr>
              <a:t> Sie sich Zeit! ...</a:t>
            </a:r>
            <a:endParaRPr b="0" lang="hr-HR" sz="1400" spc="-1" strike="noStrike">
              <a:solidFill>
                <a:srgbClr val="000000"/>
              </a:solidFill>
              <a:latin typeface="Arial"/>
            </a:endParaRPr>
          </a:p>
          <a:p>
            <a:pPr marL="457200" indent="-317160">
              <a:lnSpc>
                <a:spcPct val="115000"/>
              </a:lnSpc>
              <a:spcBef>
                <a:spcPts val="1199"/>
              </a:spcBef>
              <a:buClr>
                <a:srgbClr val="202124"/>
              </a:buClr>
              <a:buFont typeface="Lato"/>
              <a:buChar char="●"/>
            </a:pPr>
            <a:r>
              <a:rPr b="0" lang="hr-HR" sz="1400" spc="-1" strike="noStrike">
                <a:solidFill>
                  <a:srgbClr val="202124"/>
                </a:solidFill>
                <a:latin typeface="Lato"/>
                <a:ea typeface="Lato"/>
              </a:rPr>
              <a:t>Lassen Sie sich nicht ablenken! ...</a:t>
            </a:r>
            <a:endParaRPr b="0" lang="hr-HR" sz="1400" spc="-1" strike="noStrike">
              <a:solidFill>
                <a:srgbClr val="000000"/>
              </a:solidFill>
              <a:latin typeface="Arial"/>
            </a:endParaRPr>
          </a:p>
          <a:p>
            <a:pPr marL="457200" indent="-317160">
              <a:lnSpc>
                <a:spcPct val="115000"/>
              </a:lnSpc>
              <a:buClr>
                <a:srgbClr val="202124"/>
              </a:buClr>
              <a:buFont typeface="Lato"/>
              <a:buChar char="●"/>
            </a:pPr>
            <a:r>
              <a:rPr b="0" lang="hr-HR" sz="1400" spc="-1" strike="noStrike">
                <a:solidFill>
                  <a:srgbClr val="202124"/>
                </a:solidFill>
                <a:latin typeface="Lato"/>
                <a:ea typeface="Lato"/>
              </a:rPr>
              <a:t>„</a:t>
            </a:r>
            <a:r>
              <a:rPr b="0" lang="hr-HR" sz="1400" spc="-1" strike="noStrike">
                <a:solidFill>
                  <a:srgbClr val="202124"/>
                </a:solidFill>
                <a:latin typeface="Lato"/>
                <a:ea typeface="Lato"/>
              </a:rPr>
              <a:t>Ich empfinde...“ ...</a:t>
            </a:r>
            <a:endParaRPr b="0" lang="hr-HR" sz="1400" spc="-1" strike="noStrike">
              <a:solidFill>
                <a:srgbClr val="000000"/>
              </a:solidFill>
              <a:latin typeface="Arial"/>
            </a:endParaRPr>
          </a:p>
          <a:p>
            <a:pPr marL="457200" indent="-317160">
              <a:lnSpc>
                <a:spcPct val="115000"/>
              </a:lnSpc>
              <a:buClr>
                <a:srgbClr val="202124"/>
              </a:buClr>
              <a:buFont typeface="Lato"/>
              <a:buChar char="●"/>
            </a:pPr>
            <a:r>
              <a:rPr b="0" lang="hr-HR" sz="1400" spc="-1" strike="noStrike">
                <a:solidFill>
                  <a:srgbClr val="202124"/>
                </a:solidFill>
                <a:latin typeface="Lato"/>
                <a:ea typeface="Lato"/>
              </a:rPr>
              <a:t>Hören Sie bewusst zu! ...</a:t>
            </a:r>
            <a:endParaRPr b="0" lang="hr-HR" sz="1400" spc="-1" strike="noStrike">
              <a:solidFill>
                <a:srgbClr val="000000"/>
              </a:solidFill>
              <a:latin typeface="Arial"/>
            </a:endParaRPr>
          </a:p>
          <a:p>
            <a:pPr marL="457200" indent="-317160">
              <a:lnSpc>
                <a:spcPct val="115000"/>
              </a:lnSpc>
              <a:buClr>
                <a:srgbClr val="202124"/>
              </a:buClr>
              <a:buFont typeface="Lato"/>
              <a:buChar char="●"/>
            </a:pPr>
            <a:r>
              <a:rPr b="0" lang="hr-HR" sz="1400" spc="-1" strike="noStrike">
                <a:solidFill>
                  <a:srgbClr val="202124"/>
                </a:solidFill>
                <a:latin typeface="Lato"/>
                <a:ea typeface="Lato"/>
              </a:rPr>
              <a:t>Wiederholen Sie zuerst und setzen dann erst den Gedanken des Gesprächspartners fort! ...</a:t>
            </a:r>
            <a:endParaRPr b="0" lang="hr-HR" sz="1400" spc="-1" strike="noStrike">
              <a:solidFill>
                <a:srgbClr val="000000"/>
              </a:solidFill>
              <a:latin typeface="Arial"/>
            </a:endParaRPr>
          </a:p>
          <a:p>
            <a:pPr marL="457200" indent="-317160">
              <a:lnSpc>
                <a:spcPct val="115000"/>
              </a:lnSpc>
              <a:buClr>
                <a:srgbClr val="202124"/>
              </a:buClr>
              <a:buFont typeface="Lato"/>
              <a:buChar char="●"/>
            </a:pPr>
            <a:r>
              <a:rPr b="0" lang="hr-HR" sz="1400" spc="-1" strike="noStrike">
                <a:solidFill>
                  <a:srgbClr val="202124"/>
                </a:solidFill>
                <a:latin typeface="Lato"/>
                <a:ea typeface="Lato"/>
              </a:rPr>
              <a:t>Arbeiten Sie zusammen! ...</a:t>
            </a:r>
            <a:endParaRPr b="0" lang="hr-HR" sz="1400" spc="-1" strike="noStrike">
              <a:solidFill>
                <a:srgbClr val="000000"/>
              </a:solidFill>
              <a:latin typeface="Arial"/>
            </a:endParaRPr>
          </a:p>
          <a:p>
            <a:pPr marL="457200" indent="-317160">
              <a:lnSpc>
                <a:spcPct val="115000"/>
              </a:lnSpc>
              <a:buClr>
                <a:srgbClr val="202124"/>
              </a:buClr>
              <a:buFont typeface="Lato"/>
              <a:buChar char="●"/>
            </a:pPr>
            <a:r>
              <a:rPr b="0" lang="hr-HR" sz="1400" spc="-1" strike="noStrike">
                <a:solidFill>
                  <a:srgbClr val="202124"/>
                </a:solidFill>
                <a:latin typeface="Lato"/>
                <a:ea typeface="Lato"/>
              </a:rPr>
              <a:t>Gehen Sie es Stück für Stück an! ...</a:t>
            </a:r>
            <a:endParaRPr b="0" lang="hr-HR" sz="1400" spc="-1" strike="noStrike">
              <a:solidFill>
                <a:srgbClr val="000000"/>
              </a:solidFill>
              <a:latin typeface="Arial"/>
            </a:endParaRPr>
          </a:p>
          <a:p>
            <a:pPr marL="457200" indent="-317160">
              <a:lnSpc>
                <a:spcPct val="115000"/>
              </a:lnSpc>
              <a:buClr>
                <a:srgbClr val="202124"/>
              </a:buClr>
              <a:buFont typeface="Lato"/>
              <a:buChar char="●"/>
            </a:pPr>
            <a:r>
              <a:rPr b="0" lang="hr-HR" sz="1400" spc="-1" strike="noStrike">
                <a:solidFill>
                  <a:srgbClr val="202124"/>
                </a:solidFill>
                <a:latin typeface="Lato"/>
                <a:ea typeface="Lato"/>
              </a:rPr>
              <a:t>Drücken Sie sich klar aus!</a:t>
            </a:r>
            <a:endParaRPr b="0" lang="hr-HR" sz="1400" spc="-1" strike="noStrike">
              <a:solidFill>
                <a:srgbClr val="000000"/>
              </a:solidFill>
              <a:latin typeface="Arial"/>
            </a:endParaRPr>
          </a:p>
          <a:p>
            <a:pPr marL="457200" indent="-317160">
              <a:lnSpc>
                <a:spcPct val="115000"/>
              </a:lnSpc>
              <a:buClr>
                <a:srgbClr val="202124"/>
              </a:buClr>
              <a:buFont typeface="Lato"/>
              <a:buChar char="●"/>
            </a:pPr>
            <a:r>
              <a:rPr b="0" lang="hr-HR" sz="1400" spc="-1" strike="noStrike" u="sng">
                <a:solidFill>
                  <a:srgbClr val="af4345"/>
                </a:solidFill>
                <a:uFillTx/>
                <a:latin typeface="Lato"/>
                <a:ea typeface="Lato"/>
                <a:hlinkClick r:id="rId1"/>
              </a:rPr>
              <a:t>https://www.annefrank.org/de/themen/vorurteile-und-stereotype/was-kann-man-gegen-vorurteile-tun/</a:t>
            </a:r>
            <a:endParaRPr b="0" lang="hr-HR"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44" name="TextShape 1"/>
          <p:cNvSpPr txBox="1"/>
          <p:nvPr/>
        </p:nvSpPr>
        <p:spPr>
          <a:xfrm>
            <a:off x="311760" y="391320"/>
            <a:ext cx="8680320" cy="625680"/>
          </a:xfrm>
          <a:prstGeom prst="rect">
            <a:avLst/>
          </a:prstGeom>
          <a:noFill/>
          <a:ln>
            <a:noFill/>
          </a:ln>
        </p:spPr>
        <p:txBody>
          <a:bodyPr tIns="91440" bIns="91440">
            <a:normAutofit fontScale="23000"/>
          </a:bodyPr>
          <a:p>
            <a:pPr>
              <a:lnSpc>
                <a:spcPct val="100000"/>
              </a:lnSpc>
            </a:pPr>
            <a:r>
              <a:rPr b="1" lang="hr-HR" sz="3200" spc="-1" strike="noStrike">
                <a:solidFill>
                  <a:srgbClr val="f55e61"/>
                </a:solidFill>
                <a:latin typeface="Playfair Display"/>
                <a:ea typeface="Playfair Display"/>
              </a:rPr>
              <a:t>Oder? /diesen Text durchlesen  /den Film ansehen</a:t>
            </a:r>
            <a:endParaRPr b="0" lang="hr-HR" sz="3200" spc="-1" strike="noStrike">
              <a:solidFill>
                <a:srgbClr val="000000"/>
              </a:solidFill>
              <a:latin typeface="Arial"/>
            </a:endParaRPr>
          </a:p>
        </p:txBody>
      </p:sp>
      <p:sp>
        <p:nvSpPr>
          <p:cNvPr id="145" name="TextShape 2"/>
          <p:cNvSpPr txBox="1"/>
          <p:nvPr/>
        </p:nvSpPr>
        <p:spPr>
          <a:xfrm>
            <a:off x="311760" y="1152360"/>
            <a:ext cx="8520120" cy="3416040"/>
          </a:xfrm>
          <a:prstGeom prst="rect">
            <a:avLst/>
          </a:prstGeom>
          <a:noFill/>
          <a:ln>
            <a:noFill/>
          </a:ln>
        </p:spPr>
        <p:txBody>
          <a:bodyPr tIns="91440" bIns="91440">
            <a:normAutofit fontScale="24000"/>
          </a:bodyPr>
          <a:p>
            <a:pPr>
              <a:lnSpc>
                <a:spcPct val="115000"/>
              </a:lnSpc>
            </a:pPr>
            <a:r>
              <a:rPr b="1" lang="hr-HR" sz="1800" spc="-1" strike="noStrike">
                <a:solidFill>
                  <a:srgbClr val="5e696c"/>
                </a:solidFill>
                <a:latin typeface="Lato"/>
                <a:ea typeface="Lato"/>
              </a:rPr>
              <a:t>Jeder Mensch hat Vorurteile. </a:t>
            </a:r>
            <a:r>
              <a:rPr b="0" lang="hr-HR" sz="1800" spc="-1" strike="noStrike">
                <a:solidFill>
                  <a:srgbClr val="5e696c"/>
                </a:solidFill>
                <a:latin typeface="Lato"/>
                <a:ea typeface="Lato"/>
              </a:rPr>
              <a:t>Auch du! Vorurteile sind praktisch, weil man damit den Überblick behält. Aber sie haben auch Einfluss auf unser Verhalten gegenüber anderen. Dann kann es gefährlich werden. Zum Glück kannst du etwas dagegen tun. Das wird hier in drei Schritten beschrieben.</a:t>
            </a:r>
            <a:endParaRPr b="0" lang="hr-HR" sz="1800" spc="-1" strike="noStrike">
              <a:solidFill>
                <a:srgbClr val="000000"/>
              </a:solidFill>
              <a:latin typeface="Arial"/>
            </a:endParaRPr>
          </a:p>
          <a:p>
            <a:pPr>
              <a:lnSpc>
                <a:spcPct val="115000"/>
              </a:lnSpc>
              <a:spcBef>
                <a:spcPts val="1199"/>
              </a:spcBef>
            </a:pPr>
            <a:r>
              <a:rPr b="1" lang="hr-HR" sz="1800" spc="-1" strike="noStrike">
                <a:solidFill>
                  <a:srgbClr val="5e696c"/>
                </a:solidFill>
                <a:latin typeface="Lato"/>
                <a:ea typeface="Lato"/>
              </a:rPr>
              <a:t>Der erste und wichtigste Schritt</a:t>
            </a:r>
            <a:r>
              <a:rPr b="0" lang="hr-HR" sz="1800" spc="-1" strike="noStrike">
                <a:solidFill>
                  <a:srgbClr val="5e696c"/>
                </a:solidFill>
                <a:latin typeface="Lato"/>
                <a:ea typeface="Lato"/>
              </a:rPr>
              <a:t> gegen alltägliche Vorurteile: Sie erkennen. Und erkennen, dass wirklich niemand frei davon ist. Jeder Mensch hat über Personen aus anderen Gruppen deutliche Urteile, die nie auf alle Mitglieder dieser Gruppen zutreffen. Wenn dir das bewusst ist, hast du den größten Schritt schon getan.</a:t>
            </a:r>
            <a:endParaRPr b="0" lang="hr-HR" sz="1800" spc="-1" strike="noStrike">
              <a:solidFill>
                <a:srgbClr val="000000"/>
              </a:solidFill>
              <a:latin typeface="Arial"/>
            </a:endParaRPr>
          </a:p>
          <a:p>
            <a:pPr>
              <a:lnSpc>
                <a:spcPct val="115000"/>
              </a:lnSpc>
              <a:spcBef>
                <a:spcPts val="1199"/>
              </a:spcBef>
            </a:pPr>
            <a:r>
              <a:rPr b="1" lang="hr-HR" sz="1800" spc="-1" strike="noStrike">
                <a:solidFill>
                  <a:srgbClr val="5e696c"/>
                </a:solidFill>
                <a:latin typeface="Lato"/>
                <a:ea typeface="Lato"/>
              </a:rPr>
              <a:t>Der zweite Schritt:  </a:t>
            </a:r>
            <a:r>
              <a:rPr b="0" lang="hr-HR" sz="1800" spc="-1" strike="noStrike">
                <a:solidFill>
                  <a:srgbClr val="5e696c"/>
                </a:solidFill>
                <a:latin typeface="Lato"/>
                <a:ea typeface="Lato"/>
              </a:rPr>
              <a:t>Versuche darauf zu achten, dass deine Vorurteile nicht dein Verhalten bestimmen. Vorurteile dürfen nicht dazu führen, dass andere Menschen diskriminiert werden. Achte außerdem darauf, dass du deine eigenen Vorurteile nicht verbreitest.</a:t>
            </a:r>
            <a:endParaRPr b="0" lang="hr-HR" sz="1800" spc="-1" strike="noStrike">
              <a:solidFill>
                <a:srgbClr val="000000"/>
              </a:solidFill>
              <a:latin typeface="Arial"/>
            </a:endParaRPr>
          </a:p>
          <a:p>
            <a:pPr>
              <a:lnSpc>
                <a:spcPct val="115000"/>
              </a:lnSpc>
              <a:spcBef>
                <a:spcPts val="1199"/>
              </a:spcBef>
            </a:pPr>
            <a:r>
              <a:rPr b="1" lang="hr-HR" sz="1800" spc="-1" strike="noStrike">
                <a:solidFill>
                  <a:srgbClr val="5e696c"/>
                </a:solidFill>
                <a:latin typeface="Lato"/>
                <a:ea typeface="Lato"/>
              </a:rPr>
              <a:t>Und Schritt drei:</a:t>
            </a:r>
            <a:r>
              <a:rPr b="0" lang="hr-HR" sz="1800" spc="-1" strike="noStrike">
                <a:solidFill>
                  <a:srgbClr val="5e696c"/>
                </a:solidFill>
                <a:latin typeface="Lato"/>
                <a:ea typeface="Lato"/>
              </a:rPr>
              <a:t> Widersprich! Widersprich, wenn in deinem Umfeld jemand andere Menschen verletzt, ganze Gruppen beleidigt oder versucht, sie aufgrund eines Vorurteils in eine bestimmte Ecke zu stellen. Geh aktiv dagegen an! Widersprich in deinem eigenen Bekannten- und Freundeskreis, widersprich in den sozialen Medien.Wie machst du das? Du kannst nachfragen, ob es auch weniger heftig geht. Du kannst mit anderen Menschen diskutieren oder dich auf andere Weise einbringen. Bei verletzenden oder beleidigenden Vorurteilen – über dich oder andere – kannst du deutlich zeigen, dass du das nicht in Ordnung findest.</a:t>
            </a:r>
            <a:endParaRPr b="0" lang="hr-HR" sz="1800" spc="-1" strike="noStrike">
              <a:solidFill>
                <a:srgbClr val="000000"/>
              </a:solidFill>
              <a:latin typeface="Arial"/>
            </a:endParaRPr>
          </a:p>
          <a:p>
            <a:pPr>
              <a:lnSpc>
                <a:spcPct val="115000"/>
              </a:lnSpc>
              <a:spcBef>
                <a:spcPts val="1199"/>
              </a:spcBef>
              <a:spcAft>
                <a:spcPts val="1199"/>
              </a:spcAft>
            </a:pPr>
            <a:endParaRPr b="0" lang="hr-H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46" name="TextShape 1"/>
          <p:cNvSpPr txBox="1"/>
          <p:nvPr/>
        </p:nvSpPr>
        <p:spPr>
          <a:xfrm>
            <a:off x="311760" y="375120"/>
            <a:ext cx="8520120" cy="4193280"/>
          </a:xfrm>
          <a:prstGeom prst="rect">
            <a:avLst/>
          </a:prstGeom>
          <a:noFill/>
          <a:ln>
            <a:noFill/>
          </a:ln>
        </p:spPr>
        <p:txBody>
          <a:bodyPr tIns="91440" bIns="91440">
            <a:normAutofit fontScale="81000"/>
          </a:bodyPr>
          <a:p>
            <a:pPr>
              <a:lnSpc>
                <a:spcPct val="166000"/>
              </a:lnSpc>
            </a:pPr>
            <a:r>
              <a:rPr b="0" lang="hr-HR" sz="1350" spc="-1" strike="noStrike">
                <a:solidFill>
                  <a:srgbClr val="222222"/>
                </a:solidFill>
                <a:latin typeface="Arial"/>
                <a:ea typeface="Arial"/>
              </a:rPr>
              <a:t>Um angemessen auf Vorurteile zu reagieren, brauchst du kein Expert*innenwissen über ein Thema. Du kannst dich auf deinen gesunden Menschenverstand und deine Einfühlungsgabe verlassen. Und auf deinen Humor.</a:t>
            </a:r>
            <a:endParaRPr b="0" lang="hr-HR" sz="1350" spc="-1" strike="noStrike">
              <a:solidFill>
                <a:srgbClr val="000000"/>
              </a:solidFill>
              <a:latin typeface="Arial"/>
            </a:endParaRPr>
          </a:p>
          <a:p>
            <a:pPr>
              <a:lnSpc>
                <a:spcPct val="166000"/>
              </a:lnSpc>
              <a:spcBef>
                <a:spcPts val="1500"/>
              </a:spcBef>
            </a:pPr>
            <a:r>
              <a:rPr b="0" lang="hr-HR" sz="1350" spc="-1" strike="noStrike">
                <a:solidFill>
                  <a:srgbClr val="222222"/>
                </a:solidFill>
                <a:latin typeface="Arial"/>
                <a:ea typeface="Arial"/>
              </a:rPr>
              <a:t>Wenn du in eine Diskussion verwickelt wirst, kommst du manchmal mit Hinterfragen weiter als mit Fakten, Zahlen und Argumenten. Geschicktes Hinterfragen kann eine brauchbare Methode sein, um eine endlose Diskussion zu vermeiden, bei der doch nichts herauskommt. Und du kannst so auch zeigen, dass manche Äußerungen nicht stimmen oder unlogisch sind.</a:t>
            </a:r>
            <a:endParaRPr b="0" lang="hr-HR" sz="1350" spc="-1" strike="noStrike">
              <a:solidFill>
                <a:srgbClr val="000000"/>
              </a:solidFill>
              <a:latin typeface="Arial"/>
            </a:endParaRPr>
          </a:p>
          <a:p>
            <a:pPr>
              <a:lnSpc>
                <a:spcPct val="166000"/>
              </a:lnSpc>
              <a:spcBef>
                <a:spcPts val="1500"/>
              </a:spcBef>
            </a:pPr>
            <a:r>
              <a:rPr b="0" lang="hr-HR" sz="1350" spc="-1" strike="noStrike">
                <a:solidFill>
                  <a:srgbClr val="222222"/>
                </a:solidFill>
                <a:latin typeface="Arial"/>
                <a:ea typeface="Arial"/>
              </a:rPr>
              <a:t>Fragen stellen kann dazu führen, dass sich die andere Person fragt, ob sie eigentlich wirklich recht hat. Vielleicht nicht immer sofort. Manchmal wirkt es erst nach einer Weile. So kannst du in ein paar kleinen Schritten schon dafür sorgen, dass du selbst oder jemand anders weniger Vorurteile hat.</a:t>
            </a:r>
            <a:endParaRPr b="0" lang="hr-HR" sz="1350" spc="-1" strike="noStrike">
              <a:solidFill>
                <a:srgbClr val="000000"/>
              </a:solidFill>
              <a:latin typeface="Arial"/>
            </a:endParaRPr>
          </a:p>
          <a:p>
            <a:pPr>
              <a:lnSpc>
                <a:spcPct val="166000"/>
              </a:lnSpc>
              <a:spcBef>
                <a:spcPts val="1500"/>
              </a:spcBef>
            </a:pPr>
            <a:endParaRPr b="0" lang="hr-HR" sz="1350" spc="-1" strike="noStrike">
              <a:solidFill>
                <a:srgbClr val="000000"/>
              </a:solidFill>
              <a:latin typeface="Arial"/>
            </a:endParaRPr>
          </a:p>
          <a:p>
            <a:pPr>
              <a:lnSpc>
                <a:spcPct val="166000"/>
              </a:lnSpc>
              <a:spcBef>
                <a:spcPts val="1500"/>
              </a:spcBef>
            </a:pPr>
            <a:r>
              <a:rPr b="0" lang="hr-HR" sz="1350" spc="-1" strike="noStrike" u="sng">
                <a:solidFill>
                  <a:srgbClr val="af4345"/>
                </a:solidFill>
                <a:uFillTx/>
                <a:latin typeface="Arial"/>
                <a:ea typeface="Arial"/>
                <a:hlinkClick r:id="rId1"/>
              </a:rPr>
              <a:t>https://www.annefrank.org/de/themen/vorurteile-und-stereotype/was-kann-man-gegen-vorurteile-tun/</a:t>
            </a:r>
            <a:endParaRPr b="0" lang="hr-HR" sz="1350" spc="-1" strike="noStrike">
              <a:solidFill>
                <a:srgbClr val="000000"/>
              </a:solidFill>
              <a:latin typeface="Arial"/>
            </a:endParaRPr>
          </a:p>
          <a:p>
            <a:pPr>
              <a:lnSpc>
                <a:spcPct val="115000"/>
              </a:lnSpc>
              <a:spcAft>
                <a:spcPts val="1199"/>
              </a:spcAft>
            </a:pPr>
            <a:endParaRPr b="0" lang="hr-HR" sz="135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47" name="TextShape 1"/>
          <p:cNvSpPr txBox="1"/>
          <p:nvPr/>
        </p:nvSpPr>
        <p:spPr>
          <a:xfrm>
            <a:off x="311760" y="391320"/>
            <a:ext cx="8520120" cy="625680"/>
          </a:xfrm>
          <a:prstGeom prst="rect">
            <a:avLst/>
          </a:prstGeom>
          <a:noFill/>
          <a:ln>
            <a:noFill/>
          </a:ln>
        </p:spPr>
        <p:txBody>
          <a:bodyPr tIns="91440" bIns="91440">
            <a:normAutofit fontScale="66000"/>
          </a:bodyPr>
          <a:p>
            <a:pPr>
              <a:lnSpc>
                <a:spcPct val="100000"/>
              </a:lnSpc>
            </a:pPr>
            <a:r>
              <a:rPr b="1" lang="hr-HR" sz="3200" spc="-1" strike="noStrike">
                <a:solidFill>
                  <a:srgbClr val="f55e61"/>
                </a:solidFill>
                <a:latin typeface="Playfair Display"/>
                <a:ea typeface="Playfair Display"/>
              </a:rPr>
              <a:t>Zum Textverständnis</a:t>
            </a:r>
            <a:endParaRPr b="0" lang="hr-HR" sz="3200" spc="-1" strike="noStrike">
              <a:solidFill>
                <a:srgbClr val="000000"/>
              </a:solidFill>
              <a:latin typeface="Arial"/>
            </a:endParaRPr>
          </a:p>
        </p:txBody>
      </p:sp>
      <p:sp>
        <p:nvSpPr>
          <p:cNvPr id="148" name="TextShape 2"/>
          <p:cNvSpPr txBox="1"/>
          <p:nvPr/>
        </p:nvSpPr>
        <p:spPr>
          <a:xfrm>
            <a:off x="311760" y="1152360"/>
            <a:ext cx="8520120" cy="3416040"/>
          </a:xfrm>
          <a:prstGeom prst="rect">
            <a:avLst/>
          </a:prstGeom>
          <a:noFill/>
          <a:ln>
            <a:noFill/>
          </a:ln>
        </p:spPr>
        <p:txBody>
          <a:bodyPr tIns="91440" bIns="91440">
            <a:normAutofit/>
          </a:bodyPr>
          <a:p>
            <a:pPr marL="457200" indent="-342720">
              <a:lnSpc>
                <a:spcPct val="115000"/>
              </a:lnSpc>
              <a:buClr>
                <a:srgbClr val="5e696c"/>
              </a:buClr>
              <a:buFont typeface="Lato"/>
              <a:buAutoNum type="arabicPeriod"/>
            </a:pPr>
            <a:r>
              <a:rPr b="0" lang="hr-HR" sz="1800" spc="-1" strike="noStrike">
                <a:solidFill>
                  <a:srgbClr val="5e696c"/>
                </a:solidFill>
                <a:latin typeface="Lato"/>
                <a:ea typeface="Lato"/>
              </a:rPr>
              <a:t>Unter welchen Vorurteilen leidest du?</a:t>
            </a:r>
            <a:endParaRPr b="0" lang="hr-HR" sz="1800" spc="-1" strike="noStrike">
              <a:solidFill>
                <a:srgbClr val="000000"/>
              </a:solidFill>
              <a:latin typeface="Arial"/>
            </a:endParaRPr>
          </a:p>
          <a:p>
            <a:pPr marL="457200" indent="-342720">
              <a:lnSpc>
                <a:spcPct val="115000"/>
              </a:lnSpc>
              <a:buClr>
                <a:srgbClr val="5e696c"/>
              </a:buClr>
              <a:buFont typeface="Lato"/>
              <a:buAutoNum type="arabicPeriod"/>
            </a:pPr>
            <a:r>
              <a:rPr b="0" lang="hr-HR" sz="1800" spc="-1" strike="noStrike">
                <a:solidFill>
                  <a:srgbClr val="5e696c"/>
                </a:solidFill>
                <a:latin typeface="Lato"/>
                <a:ea typeface="Lato"/>
              </a:rPr>
              <a:t>Was kannst du gegen deine Vorurteile tun?</a:t>
            </a:r>
            <a:endParaRPr b="0" lang="hr-HR" sz="1800" spc="-1" strike="noStrike">
              <a:solidFill>
                <a:srgbClr val="000000"/>
              </a:solidFill>
              <a:latin typeface="Arial"/>
            </a:endParaRPr>
          </a:p>
          <a:p>
            <a:pPr>
              <a:lnSpc>
                <a:spcPct val="115000"/>
              </a:lnSpc>
              <a:spcBef>
                <a:spcPts val="1199"/>
              </a:spcBef>
            </a:pPr>
            <a:endParaRPr b="0" lang="hr-HR" sz="1800" spc="-1" strike="noStrike">
              <a:solidFill>
                <a:srgbClr val="000000"/>
              </a:solidFill>
              <a:latin typeface="Arial"/>
            </a:endParaRPr>
          </a:p>
          <a:p>
            <a:pPr>
              <a:lnSpc>
                <a:spcPct val="115000"/>
              </a:lnSpc>
              <a:spcBef>
                <a:spcPts val="1199"/>
              </a:spcBef>
            </a:pPr>
            <a:r>
              <a:rPr b="0" lang="hr-HR" sz="1800" spc="-1" strike="noStrike">
                <a:solidFill>
                  <a:srgbClr val="5e696c"/>
                </a:solidFill>
                <a:latin typeface="Lato"/>
                <a:ea typeface="Lato"/>
              </a:rPr>
              <a:t>den kurzen Film aufnehmen</a:t>
            </a:r>
            <a:endParaRPr b="0" lang="hr-HR" sz="1800" spc="-1" strike="noStrike">
              <a:solidFill>
                <a:srgbClr val="000000"/>
              </a:solidFill>
              <a:latin typeface="Arial"/>
            </a:endParaRPr>
          </a:p>
          <a:p>
            <a:pPr>
              <a:lnSpc>
                <a:spcPct val="115000"/>
              </a:lnSpc>
              <a:spcBef>
                <a:spcPts val="1199"/>
              </a:spcBef>
            </a:pPr>
            <a:r>
              <a:rPr b="0" lang="hr-HR" sz="1800" spc="-1" strike="noStrike">
                <a:solidFill>
                  <a:srgbClr val="5e696c"/>
                </a:solidFill>
                <a:latin typeface="Lato"/>
                <a:ea typeface="Lato"/>
              </a:rPr>
              <a:t>oder </a:t>
            </a:r>
            <a:endParaRPr b="0" lang="hr-HR" sz="1800" spc="-1" strike="noStrike">
              <a:solidFill>
                <a:srgbClr val="000000"/>
              </a:solidFill>
              <a:latin typeface="Arial"/>
            </a:endParaRPr>
          </a:p>
          <a:p>
            <a:pPr>
              <a:lnSpc>
                <a:spcPct val="115000"/>
              </a:lnSpc>
              <a:spcBef>
                <a:spcPts val="1199"/>
              </a:spcBef>
              <a:spcAft>
                <a:spcPts val="1199"/>
              </a:spcAft>
            </a:pPr>
            <a:r>
              <a:rPr b="0" lang="hr-HR" sz="1800" spc="-1" strike="noStrike">
                <a:solidFill>
                  <a:srgbClr val="5e696c"/>
                </a:solidFill>
                <a:latin typeface="Lato"/>
                <a:ea typeface="Lato"/>
              </a:rPr>
              <a:t>die Szene spielen</a:t>
            </a:r>
            <a:endParaRPr b="0" lang="hr-H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49" name="TextShape 1"/>
          <p:cNvSpPr txBox="1"/>
          <p:nvPr/>
        </p:nvSpPr>
        <p:spPr>
          <a:xfrm>
            <a:off x="311760" y="444960"/>
            <a:ext cx="8520120" cy="763920"/>
          </a:xfrm>
          <a:prstGeom prst="rect">
            <a:avLst/>
          </a:prstGeom>
          <a:noFill/>
          <a:ln>
            <a:noFill/>
          </a:ln>
        </p:spPr>
        <p:txBody>
          <a:bodyPr tIns="91440" bIns="91440">
            <a:normAutofit fontScale="20000"/>
          </a:bodyPr>
          <a:p>
            <a:pPr>
              <a:lnSpc>
                <a:spcPct val="150000"/>
              </a:lnSpc>
              <a:spcBef>
                <a:spcPts val="6001"/>
              </a:spcBef>
            </a:pPr>
            <a:r>
              <a:rPr b="1" lang="hr-HR" sz="1650" spc="-1" strike="noStrike">
                <a:solidFill>
                  <a:srgbClr val="222222"/>
                </a:solidFill>
                <a:latin typeface="Playfair Display"/>
                <a:ea typeface="Playfair Display"/>
              </a:rPr>
              <a:t>Menschen sind nicht gleich, aber gleichwertig. Sie haben gleiche Rechte und sind vor dem Gesetz gleich. Diese Menschenrechte sind ein wichtiger Grundsatz jeder demokratischen Gesellschaft.</a:t>
            </a:r>
            <a:br/>
            <a:endParaRPr b="0" lang="hr-HR" sz="1650" spc="-1" strike="noStrike">
              <a:solidFill>
                <a:srgbClr val="000000"/>
              </a:solidFill>
              <a:latin typeface="Arial"/>
            </a:endParaRPr>
          </a:p>
        </p:txBody>
      </p:sp>
      <p:sp>
        <p:nvSpPr>
          <p:cNvPr id="150" name="TextShape 2"/>
          <p:cNvSpPr txBox="1"/>
          <p:nvPr/>
        </p:nvSpPr>
        <p:spPr>
          <a:xfrm>
            <a:off x="311760" y="1612080"/>
            <a:ext cx="8520120" cy="2956320"/>
          </a:xfrm>
          <a:prstGeom prst="rect">
            <a:avLst/>
          </a:prstGeom>
          <a:noFill/>
          <a:ln>
            <a:noFill/>
          </a:ln>
        </p:spPr>
        <p:txBody>
          <a:bodyPr tIns="91440" bIns="91440">
            <a:normAutofit/>
          </a:bodyPr>
          <a:p>
            <a:pPr>
              <a:lnSpc>
                <a:spcPct val="166000"/>
              </a:lnSpc>
              <a:spcBef>
                <a:spcPts val="3801"/>
              </a:spcBef>
            </a:pPr>
            <a:r>
              <a:rPr b="0" lang="hr-HR" sz="1350" spc="-1" strike="noStrike">
                <a:solidFill>
                  <a:srgbClr val="222222"/>
                </a:solidFill>
                <a:latin typeface="Lato"/>
                <a:ea typeface="Lato"/>
              </a:rPr>
              <a:t>Die Menschenrechte werden auch als Grundrechte bezeichnet. In diesen Rechten ist zum Beispiel festgelegt, dass jeder Mensch das Recht auf freie Meinungsäußerung hat. Dass jeder Mensch in aller Freiheit seine Religion ausüben oder nach seiner Lebensanschauung leben darf. Dass jede Person das Recht auf den Schutz der Privatsphäre hat, also das Recht, persönliche Informationen über sich privat zu halten.</a:t>
            </a:r>
            <a:endParaRPr b="0" lang="hr-HR" sz="1350" spc="-1" strike="noStrike">
              <a:solidFill>
                <a:srgbClr val="000000"/>
              </a:solidFill>
              <a:latin typeface="Arial"/>
            </a:endParaRPr>
          </a:p>
          <a:p>
            <a:pPr>
              <a:lnSpc>
                <a:spcPct val="115000"/>
              </a:lnSpc>
              <a:spcBef>
                <a:spcPts val="6001"/>
              </a:spcBef>
              <a:spcAft>
                <a:spcPts val="1199"/>
              </a:spcAft>
            </a:pPr>
            <a:endParaRPr b="0" lang="hr-HR" sz="135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4cccc"/>
        </a:solidFill>
      </p:bgPr>
    </p:bg>
    <p:spTree>
      <p:nvGrpSpPr>
        <p:cNvPr id="1" name=""/>
        <p:cNvGrpSpPr/>
        <p:nvPr/>
      </p:nvGrpSpPr>
      <p:grpSpPr>
        <a:xfrm>
          <a:off x="0" y="0"/>
          <a:ext cx="0" cy="0"/>
          <a:chOff x="0" y="0"/>
          <a:chExt cx="0" cy="0"/>
        </a:xfrm>
      </p:grpSpPr>
      <p:sp>
        <p:nvSpPr>
          <p:cNvPr id="151" name="TextShape 1"/>
          <p:cNvSpPr txBox="1"/>
          <p:nvPr/>
        </p:nvSpPr>
        <p:spPr>
          <a:xfrm>
            <a:off x="311760" y="391320"/>
            <a:ext cx="8520120" cy="625680"/>
          </a:xfrm>
          <a:prstGeom prst="rect">
            <a:avLst/>
          </a:prstGeom>
          <a:noFill/>
          <a:ln>
            <a:noFill/>
          </a:ln>
        </p:spPr>
        <p:txBody>
          <a:bodyPr tIns="91440" bIns="91440">
            <a:normAutofit fontScale="66000"/>
          </a:bodyPr>
          <a:p>
            <a:pPr>
              <a:lnSpc>
                <a:spcPct val="100000"/>
              </a:lnSpc>
            </a:pPr>
            <a:r>
              <a:rPr b="1" lang="hr-HR" sz="3200" spc="-1" strike="noStrike">
                <a:solidFill>
                  <a:srgbClr val="f55e61"/>
                </a:solidFill>
                <a:latin typeface="Playfair Display"/>
                <a:ea typeface="Playfair Display"/>
              </a:rPr>
              <a:t>Unser Endprodukt</a:t>
            </a:r>
            <a:endParaRPr b="0" lang="hr-HR" sz="3200" spc="-1" strike="noStrike">
              <a:solidFill>
                <a:srgbClr val="000000"/>
              </a:solidFill>
              <a:latin typeface="Arial"/>
            </a:endParaRPr>
          </a:p>
        </p:txBody>
      </p:sp>
      <p:sp>
        <p:nvSpPr>
          <p:cNvPr id="152" name="TextShape 2"/>
          <p:cNvSpPr txBox="1"/>
          <p:nvPr/>
        </p:nvSpPr>
        <p:spPr>
          <a:xfrm>
            <a:off x="311760" y="1152360"/>
            <a:ext cx="8520120" cy="3416040"/>
          </a:xfrm>
          <a:prstGeom prst="rect">
            <a:avLst/>
          </a:prstGeom>
          <a:noFill/>
          <a:ln>
            <a:noFill/>
          </a:ln>
        </p:spPr>
        <p:txBody>
          <a:bodyPr tIns="91440" bIns="91440">
            <a:normAutofit/>
          </a:bodyPr>
          <a:p>
            <a:pPr>
              <a:lnSpc>
                <a:spcPct val="115000"/>
              </a:lnSpc>
              <a:spcAft>
                <a:spcPts val="1199"/>
              </a:spcAft>
            </a:pPr>
            <a:r>
              <a:rPr b="0" lang="hr-HR" sz="1800" spc="-1" strike="noStrike" u="sng">
                <a:solidFill>
                  <a:srgbClr val="af4345"/>
                </a:solidFill>
                <a:uFillTx/>
                <a:latin typeface="Lato"/>
                <a:ea typeface="Lato"/>
                <a:hlinkClick r:id="rId1"/>
              </a:rPr>
              <a:t>Anderssein- Comic</a:t>
            </a:r>
            <a:r>
              <a:rPr b="0" lang="hr-HR" sz="1800" spc="-1" strike="noStrike">
                <a:solidFill>
                  <a:srgbClr val="5e696c"/>
                </a:solidFill>
                <a:latin typeface="Lato"/>
                <a:ea typeface="Lato"/>
              </a:rPr>
              <a:t>    - klick hier</a:t>
            </a:r>
            <a:endParaRPr b="0" lang="hr-H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87" name="TextShape 1"/>
          <p:cNvSpPr txBox="1"/>
          <p:nvPr/>
        </p:nvSpPr>
        <p:spPr>
          <a:xfrm>
            <a:off x="3096360" y="1627200"/>
            <a:ext cx="2950920" cy="1584000"/>
          </a:xfrm>
          <a:prstGeom prst="rect">
            <a:avLst/>
          </a:prstGeom>
          <a:noFill/>
          <a:ln>
            <a:noFill/>
          </a:ln>
        </p:spPr>
        <p:txBody>
          <a:bodyPr tIns="91440" bIns="91440" anchor="ctr">
            <a:normAutofit/>
          </a:bodyPr>
          <a:p>
            <a:pPr algn="ctr">
              <a:lnSpc>
                <a:spcPct val="100000"/>
              </a:lnSpc>
            </a:pPr>
            <a:r>
              <a:rPr b="1" lang="hr-HR" sz="3200" spc="-1" strike="noStrike">
                <a:solidFill>
                  <a:srgbClr val="ffffff"/>
                </a:solidFill>
                <a:latin typeface="Lato"/>
                <a:ea typeface="Lato"/>
              </a:rPr>
              <a:t>Einstieg</a:t>
            </a:r>
            <a:endParaRPr b="0" lang="hr-HR" sz="3200" spc="-1" strike="noStrike">
              <a:solidFill>
                <a:srgbClr val="000000"/>
              </a:solidFill>
              <a:latin typeface="Arial"/>
            </a:endParaRPr>
          </a:p>
        </p:txBody>
      </p:sp>
      <p:sp>
        <p:nvSpPr>
          <p:cNvPr id="88" name="TextShape 2"/>
          <p:cNvSpPr txBox="1"/>
          <p:nvPr/>
        </p:nvSpPr>
        <p:spPr>
          <a:xfrm>
            <a:off x="2949120" y="3211560"/>
            <a:ext cx="2950920" cy="700920"/>
          </a:xfrm>
          <a:prstGeom prst="rect">
            <a:avLst/>
          </a:prstGeom>
          <a:noFill/>
          <a:ln>
            <a:noFill/>
          </a:ln>
        </p:spPr>
        <p:txBody>
          <a:bodyPr tIns="91440" bIns="91440" anchor="b">
            <a:normAutofit fontScale="38000"/>
          </a:bodyPr>
          <a:p>
            <a:pPr algn="ctr">
              <a:lnSpc>
                <a:spcPct val="100000"/>
              </a:lnSpc>
            </a:pPr>
            <a:r>
              <a:rPr b="1" lang="hr-HR" sz="1800" spc="-1" strike="noStrike">
                <a:solidFill>
                  <a:srgbClr val="ffffff"/>
                </a:solidFill>
                <a:latin typeface="Playfair Display"/>
                <a:ea typeface="Playfair Display"/>
              </a:rPr>
              <a:t>das Bilderbuch Irgendwie Anders lesen </a:t>
            </a:r>
            <a:endParaRPr b="0" lang="hr-HR" sz="1800" spc="-1" strike="noStrike">
              <a:latin typeface="Arial"/>
            </a:endParaRPr>
          </a:p>
        </p:txBody>
      </p:sp>
      <p:sp>
        <p:nvSpPr>
          <p:cNvPr id="89" name="CustomShape 3"/>
          <p:cNvSpPr/>
          <p:nvPr/>
        </p:nvSpPr>
        <p:spPr>
          <a:xfrm>
            <a:off x="6587640" y="1566360"/>
            <a:ext cx="2433600" cy="2841120"/>
          </a:xfrm>
          <a:prstGeom prst="rect">
            <a:avLst/>
          </a:prstGeom>
          <a:noFill/>
          <a:ln>
            <a:noFill/>
          </a:ln>
        </p:spPr>
        <p:style>
          <a:lnRef idx="0"/>
          <a:fillRef idx="0"/>
          <a:effectRef idx="0"/>
          <a:fontRef idx="minor"/>
        </p:style>
        <p:txBody>
          <a:bodyPr tIns="91440" bIns="91440">
            <a:noAutofit/>
          </a:bodyPr>
          <a:p>
            <a:pPr marL="457200" indent="-342720">
              <a:lnSpc>
                <a:spcPct val="100000"/>
              </a:lnSpc>
              <a:buClr>
                <a:srgbClr val="5e696c"/>
              </a:buClr>
              <a:buFont typeface="Lato"/>
              <a:buChar char="●"/>
            </a:pPr>
            <a:r>
              <a:rPr b="0" lang="hr-HR" sz="1800" spc="-1" strike="noStrike">
                <a:solidFill>
                  <a:srgbClr val="5e696c"/>
                </a:solidFill>
                <a:latin typeface="Lato"/>
                <a:ea typeface="Lato"/>
              </a:rPr>
              <a:t>die SuS lesen zu zweit das Bilderbuch durch</a:t>
            </a:r>
            <a:endParaRPr b="0" lang="hr-HR" sz="1800" spc="-1" strike="noStrike">
              <a:latin typeface="Arial"/>
            </a:endParaRPr>
          </a:p>
          <a:p>
            <a:pPr marL="457200" indent="-342720">
              <a:lnSpc>
                <a:spcPct val="100000"/>
              </a:lnSpc>
              <a:buClr>
                <a:srgbClr val="5e696c"/>
              </a:buClr>
              <a:buFont typeface="Lato"/>
              <a:buChar char="●"/>
            </a:pPr>
            <a:r>
              <a:rPr b="0" lang="hr-HR" sz="1800" spc="-1" strike="noStrike">
                <a:solidFill>
                  <a:srgbClr val="5e696c"/>
                </a:solidFill>
                <a:latin typeface="Lato"/>
                <a:ea typeface="Lato"/>
              </a:rPr>
              <a:t>nach dem Lesen: nur kurze Diskussion über die Namen der Hauptfiguren</a:t>
            </a:r>
            <a:endParaRPr b="0" lang="hr-HR"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90" name="TextShape 1"/>
          <p:cNvSpPr txBox="1"/>
          <p:nvPr/>
        </p:nvSpPr>
        <p:spPr>
          <a:xfrm>
            <a:off x="311760" y="391320"/>
            <a:ext cx="8520120" cy="625680"/>
          </a:xfrm>
          <a:prstGeom prst="rect">
            <a:avLst/>
          </a:prstGeom>
          <a:noFill/>
          <a:ln>
            <a:noFill/>
          </a:ln>
        </p:spPr>
        <p:txBody>
          <a:bodyPr tIns="91440" bIns="91440">
            <a:normAutofit fontScale="23000"/>
          </a:bodyPr>
          <a:p>
            <a:pPr>
              <a:lnSpc>
                <a:spcPct val="100000"/>
              </a:lnSpc>
            </a:pPr>
            <a:r>
              <a:rPr b="1" lang="hr-HR" sz="3200" spc="-1" strike="noStrike">
                <a:solidFill>
                  <a:srgbClr val="f55e61"/>
                </a:solidFill>
                <a:latin typeface="Playfair Display"/>
                <a:ea typeface="Playfair Display"/>
              </a:rPr>
              <a:t>Was lässt mich anders aussehen als andere? </a:t>
            </a:r>
            <a:r>
              <a:rPr b="1" lang="hr-HR" sz="1800" spc="-1" strike="noStrike">
                <a:solidFill>
                  <a:srgbClr val="5e696c"/>
                </a:solidFill>
                <a:latin typeface="Playfair Display"/>
                <a:ea typeface="Playfair Display"/>
              </a:rPr>
              <a:t>Aussehen:</a:t>
            </a:r>
            <a:endParaRPr b="0" lang="hr-HR" sz="1800" spc="-1" strike="noStrike">
              <a:solidFill>
                <a:srgbClr val="000000"/>
              </a:solidFill>
              <a:latin typeface="Arial"/>
            </a:endParaRPr>
          </a:p>
        </p:txBody>
      </p:sp>
      <p:sp>
        <p:nvSpPr>
          <p:cNvPr id="91" name="TextShape 2"/>
          <p:cNvSpPr txBox="1"/>
          <p:nvPr/>
        </p:nvSpPr>
        <p:spPr>
          <a:xfrm>
            <a:off x="311760" y="1152360"/>
            <a:ext cx="8520120" cy="3416040"/>
          </a:xfrm>
          <a:prstGeom prst="rect">
            <a:avLst/>
          </a:prstGeom>
          <a:noFill/>
          <a:ln>
            <a:noFill/>
          </a:ln>
        </p:spPr>
        <p:txBody>
          <a:bodyPr tIns="91440" bIns="91440">
            <a:normAutofit/>
          </a:bodyPr>
          <a:p>
            <a:endParaRPr b="0" lang="hr-HR" sz="1400" spc="-1" strike="noStrike">
              <a:solidFill>
                <a:srgbClr val="000000"/>
              </a:solidFill>
              <a:latin typeface="Arial"/>
            </a:endParaRPr>
          </a:p>
        </p:txBody>
      </p:sp>
      <p:pic>
        <p:nvPicPr>
          <p:cNvPr id="92" name="Google Shape;78;p15" descr=""/>
          <p:cNvPicPr/>
          <p:nvPr/>
        </p:nvPicPr>
        <p:blipFill>
          <a:blip r:embed="rId1"/>
          <a:stretch/>
        </p:blipFill>
        <p:spPr>
          <a:xfrm>
            <a:off x="311760" y="1152360"/>
            <a:ext cx="2988360" cy="2618640"/>
          </a:xfrm>
          <a:prstGeom prst="rect">
            <a:avLst/>
          </a:prstGeom>
          <a:ln>
            <a:noFill/>
          </a:ln>
        </p:spPr>
      </p:pic>
      <p:sp>
        <p:nvSpPr>
          <p:cNvPr id="93" name="CustomShape 3"/>
          <p:cNvSpPr/>
          <p:nvPr/>
        </p:nvSpPr>
        <p:spPr>
          <a:xfrm>
            <a:off x="3937320" y="1338120"/>
            <a:ext cx="2601000" cy="3513960"/>
          </a:xfrm>
          <a:prstGeom prst="rect">
            <a:avLst/>
          </a:prstGeom>
          <a:noFill/>
          <a:ln>
            <a:noFill/>
          </a:ln>
        </p:spPr>
        <p:style>
          <a:lnRef idx="0"/>
          <a:fillRef idx="0"/>
          <a:effectRef idx="0"/>
          <a:fontRef idx="minor"/>
        </p:style>
        <p:txBody>
          <a:bodyPr tIns="91440" bIns="91440">
            <a:noAutofit/>
          </a:bodyPr>
          <a:p>
            <a:pPr>
              <a:lnSpc>
                <a:spcPct val="100000"/>
              </a:lnSpc>
            </a:pPr>
            <a:r>
              <a:rPr b="0" lang="hr-HR" sz="3600" spc="-1" strike="noStrike">
                <a:solidFill>
                  <a:srgbClr val="f55e61"/>
                </a:solidFill>
                <a:latin typeface="Roboto"/>
                <a:ea typeface="Roboto"/>
              </a:rPr>
              <a:t>🙂</a:t>
            </a:r>
            <a:endParaRPr b="0" lang="hr-HR" sz="36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schöne Hauptfarbe </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schöne Zähne</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Augen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Augenbrauen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volle Lippen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grüne/ blaue Augen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Haare</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Stupsnase</a:t>
            </a:r>
            <a:endParaRPr b="0" lang="hr-HR" sz="1800" spc="-1" strike="noStrike">
              <a:latin typeface="Arial"/>
            </a:endParaRPr>
          </a:p>
        </p:txBody>
      </p:sp>
      <p:sp>
        <p:nvSpPr>
          <p:cNvPr id="94" name="CustomShape 4"/>
          <p:cNvSpPr/>
          <p:nvPr/>
        </p:nvSpPr>
        <p:spPr>
          <a:xfrm>
            <a:off x="6685560" y="1338120"/>
            <a:ext cx="2146320" cy="3230640"/>
          </a:xfrm>
          <a:prstGeom prst="rect">
            <a:avLst/>
          </a:prstGeom>
          <a:noFill/>
          <a:ln>
            <a:noFill/>
          </a:ln>
        </p:spPr>
        <p:style>
          <a:lnRef idx="0"/>
          <a:fillRef idx="0"/>
          <a:effectRef idx="0"/>
          <a:fontRef idx="minor"/>
        </p:style>
        <p:txBody>
          <a:bodyPr tIns="91440" bIns="91440">
            <a:noAutofit/>
          </a:bodyPr>
          <a:p>
            <a:pPr>
              <a:lnSpc>
                <a:spcPct val="100000"/>
              </a:lnSpc>
            </a:pPr>
            <a:r>
              <a:rPr b="0" lang="hr-HR" sz="3600" spc="-1" strike="noStrike">
                <a:solidFill>
                  <a:srgbClr val="f55e61"/>
                </a:solidFill>
                <a:latin typeface="Roboto"/>
                <a:ea typeface="Roboto"/>
              </a:rPr>
              <a:t>☹️</a:t>
            </a:r>
            <a:endParaRPr b="0" lang="hr-HR" sz="36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große Stirn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Haare </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Haut</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Hakennase</a:t>
            </a:r>
            <a:endParaRPr b="0" lang="hr-HR" sz="1800" spc="-1" strike="noStrike">
              <a:latin typeface="Arial"/>
            </a:endParaRPr>
          </a:p>
          <a:p>
            <a:pPr>
              <a:lnSpc>
                <a:spcPct val="100000"/>
              </a:lnSpc>
            </a:pP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kleine Augen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meine Körpergröße</a:t>
            </a:r>
            <a:endParaRPr b="0" lang="hr-HR" sz="1800" spc="-1" strike="noStrike">
              <a:latin typeface="Arial"/>
            </a:endParaRPr>
          </a:p>
        </p:txBody>
      </p:sp>
      <p:pic>
        <p:nvPicPr>
          <p:cNvPr id="95" name="Google Shape;81;p15" descr=""/>
          <p:cNvPicPr/>
          <p:nvPr/>
        </p:nvPicPr>
        <p:blipFill>
          <a:blip r:embed="rId2"/>
          <a:srcRect l="0" t="18171" r="0" b="7023"/>
          <a:stretch/>
        </p:blipFill>
        <p:spPr>
          <a:xfrm>
            <a:off x="1594800" y="3692880"/>
            <a:ext cx="987480" cy="1314000"/>
          </a:xfrm>
          <a:prstGeom prst="rect">
            <a:avLst/>
          </a:prstGeom>
          <a:ln>
            <a:noFill/>
          </a:ln>
        </p:spPr>
      </p:pic>
      <p:sp>
        <p:nvSpPr>
          <p:cNvPr id="96" name="CustomShape 5"/>
          <p:cNvSpPr/>
          <p:nvPr/>
        </p:nvSpPr>
        <p:spPr>
          <a:xfrm>
            <a:off x="5664960" y="1513800"/>
            <a:ext cx="3502800" cy="461520"/>
          </a:xfrm>
          <a:prstGeom prst="rect">
            <a:avLst/>
          </a:prstGeom>
          <a:noFill/>
          <a:ln>
            <a:noFill/>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97" name="TextShape 1"/>
          <p:cNvSpPr txBox="1"/>
          <p:nvPr/>
        </p:nvSpPr>
        <p:spPr>
          <a:xfrm>
            <a:off x="311760" y="391320"/>
            <a:ext cx="8520120" cy="625680"/>
          </a:xfrm>
          <a:prstGeom prst="rect">
            <a:avLst/>
          </a:prstGeom>
          <a:noFill/>
          <a:ln>
            <a:noFill/>
          </a:ln>
        </p:spPr>
        <p:txBody>
          <a:bodyPr tIns="91440" bIns="91440">
            <a:normAutofit fontScale="66000"/>
          </a:bodyPr>
          <a:p>
            <a:pPr>
              <a:lnSpc>
                <a:spcPct val="100000"/>
              </a:lnSpc>
            </a:pPr>
            <a:r>
              <a:rPr b="1" lang="hr-HR" sz="3200" spc="-1" strike="noStrike">
                <a:solidFill>
                  <a:srgbClr val="f55e61"/>
                </a:solidFill>
                <a:latin typeface="Playfair Display"/>
                <a:ea typeface="Playfair Display"/>
              </a:rPr>
              <a:t>die Fragen</a:t>
            </a:r>
            <a:endParaRPr b="0" lang="hr-HR" sz="3200" spc="-1" strike="noStrike">
              <a:solidFill>
                <a:srgbClr val="000000"/>
              </a:solidFill>
              <a:latin typeface="Arial"/>
            </a:endParaRPr>
          </a:p>
        </p:txBody>
      </p:sp>
      <p:sp>
        <p:nvSpPr>
          <p:cNvPr id="98" name="TextShape 2"/>
          <p:cNvSpPr txBox="1"/>
          <p:nvPr/>
        </p:nvSpPr>
        <p:spPr>
          <a:xfrm>
            <a:off x="311760" y="1152360"/>
            <a:ext cx="8520120" cy="3416040"/>
          </a:xfrm>
          <a:prstGeom prst="rect">
            <a:avLst/>
          </a:prstGeom>
          <a:noFill/>
          <a:ln>
            <a:noFill/>
          </a:ln>
        </p:spPr>
        <p:txBody>
          <a:bodyPr tIns="91440" bIns="91440">
            <a:noAutofit/>
          </a:bodyPr>
          <a:p>
            <a:pPr>
              <a:lnSpc>
                <a:spcPct val="115000"/>
              </a:lnSpc>
            </a:pPr>
            <a:r>
              <a:rPr b="1" lang="hr-HR" sz="1400" spc="-1" strike="noStrike">
                <a:solidFill>
                  <a:srgbClr val="5e696c"/>
                </a:solidFill>
                <a:latin typeface="Lato"/>
                <a:ea typeface="Lato"/>
              </a:rPr>
              <a:t>Wie fühlst du dich mit deinen </a:t>
            </a:r>
            <a:r>
              <a:rPr b="1" i="1" lang="hr-HR" sz="1400" spc="-1" strike="noStrike">
                <a:solidFill>
                  <a:srgbClr val="5e696c"/>
                </a:solidFill>
                <a:latin typeface="Lato"/>
                <a:ea typeface="Lato"/>
              </a:rPr>
              <a:t>positiven / negativen</a:t>
            </a:r>
            <a:r>
              <a:rPr b="1" lang="hr-HR" sz="1400" spc="-1" strike="noStrike">
                <a:solidFill>
                  <a:srgbClr val="5e696c"/>
                </a:solidFill>
                <a:latin typeface="Lato"/>
                <a:ea typeface="Lato"/>
              </a:rPr>
              <a:t> Körperteilen? </a:t>
            </a:r>
            <a:endParaRPr b="0" lang="hr-HR" sz="1400" spc="-1" strike="noStrike">
              <a:solidFill>
                <a:srgbClr val="000000"/>
              </a:solidFill>
              <a:latin typeface="Arial"/>
            </a:endParaRPr>
          </a:p>
          <a:p>
            <a:pPr>
              <a:lnSpc>
                <a:spcPct val="115000"/>
              </a:lnSpc>
              <a:spcBef>
                <a:spcPts val="1199"/>
              </a:spcBef>
            </a:pPr>
            <a:r>
              <a:rPr b="0" lang="hr-HR" sz="1200" spc="-1" strike="noStrike">
                <a:solidFill>
                  <a:srgbClr val="f55e61"/>
                </a:solidFill>
                <a:latin typeface="Roboto"/>
                <a:ea typeface="Roboto"/>
              </a:rPr>
              <a:t>🙂   </a:t>
            </a:r>
            <a:r>
              <a:rPr b="1" lang="hr-HR" sz="1200" spc="-1" strike="noStrike">
                <a:solidFill>
                  <a:srgbClr val="5e696c"/>
                </a:solidFill>
                <a:latin typeface="Lato"/>
                <a:ea typeface="Lato"/>
              </a:rPr>
              <a:t>sicher, schön, lustig, wohl, angenehm, zufrieden, stark, kraftvoll, vital, lebendig </a:t>
            </a:r>
            <a:endParaRPr b="0" lang="hr-HR" sz="1200" spc="-1" strike="noStrike">
              <a:solidFill>
                <a:srgbClr val="000000"/>
              </a:solidFill>
              <a:latin typeface="Arial"/>
            </a:endParaRPr>
          </a:p>
          <a:p>
            <a:pPr>
              <a:lnSpc>
                <a:spcPct val="100000"/>
              </a:lnSpc>
              <a:spcBef>
                <a:spcPts val="1199"/>
              </a:spcBef>
            </a:pPr>
            <a:r>
              <a:rPr b="0" lang="hr-HR" sz="1200" spc="-1" strike="noStrike">
                <a:solidFill>
                  <a:srgbClr val="f55e61"/>
                </a:solidFill>
                <a:latin typeface="Roboto"/>
                <a:ea typeface="Roboto"/>
              </a:rPr>
              <a:t>☹️  </a:t>
            </a:r>
            <a:r>
              <a:rPr b="0" lang="hr-HR" sz="1200" spc="-1" strike="noStrike">
                <a:solidFill>
                  <a:srgbClr val="222222"/>
                </a:solidFill>
                <a:latin typeface="Roboto"/>
                <a:ea typeface="Roboto"/>
              </a:rPr>
              <a:t> </a:t>
            </a:r>
            <a:r>
              <a:rPr b="1" lang="hr-HR" sz="1200" spc="-1" strike="noStrike">
                <a:solidFill>
                  <a:srgbClr val="222222"/>
                </a:solidFill>
                <a:latin typeface="Roboto"/>
                <a:ea typeface="Roboto"/>
              </a:rPr>
              <a:t>allein, einsam, isoliert, getrennt, taub, gefühllos, abgetrennt, unverbunden, still, verschlossen, nach innen gekehrt,</a:t>
            </a:r>
            <a:endParaRPr b="0" lang="hr-HR" sz="1200" spc="-1" strike="noStrike">
              <a:solidFill>
                <a:srgbClr val="000000"/>
              </a:solidFill>
              <a:latin typeface="Arial"/>
            </a:endParaRPr>
          </a:p>
          <a:p>
            <a:pPr>
              <a:lnSpc>
                <a:spcPct val="100000"/>
              </a:lnSpc>
            </a:pPr>
            <a:r>
              <a:rPr b="1" lang="hr-HR" sz="1200" spc="-1" strike="noStrike">
                <a:solidFill>
                  <a:srgbClr val="222222"/>
                </a:solidFill>
                <a:latin typeface="Roboto"/>
                <a:ea typeface="Roboto"/>
              </a:rPr>
              <a:t> </a:t>
            </a:r>
            <a:r>
              <a:rPr b="1" lang="hr-HR" sz="1200" spc="-1" strike="noStrike">
                <a:solidFill>
                  <a:srgbClr val="222222"/>
                </a:solidFill>
                <a:latin typeface="Roboto"/>
                <a:ea typeface="Roboto"/>
              </a:rPr>
              <a:t>beschämt, peinlich berührt, eifersüchtig, neidisch</a:t>
            </a:r>
            <a:endParaRPr b="0" lang="hr-HR" sz="1200" spc="-1" strike="noStrike">
              <a:solidFill>
                <a:srgbClr val="000000"/>
              </a:solidFill>
              <a:latin typeface="Arial"/>
            </a:endParaRPr>
          </a:p>
          <a:p>
            <a:pPr>
              <a:lnSpc>
                <a:spcPct val="115000"/>
              </a:lnSpc>
            </a:pPr>
            <a:endParaRPr b="0" lang="hr-HR" sz="1200" spc="-1" strike="noStrike">
              <a:solidFill>
                <a:srgbClr val="000000"/>
              </a:solidFill>
              <a:latin typeface="Arial"/>
            </a:endParaRPr>
          </a:p>
          <a:p>
            <a:pPr>
              <a:lnSpc>
                <a:spcPct val="115000"/>
              </a:lnSpc>
              <a:spcBef>
                <a:spcPts val="1199"/>
              </a:spcBef>
            </a:pPr>
            <a:r>
              <a:rPr b="1" lang="hr-HR" sz="1400" spc="-1" strike="noStrike">
                <a:solidFill>
                  <a:srgbClr val="5e696c"/>
                </a:solidFill>
                <a:latin typeface="Lato"/>
                <a:ea typeface="Lato"/>
              </a:rPr>
              <a:t>Was sollst du machen, um deine Gefühle zu verändern</a:t>
            </a:r>
            <a:r>
              <a:rPr b="0" lang="hr-HR" sz="1200" spc="-1" strike="noStrike">
                <a:solidFill>
                  <a:srgbClr val="5e696c"/>
                </a:solidFill>
                <a:latin typeface="Lato"/>
                <a:ea typeface="Lato"/>
              </a:rPr>
              <a:t>?</a:t>
            </a:r>
            <a:endParaRPr b="0" lang="hr-HR" sz="1200" spc="-1" strike="noStrike">
              <a:solidFill>
                <a:srgbClr val="000000"/>
              </a:solidFill>
              <a:latin typeface="Arial"/>
            </a:endParaRPr>
          </a:p>
          <a:p>
            <a:pPr>
              <a:lnSpc>
                <a:spcPct val="115000"/>
              </a:lnSpc>
              <a:spcBef>
                <a:spcPts val="1199"/>
              </a:spcBef>
            </a:pPr>
            <a:r>
              <a:rPr b="1" lang="hr-HR" sz="1200" spc="-1" strike="noStrike">
                <a:solidFill>
                  <a:srgbClr val="5e696c"/>
                </a:solidFill>
                <a:latin typeface="Lato"/>
                <a:ea typeface="Lato"/>
              </a:rPr>
              <a:t> </a:t>
            </a:r>
            <a:r>
              <a:rPr b="1" lang="hr-HR" sz="1200" spc="-1" strike="noStrike">
                <a:solidFill>
                  <a:srgbClr val="5e696c"/>
                </a:solidFill>
                <a:latin typeface="Lato"/>
                <a:ea typeface="Lato"/>
              </a:rPr>
              <a:t>Selbstbewusstsein / Persönlichkeit aufbauen</a:t>
            </a:r>
            <a:endParaRPr b="0" lang="hr-HR" sz="1200" spc="-1" strike="noStrike">
              <a:solidFill>
                <a:srgbClr val="000000"/>
              </a:solidFill>
              <a:latin typeface="Arial"/>
            </a:endParaRPr>
          </a:p>
          <a:p>
            <a:pPr>
              <a:lnSpc>
                <a:spcPct val="115000"/>
              </a:lnSpc>
              <a:spcBef>
                <a:spcPts val="1199"/>
              </a:spcBef>
            </a:pPr>
            <a:r>
              <a:rPr b="1" lang="hr-HR" sz="1200" spc="-1" strike="noStrike">
                <a:solidFill>
                  <a:srgbClr val="5e696c"/>
                </a:solidFill>
                <a:latin typeface="Lato"/>
                <a:ea typeface="Lato"/>
              </a:rPr>
              <a:t> </a:t>
            </a:r>
            <a:endParaRPr b="0" lang="hr-HR" sz="1200" spc="-1" strike="noStrike">
              <a:solidFill>
                <a:srgbClr val="000000"/>
              </a:solidFill>
              <a:latin typeface="Arial"/>
            </a:endParaRPr>
          </a:p>
          <a:p>
            <a:pPr>
              <a:lnSpc>
                <a:spcPct val="115000"/>
              </a:lnSpc>
              <a:spcBef>
                <a:spcPts val="1199"/>
              </a:spcBef>
              <a:spcAft>
                <a:spcPts val="1199"/>
              </a:spcAft>
            </a:pPr>
            <a:r>
              <a:rPr b="1" lang="hr-HR" sz="1200" spc="-1" strike="noStrike">
                <a:solidFill>
                  <a:srgbClr val="5e696c"/>
                </a:solidFill>
                <a:latin typeface="Lato"/>
                <a:ea typeface="Lato"/>
              </a:rPr>
              <a:t>Eigenschaften / arbeiten an deinen</a:t>
            </a:r>
            <a:endParaRPr b="0" lang="hr-HR"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99" name="TextShape 1"/>
          <p:cNvSpPr txBox="1"/>
          <p:nvPr/>
        </p:nvSpPr>
        <p:spPr>
          <a:xfrm>
            <a:off x="311760" y="391320"/>
            <a:ext cx="8520120" cy="625680"/>
          </a:xfrm>
          <a:prstGeom prst="rect">
            <a:avLst/>
          </a:prstGeom>
          <a:noFill/>
          <a:ln>
            <a:noFill/>
          </a:ln>
        </p:spPr>
        <p:txBody>
          <a:bodyPr tIns="91440" bIns="91440">
            <a:normAutofit fontScale="66000"/>
          </a:bodyPr>
          <a:p>
            <a:pPr>
              <a:lnSpc>
                <a:spcPct val="100000"/>
              </a:lnSpc>
            </a:pPr>
            <a:r>
              <a:rPr b="1" lang="hr-HR" sz="3200" spc="-1" strike="noStrike">
                <a:solidFill>
                  <a:srgbClr val="f55e61"/>
                </a:solidFill>
                <a:latin typeface="Playfair Display"/>
                <a:ea typeface="Playfair Display"/>
              </a:rPr>
              <a:t>Meine positiven Eigenschaften</a:t>
            </a:r>
            <a:endParaRPr b="0" lang="hr-HR" sz="3200" spc="-1" strike="noStrike">
              <a:solidFill>
                <a:srgbClr val="000000"/>
              </a:solidFill>
              <a:latin typeface="Arial"/>
            </a:endParaRPr>
          </a:p>
        </p:txBody>
      </p:sp>
      <p:sp>
        <p:nvSpPr>
          <p:cNvPr id="100" name="TextShape 2"/>
          <p:cNvSpPr txBox="1"/>
          <p:nvPr/>
        </p:nvSpPr>
        <p:spPr>
          <a:xfrm>
            <a:off x="311760" y="1152360"/>
            <a:ext cx="8520120" cy="3416040"/>
          </a:xfrm>
          <a:prstGeom prst="rect">
            <a:avLst/>
          </a:prstGeom>
          <a:noFill/>
          <a:ln>
            <a:noFill/>
          </a:ln>
        </p:spPr>
        <p:txBody>
          <a:bodyPr tIns="91440" bIns="91440">
            <a:normAutofit/>
          </a:bodyPr>
          <a:p>
            <a:endParaRPr b="0" lang="hr-HR" sz="1400" spc="-1" strike="noStrike">
              <a:solidFill>
                <a:srgbClr val="000000"/>
              </a:solidFill>
              <a:latin typeface="Arial"/>
            </a:endParaRPr>
          </a:p>
        </p:txBody>
      </p:sp>
      <p:pic>
        <p:nvPicPr>
          <p:cNvPr id="101" name="Google Shape;95;p17" descr=""/>
          <p:cNvPicPr/>
          <p:nvPr/>
        </p:nvPicPr>
        <p:blipFill>
          <a:blip r:embed="rId1"/>
          <a:stretch/>
        </p:blipFill>
        <p:spPr>
          <a:xfrm>
            <a:off x="311760" y="1182960"/>
            <a:ext cx="4146480" cy="3354840"/>
          </a:xfrm>
          <a:prstGeom prst="rect">
            <a:avLst/>
          </a:prstGeom>
          <a:ln>
            <a:noFill/>
          </a:ln>
        </p:spPr>
      </p:pic>
      <p:sp>
        <p:nvSpPr>
          <p:cNvPr id="102" name="CustomShape 3"/>
          <p:cNvSpPr/>
          <p:nvPr/>
        </p:nvSpPr>
        <p:spPr>
          <a:xfrm>
            <a:off x="4810680" y="1317600"/>
            <a:ext cx="3611880" cy="3896640"/>
          </a:xfrm>
          <a:prstGeom prst="rect">
            <a:avLst/>
          </a:prstGeom>
          <a:noFill/>
          <a:ln>
            <a:noFill/>
          </a:ln>
        </p:spPr>
        <p:style>
          <a:lnRef idx="0"/>
          <a:fillRef idx="0"/>
          <a:effectRef idx="0"/>
          <a:fontRef idx="minor"/>
        </p:style>
        <p:txBody>
          <a:bodyPr tIns="91440" bIns="91440">
            <a:noAutofit/>
          </a:bodyPr>
          <a:p>
            <a:pPr marL="457200" indent="-342720">
              <a:lnSpc>
                <a:spcPct val="100000"/>
              </a:lnSpc>
              <a:buClr>
                <a:srgbClr val="5e696c"/>
              </a:buClr>
              <a:buFont typeface="Arial"/>
              <a:buChar char="●"/>
            </a:pPr>
            <a:r>
              <a:rPr b="0" lang="hr-HR" sz="1800" spc="-1" strike="noStrike">
                <a:solidFill>
                  <a:srgbClr val="5e696c"/>
                </a:solidFill>
                <a:latin typeface="Arial"/>
                <a:ea typeface="Arial"/>
              </a:rPr>
              <a:t>hilfsbereit</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humorvoll</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offen </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lustig</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klug</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ehrlich</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lieb/ nett</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freudlich</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freundlich</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vertrauenswürdig</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tolerant</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komisch</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aufrichtig</a:t>
            </a:r>
            <a:endParaRPr b="0" lang="hr-HR" sz="1800" spc="-1" strike="noStrike">
              <a:latin typeface="Arial"/>
            </a:endParaRPr>
          </a:p>
        </p:txBody>
      </p:sp>
      <p:sp>
        <p:nvSpPr>
          <p:cNvPr id="103" name="CustomShape 4"/>
          <p:cNvSpPr/>
          <p:nvPr/>
        </p:nvSpPr>
        <p:spPr>
          <a:xfrm>
            <a:off x="1752120" y="2242080"/>
            <a:ext cx="5653440" cy="461520"/>
          </a:xfrm>
          <a:prstGeom prst="rect">
            <a:avLst/>
          </a:prstGeom>
          <a:noFill/>
          <a:ln>
            <a:noFill/>
          </a:ln>
        </p:spPr>
        <p:style>
          <a:lnRef idx="0"/>
          <a:fillRef idx="0"/>
          <a:effectRef idx="0"/>
          <a:fontRef idx="minor"/>
        </p:style>
      </p:sp>
      <p:pic>
        <p:nvPicPr>
          <p:cNvPr id="104" name="Google Shape;98;p17" descr=""/>
          <p:cNvPicPr/>
          <p:nvPr/>
        </p:nvPicPr>
        <p:blipFill>
          <a:blip r:embed="rId2"/>
          <a:stretch/>
        </p:blipFill>
        <p:spPr>
          <a:xfrm>
            <a:off x="6420960" y="392760"/>
            <a:ext cx="2551320" cy="304488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05" name="TextShape 1"/>
          <p:cNvSpPr txBox="1"/>
          <p:nvPr/>
        </p:nvSpPr>
        <p:spPr>
          <a:xfrm>
            <a:off x="311760" y="391320"/>
            <a:ext cx="8520120" cy="625680"/>
          </a:xfrm>
          <a:prstGeom prst="rect">
            <a:avLst/>
          </a:prstGeom>
          <a:noFill/>
          <a:ln>
            <a:noFill/>
          </a:ln>
        </p:spPr>
        <p:txBody>
          <a:bodyPr tIns="91440" bIns="91440">
            <a:normAutofit fontScale="23000"/>
          </a:bodyPr>
          <a:p>
            <a:pPr>
              <a:lnSpc>
                <a:spcPct val="100000"/>
              </a:lnSpc>
            </a:pPr>
            <a:r>
              <a:rPr b="1" lang="hr-HR" sz="3200" spc="-1" strike="noStrike">
                <a:solidFill>
                  <a:srgbClr val="f55e61"/>
                </a:solidFill>
                <a:latin typeface="Playfair Display"/>
                <a:ea typeface="Playfair Display"/>
              </a:rPr>
              <a:t>Hast du etwas Gemeinsames mit diesen Personen?</a:t>
            </a:r>
            <a:endParaRPr b="0" lang="hr-HR" sz="3200" spc="-1" strike="noStrike">
              <a:solidFill>
                <a:srgbClr val="000000"/>
              </a:solidFill>
              <a:latin typeface="Arial"/>
            </a:endParaRPr>
          </a:p>
        </p:txBody>
      </p:sp>
      <p:pic>
        <p:nvPicPr>
          <p:cNvPr id="106" name="Google Shape;104;p18" descr=""/>
          <p:cNvPicPr/>
          <p:nvPr/>
        </p:nvPicPr>
        <p:blipFill>
          <a:blip r:embed="rId1"/>
          <a:stretch/>
        </p:blipFill>
        <p:spPr>
          <a:xfrm>
            <a:off x="7383240" y="3191040"/>
            <a:ext cx="1448640" cy="1650240"/>
          </a:xfrm>
          <a:prstGeom prst="rect">
            <a:avLst/>
          </a:prstGeom>
          <a:ln>
            <a:noFill/>
          </a:ln>
        </p:spPr>
      </p:pic>
      <p:pic>
        <p:nvPicPr>
          <p:cNvPr id="107" name="Google Shape;105;p18" descr=""/>
          <p:cNvPicPr/>
          <p:nvPr/>
        </p:nvPicPr>
        <p:blipFill>
          <a:blip r:embed="rId2"/>
          <a:stretch/>
        </p:blipFill>
        <p:spPr>
          <a:xfrm>
            <a:off x="311760" y="3030120"/>
            <a:ext cx="2619000" cy="1742760"/>
          </a:xfrm>
          <a:prstGeom prst="rect">
            <a:avLst/>
          </a:prstGeom>
          <a:ln>
            <a:noFill/>
          </a:ln>
        </p:spPr>
      </p:pic>
      <p:pic>
        <p:nvPicPr>
          <p:cNvPr id="108" name="Google Shape;106;p18" descr=""/>
          <p:cNvPicPr/>
          <p:nvPr/>
        </p:nvPicPr>
        <p:blipFill>
          <a:blip r:embed="rId3"/>
          <a:stretch/>
        </p:blipFill>
        <p:spPr>
          <a:xfrm>
            <a:off x="311760" y="1319040"/>
            <a:ext cx="2368800" cy="1576080"/>
          </a:xfrm>
          <a:prstGeom prst="rect">
            <a:avLst/>
          </a:prstGeom>
          <a:ln>
            <a:noFill/>
          </a:ln>
        </p:spPr>
      </p:pic>
      <p:pic>
        <p:nvPicPr>
          <p:cNvPr id="109" name="Google Shape;107;p18" descr=""/>
          <p:cNvPicPr/>
          <p:nvPr/>
        </p:nvPicPr>
        <p:blipFill>
          <a:blip r:embed="rId4"/>
          <a:stretch/>
        </p:blipFill>
        <p:spPr>
          <a:xfrm>
            <a:off x="7383240" y="851040"/>
            <a:ext cx="1448640" cy="2235600"/>
          </a:xfrm>
          <a:prstGeom prst="rect">
            <a:avLst/>
          </a:prstGeom>
          <a:ln>
            <a:noFill/>
          </a:ln>
        </p:spPr>
      </p:pic>
      <p:sp>
        <p:nvSpPr>
          <p:cNvPr id="110" name="CustomShape 2"/>
          <p:cNvSpPr/>
          <p:nvPr/>
        </p:nvSpPr>
        <p:spPr>
          <a:xfrm>
            <a:off x="3367800" y="1017720"/>
            <a:ext cx="3818160" cy="2449080"/>
          </a:xfrm>
          <a:prstGeom prst="rect">
            <a:avLst/>
          </a:prstGeom>
          <a:noFill/>
          <a:ln>
            <a:noFill/>
          </a:ln>
        </p:spPr>
        <p:style>
          <a:lnRef idx="0"/>
          <a:fillRef idx="0"/>
          <a:effectRef idx="0"/>
          <a:fontRef idx="minor"/>
        </p:style>
        <p:txBody>
          <a:bodyPr tIns="91440" bIns="91440">
            <a:noAutofit/>
          </a:bodyPr>
          <a:p>
            <a:pPr marL="457200" indent="-342720">
              <a:lnSpc>
                <a:spcPct val="100000"/>
              </a:lnSpc>
              <a:buClr>
                <a:srgbClr val="5e696c"/>
              </a:buClr>
              <a:buFont typeface="Arial"/>
              <a:buChar char="●"/>
            </a:pPr>
            <a:r>
              <a:rPr b="0" lang="hr-HR" sz="1800" spc="-1" strike="noStrike">
                <a:solidFill>
                  <a:srgbClr val="5e696c"/>
                </a:solidFill>
                <a:latin typeface="Arial"/>
                <a:ea typeface="Arial"/>
              </a:rPr>
              <a:t>Stress/ Kaffee</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Computerspiele/ Laptop/ lernen/ Technologie/ Serien und Filme ansehen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Training/ Sport machen/ in die Natur gehen/ spazieren/sich bewegen</a:t>
            </a:r>
            <a:endParaRPr b="0" lang="hr-HR" sz="1800" spc="-1" strike="noStrike">
              <a:latin typeface="Arial"/>
            </a:endParaRPr>
          </a:p>
          <a:p>
            <a:pPr marL="457200" indent="-342720">
              <a:lnSpc>
                <a:spcPct val="100000"/>
              </a:lnSpc>
              <a:buClr>
                <a:srgbClr val="5e696c"/>
              </a:buClr>
              <a:buFont typeface="Arial"/>
              <a:buChar char="●"/>
            </a:pPr>
            <a:r>
              <a:rPr b="0" lang="hr-HR" sz="1800" spc="-1" strike="noStrike">
                <a:solidFill>
                  <a:srgbClr val="5e696c"/>
                </a:solidFill>
                <a:latin typeface="Arial"/>
                <a:ea typeface="Arial"/>
              </a:rPr>
              <a:t>jung sein/ oft wütend sein</a:t>
            </a:r>
            <a:endParaRPr b="0" lang="hr-HR" sz="1800" spc="-1" strike="noStrike">
              <a:latin typeface="Arial"/>
            </a:endParaRPr>
          </a:p>
        </p:txBody>
      </p:sp>
      <p:pic>
        <p:nvPicPr>
          <p:cNvPr id="111" name="Google Shape;109;p18" descr=""/>
          <p:cNvPicPr/>
          <p:nvPr/>
        </p:nvPicPr>
        <p:blipFill>
          <a:blip r:embed="rId5"/>
          <a:stretch/>
        </p:blipFill>
        <p:spPr>
          <a:xfrm>
            <a:off x="4023000" y="3467160"/>
            <a:ext cx="2507760" cy="140976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TextShape 1"/>
          <p:cNvSpPr txBox="1"/>
          <p:nvPr/>
        </p:nvSpPr>
        <p:spPr>
          <a:xfrm>
            <a:off x="311760" y="391320"/>
            <a:ext cx="8520120" cy="625680"/>
          </a:xfrm>
          <a:prstGeom prst="rect">
            <a:avLst/>
          </a:prstGeom>
          <a:noFill/>
          <a:ln>
            <a:noFill/>
          </a:ln>
        </p:spPr>
        <p:txBody>
          <a:bodyPr tIns="91440" bIns="91440">
            <a:normAutofit fontScale="66000"/>
          </a:bodyPr>
          <a:p>
            <a:endParaRPr b="0" lang="hr-HR" sz="1400" spc="-1" strike="noStrike">
              <a:solidFill>
                <a:srgbClr val="000000"/>
              </a:solidFill>
              <a:latin typeface="Arial"/>
            </a:endParaRPr>
          </a:p>
        </p:txBody>
      </p:sp>
      <p:sp>
        <p:nvSpPr>
          <p:cNvPr id="113" name="TextShape 2"/>
          <p:cNvSpPr txBox="1"/>
          <p:nvPr/>
        </p:nvSpPr>
        <p:spPr>
          <a:xfrm>
            <a:off x="311760" y="1152360"/>
            <a:ext cx="8520120" cy="3416040"/>
          </a:xfrm>
          <a:prstGeom prst="rect">
            <a:avLst/>
          </a:prstGeom>
          <a:noFill/>
          <a:ln>
            <a:noFill/>
          </a:ln>
        </p:spPr>
        <p:txBody>
          <a:bodyPr tIns="91440" bIns="91440">
            <a:normAutofit/>
          </a:bodyPr>
          <a:p>
            <a:endParaRPr b="0" lang="hr-HR" sz="1400" spc="-1" strike="noStrike">
              <a:solidFill>
                <a:srgbClr val="000000"/>
              </a:solidFill>
              <a:latin typeface="Arial"/>
            </a:endParaRPr>
          </a:p>
        </p:txBody>
      </p:sp>
      <p:pic>
        <p:nvPicPr>
          <p:cNvPr id="114" name="Google Shape;116;p19" descr=""/>
          <p:cNvPicPr/>
          <p:nvPr/>
        </p:nvPicPr>
        <p:blipFill>
          <a:blip r:embed="rId1"/>
          <a:stretch/>
        </p:blipFill>
        <p:spPr>
          <a:xfrm>
            <a:off x="0" y="1080"/>
            <a:ext cx="9143640" cy="5140800"/>
          </a:xfrm>
          <a:prstGeom prst="rect">
            <a:avLst/>
          </a:prstGeom>
          <a:ln>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15" name="TextShape 1"/>
          <p:cNvSpPr txBox="1"/>
          <p:nvPr/>
        </p:nvSpPr>
        <p:spPr>
          <a:xfrm>
            <a:off x="311760" y="391320"/>
            <a:ext cx="8520120" cy="625680"/>
          </a:xfrm>
          <a:prstGeom prst="rect">
            <a:avLst/>
          </a:prstGeom>
          <a:noFill/>
          <a:ln>
            <a:noFill/>
          </a:ln>
        </p:spPr>
        <p:txBody>
          <a:bodyPr tIns="91440" bIns="91440">
            <a:normAutofit fontScale="23000"/>
          </a:bodyPr>
          <a:p>
            <a:pPr>
              <a:lnSpc>
                <a:spcPct val="100000"/>
              </a:lnSpc>
            </a:pPr>
            <a:r>
              <a:rPr b="1" lang="hr-HR" sz="3200" spc="-1" strike="noStrike">
                <a:solidFill>
                  <a:srgbClr val="f55e61"/>
                </a:solidFill>
                <a:latin typeface="Playfair Display"/>
                <a:ea typeface="Playfair Display"/>
              </a:rPr>
              <a:t>Wie unterscheidest du dich von diesen Menschen?</a:t>
            </a:r>
            <a:endParaRPr b="0" lang="hr-HR" sz="3200" spc="-1" strike="noStrike">
              <a:solidFill>
                <a:srgbClr val="000000"/>
              </a:solidFill>
              <a:latin typeface="Arial"/>
            </a:endParaRPr>
          </a:p>
        </p:txBody>
      </p:sp>
      <p:pic>
        <p:nvPicPr>
          <p:cNvPr id="116" name="Google Shape;122;p20" descr=""/>
          <p:cNvPicPr/>
          <p:nvPr/>
        </p:nvPicPr>
        <p:blipFill>
          <a:blip r:embed="rId1"/>
          <a:stretch/>
        </p:blipFill>
        <p:spPr>
          <a:xfrm>
            <a:off x="3574800" y="3198960"/>
            <a:ext cx="1648800" cy="1446120"/>
          </a:xfrm>
          <a:prstGeom prst="rect">
            <a:avLst/>
          </a:prstGeom>
          <a:ln>
            <a:noFill/>
          </a:ln>
        </p:spPr>
      </p:pic>
      <p:pic>
        <p:nvPicPr>
          <p:cNvPr id="117" name="Google Shape;123;p20" descr=""/>
          <p:cNvPicPr/>
          <p:nvPr/>
        </p:nvPicPr>
        <p:blipFill>
          <a:blip r:embed="rId2"/>
          <a:stretch/>
        </p:blipFill>
        <p:spPr>
          <a:xfrm>
            <a:off x="6059880" y="3180960"/>
            <a:ext cx="2018520" cy="1379160"/>
          </a:xfrm>
          <a:prstGeom prst="rect">
            <a:avLst/>
          </a:prstGeom>
          <a:ln>
            <a:noFill/>
          </a:ln>
        </p:spPr>
      </p:pic>
      <p:pic>
        <p:nvPicPr>
          <p:cNvPr id="118" name="Google Shape;124;p20" descr=""/>
          <p:cNvPicPr/>
          <p:nvPr/>
        </p:nvPicPr>
        <p:blipFill>
          <a:blip r:embed="rId3"/>
          <a:stretch/>
        </p:blipFill>
        <p:spPr>
          <a:xfrm>
            <a:off x="311760" y="3258000"/>
            <a:ext cx="2082240" cy="1379160"/>
          </a:xfrm>
          <a:prstGeom prst="rect">
            <a:avLst/>
          </a:prstGeom>
          <a:ln>
            <a:noFill/>
          </a:ln>
        </p:spPr>
      </p:pic>
      <p:pic>
        <p:nvPicPr>
          <p:cNvPr id="119" name="Google Shape;125;p20" descr=""/>
          <p:cNvPicPr/>
          <p:nvPr/>
        </p:nvPicPr>
        <p:blipFill>
          <a:blip r:embed="rId4"/>
          <a:stretch/>
        </p:blipFill>
        <p:spPr>
          <a:xfrm>
            <a:off x="3574800" y="1152360"/>
            <a:ext cx="1477800" cy="1497240"/>
          </a:xfrm>
          <a:prstGeom prst="rect">
            <a:avLst/>
          </a:prstGeom>
          <a:ln>
            <a:noFill/>
          </a:ln>
        </p:spPr>
      </p:pic>
      <p:pic>
        <p:nvPicPr>
          <p:cNvPr id="120" name="Google Shape;126;p20" descr=""/>
          <p:cNvPicPr/>
          <p:nvPr/>
        </p:nvPicPr>
        <p:blipFill>
          <a:blip r:embed="rId5"/>
          <a:stretch/>
        </p:blipFill>
        <p:spPr>
          <a:xfrm>
            <a:off x="311760" y="1383840"/>
            <a:ext cx="1849320" cy="1265760"/>
          </a:xfrm>
          <a:prstGeom prst="rect">
            <a:avLst/>
          </a:prstGeom>
          <a:ln>
            <a:noFill/>
          </a:ln>
        </p:spPr>
      </p:pic>
      <p:pic>
        <p:nvPicPr>
          <p:cNvPr id="121" name="Google Shape;127;p20" descr=""/>
          <p:cNvPicPr/>
          <p:nvPr/>
        </p:nvPicPr>
        <p:blipFill>
          <a:blip r:embed="rId6"/>
          <a:stretch/>
        </p:blipFill>
        <p:spPr>
          <a:xfrm>
            <a:off x="5990760" y="1152360"/>
            <a:ext cx="2239920" cy="1265760"/>
          </a:xfrm>
          <a:prstGeom prst="rect">
            <a:avLst/>
          </a:prstGeom>
          <a:ln>
            <a:noFill/>
          </a:ln>
        </p:spPr>
      </p:pic>
      <p:sp>
        <p:nvSpPr>
          <p:cNvPr id="122" name="CustomShape 2"/>
          <p:cNvSpPr/>
          <p:nvPr/>
        </p:nvSpPr>
        <p:spPr>
          <a:xfrm>
            <a:off x="165960" y="2667600"/>
            <a:ext cx="2335680" cy="572400"/>
          </a:xfrm>
          <a:prstGeom prst="rect">
            <a:avLst/>
          </a:prstGeom>
          <a:noFill/>
          <a:ln>
            <a:noFill/>
          </a:ln>
        </p:spPr>
        <p:style>
          <a:lnRef idx="0"/>
          <a:fillRef idx="0"/>
          <a:effectRef idx="0"/>
          <a:fontRef idx="minor"/>
        </p:style>
        <p:txBody>
          <a:bodyPr tIns="91440" bIns="91440">
            <a:noAutofit/>
          </a:bodyPr>
          <a:p>
            <a:pPr marL="457200" indent="-304560">
              <a:lnSpc>
                <a:spcPct val="100000"/>
              </a:lnSpc>
              <a:buClr>
                <a:srgbClr val="5e696c"/>
              </a:buClr>
              <a:buFont typeface="Arial"/>
              <a:buChar char="●"/>
            </a:pPr>
            <a:r>
              <a:rPr b="0" lang="hr-HR" sz="1200" spc="-1" strike="noStrike">
                <a:solidFill>
                  <a:srgbClr val="5e696c"/>
                </a:solidFill>
                <a:latin typeface="Arial"/>
                <a:ea typeface="Arial"/>
              </a:rPr>
              <a:t>Frisur</a:t>
            </a:r>
            <a:endParaRPr b="0" lang="hr-HR" sz="1200" spc="-1" strike="noStrike">
              <a:latin typeface="Arial"/>
            </a:endParaRPr>
          </a:p>
          <a:p>
            <a:pPr marL="457200" indent="-304560">
              <a:lnSpc>
                <a:spcPct val="100000"/>
              </a:lnSpc>
              <a:buClr>
                <a:srgbClr val="5e696c"/>
              </a:buClr>
              <a:buFont typeface="Arial"/>
              <a:buChar char="●"/>
            </a:pPr>
            <a:r>
              <a:rPr b="0" lang="hr-HR" sz="1200" spc="-1" strike="noStrike">
                <a:solidFill>
                  <a:srgbClr val="5e696c"/>
                </a:solidFill>
                <a:latin typeface="Arial"/>
                <a:ea typeface="Arial"/>
              </a:rPr>
              <a:t>nicht gefährlich/ agressiv</a:t>
            </a:r>
            <a:endParaRPr b="0" lang="hr-HR" sz="1200" spc="-1" strike="noStrike">
              <a:latin typeface="Arial"/>
            </a:endParaRPr>
          </a:p>
        </p:txBody>
      </p:sp>
      <p:sp>
        <p:nvSpPr>
          <p:cNvPr id="123" name="CustomShape 3"/>
          <p:cNvSpPr/>
          <p:nvPr/>
        </p:nvSpPr>
        <p:spPr>
          <a:xfrm>
            <a:off x="599760" y="4654800"/>
            <a:ext cx="1648800" cy="299880"/>
          </a:xfrm>
          <a:prstGeom prst="rect">
            <a:avLst/>
          </a:prstGeom>
          <a:noFill/>
          <a:ln>
            <a:noFill/>
          </a:ln>
        </p:spPr>
        <p:style>
          <a:lnRef idx="0"/>
          <a:fillRef idx="0"/>
          <a:effectRef idx="0"/>
          <a:fontRef idx="minor"/>
        </p:style>
        <p:txBody>
          <a:bodyPr tIns="91440" bIns="91440">
            <a:noAutofit/>
          </a:bodyPr>
          <a:p>
            <a:pPr marL="457200" indent="-310680">
              <a:lnSpc>
                <a:spcPct val="100000"/>
              </a:lnSpc>
              <a:buClr>
                <a:srgbClr val="5e696c"/>
              </a:buClr>
              <a:buFont typeface="Arial"/>
              <a:buChar char="●"/>
            </a:pPr>
            <a:r>
              <a:rPr b="0" lang="hr-HR" sz="1300" spc="-1" strike="noStrike">
                <a:solidFill>
                  <a:srgbClr val="5e696c"/>
                </a:solidFill>
                <a:latin typeface="Arial"/>
                <a:ea typeface="Arial"/>
              </a:rPr>
              <a:t>keine Brille</a:t>
            </a:r>
            <a:endParaRPr b="0" lang="hr-HR" sz="1300" spc="-1" strike="noStrike">
              <a:latin typeface="Arial"/>
            </a:endParaRPr>
          </a:p>
          <a:p>
            <a:pPr marL="457200" indent="-310680">
              <a:lnSpc>
                <a:spcPct val="100000"/>
              </a:lnSpc>
              <a:buClr>
                <a:srgbClr val="5e696c"/>
              </a:buClr>
              <a:buFont typeface="Arial"/>
              <a:buChar char="●"/>
            </a:pPr>
            <a:r>
              <a:rPr b="0" lang="hr-HR" sz="1300" spc="-1" strike="noStrike">
                <a:solidFill>
                  <a:srgbClr val="5e696c"/>
                </a:solidFill>
                <a:latin typeface="Arial"/>
                <a:ea typeface="Arial"/>
              </a:rPr>
              <a:t>kein Nerd</a:t>
            </a:r>
            <a:endParaRPr b="0" lang="hr-HR" sz="1300" spc="-1" strike="noStrike">
              <a:latin typeface="Arial"/>
            </a:endParaRPr>
          </a:p>
        </p:txBody>
      </p:sp>
      <p:sp>
        <p:nvSpPr>
          <p:cNvPr id="124" name="CustomShape 4"/>
          <p:cNvSpPr/>
          <p:nvPr/>
        </p:nvSpPr>
        <p:spPr>
          <a:xfrm>
            <a:off x="3308400" y="2621880"/>
            <a:ext cx="2239920" cy="477720"/>
          </a:xfrm>
          <a:prstGeom prst="rect">
            <a:avLst/>
          </a:prstGeom>
          <a:noFill/>
          <a:ln>
            <a:noFill/>
          </a:ln>
        </p:spPr>
        <p:style>
          <a:lnRef idx="0"/>
          <a:fillRef idx="0"/>
          <a:effectRef idx="0"/>
          <a:fontRef idx="minor"/>
        </p:style>
        <p:txBody>
          <a:bodyPr tIns="91440" bIns="91440">
            <a:noAutofit/>
          </a:bodyPr>
          <a:p>
            <a:pPr marL="457200" indent="-304560">
              <a:lnSpc>
                <a:spcPct val="100000"/>
              </a:lnSpc>
              <a:buClr>
                <a:srgbClr val="5e696c"/>
              </a:buClr>
              <a:buFont typeface="Arial"/>
              <a:buChar char="●"/>
            </a:pPr>
            <a:r>
              <a:rPr b="0" lang="hr-HR" sz="1200" spc="-1" strike="noStrike">
                <a:solidFill>
                  <a:srgbClr val="5e696c"/>
                </a:solidFill>
                <a:latin typeface="Arial"/>
                <a:ea typeface="Arial"/>
              </a:rPr>
              <a:t>nicht zu viel Make-up</a:t>
            </a:r>
            <a:endParaRPr b="0" lang="hr-HR" sz="1200" spc="-1" strike="noStrike">
              <a:latin typeface="Arial"/>
            </a:endParaRPr>
          </a:p>
          <a:p>
            <a:pPr marL="457200" indent="-304560">
              <a:lnSpc>
                <a:spcPct val="100000"/>
              </a:lnSpc>
              <a:buClr>
                <a:srgbClr val="5e696c"/>
              </a:buClr>
              <a:buFont typeface="Arial"/>
              <a:buChar char="●"/>
            </a:pPr>
            <a:r>
              <a:rPr b="0" lang="hr-HR" sz="1200" spc="-1" strike="noStrike">
                <a:solidFill>
                  <a:srgbClr val="5e696c"/>
                </a:solidFill>
                <a:latin typeface="Arial"/>
                <a:ea typeface="Arial"/>
              </a:rPr>
              <a:t>nicht falsch/ fake</a:t>
            </a:r>
            <a:endParaRPr b="0" lang="hr-HR" sz="1200" spc="-1" strike="noStrike">
              <a:latin typeface="Arial"/>
            </a:endParaRPr>
          </a:p>
        </p:txBody>
      </p:sp>
      <p:sp>
        <p:nvSpPr>
          <p:cNvPr id="125" name="CustomShape 5"/>
          <p:cNvSpPr/>
          <p:nvPr/>
        </p:nvSpPr>
        <p:spPr>
          <a:xfrm>
            <a:off x="6059880" y="2505240"/>
            <a:ext cx="2324880" cy="548280"/>
          </a:xfrm>
          <a:prstGeom prst="rect">
            <a:avLst/>
          </a:prstGeom>
          <a:noFill/>
          <a:ln>
            <a:noFill/>
          </a:ln>
        </p:spPr>
        <p:style>
          <a:lnRef idx="0"/>
          <a:fillRef idx="0"/>
          <a:effectRef idx="0"/>
          <a:fontRef idx="minor"/>
        </p:style>
        <p:txBody>
          <a:bodyPr tIns="91440" bIns="91440">
            <a:spAutoFit/>
          </a:bodyPr>
          <a:p>
            <a:pPr marL="457200" indent="-304560">
              <a:lnSpc>
                <a:spcPct val="100000"/>
              </a:lnSpc>
              <a:buClr>
                <a:srgbClr val="5e696c"/>
              </a:buClr>
              <a:buFont typeface="Arial"/>
              <a:buChar char="●"/>
            </a:pPr>
            <a:r>
              <a:rPr b="0" lang="hr-HR" sz="1200" spc="-1" strike="noStrike">
                <a:solidFill>
                  <a:srgbClr val="5e696c"/>
                </a:solidFill>
                <a:latin typeface="Arial"/>
                <a:ea typeface="Arial"/>
              </a:rPr>
              <a:t>keine Brillen</a:t>
            </a:r>
            <a:endParaRPr b="0" lang="hr-HR" sz="1200" spc="-1" strike="noStrike">
              <a:latin typeface="Arial"/>
            </a:endParaRPr>
          </a:p>
          <a:p>
            <a:pPr marL="457200" indent="-304560">
              <a:lnSpc>
                <a:spcPct val="100000"/>
              </a:lnSpc>
              <a:buClr>
                <a:srgbClr val="5e696c"/>
              </a:buClr>
              <a:buFont typeface="Arial"/>
              <a:buChar char="●"/>
            </a:pPr>
            <a:r>
              <a:rPr b="0" lang="hr-HR" sz="1200" spc="-1" strike="noStrike">
                <a:solidFill>
                  <a:srgbClr val="5e696c"/>
                </a:solidFill>
                <a:latin typeface="Arial"/>
                <a:ea typeface="Arial"/>
              </a:rPr>
              <a:t>nicht langweilig</a:t>
            </a:r>
            <a:endParaRPr b="0" lang="hr-HR" sz="1200" spc="-1" strike="noStrike">
              <a:latin typeface="Arial"/>
            </a:endParaRPr>
          </a:p>
        </p:txBody>
      </p:sp>
      <p:sp>
        <p:nvSpPr>
          <p:cNvPr id="126" name="CustomShape 6"/>
          <p:cNvSpPr/>
          <p:nvPr/>
        </p:nvSpPr>
        <p:spPr>
          <a:xfrm>
            <a:off x="3574800" y="4637520"/>
            <a:ext cx="1707120" cy="299880"/>
          </a:xfrm>
          <a:prstGeom prst="rect">
            <a:avLst/>
          </a:prstGeom>
          <a:noFill/>
          <a:ln>
            <a:noFill/>
          </a:ln>
        </p:spPr>
        <p:style>
          <a:lnRef idx="0"/>
          <a:fillRef idx="0"/>
          <a:effectRef idx="0"/>
          <a:fontRef idx="minor"/>
        </p:style>
        <p:txBody>
          <a:bodyPr tIns="91440" bIns="91440">
            <a:noAutofit/>
          </a:bodyPr>
          <a:p>
            <a:pPr marL="457200" indent="-298080">
              <a:lnSpc>
                <a:spcPct val="100000"/>
              </a:lnSpc>
              <a:buClr>
                <a:srgbClr val="5e696c"/>
              </a:buClr>
              <a:buFont typeface="Arial"/>
              <a:buChar char="●"/>
            </a:pPr>
            <a:r>
              <a:rPr b="0" lang="hr-HR" sz="1100" spc="-1" strike="noStrike">
                <a:solidFill>
                  <a:srgbClr val="5e696c"/>
                </a:solidFill>
                <a:latin typeface="Arial"/>
                <a:ea typeface="Arial"/>
              </a:rPr>
              <a:t>keine Muskeln</a:t>
            </a:r>
            <a:endParaRPr b="0" lang="hr-HR" sz="1100" spc="-1" strike="noStrike">
              <a:latin typeface="Arial"/>
            </a:endParaRPr>
          </a:p>
          <a:p>
            <a:pPr marL="457200" indent="-298080">
              <a:lnSpc>
                <a:spcPct val="100000"/>
              </a:lnSpc>
              <a:buClr>
                <a:srgbClr val="5e696c"/>
              </a:buClr>
              <a:buFont typeface="Arial"/>
              <a:buChar char="●"/>
            </a:pPr>
            <a:r>
              <a:rPr b="0" lang="hr-HR" sz="1100" spc="-1" strike="noStrike">
                <a:solidFill>
                  <a:srgbClr val="5e696c"/>
                </a:solidFill>
                <a:latin typeface="Arial"/>
                <a:ea typeface="Arial"/>
              </a:rPr>
              <a:t>keine Tatoos</a:t>
            </a:r>
            <a:endParaRPr b="0" lang="hr-HR" sz="1100" spc="-1" strike="noStrike">
              <a:latin typeface="Arial"/>
            </a:endParaRPr>
          </a:p>
        </p:txBody>
      </p:sp>
      <p:sp>
        <p:nvSpPr>
          <p:cNvPr id="127" name="CustomShape 7"/>
          <p:cNvSpPr/>
          <p:nvPr/>
        </p:nvSpPr>
        <p:spPr>
          <a:xfrm>
            <a:off x="6126120" y="4674600"/>
            <a:ext cx="1952640" cy="372600"/>
          </a:xfrm>
          <a:prstGeom prst="rect">
            <a:avLst/>
          </a:prstGeom>
          <a:noFill/>
          <a:ln>
            <a:noFill/>
          </a:ln>
        </p:spPr>
        <p:style>
          <a:lnRef idx="0"/>
          <a:fillRef idx="0"/>
          <a:effectRef idx="0"/>
          <a:fontRef idx="minor"/>
        </p:style>
        <p:txBody>
          <a:bodyPr tIns="91440" bIns="91440">
            <a:noAutofit/>
          </a:bodyPr>
          <a:p>
            <a:pPr marL="457200" indent="-304560">
              <a:lnSpc>
                <a:spcPct val="100000"/>
              </a:lnSpc>
              <a:buClr>
                <a:srgbClr val="5e696c"/>
              </a:buClr>
              <a:buFont typeface="Arial"/>
              <a:buChar char="●"/>
            </a:pPr>
            <a:r>
              <a:rPr b="0" lang="hr-HR" sz="1200" spc="-1" strike="noStrike">
                <a:solidFill>
                  <a:srgbClr val="5e696c"/>
                </a:solidFill>
                <a:latin typeface="Arial"/>
                <a:ea typeface="Arial"/>
              </a:rPr>
              <a:t>Religion</a:t>
            </a:r>
            <a:endParaRPr b="0" lang="hr-HR" sz="1200" spc="-1" strike="noStrike">
              <a:latin typeface="Arial"/>
            </a:endParaRPr>
          </a:p>
          <a:p>
            <a:pPr marL="457200" indent="-304560">
              <a:lnSpc>
                <a:spcPct val="100000"/>
              </a:lnSpc>
              <a:buClr>
                <a:srgbClr val="5e696c"/>
              </a:buClr>
              <a:buFont typeface="Arial"/>
              <a:buChar char="●"/>
            </a:pPr>
            <a:r>
              <a:rPr b="0" lang="hr-HR" sz="1200" spc="-1" strike="noStrike">
                <a:solidFill>
                  <a:srgbClr val="5e696c"/>
                </a:solidFill>
                <a:latin typeface="Arial"/>
                <a:ea typeface="Arial"/>
              </a:rPr>
              <a:t>kein Muslim</a:t>
            </a:r>
            <a:endParaRPr b="0" lang="hr-HR" sz="12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ead1dc"/>
        </a:solidFill>
      </p:bgPr>
    </p:bg>
    <p:spTree>
      <p:nvGrpSpPr>
        <p:cNvPr id="1" name=""/>
        <p:cNvGrpSpPr/>
        <p:nvPr/>
      </p:nvGrpSpPr>
      <p:grpSpPr>
        <a:xfrm>
          <a:off x="0" y="0"/>
          <a:ext cx="0" cy="0"/>
          <a:chOff x="0" y="0"/>
          <a:chExt cx="0" cy="0"/>
        </a:xfrm>
      </p:grpSpPr>
      <p:sp>
        <p:nvSpPr>
          <p:cNvPr id="128" name="TextShape 1"/>
          <p:cNvSpPr txBox="1"/>
          <p:nvPr/>
        </p:nvSpPr>
        <p:spPr>
          <a:xfrm>
            <a:off x="311760" y="391320"/>
            <a:ext cx="8520120" cy="625680"/>
          </a:xfrm>
          <a:prstGeom prst="rect">
            <a:avLst/>
          </a:prstGeom>
          <a:noFill/>
          <a:ln>
            <a:noFill/>
          </a:ln>
        </p:spPr>
        <p:txBody>
          <a:bodyPr tIns="91440" bIns="91440">
            <a:normAutofit fontScale="66000"/>
          </a:bodyPr>
          <a:p>
            <a:pPr>
              <a:lnSpc>
                <a:spcPct val="100000"/>
              </a:lnSpc>
            </a:pPr>
            <a:r>
              <a:rPr b="1" lang="hr-HR" sz="3200" spc="-1" strike="noStrike">
                <a:solidFill>
                  <a:srgbClr val="f55e61"/>
                </a:solidFill>
                <a:latin typeface="Playfair Display"/>
                <a:ea typeface="Playfair Display"/>
              </a:rPr>
              <a:t>Unterschiede</a:t>
            </a:r>
            <a:endParaRPr b="0" lang="hr-HR" sz="3200" spc="-1" strike="noStrike">
              <a:solidFill>
                <a:srgbClr val="000000"/>
              </a:solidFill>
              <a:latin typeface="Arial"/>
            </a:endParaRPr>
          </a:p>
        </p:txBody>
      </p:sp>
      <p:sp>
        <p:nvSpPr>
          <p:cNvPr id="129" name="TextShape 2"/>
          <p:cNvSpPr txBox="1"/>
          <p:nvPr/>
        </p:nvSpPr>
        <p:spPr>
          <a:xfrm>
            <a:off x="311760" y="1152360"/>
            <a:ext cx="2231280" cy="3416040"/>
          </a:xfrm>
          <a:prstGeom prst="rect">
            <a:avLst/>
          </a:prstGeom>
          <a:noFill/>
          <a:ln>
            <a:noFill/>
          </a:ln>
        </p:spPr>
        <p:txBody>
          <a:bodyPr tIns="91440" bIns="91440">
            <a:normAutofit/>
          </a:bodyPr>
          <a:p>
            <a:pPr marL="457200" indent="-342720">
              <a:lnSpc>
                <a:spcPct val="115000"/>
              </a:lnSpc>
              <a:buClr>
                <a:srgbClr val="5e696c"/>
              </a:buClr>
              <a:buFont typeface="Lato"/>
              <a:buChar char="●"/>
            </a:pPr>
            <a:r>
              <a:rPr b="0" lang="hr-HR" sz="1800" spc="-1" strike="noStrike">
                <a:solidFill>
                  <a:srgbClr val="5e696c"/>
                </a:solidFill>
                <a:latin typeface="Lato"/>
                <a:ea typeface="Lato"/>
              </a:rPr>
              <a:t>Körperteile</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Stil</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Eigenschaften</a:t>
            </a:r>
            <a:endParaRPr b="0" lang="hr-HR" sz="1800" spc="-1" strike="noStrike">
              <a:solidFill>
                <a:srgbClr val="000000"/>
              </a:solidFill>
              <a:latin typeface="Arial"/>
            </a:endParaRPr>
          </a:p>
          <a:p>
            <a:pPr marL="457200" indent="-342720">
              <a:lnSpc>
                <a:spcPct val="115000"/>
              </a:lnSpc>
              <a:buClr>
                <a:srgbClr val="5e696c"/>
              </a:buClr>
              <a:buFont typeface="Lato"/>
              <a:buChar char="●"/>
            </a:pPr>
            <a:r>
              <a:rPr b="0" lang="hr-HR" sz="1800" spc="-1" strike="noStrike">
                <a:solidFill>
                  <a:srgbClr val="5e696c"/>
                </a:solidFill>
                <a:latin typeface="Lato"/>
                <a:ea typeface="Lato"/>
              </a:rPr>
              <a:t>Religion</a:t>
            </a:r>
            <a:endParaRPr b="0" lang="hr-HR" sz="1800" spc="-1" strike="noStrike">
              <a:solidFill>
                <a:srgbClr val="000000"/>
              </a:solidFill>
              <a:latin typeface="Arial"/>
            </a:endParaRPr>
          </a:p>
        </p:txBody>
      </p:sp>
      <p:pic>
        <p:nvPicPr>
          <p:cNvPr id="130" name="Google Shape;140;p21" descr=""/>
          <p:cNvPicPr/>
          <p:nvPr/>
        </p:nvPicPr>
        <p:blipFill>
          <a:blip r:embed="rId1"/>
          <a:srcRect l="23471" t="0" r="0" b="0"/>
          <a:stretch/>
        </p:blipFill>
        <p:spPr>
          <a:xfrm>
            <a:off x="4869720" y="444960"/>
            <a:ext cx="4131000" cy="3034440"/>
          </a:xfrm>
          <a:prstGeom prst="rect">
            <a:avLst/>
          </a:prstGeom>
          <a:ln>
            <a:noFill/>
          </a:ln>
        </p:spPr>
      </p:pic>
      <p:pic>
        <p:nvPicPr>
          <p:cNvPr id="131" name="Google Shape;141;p21" descr=""/>
          <p:cNvPicPr/>
          <p:nvPr/>
        </p:nvPicPr>
        <p:blipFill>
          <a:blip r:embed="rId2"/>
          <a:stretch/>
        </p:blipFill>
        <p:spPr>
          <a:xfrm>
            <a:off x="235440" y="2512800"/>
            <a:ext cx="4571640" cy="257004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LibreOffice/6.2.8.2$Windows_X86_64 LibreOffice_project/f82ddfca21ebc1e222a662a32b25c0c9d20169ee</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hr-HR</dc:language>
  <cp:lastModifiedBy/>
  <dcterms:modified xsi:type="dcterms:W3CDTF">2024-06-09T21:55:23Z</dcterms:modified>
  <cp:revision>1</cp:revision>
  <dc:subject/>
  <dc:title/>
</cp:coreProperties>
</file>