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6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1b96ee2c71d7a1ee" providerId="LiveId" clId="{73F11177-AFB8-44B3-93F1-8BD6C83D77A2}"/>
    <pc:docChg chg="custSel addSld delSld modSld sldOrd">
      <pc:chgData name="" userId="1b96ee2c71d7a1ee" providerId="LiveId" clId="{73F11177-AFB8-44B3-93F1-8BD6C83D77A2}" dt="2024-05-09T15:32:06.453" v="551" actId="20577"/>
      <pc:docMkLst>
        <pc:docMk/>
      </pc:docMkLst>
      <pc:sldChg chg="modSp">
        <pc:chgData name="" userId="1b96ee2c71d7a1ee" providerId="LiveId" clId="{73F11177-AFB8-44B3-93F1-8BD6C83D77A2}" dt="2024-04-29T09:02:22.335" v="56" actId="20577"/>
        <pc:sldMkLst>
          <pc:docMk/>
          <pc:sldMk cId="2524423144" sldId="257"/>
        </pc:sldMkLst>
        <pc:spChg chg="mod">
          <ac:chgData name="" userId="1b96ee2c71d7a1ee" providerId="LiveId" clId="{73F11177-AFB8-44B3-93F1-8BD6C83D77A2}" dt="2024-04-29T09:02:22.335" v="56" actId="20577"/>
          <ac:spMkLst>
            <pc:docMk/>
            <pc:sldMk cId="2524423144" sldId="257"/>
            <ac:spMk id="3" creationId="{C1C11558-BAFF-4F7B-B38B-F08F51B72FB8}"/>
          </ac:spMkLst>
        </pc:spChg>
      </pc:sldChg>
      <pc:sldChg chg="modSp">
        <pc:chgData name="" userId="1b96ee2c71d7a1ee" providerId="LiveId" clId="{73F11177-AFB8-44B3-93F1-8BD6C83D77A2}" dt="2024-05-09T15:32:06.453" v="551" actId="20577"/>
        <pc:sldMkLst>
          <pc:docMk/>
          <pc:sldMk cId="1030155321" sldId="283"/>
        </pc:sldMkLst>
        <pc:spChg chg="mod">
          <ac:chgData name="" userId="1b96ee2c71d7a1ee" providerId="LiveId" clId="{73F11177-AFB8-44B3-93F1-8BD6C83D77A2}" dt="2024-04-29T09:04:56.787" v="76" actId="20577"/>
          <ac:spMkLst>
            <pc:docMk/>
            <pc:sldMk cId="1030155321" sldId="283"/>
            <ac:spMk id="2" creationId="{45852A92-4003-A6D9-C1FA-E55B9366F4EC}"/>
          </ac:spMkLst>
        </pc:spChg>
        <pc:spChg chg="mod">
          <ac:chgData name="" userId="1b96ee2c71d7a1ee" providerId="LiveId" clId="{73F11177-AFB8-44B3-93F1-8BD6C83D77A2}" dt="2024-05-09T15:32:06.453" v="551" actId="20577"/>
          <ac:spMkLst>
            <pc:docMk/>
            <pc:sldMk cId="1030155321" sldId="283"/>
            <ac:spMk id="3" creationId="{8DAFBE31-67D0-EADB-786B-4FDAA66E6A54}"/>
          </ac:spMkLst>
        </pc:spChg>
      </pc:sldChg>
      <pc:sldChg chg="modSp">
        <pc:chgData name="" userId="1b96ee2c71d7a1ee" providerId="LiveId" clId="{73F11177-AFB8-44B3-93F1-8BD6C83D77A2}" dt="2024-04-29T09:07:09.406" v="245" actId="20577"/>
        <pc:sldMkLst>
          <pc:docMk/>
          <pc:sldMk cId="1292192524" sldId="284"/>
        </pc:sldMkLst>
        <pc:spChg chg="mod">
          <ac:chgData name="" userId="1b96ee2c71d7a1ee" providerId="LiveId" clId="{73F11177-AFB8-44B3-93F1-8BD6C83D77A2}" dt="2024-04-29T09:06:23.120" v="229" actId="20577"/>
          <ac:spMkLst>
            <pc:docMk/>
            <pc:sldMk cId="1292192524" sldId="284"/>
            <ac:spMk id="2" creationId="{30646B43-5904-8CD5-1619-AAA25AB52FF1}"/>
          </ac:spMkLst>
        </pc:spChg>
        <pc:spChg chg="mod">
          <ac:chgData name="" userId="1b96ee2c71d7a1ee" providerId="LiveId" clId="{73F11177-AFB8-44B3-93F1-8BD6C83D77A2}" dt="2024-04-29T09:07:09.406" v="245" actId="20577"/>
          <ac:spMkLst>
            <pc:docMk/>
            <pc:sldMk cId="1292192524" sldId="284"/>
            <ac:spMk id="3" creationId="{FEFE03B4-38EC-27A6-F911-BF18948DF380}"/>
          </ac:spMkLst>
        </pc:spChg>
      </pc:sldChg>
      <pc:sldChg chg="modSp">
        <pc:chgData name="" userId="1b96ee2c71d7a1ee" providerId="LiveId" clId="{73F11177-AFB8-44B3-93F1-8BD6C83D77A2}" dt="2024-04-29T09:09:26.765" v="332" actId="20577"/>
        <pc:sldMkLst>
          <pc:docMk/>
          <pc:sldMk cId="2651435071" sldId="285"/>
        </pc:sldMkLst>
        <pc:spChg chg="mod">
          <ac:chgData name="" userId="1b96ee2c71d7a1ee" providerId="LiveId" clId="{73F11177-AFB8-44B3-93F1-8BD6C83D77A2}" dt="2024-04-29T09:07:47.241" v="261" actId="14100"/>
          <ac:spMkLst>
            <pc:docMk/>
            <pc:sldMk cId="2651435071" sldId="285"/>
            <ac:spMk id="2" creationId="{A37E20E3-F17A-AF39-9E99-869F59729910}"/>
          </ac:spMkLst>
        </pc:spChg>
        <pc:spChg chg="mod">
          <ac:chgData name="" userId="1b96ee2c71d7a1ee" providerId="LiveId" clId="{73F11177-AFB8-44B3-93F1-8BD6C83D77A2}" dt="2024-04-29T09:09:26.765" v="332" actId="20577"/>
          <ac:spMkLst>
            <pc:docMk/>
            <pc:sldMk cId="2651435071" sldId="285"/>
            <ac:spMk id="3" creationId="{3807D268-19EC-104C-1DFF-1E096AF6256A}"/>
          </ac:spMkLst>
        </pc:spChg>
      </pc:sldChg>
      <pc:sldChg chg="addSp modSp add ord">
        <pc:chgData name="" userId="1b96ee2c71d7a1ee" providerId="LiveId" clId="{73F11177-AFB8-44B3-93F1-8BD6C83D77A2}" dt="2024-05-09T15:30:51.158" v="539" actId="1076"/>
        <pc:sldMkLst>
          <pc:docMk/>
          <pc:sldMk cId="2997832430" sldId="286"/>
        </pc:sldMkLst>
        <pc:spChg chg="mod">
          <ac:chgData name="" userId="1b96ee2c71d7a1ee" providerId="LiveId" clId="{73F11177-AFB8-44B3-93F1-8BD6C83D77A2}" dt="2024-05-09T15:16:00.769" v="349" actId="20577"/>
          <ac:spMkLst>
            <pc:docMk/>
            <pc:sldMk cId="2997832430" sldId="286"/>
            <ac:spMk id="2" creationId="{DBF66F1A-F477-49C0-A573-D553D8F9793C}"/>
          </ac:spMkLst>
        </pc:spChg>
        <pc:spChg chg="mod">
          <ac:chgData name="" userId="1b96ee2c71d7a1ee" providerId="LiveId" clId="{73F11177-AFB8-44B3-93F1-8BD6C83D77A2}" dt="2024-05-09T15:25:41.950" v="434" actId="27636"/>
          <ac:spMkLst>
            <pc:docMk/>
            <pc:sldMk cId="2997832430" sldId="286"/>
            <ac:spMk id="3" creationId="{5ECEE7E7-256A-4D61-8126-C3865CB5C3A1}"/>
          </ac:spMkLst>
        </pc:spChg>
        <pc:spChg chg="mod">
          <ac:chgData name="" userId="1b96ee2c71d7a1ee" providerId="LiveId" clId="{73F11177-AFB8-44B3-93F1-8BD6C83D77A2}" dt="2024-05-09T15:25:59.040" v="441" actId="1076"/>
          <ac:spMkLst>
            <pc:docMk/>
            <pc:sldMk cId="2997832430" sldId="286"/>
            <ac:spMk id="4" creationId="{BFD11755-6F16-4570-9CC3-23B716686F22}"/>
          </ac:spMkLst>
        </pc:spChg>
        <pc:spChg chg="add mod">
          <ac:chgData name="" userId="1b96ee2c71d7a1ee" providerId="LiveId" clId="{73F11177-AFB8-44B3-93F1-8BD6C83D77A2}" dt="2024-05-09T15:30:19.759" v="534" actId="20577"/>
          <ac:spMkLst>
            <pc:docMk/>
            <pc:sldMk cId="2997832430" sldId="286"/>
            <ac:spMk id="5" creationId="{68ECF695-B72E-42D3-82E1-DC5FB931E835}"/>
          </ac:spMkLst>
        </pc:spChg>
        <pc:spChg chg="add mod">
          <ac:chgData name="" userId="1b96ee2c71d7a1ee" providerId="LiveId" clId="{73F11177-AFB8-44B3-93F1-8BD6C83D77A2}" dt="2024-05-09T15:30:51.158" v="539" actId="1076"/>
          <ac:spMkLst>
            <pc:docMk/>
            <pc:sldMk cId="2997832430" sldId="286"/>
            <ac:spMk id="6" creationId="{50675C93-6653-4C4E-A764-83E53622D451}"/>
          </ac:spMkLst>
        </pc:spChg>
      </pc:sldChg>
    </pc:docChg>
  </pc:docChgLst>
  <pc:docChgLst>
    <pc:chgData name="Ana Bauer" userId="1b96ee2c71d7a1ee" providerId="LiveId" clId="{2036175C-CC69-4090-83CC-1AB0F95185EE}"/>
    <pc:docChg chg="undo custSel addSld delSld modSld sldOrd">
      <pc:chgData name="Ana Bauer" userId="1b96ee2c71d7a1ee" providerId="LiveId" clId="{2036175C-CC69-4090-83CC-1AB0F95185EE}" dt="2024-04-28T21:05:28.966" v="1740" actId="26606"/>
      <pc:docMkLst>
        <pc:docMk/>
      </pc:docMkLst>
      <pc:sldChg chg="addSp delSp modSp new mod setBg">
        <pc:chgData name="Ana Bauer" userId="1b96ee2c71d7a1ee" providerId="LiveId" clId="{2036175C-CC69-4090-83CC-1AB0F95185EE}" dt="2024-04-28T20:20:22.684" v="234" actId="20577"/>
        <pc:sldMkLst>
          <pc:docMk/>
          <pc:sldMk cId="789881260" sldId="270"/>
        </pc:sldMkLst>
        <pc:spChg chg="mod">
          <ac:chgData name="Ana Bauer" userId="1b96ee2c71d7a1ee" providerId="LiveId" clId="{2036175C-CC69-4090-83CC-1AB0F95185EE}" dt="2024-04-28T20:20:22.684" v="234" actId="20577"/>
          <ac:spMkLst>
            <pc:docMk/>
            <pc:sldMk cId="789881260" sldId="270"/>
            <ac:spMk id="2" creationId="{154D42E3-0D8B-8D10-C087-CBBD20711A3D}"/>
          </ac:spMkLst>
        </pc:spChg>
        <pc:spChg chg="mod">
          <ac:chgData name="Ana Bauer" userId="1b96ee2c71d7a1ee" providerId="LiveId" clId="{2036175C-CC69-4090-83CC-1AB0F95185EE}" dt="2024-04-28T20:19:51.867" v="226" actId="255"/>
          <ac:spMkLst>
            <pc:docMk/>
            <pc:sldMk cId="789881260" sldId="270"/>
            <ac:spMk id="3" creationId="{46B45F3F-ED93-6F85-CEF8-108B04339474}"/>
          </ac:spMkLst>
        </pc:spChg>
        <pc:spChg chg="del">
          <ac:chgData name="Ana Bauer" userId="1b96ee2c71d7a1ee" providerId="LiveId" clId="{2036175C-CC69-4090-83CC-1AB0F95185EE}" dt="2024-04-28T20:18:33.529" v="217" actId="931"/>
          <ac:spMkLst>
            <pc:docMk/>
            <pc:sldMk cId="789881260" sldId="270"/>
            <ac:spMk id="4" creationId="{D15FC0C6-AB1F-A6CA-476E-86672E466B25}"/>
          </ac:spMkLst>
        </pc:spChg>
        <pc:spChg chg="add del">
          <ac:chgData name="Ana Bauer" userId="1b96ee2c71d7a1ee" providerId="LiveId" clId="{2036175C-CC69-4090-83CC-1AB0F95185EE}" dt="2024-04-28T20:20:07.591" v="230" actId="22"/>
          <ac:spMkLst>
            <pc:docMk/>
            <pc:sldMk cId="789881260" sldId="270"/>
            <ac:spMk id="8" creationId="{A958E853-4FB3-66B5-2D19-F13BE71708B2}"/>
          </ac:spMkLst>
        </pc:spChg>
        <pc:spChg chg="add">
          <ac:chgData name="Ana Bauer" userId="1b96ee2c71d7a1ee" providerId="LiveId" clId="{2036175C-CC69-4090-83CC-1AB0F95185EE}" dt="2024-04-28T20:19:22.584" v="220" actId="26606"/>
          <ac:spMkLst>
            <pc:docMk/>
            <pc:sldMk cId="789881260" sldId="270"/>
            <ac:spMk id="19" creationId="{333F0879-3DA0-4CB8-B35E-A0AD42558191}"/>
          </ac:spMkLst>
        </pc:spChg>
        <pc:spChg chg="add">
          <ac:chgData name="Ana Bauer" userId="1b96ee2c71d7a1ee" providerId="LiveId" clId="{2036175C-CC69-4090-83CC-1AB0F95185EE}" dt="2024-04-28T20:19:22.584" v="220" actId="26606"/>
          <ac:spMkLst>
            <pc:docMk/>
            <pc:sldMk cId="789881260" sldId="270"/>
            <ac:spMk id="21" creationId="{324D2183-F388-476E-92A9-D6639D698580}"/>
          </ac:spMkLst>
        </pc:spChg>
        <pc:spChg chg="add">
          <ac:chgData name="Ana Bauer" userId="1b96ee2c71d7a1ee" providerId="LiveId" clId="{2036175C-CC69-4090-83CC-1AB0F95185EE}" dt="2024-04-28T20:19:22.584" v="220" actId="26606"/>
          <ac:spMkLst>
            <pc:docMk/>
            <pc:sldMk cId="789881260" sldId="270"/>
            <ac:spMk id="23" creationId="{243462E7-1698-4B21-BE89-AEFAC7C2FEFA}"/>
          </ac:spMkLst>
        </pc:spChg>
        <pc:spChg chg="add">
          <ac:chgData name="Ana Bauer" userId="1b96ee2c71d7a1ee" providerId="LiveId" clId="{2036175C-CC69-4090-83CC-1AB0F95185EE}" dt="2024-04-28T20:19:22.584" v="220" actId="26606"/>
          <ac:spMkLst>
            <pc:docMk/>
            <pc:sldMk cId="789881260" sldId="270"/>
            <ac:spMk id="25" creationId="{6C22FCAC-D7EC-4A52-B153-FF761E2235B3}"/>
          </ac:spMkLst>
        </pc:spChg>
        <pc:grpChg chg="add">
          <ac:chgData name="Ana Bauer" userId="1b96ee2c71d7a1ee" providerId="LiveId" clId="{2036175C-CC69-4090-83CC-1AB0F95185EE}" dt="2024-04-28T20:19:22.584" v="220" actId="26606"/>
          <ac:grpSpMkLst>
            <pc:docMk/>
            <pc:sldMk cId="789881260" sldId="270"/>
            <ac:grpSpMk id="11" creationId="{3F6D81C7-B083-478E-82FE-089A8CB72EB8}"/>
          </ac:grpSpMkLst>
        </pc:grpChg>
        <pc:picChg chg="add mod">
          <ac:chgData name="Ana Bauer" userId="1b96ee2c71d7a1ee" providerId="LiveId" clId="{2036175C-CC69-4090-83CC-1AB0F95185EE}" dt="2024-04-28T20:19:22.584" v="220" actId="26606"/>
          <ac:picMkLst>
            <pc:docMk/>
            <pc:sldMk cId="789881260" sldId="270"/>
            <ac:picMk id="6" creationId="{C8336313-CE76-28D7-6D08-3DF0C1B35B02}"/>
          </ac:picMkLst>
        </pc:picChg>
        <pc:cxnChg chg="add">
          <ac:chgData name="Ana Bauer" userId="1b96ee2c71d7a1ee" providerId="LiveId" clId="{2036175C-CC69-4090-83CC-1AB0F95185EE}" dt="2024-04-28T20:19:22.584" v="220" actId="26606"/>
          <ac:cxnSpMkLst>
            <pc:docMk/>
            <pc:sldMk cId="789881260" sldId="270"/>
            <ac:cxnSpMk id="17" creationId="{F06B54F2-CD11-4359-A7D6-DA7C76C091A6}"/>
          </ac:cxnSpMkLst>
        </pc:cxnChg>
      </pc:sldChg>
      <pc:sldChg chg="addSp delSp modSp new mod setBg">
        <pc:chgData name="Ana Bauer" userId="1b96ee2c71d7a1ee" providerId="LiveId" clId="{2036175C-CC69-4090-83CC-1AB0F95185EE}" dt="2024-04-28T20:22:52.559" v="313" actId="255"/>
        <pc:sldMkLst>
          <pc:docMk/>
          <pc:sldMk cId="2547069902" sldId="271"/>
        </pc:sldMkLst>
        <pc:spChg chg="mod">
          <ac:chgData name="Ana Bauer" userId="1b96ee2c71d7a1ee" providerId="LiveId" clId="{2036175C-CC69-4090-83CC-1AB0F95185EE}" dt="2024-04-28T20:22:43.574" v="312" actId="26606"/>
          <ac:spMkLst>
            <pc:docMk/>
            <pc:sldMk cId="2547069902" sldId="271"/>
            <ac:spMk id="2" creationId="{97AFE5AC-DCC0-4610-D993-F3811DD7910E}"/>
          </ac:spMkLst>
        </pc:spChg>
        <pc:spChg chg="mod">
          <ac:chgData name="Ana Bauer" userId="1b96ee2c71d7a1ee" providerId="LiveId" clId="{2036175C-CC69-4090-83CC-1AB0F95185EE}" dt="2024-04-28T20:22:52.559" v="313" actId="255"/>
          <ac:spMkLst>
            <pc:docMk/>
            <pc:sldMk cId="2547069902" sldId="271"/>
            <ac:spMk id="3" creationId="{556079D9-D26B-4C4B-9B0A-29F2F951E485}"/>
          </ac:spMkLst>
        </pc:spChg>
        <pc:spChg chg="del">
          <ac:chgData name="Ana Bauer" userId="1b96ee2c71d7a1ee" providerId="LiveId" clId="{2036175C-CC69-4090-83CC-1AB0F95185EE}" dt="2024-04-28T20:22:28.766" v="307" actId="931"/>
          <ac:spMkLst>
            <pc:docMk/>
            <pc:sldMk cId="2547069902" sldId="271"/>
            <ac:spMk id="4" creationId="{24AAE6D9-E191-88E4-3153-9A72517DD6B0}"/>
          </ac:spMkLst>
        </pc:spChg>
        <pc:spChg chg="add del">
          <ac:chgData name="Ana Bauer" userId="1b96ee2c71d7a1ee" providerId="LiveId" clId="{2036175C-CC69-4090-83CC-1AB0F95185EE}" dt="2024-04-28T20:22:43.496" v="311" actId="26606"/>
          <ac:spMkLst>
            <pc:docMk/>
            <pc:sldMk cId="2547069902" sldId="271"/>
            <ac:spMk id="19" creationId="{7E61F402-3445-458A-9A2B-D28FD288390C}"/>
          </ac:spMkLst>
        </pc:spChg>
        <pc:grpChg chg="add del">
          <ac:chgData name="Ana Bauer" userId="1b96ee2c71d7a1ee" providerId="LiveId" clId="{2036175C-CC69-4090-83CC-1AB0F95185EE}" dt="2024-04-28T20:22:43.496" v="311" actId="26606"/>
          <ac:grpSpMkLst>
            <pc:docMk/>
            <pc:sldMk cId="2547069902" sldId="271"/>
            <ac:grpSpMk id="11" creationId="{3F6D81C7-B083-478E-82FE-089A8CB72EB8}"/>
          </ac:grpSpMkLst>
        </pc:grpChg>
        <pc:grpChg chg="add del">
          <ac:chgData name="Ana Bauer" userId="1b96ee2c71d7a1ee" providerId="LiveId" clId="{2036175C-CC69-4090-83CC-1AB0F95185EE}" dt="2024-04-28T20:22:43.496" v="311" actId="26606"/>
          <ac:grpSpMkLst>
            <pc:docMk/>
            <pc:sldMk cId="2547069902" sldId="271"/>
            <ac:grpSpMk id="21" creationId="{A673C096-95AE-4644-B76C-1DF1B667DC44}"/>
          </ac:grpSpMkLst>
        </pc:grpChg>
        <pc:grpChg chg="add">
          <ac:chgData name="Ana Bauer" userId="1b96ee2c71d7a1ee" providerId="LiveId" clId="{2036175C-CC69-4090-83CC-1AB0F95185EE}" dt="2024-04-28T20:22:43.574" v="312" actId="26606"/>
          <ac:grpSpMkLst>
            <pc:docMk/>
            <pc:sldMk cId="2547069902" sldId="271"/>
            <ac:grpSpMk id="29" creationId="{DFB5D1BB-0703-437B-BD1E-1D07F8A2730B}"/>
          </ac:grpSpMkLst>
        </pc:grpChg>
        <pc:picChg chg="add mod">
          <ac:chgData name="Ana Bauer" userId="1b96ee2c71d7a1ee" providerId="LiveId" clId="{2036175C-CC69-4090-83CC-1AB0F95185EE}" dt="2024-04-28T20:22:43.574" v="312" actId="26606"/>
          <ac:picMkLst>
            <pc:docMk/>
            <pc:sldMk cId="2547069902" sldId="271"/>
            <ac:picMk id="6" creationId="{DB326385-E622-16BD-BA2D-696394BDC8A4}"/>
          </ac:picMkLst>
        </pc:picChg>
        <pc:cxnChg chg="add del">
          <ac:chgData name="Ana Bauer" userId="1b96ee2c71d7a1ee" providerId="LiveId" clId="{2036175C-CC69-4090-83CC-1AB0F95185EE}" dt="2024-04-28T20:22:43.496" v="311" actId="26606"/>
          <ac:cxnSpMkLst>
            <pc:docMk/>
            <pc:sldMk cId="2547069902" sldId="271"/>
            <ac:cxnSpMk id="17" creationId="{F06B54F2-CD11-4359-A7D6-DA7C76C091A6}"/>
          </ac:cxnSpMkLst>
        </pc:cxnChg>
        <pc:cxnChg chg="add del">
          <ac:chgData name="Ana Bauer" userId="1b96ee2c71d7a1ee" providerId="LiveId" clId="{2036175C-CC69-4090-83CC-1AB0F95185EE}" dt="2024-04-28T20:22:43.496" v="311" actId="26606"/>
          <ac:cxnSpMkLst>
            <pc:docMk/>
            <pc:sldMk cId="2547069902" sldId="271"/>
            <ac:cxnSpMk id="27" creationId="{2BE880E9-2B86-4CDB-B5B7-308745CDD19D}"/>
          </ac:cxnSpMkLst>
        </pc:cxnChg>
        <pc:cxnChg chg="add">
          <ac:chgData name="Ana Bauer" userId="1b96ee2c71d7a1ee" providerId="LiveId" clId="{2036175C-CC69-4090-83CC-1AB0F95185EE}" dt="2024-04-28T20:22:43.574" v="312" actId="26606"/>
          <ac:cxnSpMkLst>
            <pc:docMk/>
            <pc:sldMk cId="2547069902" sldId="271"/>
            <ac:cxnSpMk id="31" creationId="{883F92AF-2403-4558-B1D7-72130A1E4BC7}"/>
          </ac:cxnSpMkLst>
        </pc:cxnChg>
      </pc:sldChg>
      <pc:sldChg chg="addSp delSp modSp new mod">
        <pc:chgData name="Ana Bauer" userId="1b96ee2c71d7a1ee" providerId="LiveId" clId="{2036175C-CC69-4090-83CC-1AB0F95185EE}" dt="2024-04-28T20:25:54.739" v="380" actId="21"/>
        <pc:sldMkLst>
          <pc:docMk/>
          <pc:sldMk cId="296439812" sldId="272"/>
        </pc:sldMkLst>
        <pc:spChg chg="mod">
          <ac:chgData name="Ana Bauer" userId="1b96ee2c71d7a1ee" providerId="LiveId" clId="{2036175C-CC69-4090-83CC-1AB0F95185EE}" dt="2024-04-28T20:23:25.319" v="328" actId="20577"/>
          <ac:spMkLst>
            <pc:docMk/>
            <pc:sldMk cId="296439812" sldId="272"/>
            <ac:spMk id="2" creationId="{FA1FBD29-075C-9747-A325-70F0FE2BF12E}"/>
          </ac:spMkLst>
        </pc:spChg>
        <pc:spChg chg="del mod">
          <ac:chgData name="Ana Bauer" userId="1b96ee2c71d7a1ee" providerId="LiveId" clId="{2036175C-CC69-4090-83CC-1AB0F95185EE}" dt="2024-04-28T20:25:54.739" v="380" actId="21"/>
          <ac:spMkLst>
            <pc:docMk/>
            <pc:sldMk cId="296439812" sldId="272"/>
            <ac:spMk id="3" creationId="{A87BE1E3-0286-D479-DBFC-5D41CC7AE84A}"/>
          </ac:spMkLst>
        </pc:spChg>
        <pc:spChg chg="mod">
          <ac:chgData name="Ana Bauer" userId="1b96ee2c71d7a1ee" providerId="LiveId" clId="{2036175C-CC69-4090-83CC-1AB0F95185EE}" dt="2024-04-28T20:23:51.760" v="356" actId="20577"/>
          <ac:spMkLst>
            <pc:docMk/>
            <pc:sldMk cId="296439812" sldId="272"/>
            <ac:spMk id="4" creationId="{362FA739-DAAB-22BC-BB17-333CB53750C2}"/>
          </ac:spMkLst>
        </pc:spChg>
        <pc:spChg chg="del mod">
          <ac:chgData name="Ana Bauer" userId="1b96ee2c71d7a1ee" providerId="LiveId" clId="{2036175C-CC69-4090-83CC-1AB0F95185EE}" dt="2024-04-28T20:25:14.827" v="369" actId="21"/>
          <ac:spMkLst>
            <pc:docMk/>
            <pc:sldMk cId="296439812" sldId="272"/>
            <ac:spMk id="5" creationId="{2C5D3E48-F755-2DF4-3501-202A331BA162}"/>
          </ac:spMkLst>
        </pc:spChg>
        <pc:spChg chg="del">
          <ac:chgData name="Ana Bauer" userId="1b96ee2c71d7a1ee" providerId="LiveId" clId="{2036175C-CC69-4090-83CC-1AB0F95185EE}" dt="2024-04-28T20:24:17.683" v="357" actId="931"/>
          <ac:spMkLst>
            <pc:docMk/>
            <pc:sldMk cId="296439812" sldId="272"/>
            <ac:spMk id="6" creationId="{6E400E40-E11B-58B0-AA7E-B8638330CDC4}"/>
          </ac:spMkLst>
        </pc:spChg>
        <pc:spChg chg="add del mod">
          <ac:chgData name="Ana Bauer" userId="1b96ee2c71d7a1ee" providerId="LiveId" clId="{2036175C-CC69-4090-83CC-1AB0F95185EE}" dt="2024-04-28T20:24:55.053" v="365" actId="21"/>
          <ac:spMkLst>
            <pc:docMk/>
            <pc:sldMk cId="296439812" sldId="272"/>
            <ac:spMk id="10" creationId="{42318287-46F3-A60E-A3C9-63FB01CABE3A}"/>
          </ac:spMkLst>
        </pc:spChg>
        <pc:picChg chg="add del mod">
          <ac:chgData name="Ana Bauer" userId="1b96ee2c71d7a1ee" providerId="LiveId" clId="{2036175C-CC69-4090-83CC-1AB0F95185EE}" dt="2024-04-28T20:25:23.542" v="373" actId="14100"/>
          <ac:picMkLst>
            <pc:docMk/>
            <pc:sldMk cId="296439812" sldId="272"/>
            <ac:picMk id="8" creationId="{9318D1CD-40AB-2C84-59FB-7721FD4D3608}"/>
          </ac:picMkLst>
        </pc:picChg>
      </pc:sldChg>
      <pc:sldChg chg="addSp delSp modSp new mod setBg">
        <pc:chgData name="Ana Bauer" userId="1b96ee2c71d7a1ee" providerId="LiveId" clId="{2036175C-CC69-4090-83CC-1AB0F95185EE}" dt="2024-04-28T20:34:29.384" v="537" actId="20577"/>
        <pc:sldMkLst>
          <pc:docMk/>
          <pc:sldMk cId="1949541366" sldId="273"/>
        </pc:sldMkLst>
        <pc:spChg chg="mod">
          <ac:chgData name="Ana Bauer" userId="1b96ee2c71d7a1ee" providerId="LiveId" clId="{2036175C-CC69-4090-83CC-1AB0F95185EE}" dt="2024-04-28T20:33:55.226" v="521" actId="113"/>
          <ac:spMkLst>
            <pc:docMk/>
            <pc:sldMk cId="1949541366" sldId="273"/>
            <ac:spMk id="2" creationId="{1E7D0C82-4A1F-29F1-D59A-C9A79F45D21B}"/>
          </ac:spMkLst>
        </pc:spChg>
        <pc:spChg chg="mod">
          <ac:chgData name="Ana Bauer" userId="1b96ee2c71d7a1ee" providerId="LiveId" clId="{2036175C-CC69-4090-83CC-1AB0F95185EE}" dt="2024-04-28T20:34:29.384" v="537" actId="20577"/>
          <ac:spMkLst>
            <pc:docMk/>
            <pc:sldMk cId="1949541366" sldId="273"/>
            <ac:spMk id="3" creationId="{D9DFE504-EB0F-C7EA-B6FE-4786B0429078}"/>
          </ac:spMkLst>
        </pc:spChg>
        <pc:spChg chg="del">
          <ac:chgData name="Ana Bauer" userId="1b96ee2c71d7a1ee" providerId="LiveId" clId="{2036175C-CC69-4090-83CC-1AB0F95185EE}" dt="2024-04-28T20:33:15.099" v="513" actId="931"/>
          <ac:spMkLst>
            <pc:docMk/>
            <pc:sldMk cId="1949541366" sldId="273"/>
            <ac:spMk id="4" creationId="{67A93024-5BED-2D17-AA74-C0B079E1AF7F}"/>
          </ac:spMkLst>
        </pc:spChg>
        <pc:spChg chg="add">
          <ac:chgData name="Ana Bauer" userId="1b96ee2c71d7a1ee" providerId="LiveId" clId="{2036175C-CC69-4090-83CC-1AB0F95185EE}" dt="2024-04-28T20:33:20.782" v="516" actId="26606"/>
          <ac:spMkLst>
            <pc:docMk/>
            <pc:sldMk cId="1949541366" sldId="273"/>
            <ac:spMk id="19" creationId="{7E61F402-3445-458A-9A2B-D28FD288390C}"/>
          </ac:spMkLst>
        </pc:spChg>
        <pc:grpChg chg="add">
          <ac:chgData name="Ana Bauer" userId="1b96ee2c71d7a1ee" providerId="LiveId" clId="{2036175C-CC69-4090-83CC-1AB0F95185EE}" dt="2024-04-28T20:33:20.782" v="516" actId="26606"/>
          <ac:grpSpMkLst>
            <pc:docMk/>
            <pc:sldMk cId="1949541366" sldId="273"/>
            <ac:grpSpMk id="11" creationId="{3F6D81C7-B083-478E-82FE-089A8CB72EB8}"/>
          </ac:grpSpMkLst>
        </pc:grpChg>
        <pc:grpChg chg="add">
          <ac:chgData name="Ana Bauer" userId="1b96ee2c71d7a1ee" providerId="LiveId" clId="{2036175C-CC69-4090-83CC-1AB0F95185EE}" dt="2024-04-28T20:33:20.782" v="516" actId="26606"/>
          <ac:grpSpMkLst>
            <pc:docMk/>
            <pc:sldMk cId="1949541366" sldId="273"/>
            <ac:grpSpMk id="21" creationId="{A673C096-95AE-4644-B76C-1DF1B667DC44}"/>
          </ac:grpSpMkLst>
        </pc:grpChg>
        <pc:picChg chg="add mod">
          <ac:chgData name="Ana Bauer" userId="1b96ee2c71d7a1ee" providerId="LiveId" clId="{2036175C-CC69-4090-83CC-1AB0F95185EE}" dt="2024-04-28T20:33:20.782" v="516" actId="26606"/>
          <ac:picMkLst>
            <pc:docMk/>
            <pc:sldMk cId="1949541366" sldId="273"/>
            <ac:picMk id="6" creationId="{239110EB-D62C-B0F8-119C-E4373416B402}"/>
          </ac:picMkLst>
        </pc:picChg>
        <pc:cxnChg chg="add">
          <ac:chgData name="Ana Bauer" userId="1b96ee2c71d7a1ee" providerId="LiveId" clId="{2036175C-CC69-4090-83CC-1AB0F95185EE}" dt="2024-04-28T20:33:20.782" v="516" actId="26606"/>
          <ac:cxnSpMkLst>
            <pc:docMk/>
            <pc:sldMk cId="1949541366" sldId="273"/>
            <ac:cxnSpMk id="17" creationId="{F06B54F2-CD11-4359-A7D6-DA7C76C091A6}"/>
          </ac:cxnSpMkLst>
        </pc:cxnChg>
        <pc:cxnChg chg="add">
          <ac:chgData name="Ana Bauer" userId="1b96ee2c71d7a1ee" providerId="LiveId" clId="{2036175C-CC69-4090-83CC-1AB0F95185EE}" dt="2024-04-28T20:33:20.782" v="516" actId="26606"/>
          <ac:cxnSpMkLst>
            <pc:docMk/>
            <pc:sldMk cId="1949541366" sldId="273"/>
            <ac:cxnSpMk id="27" creationId="{2BE880E9-2B86-4CDB-B5B7-308745CDD19D}"/>
          </ac:cxnSpMkLst>
        </pc:cxnChg>
      </pc:sldChg>
      <pc:sldChg chg="addSp delSp modSp new mod setBg">
        <pc:chgData name="Ana Bauer" userId="1b96ee2c71d7a1ee" providerId="LiveId" clId="{2036175C-CC69-4090-83CC-1AB0F95185EE}" dt="2024-04-28T20:37:06.456" v="670" actId="14100"/>
        <pc:sldMkLst>
          <pc:docMk/>
          <pc:sldMk cId="2234606076" sldId="274"/>
        </pc:sldMkLst>
        <pc:spChg chg="mod">
          <ac:chgData name="Ana Bauer" userId="1b96ee2c71d7a1ee" providerId="LiveId" clId="{2036175C-CC69-4090-83CC-1AB0F95185EE}" dt="2024-04-28T20:36:47.867" v="666" actId="113"/>
          <ac:spMkLst>
            <pc:docMk/>
            <pc:sldMk cId="2234606076" sldId="274"/>
            <ac:spMk id="2" creationId="{C46BE0C2-BFDE-B62F-4759-9C9AF50D4F68}"/>
          </ac:spMkLst>
        </pc:spChg>
        <pc:spChg chg="mod">
          <ac:chgData name="Ana Bauer" userId="1b96ee2c71d7a1ee" providerId="LiveId" clId="{2036175C-CC69-4090-83CC-1AB0F95185EE}" dt="2024-04-28T20:37:06.456" v="670" actId="14100"/>
          <ac:spMkLst>
            <pc:docMk/>
            <pc:sldMk cId="2234606076" sldId="274"/>
            <ac:spMk id="3" creationId="{863A0300-A880-D195-AEE0-634BA5BE1D39}"/>
          </ac:spMkLst>
        </pc:spChg>
        <pc:spChg chg="del">
          <ac:chgData name="Ana Bauer" userId="1b96ee2c71d7a1ee" providerId="LiveId" clId="{2036175C-CC69-4090-83CC-1AB0F95185EE}" dt="2024-04-28T20:36:15.083" v="656" actId="931"/>
          <ac:spMkLst>
            <pc:docMk/>
            <pc:sldMk cId="2234606076" sldId="274"/>
            <ac:spMk id="4" creationId="{C9EBD313-9C29-5344-319D-8871142954C9}"/>
          </ac:spMkLst>
        </pc:spChg>
        <pc:spChg chg="add del">
          <ac:chgData name="Ana Bauer" userId="1b96ee2c71d7a1ee" providerId="LiveId" clId="{2036175C-CC69-4090-83CC-1AB0F95185EE}" dt="2024-04-28T20:36:23.286" v="660" actId="26606"/>
          <ac:spMkLst>
            <pc:docMk/>
            <pc:sldMk cId="2234606076" sldId="274"/>
            <ac:spMk id="19" creationId="{A440FBE6-72B7-43D4-A8EB-FDBC35FE56C6}"/>
          </ac:spMkLst>
        </pc:spChg>
        <pc:spChg chg="add">
          <ac:chgData name="Ana Bauer" userId="1b96ee2c71d7a1ee" providerId="LiveId" clId="{2036175C-CC69-4090-83CC-1AB0F95185EE}" dt="2024-04-28T20:36:23.333" v="661" actId="26606"/>
          <ac:spMkLst>
            <pc:docMk/>
            <pc:sldMk cId="2234606076" sldId="274"/>
            <ac:spMk id="25" creationId="{6C22FCAC-D7EC-4A52-B153-FF761E2235B3}"/>
          </ac:spMkLst>
        </pc:spChg>
        <pc:spChg chg="add">
          <ac:chgData name="Ana Bauer" userId="1b96ee2c71d7a1ee" providerId="LiveId" clId="{2036175C-CC69-4090-83CC-1AB0F95185EE}" dt="2024-04-28T20:36:23.333" v="661" actId="26606"/>
          <ac:spMkLst>
            <pc:docMk/>
            <pc:sldMk cId="2234606076" sldId="274"/>
            <ac:spMk id="32" creationId="{333F0879-3DA0-4CB8-B35E-A0AD42558191}"/>
          </ac:spMkLst>
        </pc:spChg>
        <pc:spChg chg="add">
          <ac:chgData name="Ana Bauer" userId="1b96ee2c71d7a1ee" providerId="LiveId" clId="{2036175C-CC69-4090-83CC-1AB0F95185EE}" dt="2024-04-28T20:36:23.333" v="661" actId="26606"/>
          <ac:spMkLst>
            <pc:docMk/>
            <pc:sldMk cId="2234606076" sldId="274"/>
            <ac:spMk id="33" creationId="{324D2183-F388-476E-92A9-D6639D698580}"/>
          </ac:spMkLst>
        </pc:spChg>
        <pc:spChg chg="add">
          <ac:chgData name="Ana Bauer" userId="1b96ee2c71d7a1ee" providerId="LiveId" clId="{2036175C-CC69-4090-83CC-1AB0F95185EE}" dt="2024-04-28T20:36:23.333" v="661" actId="26606"/>
          <ac:spMkLst>
            <pc:docMk/>
            <pc:sldMk cId="2234606076" sldId="274"/>
            <ac:spMk id="34" creationId="{243462E7-1698-4B21-BE89-AEFAC7C2FEFA}"/>
          </ac:spMkLst>
        </pc:spChg>
        <pc:grpChg chg="add del">
          <ac:chgData name="Ana Bauer" userId="1b96ee2c71d7a1ee" providerId="LiveId" clId="{2036175C-CC69-4090-83CC-1AB0F95185EE}" dt="2024-04-28T20:36:23.286" v="660" actId="26606"/>
          <ac:grpSpMkLst>
            <pc:docMk/>
            <pc:sldMk cId="2234606076" sldId="274"/>
            <ac:grpSpMk id="11" creationId="{DFB5D1BB-0703-437B-BD1E-1D07F8A2730B}"/>
          </ac:grpSpMkLst>
        </pc:grpChg>
        <pc:grpChg chg="add del">
          <ac:chgData name="Ana Bauer" userId="1b96ee2c71d7a1ee" providerId="LiveId" clId="{2036175C-CC69-4090-83CC-1AB0F95185EE}" dt="2024-04-28T20:36:23.286" v="660" actId="26606"/>
          <ac:grpSpMkLst>
            <pc:docMk/>
            <pc:sldMk cId="2234606076" sldId="274"/>
            <ac:grpSpMk id="21" creationId="{647B8492-BC4D-4046-B35A-C38E03494068}"/>
          </ac:grpSpMkLst>
        </pc:grpChg>
        <pc:grpChg chg="add">
          <ac:chgData name="Ana Bauer" userId="1b96ee2c71d7a1ee" providerId="LiveId" clId="{2036175C-CC69-4090-83CC-1AB0F95185EE}" dt="2024-04-28T20:36:23.333" v="661" actId="26606"/>
          <ac:grpSpMkLst>
            <pc:docMk/>
            <pc:sldMk cId="2234606076" sldId="274"/>
            <ac:grpSpMk id="29" creationId="{3F6D81C7-B083-478E-82FE-089A8CB72EB8}"/>
          </ac:grpSpMkLst>
        </pc:grpChg>
        <pc:picChg chg="add mod">
          <ac:chgData name="Ana Bauer" userId="1b96ee2c71d7a1ee" providerId="LiveId" clId="{2036175C-CC69-4090-83CC-1AB0F95185EE}" dt="2024-04-28T20:36:23.333" v="661" actId="26606"/>
          <ac:picMkLst>
            <pc:docMk/>
            <pc:sldMk cId="2234606076" sldId="274"/>
            <ac:picMk id="6" creationId="{4E5CC638-783B-2863-F957-E2962962CFB2}"/>
          </ac:picMkLst>
        </pc:picChg>
        <pc:cxnChg chg="add del">
          <ac:chgData name="Ana Bauer" userId="1b96ee2c71d7a1ee" providerId="LiveId" clId="{2036175C-CC69-4090-83CC-1AB0F95185EE}" dt="2024-04-28T20:36:23.286" v="660" actId="26606"/>
          <ac:cxnSpMkLst>
            <pc:docMk/>
            <pc:sldMk cId="2234606076" sldId="274"/>
            <ac:cxnSpMk id="17" creationId="{883F92AF-2403-4558-B1D7-72130A1E4BC7}"/>
          </ac:cxnSpMkLst>
        </pc:cxnChg>
        <pc:cxnChg chg="add del">
          <ac:chgData name="Ana Bauer" userId="1b96ee2c71d7a1ee" providerId="LiveId" clId="{2036175C-CC69-4090-83CC-1AB0F95185EE}" dt="2024-04-28T20:36:23.286" v="660" actId="26606"/>
          <ac:cxnSpMkLst>
            <pc:docMk/>
            <pc:sldMk cId="2234606076" sldId="274"/>
            <ac:cxnSpMk id="27" creationId="{16652DC1-CA18-4263-AC06-BAB0B05EC783}"/>
          </ac:cxnSpMkLst>
        </pc:cxnChg>
        <pc:cxnChg chg="add">
          <ac:chgData name="Ana Bauer" userId="1b96ee2c71d7a1ee" providerId="LiveId" clId="{2036175C-CC69-4090-83CC-1AB0F95185EE}" dt="2024-04-28T20:36:23.333" v="661" actId="26606"/>
          <ac:cxnSpMkLst>
            <pc:docMk/>
            <pc:sldMk cId="2234606076" sldId="274"/>
            <ac:cxnSpMk id="31" creationId="{F06B54F2-CD11-4359-A7D6-DA7C76C091A6}"/>
          </ac:cxnSpMkLst>
        </pc:cxnChg>
      </pc:sldChg>
      <pc:sldChg chg="addSp delSp modSp new mod setBg">
        <pc:chgData name="Ana Bauer" userId="1b96ee2c71d7a1ee" providerId="LiveId" clId="{2036175C-CC69-4090-83CC-1AB0F95185EE}" dt="2024-04-28T20:39:36.980" v="754" actId="20577"/>
        <pc:sldMkLst>
          <pc:docMk/>
          <pc:sldMk cId="476206600" sldId="275"/>
        </pc:sldMkLst>
        <pc:spChg chg="mod">
          <ac:chgData name="Ana Bauer" userId="1b96ee2c71d7a1ee" providerId="LiveId" clId="{2036175C-CC69-4090-83CC-1AB0F95185EE}" dt="2024-04-28T20:39:20.855" v="752" actId="113"/>
          <ac:spMkLst>
            <pc:docMk/>
            <pc:sldMk cId="476206600" sldId="275"/>
            <ac:spMk id="2" creationId="{C7137303-6C38-8FCC-D5AA-ECECCED5F01A}"/>
          </ac:spMkLst>
        </pc:spChg>
        <pc:spChg chg="mod">
          <ac:chgData name="Ana Bauer" userId="1b96ee2c71d7a1ee" providerId="LiveId" clId="{2036175C-CC69-4090-83CC-1AB0F95185EE}" dt="2024-04-28T20:39:36.980" v="754" actId="20577"/>
          <ac:spMkLst>
            <pc:docMk/>
            <pc:sldMk cId="476206600" sldId="275"/>
            <ac:spMk id="3" creationId="{F0E46279-6C89-7819-8D81-0BF007F812D3}"/>
          </ac:spMkLst>
        </pc:spChg>
        <pc:spChg chg="del">
          <ac:chgData name="Ana Bauer" userId="1b96ee2c71d7a1ee" providerId="LiveId" clId="{2036175C-CC69-4090-83CC-1AB0F95185EE}" dt="2024-04-28T20:38:58.794" v="747" actId="931"/>
          <ac:spMkLst>
            <pc:docMk/>
            <pc:sldMk cId="476206600" sldId="275"/>
            <ac:spMk id="4" creationId="{EDD8DF1F-A306-0C35-EB84-4B8A23EAA275}"/>
          </ac:spMkLst>
        </pc:spChg>
        <pc:spChg chg="add">
          <ac:chgData name="Ana Bauer" userId="1b96ee2c71d7a1ee" providerId="LiveId" clId="{2036175C-CC69-4090-83CC-1AB0F95185EE}" dt="2024-04-28T20:39:06.869" v="750" actId="26606"/>
          <ac:spMkLst>
            <pc:docMk/>
            <pc:sldMk cId="476206600" sldId="275"/>
            <ac:spMk id="19" creationId="{7E61F402-3445-458A-9A2B-D28FD288390C}"/>
          </ac:spMkLst>
        </pc:spChg>
        <pc:grpChg chg="add">
          <ac:chgData name="Ana Bauer" userId="1b96ee2c71d7a1ee" providerId="LiveId" clId="{2036175C-CC69-4090-83CC-1AB0F95185EE}" dt="2024-04-28T20:39:06.869" v="750" actId="26606"/>
          <ac:grpSpMkLst>
            <pc:docMk/>
            <pc:sldMk cId="476206600" sldId="275"/>
            <ac:grpSpMk id="11" creationId="{3F6D81C7-B083-478E-82FE-089A8CB72EB8}"/>
          </ac:grpSpMkLst>
        </pc:grpChg>
        <pc:grpChg chg="add">
          <ac:chgData name="Ana Bauer" userId="1b96ee2c71d7a1ee" providerId="LiveId" clId="{2036175C-CC69-4090-83CC-1AB0F95185EE}" dt="2024-04-28T20:39:06.869" v="750" actId="26606"/>
          <ac:grpSpMkLst>
            <pc:docMk/>
            <pc:sldMk cId="476206600" sldId="275"/>
            <ac:grpSpMk id="21" creationId="{A673C096-95AE-4644-B76C-1DF1B667DC44}"/>
          </ac:grpSpMkLst>
        </pc:grpChg>
        <pc:picChg chg="add mod">
          <ac:chgData name="Ana Bauer" userId="1b96ee2c71d7a1ee" providerId="LiveId" clId="{2036175C-CC69-4090-83CC-1AB0F95185EE}" dt="2024-04-28T20:39:06.869" v="750" actId="26606"/>
          <ac:picMkLst>
            <pc:docMk/>
            <pc:sldMk cId="476206600" sldId="275"/>
            <ac:picMk id="6" creationId="{59A34014-BCCB-85F1-42B8-B1526B7AD89D}"/>
          </ac:picMkLst>
        </pc:picChg>
        <pc:cxnChg chg="add">
          <ac:chgData name="Ana Bauer" userId="1b96ee2c71d7a1ee" providerId="LiveId" clId="{2036175C-CC69-4090-83CC-1AB0F95185EE}" dt="2024-04-28T20:39:06.869" v="750" actId="26606"/>
          <ac:cxnSpMkLst>
            <pc:docMk/>
            <pc:sldMk cId="476206600" sldId="275"/>
            <ac:cxnSpMk id="17" creationId="{F06B54F2-CD11-4359-A7D6-DA7C76C091A6}"/>
          </ac:cxnSpMkLst>
        </pc:cxnChg>
        <pc:cxnChg chg="add">
          <ac:chgData name="Ana Bauer" userId="1b96ee2c71d7a1ee" providerId="LiveId" clId="{2036175C-CC69-4090-83CC-1AB0F95185EE}" dt="2024-04-28T20:39:06.869" v="750" actId="26606"/>
          <ac:cxnSpMkLst>
            <pc:docMk/>
            <pc:sldMk cId="476206600" sldId="275"/>
            <ac:cxnSpMk id="27" creationId="{2BE880E9-2B86-4CDB-B5B7-308745CDD19D}"/>
          </ac:cxnSpMkLst>
        </pc:cxnChg>
      </pc:sldChg>
      <pc:sldChg chg="addSp delSp modSp new mod setBg">
        <pc:chgData name="Ana Bauer" userId="1b96ee2c71d7a1ee" providerId="LiveId" clId="{2036175C-CC69-4090-83CC-1AB0F95185EE}" dt="2024-04-28T20:41:51.016" v="861" actId="14100"/>
        <pc:sldMkLst>
          <pc:docMk/>
          <pc:sldMk cId="1183358181" sldId="276"/>
        </pc:sldMkLst>
        <pc:spChg chg="mod">
          <ac:chgData name="Ana Bauer" userId="1b96ee2c71d7a1ee" providerId="LiveId" clId="{2036175C-CC69-4090-83CC-1AB0F95185EE}" dt="2024-04-28T20:41:38.854" v="859" actId="14100"/>
          <ac:spMkLst>
            <pc:docMk/>
            <pc:sldMk cId="1183358181" sldId="276"/>
            <ac:spMk id="2" creationId="{C7A78F20-1F6D-3FB7-760B-3D900F1A8875}"/>
          </ac:spMkLst>
        </pc:spChg>
        <pc:spChg chg="mod">
          <ac:chgData name="Ana Bauer" userId="1b96ee2c71d7a1ee" providerId="LiveId" clId="{2036175C-CC69-4090-83CC-1AB0F95185EE}" dt="2024-04-28T20:41:51.016" v="861" actId="14100"/>
          <ac:spMkLst>
            <pc:docMk/>
            <pc:sldMk cId="1183358181" sldId="276"/>
            <ac:spMk id="3" creationId="{5F96AB6A-1AAB-CE16-5FF8-6C8907B85027}"/>
          </ac:spMkLst>
        </pc:spChg>
        <pc:spChg chg="del">
          <ac:chgData name="Ana Bauer" userId="1b96ee2c71d7a1ee" providerId="LiveId" clId="{2036175C-CC69-4090-83CC-1AB0F95185EE}" dt="2024-04-28T20:41:11.858" v="850" actId="931"/>
          <ac:spMkLst>
            <pc:docMk/>
            <pc:sldMk cId="1183358181" sldId="276"/>
            <ac:spMk id="4" creationId="{9EA1B582-4F9A-FF11-F9D9-994609594C5B}"/>
          </ac:spMkLst>
        </pc:spChg>
        <pc:spChg chg="add">
          <ac:chgData name="Ana Bauer" userId="1b96ee2c71d7a1ee" providerId="LiveId" clId="{2036175C-CC69-4090-83CC-1AB0F95185EE}" dt="2024-04-28T20:41:16.593" v="853" actId="26606"/>
          <ac:spMkLst>
            <pc:docMk/>
            <pc:sldMk cId="1183358181" sldId="276"/>
            <ac:spMk id="19" creationId="{A440FBE6-72B7-43D4-A8EB-FDBC35FE56C6}"/>
          </ac:spMkLst>
        </pc:spChg>
        <pc:grpChg chg="add">
          <ac:chgData name="Ana Bauer" userId="1b96ee2c71d7a1ee" providerId="LiveId" clId="{2036175C-CC69-4090-83CC-1AB0F95185EE}" dt="2024-04-28T20:41:16.593" v="853" actId="26606"/>
          <ac:grpSpMkLst>
            <pc:docMk/>
            <pc:sldMk cId="1183358181" sldId="276"/>
            <ac:grpSpMk id="11" creationId="{DFB5D1BB-0703-437B-BD1E-1D07F8A2730B}"/>
          </ac:grpSpMkLst>
        </pc:grpChg>
        <pc:grpChg chg="add">
          <ac:chgData name="Ana Bauer" userId="1b96ee2c71d7a1ee" providerId="LiveId" clId="{2036175C-CC69-4090-83CC-1AB0F95185EE}" dt="2024-04-28T20:41:16.593" v="853" actId="26606"/>
          <ac:grpSpMkLst>
            <pc:docMk/>
            <pc:sldMk cId="1183358181" sldId="276"/>
            <ac:grpSpMk id="21" creationId="{647B8492-BC4D-4046-B35A-C38E03494068}"/>
          </ac:grpSpMkLst>
        </pc:grpChg>
        <pc:picChg chg="add mod">
          <ac:chgData name="Ana Bauer" userId="1b96ee2c71d7a1ee" providerId="LiveId" clId="{2036175C-CC69-4090-83CC-1AB0F95185EE}" dt="2024-04-28T20:41:16.593" v="853" actId="26606"/>
          <ac:picMkLst>
            <pc:docMk/>
            <pc:sldMk cId="1183358181" sldId="276"/>
            <ac:picMk id="6" creationId="{62806B2B-10D4-272A-8234-5DCAD0927A19}"/>
          </ac:picMkLst>
        </pc:picChg>
        <pc:cxnChg chg="add">
          <ac:chgData name="Ana Bauer" userId="1b96ee2c71d7a1ee" providerId="LiveId" clId="{2036175C-CC69-4090-83CC-1AB0F95185EE}" dt="2024-04-28T20:41:16.593" v="853" actId="26606"/>
          <ac:cxnSpMkLst>
            <pc:docMk/>
            <pc:sldMk cId="1183358181" sldId="276"/>
            <ac:cxnSpMk id="17" creationId="{883F92AF-2403-4558-B1D7-72130A1E4BC7}"/>
          </ac:cxnSpMkLst>
        </pc:cxnChg>
        <pc:cxnChg chg="add">
          <ac:chgData name="Ana Bauer" userId="1b96ee2c71d7a1ee" providerId="LiveId" clId="{2036175C-CC69-4090-83CC-1AB0F95185EE}" dt="2024-04-28T20:41:16.593" v="853" actId="26606"/>
          <ac:cxnSpMkLst>
            <pc:docMk/>
            <pc:sldMk cId="1183358181" sldId="276"/>
            <ac:cxnSpMk id="27" creationId="{16652DC1-CA18-4263-AC06-BAB0B05EC783}"/>
          </ac:cxnSpMkLst>
        </pc:cxnChg>
      </pc:sldChg>
      <pc:sldChg chg="addSp delSp modSp new mod setBg">
        <pc:chgData name="Ana Bauer" userId="1b96ee2c71d7a1ee" providerId="LiveId" clId="{2036175C-CC69-4090-83CC-1AB0F95185EE}" dt="2024-04-28T20:46:34.270" v="979" actId="14100"/>
        <pc:sldMkLst>
          <pc:docMk/>
          <pc:sldMk cId="3893832203" sldId="277"/>
        </pc:sldMkLst>
        <pc:spChg chg="mod">
          <ac:chgData name="Ana Bauer" userId="1b96ee2c71d7a1ee" providerId="LiveId" clId="{2036175C-CC69-4090-83CC-1AB0F95185EE}" dt="2024-04-28T20:46:22.062" v="976" actId="113"/>
          <ac:spMkLst>
            <pc:docMk/>
            <pc:sldMk cId="3893832203" sldId="277"/>
            <ac:spMk id="2" creationId="{86FEC4F0-34CB-81FE-35F2-D1347D0380B4}"/>
          </ac:spMkLst>
        </pc:spChg>
        <pc:spChg chg="mod">
          <ac:chgData name="Ana Bauer" userId="1b96ee2c71d7a1ee" providerId="LiveId" clId="{2036175C-CC69-4090-83CC-1AB0F95185EE}" dt="2024-04-28T20:46:34.270" v="979" actId="14100"/>
          <ac:spMkLst>
            <pc:docMk/>
            <pc:sldMk cId="3893832203" sldId="277"/>
            <ac:spMk id="3" creationId="{A9903696-B06B-8423-0F5D-4200763D5FC9}"/>
          </ac:spMkLst>
        </pc:spChg>
        <pc:spChg chg="add del">
          <ac:chgData name="Ana Bauer" userId="1b96ee2c71d7a1ee" providerId="LiveId" clId="{2036175C-CC69-4090-83CC-1AB0F95185EE}" dt="2024-04-28T20:45:49.539" v="965" actId="931"/>
          <ac:spMkLst>
            <pc:docMk/>
            <pc:sldMk cId="3893832203" sldId="277"/>
            <ac:spMk id="4" creationId="{55987D1E-53AA-93B4-1931-A6D232C513ED}"/>
          </ac:spMkLst>
        </pc:spChg>
        <pc:spChg chg="add del">
          <ac:chgData name="Ana Bauer" userId="1b96ee2c71d7a1ee" providerId="LiveId" clId="{2036175C-CC69-4090-83CC-1AB0F95185EE}" dt="2024-04-28T20:45:57.966" v="969" actId="26606"/>
          <ac:spMkLst>
            <pc:docMk/>
            <pc:sldMk cId="3893832203" sldId="277"/>
            <ac:spMk id="21" creationId="{A440FBE6-72B7-43D4-A8EB-FDBC35FE56C6}"/>
          </ac:spMkLst>
        </pc:spChg>
        <pc:spChg chg="add">
          <ac:chgData name="Ana Bauer" userId="1b96ee2c71d7a1ee" providerId="LiveId" clId="{2036175C-CC69-4090-83CC-1AB0F95185EE}" dt="2024-04-28T20:45:58.060" v="970" actId="26606"/>
          <ac:spMkLst>
            <pc:docMk/>
            <pc:sldMk cId="3893832203" sldId="277"/>
            <ac:spMk id="34" creationId="{7E61F402-3445-458A-9A2B-D28FD288390C}"/>
          </ac:spMkLst>
        </pc:spChg>
        <pc:grpChg chg="add del">
          <ac:chgData name="Ana Bauer" userId="1b96ee2c71d7a1ee" providerId="LiveId" clId="{2036175C-CC69-4090-83CC-1AB0F95185EE}" dt="2024-04-28T20:45:57.966" v="969" actId="26606"/>
          <ac:grpSpMkLst>
            <pc:docMk/>
            <pc:sldMk cId="3893832203" sldId="277"/>
            <ac:grpSpMk id="13" creationId="{DFB5D1BB-0703-437B-BD1E-1D07F8A2730B}"/>
          </ac:grpSpMkLst>
        </pc:grpChg>
        <pc:grpChg chg="add del">
          <ac:chgData name="Ana Bauer" userId="1b96ee2c71d7a1ee" providerId="LiveId" clId="{2036175C-CC69-4090-83CC-1AB0F95185EE}" dt="2024-04-28T20:45:57.966" v="969" actId="26606"/>
          <ac:grpSpMkLst>
            <pc:docMk/>
            <pc:sldMk cId="3893832203" sldId="277"/>
            <ac:grpSpMk id="23" creationId="{647B8492-BC4D-4046-B35A-C38E03494068}"/>
          </ac:grpSpMkLst>
        </pc:grpChg>
        <pc:grpChg chg="add">
          <ac:chgData name="Ana Bauer" userId="1b96ee2c71d7a1ee" providerId="LiveId" clId="{2036175C-CC69-4090-83CC-1AB0F95185EE}" dt="2024-04-28T20:45:58.060" v="970" actId="26606"/>
          <ac:grpSpMkLst>
            <pc:docMk/>
            <pc:sldMk cId="3893832203" sldId="277"/>
            <ac:grpSpMk id="31" creationId="{3F6D81C7-B083-478E-82FE-089A8CB72EB8}"/>
          </ac:grpSpMkLst>
        </pc:grpChg>
        <pc:grpChg chg="add">
          <ac:chgData name="Ana Bauer" userId="1b96ee2c71d7a1ee" providerId="LiveId" clId="{2036175C-CC69-4090-83CC-1AB0F95185EE}" dt="2024-04-28T20:45:58.060" v="970" actId="26606"/>
          <ac:grpSpMkLst>
            <pc:docMk/>
            <pc:sldMk cId="3893832203" sldId="277"/>
            <ac:grpSpMk id="35" creationId="{A673C096-95AE-4644-B76C-1DF1B667DC44}"/>
          </ac:grpSpMkLst>
        </pc:grpChg>
        <pc:picChg chg="add mod">
          <ac:chgData name="Ana Bauer" userId="1b96ee2c71d7a1ee" providerId="LiveId" clId="{2036175C-CC69-4090-83CC-1AB0F95185EE}" dt="2024-04-28T20:43:56.296" v="964" actId="931"/>
          <ac:picMkLst>
            <pc:docMk/>
            <pc:sldMk cId="3893832203" sldId="277"/>
            <ac:picMk id="6" creationId="{B26763C0-2D30-4A16-A753-9B1D8F4BCD86}"/>
          </ac:picMkLst>
        </pc:picChg>
        <pc:picChg chg="add mod">
          <ac:chgData name="Ana Bauer" userId="1b96ee2c71d7a1ee" providerId="LiveId" clId="{2036175C-CC69-4090-83CC-1AB0F95185EE}" dt="2024-04-28T20:45:58.060" v="970" actId="26606"/>
          <ac:picMkLst>
            <pc:docMk/>
            <pc:sldMk cId="3893832203" sldId="277"/>
            <ac:picMk id="8" creationId="{753E44C5-E701-A666-5F4A-2E3354EA7803}"/>
          </ac:picMkLst>
        </pc:picChg>
        <pc:cxnChg chg="add del">
          <ac:chgData name="Ana Bauer" userId="1b96ee2c71d7a1ee" providerId="LiveId" clId="{2036175C-CC69-4090-83CC-1AB0F95185EE}" dt="2024-04-28T20:45:57.966" v="969" actId="26606"/>
          <ac:cxnSpMkLst>
            <pc:docMk/>
            <pc:sldMk cId="3893832203" sldId="277"/>
            <ac:cxnSpMk id="19" creationId="{883F92AF-2403-4558-B1D7-72130A1E4BC7}"/>
          </ac:cxnSpMkLst>
        </pc:cxnChg>
        <pc:cxnChg chg="add del">
          <ac:chgData name="Ana Bauer" userId="1b96ee2c71d7a1ee" providerId="LiveId" clId="{2036175C-CC69-4090-83CC-1AB0F95185EE}" dt="2024-04-28T20:45:57.966" v="969" actId="26606"/>
          <ac:cxnSpMkLst>
            <pc:docMk/>
            <pc:sldMk cId="3893832203" sldId="277"/>
            <ac:cxnSpMk id="29" creationId="{16652DC1-CA18-4263-AC06-BAB0B05EC783}"/>
          </ac:cxnSpMkLst>
        </pc:cxnChg>
        <pc:cxnChg chg="add">
          <ac:chgData name="Ana Bauer" userId="1b96ee2c71d7a1ee" providerId="LiveId" clId="{2036175C-CC69-4090-83CC-1AB0F95185EE}" dt="2024-04-28T20:45:58.060" v="970" actId="26606"/>
          <ac:cxnSpMkLst>
            <pc:docMk/>
            <pc:sldMk cId="3893832203" sldId="277"/>
            <ac:cxnSpMk id="33" creationId="{F06B54F2-CD11-4359-A7D6-DA7C76C091A6}"/>
          </ac:cxnSpMkLst>
        </pc:cxnChg>
        <pc:cxnChg chg="add">
          <ac:chgData name="Ana Bauer" userId="1b96ee2c71d7a1ee" providerId="LiveId" clId="{2036175C-CC69-4090-83CC-1AB0F95185EE}" dt="2024-04-28T20:45:58.060" v="970" actId="26606"/>
          <ac:cxnSpMkLst>
            <pc:docMk/>
            <pc:sldMk cId="3893832203" sldId="277"/>
            <ac:cxnSpMk id="37" creationId="{2BE880E9-2B86-4CDB-B5B7-308745CDD19D}"/>
          </ac:cxnSpMkLst>
        </pc:cxnChg>
      </pc:sldChg>
      <pc:sldChg chg="addSp delSp modSp new mod setBg setClrOvrMap">
        <pc:chgData name="Ana Bauer" userId="1b96ee2c71d7a1ee" providerId="LiveId" clId="{2036175C-CC69-4090-83CC-1AB0F95185EE}" dt="2024-04-28T20:49:57.603" v="1062" actId="26606"/>
        <pc:sldMkLst>
          <pc:docMk/>
          <pc:sldMk cId="1752402196" sldId="278"/>
        </pc:sldMkLst>
        <pc:spChg chg="mod">
          <ac:chgData name="Ana Bauer" userId="1b96ee2c71d7a1ee" providerId="LiveId" clId="{2036175C-CC69-4090-83CC-1AB0F95185EE}" dt="2024-04-28T20:49:57.603" v="1062" actId="26606"/>
          <ac:spMkLst>
            <pc:docMk/>
            <pc:sldMk cId="1752402196" sldId="278"/>
            <ac:spMk id="2" creationId="{4CC85417-EB6A-4662-B570-8FEA191DCBA2}"/>
          </ac:spMkLst>
        </pc:spChg>
        <pc:spChg chg="mod">
          <ac:chgData name="Ana Bauer" userId="1b96ee2c71d7a1ee" providerId="LiveId" clId="{2036175C-CC69-4090-83CC-1AB0F95185EE}" dt="2024-04-28T20:49:57.603" v="1062" actId="26606"/>
          <ac:spMkLst>
            <pc:docMk/>
            <pc:sldMk cId="1752402196" sldId="278"/>
            <ac:spMk id="3" creationId="{342F0A58-FD40-4739-43E8-33B07A736120}"/>
          </ac:spMkLst>
        </pc:spChg>
        <pc:spChg chg="del">
          <ac:chgData name="Ana Bauer" userId="1b96ee2c71d7a1ee" providerId="LiveId" clId="{2036175C-CC69-4090-83CC-1AB0F95185EE}" dt="2024-04-28T20:49:34.161" v="1059" actId="931"/>
          <ac:spMkLst>
            <pc:docMk/>
            <pc:sldMk cId="1752402196" sldId="278"/>
            <ac:spMk id="4" creationId="{72B7CEF5-E028-BD2D-6DB4-B5C9E3EA3AC8}"/>
          </ac:spMkLst>
        </pc:spChg>
        <pc:spChg chg="add">
          <ac:chgData name="Ana Bauer" userId="1b96ee2c71d7a1ee" providerId="LiveId" clId="{2036175C-CC69-4090-83CC-1AB0F95185EE}" dt="2024-04-28T20:49:57.603" v="1062" actId="26606"/>
          <ac:spMkLst>
            <pc:docMk/>
            <pc:sldMk cId="1752402196" sldId="278"/>
            <ac:spMk id="19" creationId="{0B78BE18-6882-4FAA-BC8C-CA216E963816}"/>
          </ac:spMkLst>
        </pc:spChg>
        <pc:spChg chg="add">
          <ac:chgData name="Ana Bauer" userId="1b96ee2c71d7a1ee" providerId="LiveId" clId="{2036175C-CC69-4090-83CC-1AB0F95185EE}" dt="2024-04-28T20:49:57.603" v="1062" actId="26606"/>
          <ac:spMkLst>
            <pc:docMk/>
            <pc:sldMk cId="1752402196" sldId="278"/>
            <ac:spMk id="21" creationId="{1A34F12D-8C0F-46CA-9F4A-D56193C37E3A}"/>
          </ac:spMkLst>
        </pc:spChg>
        <pc:spChg chg="add">
          <ac:chgData name="Ana Bauer" userId="1b96ee2c71d7a1ee" providerId="LiveId" clId="{2036175C-CC69-4090-83CC-1AB0F95185EE}" dt="2024-04-28T20:49:57.603" v="1062" actId="26606"/>
          <ac:spMkLst>
            <pc:docMk/>
            <pc:sldMk cId="1752402196" sldId="278"/>
            <ac:spMk id="23" creationId="{F3838012-22B6-4303-8F29-04E1419B3A57}"/>
          </ac:spMkLst>
        </pc:spChg>
        <pc:grpChg chg="add">
          <ac:chgData name="Ana Bauer" userId="1b96ee2c71d7a1ee" providerId="LiveId" clId="{2036175C-CC69-4090-83CC-1AB0F95185EE}" dt="2024-04-28T20:49:57.603" v="1062" actId="26606"/>
          <ac:grpSpMkLst>
            <pc:docMk/>
            <pc:sldMk cId="1752402196" sldId="278"/>
            <ac:grpSpMk id="11" creationId="{DFB5D1BB-0703-437B-BD1E-1D07F8A2730B}"/>
          </ac:grpSpMkLst>
        </pc:grpChg>
        <pc:grpChg chg="add">
          <ac:chgData name="Ana Bauer" userId="1b96ee2c71d7a1ee" providerId="LiveId" clId="{2036175C-CC69-4090-83CC-1AB0F95185EE}" dt="2024-04-28T20:49:57.603" v="1062" actId="26606"/>
          <ac:grpSpMkLst>
            <pc:docMk/>
            <pc:sldMk cId="1752402196" sldId="278"/>
            <ac:grpSpMk id="27" creationId="{F03F5A17-2CE9-4ADD-9FAF-C1A0BB39CD0A}"/>
          </ac:grpSpMkLst>
        </pc:grpChg>
        <pc:picChg chg="add mod ord">
          <ac:chgData name="Ana Bauer" userId="1b96ee2c71d7a1ee" providerId="LiveId" clId="{2036175C-CC69-4090-83CC-1AB0F95185EE}" dt="2024-04-28T20:49:57.603" v="1062" actId="26606"/>
          <ac:picMkLst>
            <pc:docMk/>
            <pc:sldMk cId="1752402196" sldId="278"/>
            <ac:picMk id="6" creationId="{C1409E92-076A-74B3-8511-3233694BE3D2}"/>
          </ac:picMkLst>
        </pc:picChg>
        <pc:cxnChg chg="add">
          <ac:chgData name="Ana Bauer" userId="1b96ee2c71d7a1ee" providerId="LiveId" clId="{2036175C-CC69-4090-83CC-1AB0F95185EE}" dt="2024-04-28T20:49:57.603" v="1062" actId="26606"/>
          <ac:cxnSpMkLst>
            <pc:docMk/>
            <pc:sldMk cId="1752402196" sldId="278"/>
            <ac:cxnSpMk id="17" creationId="{883F92AF-2403-4558-B1D7-72130A1E4BC7}"/>
          </ac:cxnSpMkLst>
        </pc:cxnChg>
        <pc:cxnChg chg="add">
          <ac:chgData name="Ana Bauer" userId="1b96ee2c71d7a1ee" providerId="LiveId" clId="{2036175C-CC69-4090-83CC-1AB0F95185EE}" dt="2024-04-28T20:49:57.603" v="1062" actId="26606"/>
          <ac:cxnSpMkLst>
            <pc:docMk/>
            <pc:sldMk cId="1752402196" sldId="278"/>
            <ac:cxnSpMk id="25" creationId="{AB061FF5-9F81-427C-8DA5-3989395517FB}"/>
          </ac:cxnSpMkLst>
        </pc:cxnChg>
      </pc:sldChg>
      <pc:sldChg chg="addSp delSp modSp new mod setBg">
        <pc:chgData name="Ana Bauer" userId="1b96ee2c71d7a1ee" providerId="LiveId" clId="{2036175C-CC69-4090-83CC-1AB0F95185EE}" dt="2024-04-28T20:53:17.972" v="1208" actId="14100"/>
        <pc:sldMkLst>
          <pc:docMk/>
          <pc:sldMk cId="2526804775" sldId="279"/>
        </pc:sldMkLst>
        <pc:spChg chg="mod">
          <ac:chgData name="Ana Bauer" userId="1b96ee2c71d7a1ee" providerId="LiveId" clId="{2036175C-CC69-4090-83CC-1AB0F95185EE}" dt="2024-04-28T20:53:06.215" v="1206" actId="113"/>
          <ac:spMkLst>
            <pc:docMk/>
            <pc:sldMk cId="2526804775" sldId="279"/>
            <ac:spMk id="2" creationId="{3A4536D7-00D0-0FEB-AC00-7365BCEE099C}"/>
          </ac:spMkLst>
        </pc:spChg>
        <pc:spChg chg="mod ord">
          <ac:chgData name="Ana Bauer" userId="1b96ee2c71d7a1ee" providerId="LiveId" clId="{2036175C-CC69-4090-83CC-1AB0F95185EE}" dt="2024-04-28T20:53:17.972" v="1208" actId="14100"/>
          <ac:spMkLst>
            <pc:docMk/>
            <pc:sldMk cId="2526804775" sldId="279"/>
            <ac:spMk id="3" creationId="{2558F6E7-ECDB-087F-FD22-A2ACD096A920}"/>
          </ac:spMkLst>
        </pc:spChg>
        <pc:spChg chg="del">
          <ac:chgData name="Ana Bauer" userId="1b96ee2c71d7a1ee" providerId="LiveId" clId="{2036175C-CC69-4090-83CC-1AB0F95185EE}" dt="2024-04-28T20:52:39.862" v="1200" actId="931"/>
          <ac:spMkLst>
            <pc:docMk/>
            <pc:sldMk cId="2526804775" sldId="279"/>
            <ac:spMk id="4" creationId="{59D91B27-D983-F777-9D8B-21BE0B5F51EB}"/>
          </ac:spMkLst>
        </pc:spChg>
        <pc:spChg chg="add">
          <ac:chgData name="Ana Bauer" userId="1b96ee2c71d7a1ee" providerId="LiveId" clId="{2036175C-CC69-4090-83CC-1AB0F95185EE}" dt="2024-04-28T20:52:48.652" v="1203" actId="26606"/>
          <ac:spMkLst>
            <pc:docMk/>
            <pc:sldMk cId="2526804775" sldId="279"/>
            <ac:spMk id="19" creationId="{22AC0F86-9A78-4E84-A4B4-ADB8B2629A0C}"/>
          </ac:spMkLst>
        </pc:spChg>
        <pc:spChg chg="add">
          <ac:chgData name="Ana Bauer" userId="1b96ee2c71d7a1ee" providerId="LiveId" clId="{2036175C-CC69-4090-83CC-1AB0F95185EE}" dt="2024-04-28T20:52:48.652" v="1203" actId="26606"/>
          <ac:spMkLst>
            <pc:docMk/>
            <pc:sldMk cId="2526804775" sldId="279"/>
            <ac:spMk id="27" creationId="{69A54E25-1C05-48E5-A5CC-3778C1D3632D}"/>
          </ac:spMkLst>
        </pc:spChg>
        <pc:grpChg chg="add">
          <ac:chgData name="Ana Bauer" userId="1b96ee2c71d7a1ee" providerId="LiveId" clId="{2036175C-CC69-4090-83CC-1AB0F95185EE}" dt="2024-04-28T20:52:48.652" v="1203" actId="26606"/>
          <ac:grpSpMkLst>
            <pc:docMk/>
            <pc:sldMk cId="2526804775" sldId="279"/>
            <ac:grpSpMk id="11" creationId="{DFB5D1BB-0703-437B-BD1E-1D07F8A2730B}"/>
          </ac:grpSpMkLst>
        </pc:grpChg>
        <pc:grpChg chg="add">
          <ac:chgData name="Ana Bauer" userId="1b96ee2c71d7a1ee" providerId="LiveId" clId="{2036175C-CC69-4090-83CC-1AB0F95185EE}" dt="2024-04-28T20:52:48.652" v="1203" actId="26606"/>
          <ac:grpSpMkLst>
            <pc:docMk/>
            <pc:sldMk cId="2526804775" sldId="279"/>
            <ac:grpSpMk id="21" creationId="{4AF78B9E-8BE2-4706-9377-A05FA25ABABF}"/>
          </ac:grpSpMkLst>
        </pc:grpChg>
        <pc:picChg chg="add mod">
          <ac:chgData name="Ana Bauer" userId="1b96ee2c71d7a1ee" providerId="LiveId" clId="{2036175C-CC69-4090-83CC-1AB0F95185EE}" dt="2024-04-28T20:52:48.652" v="1203" actId="26606"/>
          <ac:picMkLst>
            <pc:docMk/>
            <pc:sldMk cId="2526804775" sldId="279"/>
            <ac:picMk id="6" creationId="{90346DDC-C91C-29AE-C374-76AD7DAB21A0}"/>
          </ac:picMkLst>
        </pc:picChg>
        <pc:cxnChg chg="add">
          <ac:chgData name="Ana Bauer" userId="1b96ee2c71d7a1ee" providerId="LiveId" clId="{2036175C-CC69-4090-83CC-1AB0F95185EE}" dt="2024-04-28T20:52:48.652" v="1203" actId="26606"/>
          <ac:cxnSpMkLst>
            <pc:docMk/>
            <pc:sldMk cId="2526804775" sldId="279"/>
            <ac:cxnSpMk id="17" creationId="{883F92AF-2403-4558-B1D7-72130A1E4BC7}"/>
          </ac:cxnSpMkLst>
        </pc:cxnChg>
        <pc:cxnChg chg="add">
          <ac:chgData name="Ana Bauer" userId="1b96ee2c71d7a1ee" providerId="LiveId" clId="{2036175C-CC69-4090-83CC-1AB0F95185EE}" dt="2024-04-28T20:52:48.652" v="1203" actId="26606"/>
          <ac:cxnSpMkLst>
            <pc:docMk/>
            <pc:sldMk cId="2526804775" sldId="279"/>
            <ac:cxnSpMk id="29" creationId="{0E5D0023-B23E-4823-8D72-B07FFF8CAE96}"/>
          </ac:cxnSpMkLst>
        </pc:cxnChg>
      </pc:sldChg>
      <pc:sldChg chg="addSp delSp modSp new mod setBg">
        <pc:chgData name="Ana Bauer" userId="1b96ee2c71d7a1ee" providerId="LiveId" clId="{2036175C-CC69-4090-83CC-1AB0F95185EE}" dt="2024-04-28T20:56:21.888" v="1349" actId="14100"/>
        <pc:sldMkLst>
          <pc:docMk/>
          <pc:sldMk cId="933320261" sldId="280"/>
        </pc:sldMkLst>
        <pc:spChg chg="mod">
          <ac:chgData name="Ana Bauer" userId="1b96ee2c71d7a1ee" providerId="LiveId" clId="{2036175C-CC69-4090-83CC-1AB0F95185EE}" dt="2024-04-28T20:56:12.506" v="1347" actId="14100"/>
          <ac:spMkLst>
            <pc:docMk/>
            <pc:sldMk cId="933320261" sldId="280"/>
            <ac:spMk id="2" creationId="{26F14784-1740-55ED-C96F-D450012F611A}"/>
          </ac:spMkLst>
        </pc:spChg>
        <pc:spChg chg="mod">
          <ac:chgData name="Ana Bauer" userId="1b96ee2c71d7a1ee" providerId="LiveId" clId="{2036175C-CC69-4090-83CC-1AB0F95185EE}" dt="2024-04-28T20:56:21.888" v="1349" actId="14100"/>
          <ac:spMkLst>
            <pc:docMk/>
            <pc:sldMk cId="933320261" sldId="280"/>
            <ac:spMk id="3" creationId="{BF35B9B5-0AC7-02CE-F531-77FA3F5F5FC3}"/>
          </ac:spMkLst>
        </pc:spChg>
        <pc:spChg chg="del">
          <ac:chgData name="Ana Bauer" userId="1b96ee2c71d7a1ee" providerId="LiveId" clId="{2036175C-CC69-4090-83CC-1AB0F95185EE}" dt="2024-04-28T20:55:46.300" v="1340" actId="931"/>
          <ac:spMkLst>
            <pc:docMk/>
            <pc:sldMk cId="933320261" sldId="280"/>
            <ac:spMk id="4" creationId="{E5F0A571-BE2F-1F6F-AD4F-DC6E6784C7BB}"/>
          </ac:spMkLst>
        </pc:spChg>
        <pc:spChg chg="add">
          <ac:chgData name="Ana Bauer" userId="1b96ee2c71d7a1ee" providerId="LiveId" clId="{2036175C-CC69-4090-83CC-1AB0F95185EE}" dt="2024-04-28T20:55:56.541" v="1343" actId="26606"/>
          <ac:spMkLst>
            <pc:docMk/>
            <pc:sldMk cId="933320261" sldId="280"/>
            <ac:spMk id="19" creationId="{A440FBE6-72B7-43D4-A8EB-FDBC35FE56C6}"/>
          </ac:spMkLst>
        </pc:spChg>
        <pc:grpChg chg="add">
          <ac:chgData name="Ana Bauer" userId="1b96ee2c71d7a1ee" providerId="LiveId" clId="{2036175C-CC69-4090-83CC-1AB0F95185EE}" dt="2024-04-28T20:55:56.541" v="1343" actId="26606"/>
          <ac:grpSpMkLst>
            <pc:docMk/>
            <pc:sldMk cId="933320261" sldId="280"/>
            <ac:grpSpMk id="11" creationId="{DFB5D1BB-0703-437B-BD1E-1D07F8A2730B}"/>
          </ac:grpSpMkLst>
        </pc:grpChg>
        <pc:grpChg chg="add">
          <ac:chgData name="Ana Bauer" userId="1b96ee2c71d7a1ee" providerId="LiveId" clId="{2036175C-CC69-4090-83CC-1AB0F95185EE}" dt="2024-04-28T20:55:56.541" v="1343" actId="26606"/>
          <ac:grpSpMkLst>
            <pc:docMk/>
            <pc:sldMk cId="933320261" sldId="280"/>
            <ac:grpSpMk id="21" creationId="{647B8492-BC4D-4046-B35A-C38E03494068}"/>
          </ac:grpSpMkLst>
        </pc:grpChg>
        <pc:picChg chg="add mod">
          <ac:chgData name="Ana Bauer" userId="1b96ee2c71d7a1ee" providerId="LiveId" clId="{2036175C-CC69-4090-83CC-1AB0F95185EE}" dt="2024-04-28T20:55:56.541" v="1343" actId="26606"/>
          <ac:picMkLst>
            <pc:docMk/>
            <pc:sldMk cId="933320261" sldId="280"/>
            <ac:picMk id="6" creationId="{F252FE04-2CA1-C5A0-A622-0994C68A5C51}"/>
          </ac:picMkLst>
        </pc:picChg>
        <pc:cxnChg chg="add">
          <ac:chgData name="Ana Bauer" userId="1b96ee2c71d7a1ee" providerId="LiveId" clId="{2036175C-CC69-4090-83CC-1AB0F95185EE}" dt="2024-04-28T20:55:56.541" v="1343" actId="26606"/>
          <ac:cxnSpMkLst>
            <pc:docMk/>
            <pc:sldMk cId="933320261" sldId="280"/>
            <ac:cxnSpMk id="17" creationId="{883F92AF-2403-4558-B1D7-72130A1E4BC7}"/>
          </ac:cxnSpMkLst>
        </pc:cxnChg>
        <pc:cxnChg chg="add">
          <ac:chgData name="Ana Bauer" userId="1b96ee2c71d7a1ee" providerId="LiveId" clId="{2036175C-CC69-4090-83CC-1AB0F95185EE}" dt="2024-04-28T20:55:56.541" v="1343" actId="26606"/>
          <ac:cxnSpMkLst>
            <pc:docMk/>
            <pc:sldMk cId="933320261" sldId="280"/>
            <ac:cxnSpMk id="27" creationId="{16652DC1-CA18-4263-AC06-BAB0B05EC783}"/>
          </ac:cxnSpMkLst>
        </pc:cxnChg>
      </pc:sldChg>
      <pc:sldChg chg="addSp delSp modSp new mod setBg delDesignElem chgLayout">
        <pc:chgData name="Ana Bauer" userId="1b96ee2c71d7a1ee" providerId="LiveId" clId="{2036175C-CC69-4090-83CC-1AB0F95185EE}" dt="2024-04-28T20:59:17.090" v="1468" actId="700"/>
        <pc:sldMkLst>
          <pc:docMk/>
          <pc:sldMk cId="3070795573" sldId="281"/>
        </pc:sldMkLst>
        <pc:spChg chg="mod ord">
          <ac:chgData name="Ana Bauer" userId="1b96ee2c71d7a1ee" providerId="LiveId" clId="{2036175C-CC69-4090-83CC-1AB0F95185EE}" dt="2024-04-28T20:59:17.090" v="1468" actId="700"/>
          <ac:spMkLst>
            <pc:docMk/>
            <pc:sldMk cId="3070795573" sldId="281"/>
            <ac:spMk id="2" creationId="{15AE1D33-0CB2-95A4-69F8-41133080848F}"/>
          </ac:spMkLst>
        </pc:spChg>
        <pc:spChg chg="mod ord">
          <ac:chgData name="Ana Bauer" userId="1b96ee2c71d7a1ee" providerId="LiveId" clId="{2036175C-CC69-4090-83CC-1AB0F95185EE}" dt="2024-04-28T20:59:17.090" v="1468" actId="700"/>
          <ac:spMkLst>
            <pc:docMk/>
            <pc:sldMk cId="3070795573" sldId="281"/>
            <ac:spMk id="3" creationId="{D6B51475-7942-AAAE-FF0D-DA97947B07FF}"/>
          </ac:spMkLst>
        </pc:spChg>
        <pc:spChg chg="del">
          <ac:chgData name="Ana Bauer" userId="1b96ee2c71d7a1ee" providerId="LiveId" clId="{2036175C-CC69-4090-83CC-1AB0F95185EE}" dt="2024-04-28T20:58:39.134" v="1459" actId="931"/>
          <ac:spMkLst>
            <pc:docMk/>
            <pc:sldMk cId="3070795573" sldId="281"/>
            <ac:spMk id="4" creationId="{5E3BA16B-3E59-4D5F-2729-267DF172D6A1}"/>
          </ac:spMkLst>
        </pc:spChg>
        <pc:spChg chg="add del">
          <ac:chgData name="Ana Bauer" userId="1b96ee2c71d7a1ee" providerId="LiveId" clId="{2036175C-CC69-4090-83CC-1AB0F95185EE}" dt="2024-04-28T20:59:17.090" v="1468" actId="700"/>
          <ac:spMkLst>
            <pc:docMk/>
            <pc:sldMk cId="3070795573" sldId="281"/>
            <ac:spMk id="19" creationId="{7E61F402-3445-458A-9A2B-D28FD288390C}"/>
          </ac:spMkLst>
        </pc:spChg>
        <pc:grpChg chg="add del">
          <ac:chgData name="Ana Bauer" userId="1b96ee2c71d7a1ee" providerId="LiveId" clId="{2036175C-CC69-4090-83CC-1AB0F95185EE}" dt="2024-04-28T20:59:17.090" v="1468" actId="700"/>
          <ac:grpSpMkLst>
            <pc:docMk/>
            <pc:sldMk cId="3070795573" sldId="281"/>
            <ac:grpSpMk id="11" creationId="{3F6D81C7-B083-478E-82FE-089A8CB72EB8}"/>
          </ac:grpSpMkLst>
        </pc:grpChg>
        <pc:grpChg chg="add del">
          <ac:chgData name="Ana Bauer" userId="1b96ee2c71d7a1ee" providerId="LiveId" clId="{2036175C-CC69-4090-83CC-1AB0F95185EE}" dt="2024-04-28T20:59:17.090" v="1468" actId="700"/>
          <ac:grpSpMkLst>
            <pc:docMk/>
            <pc:sldMk cId="3070795573" sldId="281"/>
            <ac:grpSpMk id="21" creationId="{A673C096-95AE-4644-B76C-1DF1B667DC44}"/>
          </ac:grpSpMkLst>
        </pc:grpChg>
        <pc:picChg chg="add mod ord">
          <ac:chgData name="Ana Bauer" userId="1b96ee2c71d7a1ee" providerId="LiveId" clId="{2036175C-CC69-4090-83CC-1AB0F95185EE}" dt="2024-04-28T20:59:17.090" v="1468" actId="700"/>
          <ac:picMkLst>
            <pc:docMk/>
            <pc:sldMk cId="3070795573" sldId="281"/>
            <ac:picMk id="6" creationId="{16672FD9-A615-B425-8BBC-38189BB95439}"/>
          </ac:picMkLst>
        </pc:picChg>
        <pc:cxnChg chg="add del">
          <ac:chgData name="Ana Bauer" userId="1b96ee2c71d7a1ee" providerId="LiveId" clId="{2036175C-CC69-4090-83CC-1AB0F95185EE}" dt="2024-04-28T20:59:17.090" v="1468" actId="700"/>
          <ac:cxnSpMkLst>
            <pc:docMk/>
            <pc:sldMk cId="3070795573" sldId="281"/>
            <ac:cxnSpMk id="17" creationId="{F06B54F2-CD11-4359-A7D6-DA7C76C091A6}"/>
          </ac:cxnSpMkLst>
        </pc:cxnChg>
        <pc:cxnChg chg="add del">
          <ac:chgData name="Ana Bauer" userId="1b96ee2c71d7a1ee" providerId="LiveId" clId="{2036175C-CC69-4090-83CC-1AB0F95185EE}" dt="2024-04-28T20:59:17.090" v="1468" actId="700"/>
          <ac:cxnSpMkLst>
            <pc:docMk/>
            <pc:sldMk cId="3070795573" sldId="281"/>
            <ac:cxnSpMk id="27" creationId="{2BE880E9-2B86-4CDB-B5B7-308745CDD19D}"/>
          </ac:cxnSpMkLst>
        </pc:cxnChg>
      </pc:sldChg>
      <pc:sldChg chg="addSp delSp modSp new mod setBg delDesignElem chgLayout">
        <pc:chgData name="Ana Bauer" userId="1b96ee2c71d7a1ee" providerId="LiveId" clId="{2036175C-CC69-4090-83CC-1AB0F95185EE}" dt="2024-04-28T21:02:10.998" v="1625" actId="700"/>
        <pc:sldMkLst>
          <pc:docMk/>
          <pc:sldMk cId="2458301683" sldId="282"/>
        </pc:sldMkLst>
        <pc:spChg chg="mod ord">
          <ac:chgData name="Ana Bauer" userId="1b96ee2c71d7a1ee" providerId="LiveId" clId="{2036175C-CC69-4090-83CC-1AB0F95185EE}" dt="2024-04-28T21:02:10.998" v="1625" actId="700"/>
          <ac:spMkLst>
            <pc:docMk/>
            <pc:sldMk cId="2458301683" sldId="282"/>
            <ac:spMk id="2" creationId="{EDC99CA7-1262-5024-C575-6A056D34C300}"/>
          </ac:spMkLst>
        </pc:spChg>
        <pc:spChg chg="mod ord">
          <ac:chgData name="Ana Bauer" userId="1b96ee2c71d7a1ee" providerId="LiveId" clId="{2036175C-CC69-4090-83CC-1AB0F95185EE}" dt="2024-04-28T21:02:10.998" v="1625" actId="700"/>
          <ac:spMkLst>
            <pc:docMk/>
            <pc:sldMk cId="2458301683" sldId="282"/>
            <ac:spMk id="3" creationId="{EB31DAEA-798D-41C6-D91B-FA8BDA8F18E9}"/>
          </ac:spMkLst>
        </pc:spChg>
        <pc:spChg chg="del">
          <ac:chgData name="Ana Bauer" userId="1b96ee2c71d7a1ee" providerId="LiveId" clId="{2036175C-CC69-4090-83CC-1AB0F95185EE}" dt="2024-04-28T21:00:39.040" v="1602" actId="931"/>
          <ac:spMkLst>
            <pc:docMk/>
            <pc:sldMk cId="2458301683" sldId="282"/>
            <ac:spMk id="4" creationId="{16FB82D9-04FB-D9A9-C4BA-6F814A89CEBE}"/>
          </ac:spMkLst>
        </pc:spChg>
        <pc:spChg chg="add del">
          <ac:chgData name="Ana Bauer" userId="1b96ee2c71d7a1ee" providerId="LiveId" clId="{2036175C-CC69-4090-83CC-1AB0F95185EE}" dt="2024-04-28T21:00:44.922" v="1606" actId="26606"/>
          <ac:spMkLst>
            <pc:docMk/>
            <pc:sldMk cId="2458301683" sldId="282"/>
            <ac:spMk id="19" creationId="{A440FBE6-72B7-43D4-A8EB-FDBC35FE56C6}"/>
          </ac:spMkLst>
        </pc:spChg>
        <pc:spChg chg="add del">
          <ac:chgData name="Ana Bauer" userId="1b96ee2c71d7a1ee" providerId="LiveId" clId="{2036175C-CC69-4090-83CC-1AB0F95185EE}" dt="2024-04-28T21:02:10.998" v="1625" actId="700"/>
          <ac:spMkLst>
            <pc:docMk/>
            <pc:sldMk cId="2458301683" sldId="282"/>
            <ac:spMk id="32" creationId="{7E61F402-3445-458A-9A2B-D28FD288390C}"/>
          </ac:spMkLst>
        </pc:spChg>
        <pc:grpChg chg="add del">
          <ac:chgData name="Ana Bauer" userId="1b96ee2c71d7a1ee" providerId="LiveId" clId="{2036175C-CC69-4090-83CC-1AB0F95185EE}" dt="2024-04-28T21:00:44.922" v="1606" actId="26606"/>
          <ac:grpSpMkLst>
            <pc:docMk/>
            <pc:sldMk cId="2458301683" sldId="282"/>
            <ac:grpSpMk id="11" creationId="{DFB5D1BB-0703-437B-BD1E-1D07F8A2730B}"/>
          </ac:grpSpMkLst>
        </pc:grpChg>
        <pc:grpChg chg="add del">
          <ac:chgData name="Ana Bauer" userId="1b96ee2c71d7a1ee" providerId="LiveId" clId="{2036175C-CC69-4090-83CC-1AB0F95185EE}" dt="2024-04-28T21:00:44.922" v="1606" actId="26606"/>
          <ac:grpSpMkLst>
            <pc:docMk/>
            <pc:sldMk cId="2458301683" sldId="282"/>
            <ac:grpSpMk id="21" creationId="{647B8492-BC4D-4046-B35A-C38E03494068}"/>
          </ac:grpSpMkLst>
        </pc:grpChg>
        <pc:grpChg chg="add del">
          <ac:chgData name="Ana Bauer" userId="1b96ee2c71d7a1ee" providerId="LiveId" clId="{2036175C-CC69-4090-83CC-1AB0F95185EE}" dt="2024-04-28T21:02:10.998" v="1625" actId="700"/>
          <ac:grpSpMkLst>
            <pc:docMk/>
            <pc:sldMk cId="2458301683" sldId="282"/>
            <ac:grpSpMk id="29" creationId="{3F6D81C7-B083-478E-82FE-089A8CB72EB8}"/>
          </ac:grpSpMkLst>
        </pc:grpChg>
        <pc:grpChg chg="add del">
          <ac:chgData name="Ana Bauer" userId="1b96ee2c71d7a1ee" providerId="LiveId" clId="{2036175C-CC69-4090-83CC-1AB0F95185EE}" dt="2024-04-28T21:02:10.998" v="1625" actId="700"/>
          <ac:grpSpMkLst>
            <pc:docMk/>
            <pc:sldMk cId="2458301683" sldId="282"/>
            <ac:grpSpMk id="33" creationId="{A673C096-95AE-4644-B76C-1DF1B667DC44}"/>
          </ac:grpSpMkLst>
        </pc:grpChg>
        <pc:picChg chg="add mod ord">
          <ac:chgData name="Ana Bauer" userId="1b96ee2c71d7a1ee" providerId="LiveId" clId="{2036175C-CC69-4090-83CC-1AB0F95185EE}" dt="2024-04-28T21:02:10.998" v="1625" actId="700"/>
          <ac:picMkLst>
            <pc:docMk/>
            <pc:sldMk cId="2458301683" sldId="282"/>
            <ac:picMk id="6" creationId="{2B9A766E-F713-28C8-4903-54F5E4F9E9F1}"/>
          </ac:picMkLst>
        </pc:picChg>
        <pc:cxnChg chg="add del">
          <ac:chgData name="Ana Bauer" userId="1b96ee2c71d7a1ee" providerId="LiveId" clId="{2036175C-CC69-4090-83CC-1AB0F95185EE}" dt="2024-04-28T21:00:44.922" v="1606" actId="26606"/>
          <ac:cxnSpMkLst>
            <pc:docMk/>
            <pc:sldMk cId="2458301683" sldId="282"/>
            <ac:cxnSpMk id="17" creationId="{883F92AF-2403-4558-B1D7-72130A1E4BC7}"/>
          </ac:cxnSpMkLst>
        </pc:cxnChg>
        <pc:cxnChg chg="add del">
          <ac:chgData name="Ana Bauer" userId="1b96ee2c71d7a1ee" providerId="LiveId" clId="{2036175C-CC69-4090-83CC-1AB0F95185EE}" dt="2024-04-28T21:00:44.922" v="1606" actId="26606"/>
          <ac:cxnSpMkLst>
            <pc:docMk/>
            <pc:sldMk cId="2458301683" sldId="282"/>
            <ac:cxnSpMk id="27" creationId="{16652DC1-CA18-4263-AC06-BAB0B05EC783}"/>
          </ac:cxnSpMkLst>
        </pc:cxnChg>
        <pc:cxnChg chg="add del">
          <ac:chgData name="Ana Bauer" userId="1b96ee2c71d7a1ee" providerId="LiveId" clId="{2036175C-CC69-4090-83CC-1AB0F95185EE}" dt="2024-04-28T21:02:10.998" v="1625" actId="700"/>
          <ac:cxnSpMkLst>
            <pc:docMk/>
            <pc:sldMk cId="2458301683" sldId="282"/>
            <ac:cxnSpMk id="31" creationId="{F06B54F2-CD11-4359-A7D6-DA7C76C091A6}"/>
          </ac:cxnSpMkLst>
        </pc:cxnChg>
        <pc:cxnChg chg="add del">
          <ac:chgData name="Ana Bauer" userId="1b96ee2c71d7a1ee" providerId="LiveId" clId="{2036175C-CC69-4090-83CC-1AB0F95185EE}" dt="2024-04-28T21:02:10.998" v="1625" actId="700"/>
          <ac:cxnSpMkLst>
            <pc:docMk/>
            <pc:sldMk cId="2458301683" sldId="282"/>
            <ac:cxnSpMk id="35" creationId="{2BE880E9-2B86-4CDB-B5B7-308745CDD19D}"/>
          </ac:cxnSpMkLst>
        </pc:cxnChg>
      </pc:sldChg>
      <pc:sldChg chg="addSp delSp modSp new mod setBg">
        <pc:chgData name="Ana Bauer" userId="1b96ee2c71d7a1ee" providerId="LiveId" clId="{2036175C-CC69-4090-83CC-1AB0F95185EE}" dt="2024-04-28T21:02:45.202" v="1662" actId="26606"/>
        <pc:sldMkLst>
          <pc:docMk/>
          <pc:sldMk cId="1030155321" sldId="283"/>
        </pc:sldMkLst>
        <pc:spChg chg="mod">
          <ac:chgData name="Ana Bauer" userId="1b96ee2c71d7a1ee" providerId="LiveId" clId="{2036175C-CC69-4090-83CC-1AB0F95185EE}" dt="2024-04-28T21:02:45.202" v="1662" actId="26606"/>
          <ac:spMkLst>
            <pc:docMk/>
            <pc:sldMk cId="1030155321" sldId="283"/>
            <ac:spMk id="2" creationId="{45852A92-4003-A6D9-C1FA-E55B9366F4EC}"/>
          </ac:spMkLst>
        </pc:spChg>
        <pc:spChg chg="mod">
          <ac:chgData name="Ana Bauer" userId="1b96ee2c71d7a1ee" providerId="LiveId" clId="{2036175C-CC69-4090-83CC-1AB0F95185EE}" dt="2024-04-28T21:02:45.202" v="1662" actId="26606"/>
          <ac:spMkLst>
            <pc:docMk/>
            <pc:sldMk cId="1030155321" sldId="283"/>
            <ac:spMk id="3" creationId="{8DAFBE31-67D0-EADB-786B-4FDAA66E6A54}"/>
          </ac:spMkLst>
        </pc:spChg>
        <pc:spChg chg="del">
          <ac:chgData name="Ana Bauer" userId="1b96ee2c71d7a1ee" providerId="LiveId" clId="{2036175C-CC69-4090-83CC-1AB0F95185EE}" dt="2024-04-28T21:02:31.294" v="1659" actId="931"/>
          <ac:spMkLst>
            <pc:docMk/>
            <pc:sldMk cId="1030155321" sldId="283"/>
            <ac:spMk id="4" creationId="{5578EFA4-2C4E-96B3-A3F4-039A6787ED99}"/>
          </ac:spMkLst>
        </pc:spChg>
        <pc:spChg chg="add">
          <ac:chgData name="Ana Bauer" userId="1b96ee2c71d7a1ee" providerId="LiveId" clId="{2036175C-CC69-4090-83CC-1AB0F95185EE}" dt="2024-04-28T21:02:45.202" v="1662" actId="26606"/>
          <ac:spMkLst>
            <pc:docMk/>
            <pc:sldMk cId="1030155321" sldId="283"/>
            <ac:spMk id="19" creationId="{9F1F6E2E-E2E7-4689-9E5D-51F37CBE4127}"/>
          </ac:spMkLst>
        </pc:spChg>
        <pc:spChg chg="add">
          <ac:chgData name="Ana Bauer" userId="1b96ee2c71d7a1ee" providerId="LiveId" clId="{2036175C-CC69-4090-83CC-1AB0F95185EE}" dt="2024-04-28T21:02:45.202" v="1662" actId="26606"/>
          <ac:spMkLst>
            <pc:docMk/>
            <pc:sldMk cId="1030155321" sldId="283"/>
            <ac:spMk id="27" creationId="{7731DD8B-7A0A-47A0-BF6B-EBB4F9709B91}"/>
          </ac:spMkLst>
        </pc:spChg>
        <pc:grpChg chg="add">
          <ac:chgData name="Ana Bauer" userId="1b96ee2c71d7a1ee" providerId="LiveId" clId="{2036175C-CC69-4090-83CC-1AB0F95185EE}" dt="2024-04-28T21:02:45.202" v="1662" actId="26606"/>
          <ac:grpSpMkLst>
            <pc:docMk/>
            <pc:sldMk cId="1030155321" sldId="283"/>
            <ac:grpSpMk id="11" creationId="{03E8C8A2-D2DA-42F8-84AA-AC5AB4251D29}"/>
          </ac:grpSpMkLst>
        </pc:grpChg>
        <pc:grpChg chg="add">
          <ac:chgData name="Ana Bauer" userId="1b96ee2c71d7a1ee" providerId="LiveId" clId="{2036175C-CC69-4090-83CC-1AB0F95185EE}" dt="2024-04-28T21:02:45.202" v="1662" actId="26606"/>
          <ac:grpSpMkLst>
            <pc:docMk/>
            <pc:sldMk cId="1030155321" sldId="283"/>
            <ac:grpSpMk id="21" creationId="{BB728A18-FF26-43E9-AF31-9608EBA3D5C7}"/>
          </ac:grpSpMkLst>
        </pc:grpChg>
        <pc:picChg chg="add mod">
          <ac:chgData name="Ana Bauer" userId="1b96ee2c71d7a1ee" providerId="LiveId" clId="{2036175C-CC69-4090-83CC-1AB0F95185EE}" dt="2024-04-28T21:02:45.202" v="1662" actId="26606"/>
          <ac:picMkLst>
            <pc:docMk/>
            <pc:sldMk cId="1030155321" sldId="283"/>
            <ac:picMk id="6" creationId="{AF8963C7-7961-AC7C-45DD-30FED0F8E4CA}"/>
          </ac:picMkLst>
        </pc:picChg>
        <pc:cxnChg chg="add">
          <ac:chgData name="Ana Bauer" userId="1b96ee2c71d7a1ee" providerId="LiveId" clId="{2036175C-CC69-4090-83CC-1AB0F95185EE}" dt="2024-04-28T21:02:45.202" v="1662" actId="26606"/>
          <ac:cxnSpMkLst>
            <pc:docMk/>
            <pc:sldMk cId="1030155321" sldId="283"/>
            <ac:cxnSpMk id="17" creationId="{0DFD28A6-39F3-425F-8050-E5BF1B4523B2}"/>
          </ac:cxnSpMkLst>
        </pc:cxnChg>
        <pc:cxnChg chg="add">
          <ac:chgData name="Ana Bauer" userId="1b96ee2c71d7a1ee" providerId="LiveId" clId="{2036175C-CC69-4090-83CC-1AB0F95185EE}" dt="2024-04-28T21:02:45.202" v="1662" actId="26606"/>
          <ac:cxnSpMkLst>
            <pc:docMk/>
            <pc:sldMk cId="1030155321" sldId="283"/>
            <ac:cxnSpMk id="29" creationId="{10A370BF-9768-4FA0-8887-C3777F3A9C9C}"/>
          </ac:cxnSpMkLst>
        </pc:cxnChg>
      </pc:sldChg>
      <pc:sldChg chg="addSp delSp modSp new mod setBg">
        <pc:chgData name="Ana Bauer" userId="1b96ee2c71d7a1ee" providerId="LiveId" clId="{2036175C-CC69-4090-83CC-1AB0F95185EE}" dt="2024-04-28T21:04:42.413" v="1703" actId="26606"/>
        <pc:sldMkLst>
          <pc:docMk/>
          <pc:sldMk cId="1292192524" sldId="284"/>
        </pc:sldMkLst>
        <pc:spChg chg="mod">
          <ac:chgData name="Ana Bauer" userId="1b96ee2c71d7a1ee" providerId="LiveId" clId="{2036175C-CC69-4090-83CC-1AB0F95185EE}" dt="2024-04-28T21:04:42.413" v="1703" actId="26606"/>
          <ac:spMkLst>
            <pc:docMk/>
            <pc:sldMk cId="1292192524" sldId="284"/>
            <ac:spMk id="2" creationId="{30646B43-5904-8CD5-1619-AAA25AB52FF1}"/>
          </ac:spMkLst>
        </pc:spChg>
        <pc:spChg chg="mod">
          <ac:chgData name="Ana Bauer" userId="1b96ee2c71d7a1ee" providerId="LiveId" clId="{2036175C-CC69-4090-83CC-1AB0F95185EE}" dt="2024-04-28T21:04:42.413" v="1703" actId="26606"/>
          <ac:spMkLst>
            <pc:docMk/>
            <pc:sldMk cId="1292192524" sldId="284"/>
            <ac:spMk id="3" creationId="{FEFE03B4-38EC-27A6-F911-BF18948DF380}"/>
          </ac:spMkLst>
        </pc:spChg>
        <pc:spChg chg="del">
          <ac:chgData name="Ana Bauer" userId="1b96ee2c71d7a1ee" providerId="LiveId" clId="{2036175C-CC69-4090-83CC-1AB0F95185EE}" dt="2024-04-28T21:04:30.419" v="1698" actId="931"/>
          <ac:spMkLst>
            <pc:docMk/>
            <pc:sldMk cId="1292192524" sldId="284"/>
            <ac:spMk id="4" creationId="{32CDA66D-383F-B95D-9FA0-A13D13CD3E3E}"/>
          </ac:spMkLst>
        </pc:spChg>
        <pc:spChg chg="add del">
          <ac:chgData name="Ana Bauer" userId="1b96ee2c71d7a1ee" providerId="LiveId" clId="{2036175C-CC69-4090-83CC-1AB0F95185EE}" dt="2024-04-28T21:04:42.365" v="1702" actId="26606"/>
          <ac:spMkLst>
            <pc:docMk/>
            <pc:sldMk cId="1292192524" sldId="284"/>
            <ac:spMk id="19" creationId="{9401732C-37EE-4B98-A709-9530173F3802}"/>
          </ac:spMkLst>
        </pc:spChg>
        <pc:spChg chg="add">
          <ac:chgData name="Ana Bauer" userId="1b96ee2c71d7a1ee" providerId="LiveId" clId="{2036175C-CC69-4090-83CC-1AB0F95185EE}" dt="2024-04-28T21:04:42.413" v="1703" actId="26606"/>
          <ac:spMkLst>
            <pc:docMk/>
            <pc:sldMk cId="1292192524" sldId="284"/>
            <ac:spMk id="25" creationId="{857E618C-1D7B-4A51-90C1-6106CD8A1AE7}"/>
          </ac:spMkLst>
        </pc:spChg>
        <pc:spChg chg="add">
          <ac:chgData name="Ana Bauer" userId="1b96ee2c71d7a1ee" providerId="LiveId" clId="{2036175C-CC69-4090-83CC-1AB0F95185EE}" dt="2024-04-28T21:04:42.413" v="1703" actId="26606"/>
          <ac:spMkLst>
            <pc:docMk/>
            <pc:sldMk cId="1292192524" sldId="284"/>
            <ac:spMk id="30" creationId="{1CD07172-CD61-45EB-BEE3-F644503E5C8A}"/>
          </ac:spMkLst>
        </pc:spChg>
        <pc:spChg chg="add">
          <ac:chgData name="Ana Bauer" userId="1b96ee2c71d7a1ee" providerId="LiveId" clId="{2036175C-CC69-4090-83CC-1AB0F95185EE}" dt="2024-04-28T21:04:42.413" v="1703" actId="26606"/>
          <ac:spMkLst>
            <pc:docMk/>
            <pc:sldMk cId="1292192524" sldId="284"/>
            <ac:spMk id="31" creationId="{1EADA5DB-ED12-413A-AAB5-6A8D1152E6C4}"/>
          </ac:spMkLst>
        </pc:spChg>
        <pc:spChg chg="add">
          <ac:chgData name="Ana Bauer" userId="1b96ee2c71d7a1ee" providerId="LiveId" clId="{2036175C-CC69-4090-83CC-1AB0F95185EE}" dt="2024-04-28T21:04:42.413" v="1703" actId="26606"/>
          <ac:spMkLst>
            <pc:docMk/>
            <pc:sldMk cId="1292192524" sldId="284"/>
            <ac:spMk id="32" creationId="{8BA45E5C-ACB9-49E8-B4DB-5255C2376673}"/>
          </ac:spMkLst>
        </pc:spChg>
        <pc:grpChg chg="add del">
          <ac:chgData name="Ana Bauer" userId="1b96ee2c71d7a1ee" providerId="LiveId" clId="{2036175C-CC69-4090-83CC-1AB0F95185EE}" dt="2024-04-28T21:04:42.365" v="1702" actId="26606"/>
          <ac:grpSpMkLst>
            <pc:docMk/>
            <pc:sldMk cId="1292192524" sldId="284"/>
            <ac:grpSpMk id="11" creationId="{749C117F-F390-437B-ADB0-57E87EFF34F5}"/>
          </ac:grpSpMkLst>
        </pc:grpChg>
        <pc:grpChg chg="add del">
          <ac:chgData name="Ana Bauer" userId="1b96ee2c71d7a1ee" providerId="LiveId" clId="{2036175C-CC69-4090-83CC-1AB0F95185EE}" dt="2024-04-28T21:04:42.365" v="1702" actId="26606"/>
          <ac:grpSpMkLst>
            <pc:docMk/>
            <pc:sldMk cId="1292192524" sldId="284"/>
            <ac:grpSpMk id="21" creationId="{654E48C8-2A00-4C54-BC9C-B18EE49E9C13}"/>
          </ac:grpSpMkLst>
        </pc:grpChg>
        <pc:grpChg chg="add">
          <ac:chgData name="Ana Bauer" userId="1b96ee2c71d7a1ee" providerId="LiveId" clId="{2036175C-CC69-4090-83CC-1AB0F95185EE}" dt="2024-04-28T21:04:42.413" v="1703" actId="26606"/>
          <ac:grpSpMkLst>
            <pc:docMk/>
            <pc:sldMk cId="1292192524" sldId="284"/>
            <ac:grpSpMk id="27" creationId="{749C117F-F390-437B-ADB0-57E87EFF34F5}"/>
          </ac:grpSpMkLst>
        </pc:grpChg>
        <pc:picChg chg="add mod">
          <ac:chgData name="Ana Bauer" userId="1b96ee2c71d7a1ee" providerId="LiveId" clId="{2036175C-CC69-4090-83CC-1AB0F95185EE}" dt="2024-04-28T21:04:42.413" v="1703" actId="26606"/>
          <ac:picMkLst>
            <pc:docMk/>
            <pc:sldMk cId="1292192524" sldId="284"/>
            <ac:picMk id="6" creationId="{9CB9473D-2F2D-37F0-9AF7-C4451016A481}"/>
          </ac:picMkLst>
        </pc:picChg>
        <pc:cxnChg chg="add del">
          <ac:chgData name="Ana Bauer" userId="1b96ee2c71d7a1ee" providerId="LiveId" clId="{2036175C-CC69-4090-83CC-1AB0F95185EE}" dt="2024-04-28T21:04:42.365" v="1702" actId="26606"/>
          <ac:cxnSpMkLst>
            <pc:docMk/>
            <pc:sldMk cId="1292192524" sldId="284"/>
            <ac:cxnSpMk id="17" creationId="{20742BC3-654B-4E41-9A6A-73A42E477639}"/>
          </ac:cxnSpMkLst>
        </pc:cxnChg>
        <pc:cxnChg chg="add">
          <ac:chgData name="Ana Bauer" userId="1b96ee2c71d7a1ee" providerId="LiveId" clId="{2036175C-CC69-4090-83CC-1AB0F95185EE}" dt="2024-04-28T21:04:42.413" v="1703" actId="26606"/>
          <ac:cxnSpMkLst>
            <pc:docMk/>
            <pc:sldMk cId="1292192524" sldId="284"/>
            <ac:cxnSpMk id="29" creationId="{20742BC3-654B-4E41-9A6A-73A42E477639}"/>
          </ac:cxnSpMkLst>
        </pc:cxnChg>
      </pc:sldChg>
      <pc:sldChg chg="addSp delSp modSp new mod setBg">
        <pc:chgData name="Ana Bauer" userId="1b96ee2c71d7a1ee" providerId="LiveId" clId="{2036175C-CC69-4090-83CC-1AB0F95185EE}" dt="2024-04-28T21:05:28.966" v="1740" actId="26606"/>
        <pc:sldMkLst>
          <pc:docMk/>
          <pc:sldMk cId="2651435071" sldId="285"/>
        </pc:sldMkLst>
        <pc:spChg chg="mod">
          <ac:chgData name="Ana Bauer" userId="1b96ee2c71d7a1ee" providerId="LiveId" clId="{2036175C-CC69-4090-83CC-1AB0F95185EE}" dt="2024-04-28T21:05:28.966" v="1740" actId="26606"/>
          <ac:spMkLst>
            <pc:docMk/>
            <pc:sldMk cId="2651435071" sldId="285"/>
            <ac:spMk id="2" creationId="{A37E20E3-F17A-AF39-9E99-869F59729910}"/>
          </ac:spMkLst>
        </pc:spChg>
        <pc:spChg chg="mod">
          <ac:chgData name="Ana Bauer" userId="1b96ee2c71d7a1ee" providerId="LiveId" clId="{2036175C-CC69-4090-83CC-1AB0F95185EE}" dt="2024-04-28T21:05:28.966" v="1740" actId="26606"/>
          <ac:spMkLst>
            <pc:docMk/>
            <pc:sldMk cId="2651435071" sldId="285"/>
            <ac:spMk id="3" creationId="{3807D268-19EC-104C-1DFF-1E096AF6256A}"/>
          </ac:spMkLst>
        </pc:spChg>
        <pc:spChg chg="del">
          <ac:chgData name="Ana Bauer" userId="1b96ee2c71d7a1ee" providerId="LiveId" clId="{2036175C-CC69-4090-83CC-1AB0F95185EE}" dt="2024-04-28T21:05:18.889" v="1737" actId="931"/>
          <ac:spMkLst>
            <pc:docMk/>
            <pc:sldMk cId="2651435071" sldId="285"/>
            <ac:spMk id="4" creationId="{71ABE86D-CF6E-89AC-7F64-0CA61C48E917}"/>
          </ac:spMkLst>
        </pc:spChg>
        <pc:spChg chg="add">
          <ac:chgData name="Ana Bauer" userId="1b96ee2c71d7a1ee" providerId="LiveId" clId="{2036175C-CC69-4090-83CC-1AB0F95185EE}" dt="2024-04-28T21:05:28.966" v="1740" actId="26606"/>
          <ac:spMkLst>
            <pc:docMk/>
            <pc:sldMk cId="2651435071" sldId="285"/>
            <ac:spMk id="19" creationId="{575E71FA-50BD-43F8-8C98-04339283A93D}"/>
          </ac:spMkLst>
        </pc:spChg>
        <pc:spChg chg="add">
          <ac:chgData name="Ana Bauer" userId="1b96ee2c71d7a1ee" providerId="LiveId" clId="{2036175C-CC69-4090-83CC-1AB0F95185EE}" dt="2024-04-28T21:05:28.966" v="1740" actId="26606"/>
          <ac:spMkLst>
            <pc:docMk/>
            <pc:sldMk cId="2651435071" sldId="285"/>
            <ac:spMk id="27" creationId="{E89B1776-F953-4C0F-8E85-E9C66B1EF003}"/>
          </ac:spMkLst>
        </pc:spChg>
        <pc:grpChg chg="add">
          <ac:chgData name="Ana Bauer" userId="1b96ee2c71d7a1ee" providerId="LiveId" clId="{2036175C-CC69-4090-83CC-1AB0F95185EE}" dt="2024-04-28T21:05:28.966" v="1740" actId="26606"/>
          <ac:grpSpMkLst>
            <pc:docMk/>
            <pc:sldMk cId="2651435071" sldId="285"/>
            <ac:grpSpMk id="11" creationId="{749C117F-F390-437B-ADB0-57E87EFF34F5}"/>
          </ac:grpSpMkLst>
        </pc:grpChg>
        <pc:grpChg chg="add">
          <ac:chgData name="Ana Bauer" userId="1b96ee2c71d7a1ee" providerId="LiveId" clId="{2036175C-CC69-4090-83CC-1AB0F95185EE}" dt="2024-04-28T21:05:28.966" v="1740" actId="26606"/>
          <ac:grpSpMkLst>
            <pc:docMk/>
            <pc:sldMk cId="2651435071" sldId="285"/>
            <ac:grpSpMk id="21" creationId="{CF1AA7F6-A589-4BC8-BC72-2CA6DC908398}"/>
          </ac:grpSpMkLst>
        </pc:grpChg>
        <pc:picChg chg="add mod">
          <ac:chgData name="Ana Bauer" userId="1b96ee2c71d7a1ee" providerId="LiveId" clId="{2036175C-CC69-4090-83CC-1AB0F95185EE}" dt="2024-04-28T21:05:28.966" v="1740" actId="26606"/>
          <ac:picMkLst>
            <pc:docMk/>
            <pc:sldMk cId="2651435071" sldId="285"/>
            <ac:picMk id="6" creationId="{5E9566CD-D00A-222E-F11A-7B20C2FA6685}"/>
          </ac:picMkLst>
        </pc:picChg>
        <pc:cxnChg chg="add">
          <ac:chgData name="Ana Bauer" userId="1b96ee2c71d7a1ee" providerId="LiveId" clId="{2036175C-CC69-4090-83CC-1AB0F95185EE}" dt="2024-04-28T21:05:28.966" v="1740" actId="26606"/>
          <ac:cxnSpMkLst>
            <pc:docMk/>
            <pc:sldMk cId="2651435071" sldId="285"/>
            <ac:cxnSpMk id="17" creationId="{20742BC3-654B-4E41-9A6A-73A42E477639}"/>
          </ac:cxnSpMkLst>
        </pc:cxnChg>
        <pc:cxnChg chg="add">
          <ac:chgData name="Ana Bauer" userId="1b96ee2c71d7a1ee" providerId="LiveId" clId="{2036175C-CC69-4090-83CC-1AB0F95185EE}" dt="2024-04-28T21:05:28.966" v="1740" actId="26606"/>
          <ac:cxnSpMkLst>
            <pc:docMk/>
            <pc:sldMk cId="2651435071" sldId="285"/>
            <ac:cxnSpMk id="29" creationId="{997356D0-D934-42B9-8291-DF34A3AC0CFE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5/9/2024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jp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jp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jpe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jpe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jp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jpg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jpg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36110E9-1A99-4DFA-87BF-B080C54CA8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Šuma </a:t>
            </a:r>
            <a:r>
              <a:rPr lang="hr-HR" dirty="0" err="1"/>
              <a:t>Striborova</a:t>
            </a:r>
            <a:r>
              <a:rPr lang="hr-HR" dirty="0"/>
              <a:t> i Regoč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BA65FE11-EE7B-4D13-9800-941EF351AE9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Kviz uz 150. obljetnicu rođenja Ivane Brlić Mažuranić</a:t>
            </a:r>
          </a:p>
        </p:txBody>
      </p:sp>
    </p:spTree>
    <p:extLst>
      <p:ext uri="{BB962C8B-B14F-4D97-AF65-F5344CB8AC3E}">
        <p14:creationId xmlns:p14="http://schemas.microsoft.com/office/powerpoint/2010/main" val="22035629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C735592-27E7-4DF9-B77A-B29F5872B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Kakva je snaha bila prema baki?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5F94B4F-9801-42AF-BA7C-82FC33687F8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hr-HR" dirty="0"/>
          </a:p>
          <a:p>
            <a:r>
              <a:rPr lang="hr-HR" dirty="0"/>
              <a:t>A) ravnodušna</a:t>
            </a:r>
          </a:p>
          <a:p>
            <a:r>
              <a:rPr lang="hr-HR" dirty="0"/>
              <a:t>B) dobra</a:t>
            </a:r>
          </a:p>
          <a:p>
            <a:r>
              <a:rPr lang="hr-HR" dirty="0"/>
              <a:t>C) zla</a:t>
            </a:r>
          </a:p>
        </p:txBody>
      </p:sp>
      <p:pic>
        <p:nvPicPr>
          <p:cNvPr id="9" name="Rezervirano mjesto sadržaja 8">
            <a:extLst>
              <a:ext uri="{FF2B5EF4-FFF2-40B4-BE49-F238E27FC236}">
                <a16:creationId xmlns:a16="http://schemas.microsoft.com/office/drawing/2014/main" id="{DCD8B06C-2B9C-47A4-B23F-2260275E99E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16752" y="2715790"/>
            <a:ext cx="4316123" cy="2417029"/>
          </a:xfrm>
        </p:spPr>
      </p:pic>
    </p:spTree>
    <p:extLst>
      <p:ext uri="{BB962C8B-B14F-4D97-AF65-F5344CB8AC3E}">
        <p14:creationId xmlns:p14="http://schemas.microsoft.com/office/powerpoint/2010/main" val="27238512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A478392-B96B-48A3-8B74-9BC3C67E3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Što je baka lovila na jezeru?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3EA163D-3978-4A6E-816B-B81CFAB1711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hr-HR" dirty="0"/>
          </a:p>
          <a:p>
            <a:r>
              <a:rPr lang="hr-HR" dirty="0"/>
              <a:t>A) soma</a:t>
            </a:r>
          </a:p>
          <a:p>
            <a:r>
              <a:rPr lang="hr-HR" dirty="0"/>
              <a:t>B) šarana </a:t>
            </a:r>
          </a:p>
          <a:p>
            <a:r>
              <a:rPr lang="hr-HR" dirty="0"/>
              <a:t>C) smuđa</a:t>
            </a:r>
          </a:p>
        </p:txBody>
      </p:sp>
      <p:pic>
        <p:nvPicPr>
          <p:cNvPr id="6" name="Rezervirano mjesto sadržaja 5">
            <a:extLst>
              <a:ext uri="{FF2B5EF4-FFF2-40B4-BE49-F238E27FC236}">
                <a16:creationId xmlns:a16="http://schemas.microsoft.com/office/drawing/2014/main" id="{969860B1-567F-4516-9073-DF0CEF4562C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68231" y="2779401"/>
            <a:ext cx="3556125" cy="2389716"/>
          </a:xfrm>
        </p:spPr>
      </p:pic>
    </p:spTree>
    <p:extLst>
      <p:ext uri="{BB962C8B-B14F-4D97-AF65-F5344CB8AC3E}">
        <p14:creationId xmlns:p14="http://schemas.microsoft.com/office/powerpoint/2010/main" val="9298240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5EDC811-8E3D-44D1-8B7C-9127F0B37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Tko je </a:t>
            </a:r>
            <a:r>
              <a:rPr lang="hr-HR" dirty="0" err="1"/>
              <a:t>Stribor</a:t>
            </a:r>
            <a:r>
              <a:rPr lang="hr-HR" dirty="0"/>
              <a:t>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8F54641-3C53-4CD3-B072-C01C122F354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hr-HR" dirty="0"/>
          </a:p>
          <a:p>
            <a:r>
              <a:rPr lang="hr-HR" dirty="0"/>
              <a:t>A) šumski starješina</a:t>
            </a:r>
          </a:p>
          <a:p>
            <a:r>
              <a:rPr lang="hr-HR" dirty="0"/>
              <a:t>B) šumski vladar</a:t>
            </a:r>
          </a:p>
          <a:p>
            <a:r>
              <a:rPr lang="hr-HR" dirty="0"/>
              <a:t>C) šumski duh</a:t>
            </a:r>
          </a:p>
        </p:txBody>
      </p:sp>
      <p:pic>
        <p:nvPicPr>
          <p:cNvPr id="6" name="Rezervirano mjesto sadržaja 5">
            <a:extLst>
              <a:ext uri="{FF2B5EF4-FFF2-40B4-BE49-F238E27FC236}">
                <a16:creationId xmlns:a16="http://schemas.microsoft.com/office/drawing/2014/main" id="{166337A8-4109-4448-9A04-B37BBDE5735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5250" y="2560320"/>
            <a:ext cx="4197102" cy="2906882"/>
          </a:xfrm>
        </p:spPr>
      </p:pic>
    </p:spTree>
    <p:extLst>
      <p:ext uri="{BB962C8B-B14F-4D97-AF65-F5344CB8AC3E}">
        <p14:creationId xmlns:p14="http://schemas.microsoft.com/office/powerpoint/2010/main" val="42063796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54B0AB9-82C8-46E9-97A8-3E8472C28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Tko je poništio čaroliju Šume </a:t>
            </a:r>
            <a:r>
              <a:rPr lang="hr-HR" dirty="0" err="1"/>
              <a:t>Striborove</a:t>
            </a:r>
            <a:r>
              <a:rPr lang="hr-HR" dirty="0"/>
              <a:t>?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3BAF92C-EE00-444D-A745-67DFE79C1D7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hr-HR" dirty="0"/>
          </a:p>
          <a:p>
            <a:r>
              <a:rPr lang="hr-HR" dirty="0"/>
              <a:t>A) Malik </a:t>
            </a:r>
            <a:r>
              <a:rPr lang="hr-HR" dirty="0" err="1"/>
              <a:t>Tintilinić</a:t>
            </a:r>
            <a:endParaRPr lang="hr-HR" dirty="0"/>
          </a:p>
          <a:p>
            <a:r>
              <a:rPr lang="hr-HR" dirty="0"/>
              <a:t>B) ubogo djevojče</a:t>
            </a:r>
          </a:p>
          <a:p>
            <a:r>
              <a:rPr lang="hr-HR" dirty="0"/>
              <a:t>C) baka</a:t>
            </a:r>
          </a:p>
          <a:p>
            <a:endParaRPr lang="hr-HR" dirty="0"/>
          </a:p>
        </p:txBody>
      </p:sp>
      <p:pic>
        <p:nvPicPr>
          <p:cNvPr id="6" name="Rezervirano mjesto sadržaja 5">
            <a:extLst>
              <a:ext uri="{FF2B5EF4-FFF2-40B4-BE49-F238E27FC236}">
                <a16:creationId xmlns:a16="http://schemas.microsoft.com/office/drawing/2014/main" id="{496786D4-55A3-4F8F-B0E0-1D207FE195D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362908" y="1937351"/>
            <a:ext cx="3062301" cy="4194714"/>
          </a:xfrm>
        </p:spPr>
      </p:pic>
    </p:spTree>
    <p:extLst>
      <p:ext uri="{BB962C8B-B14F-4D97-AF65-F5344CB8AC3E}">
        <p14:creationId xmlns:p14="http://schemas.microsoft.com/office/powerpoint/2010/main" val="32668384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3F6D81C7-B083-478E-82FE-089A8CB72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398EDA2-4889-433D-AC01-5214D79764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099D46A-AF52-46FD-938B-D31189460A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933E919-C473-4F0E-9DBC-CC65FC9E92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BBF3BDD-5C99-4FDC-BBCB-E711359D93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06B54F2-CD11-4359-A7D6-DA7C76C091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333F0879-3DA0-4CB8-B35E-A0AD42558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24D2183-F388-476E-92A9-D6639D69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90"/>
            <a:ext cx="3823215" cy="5883295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43462E7-1698-4B21-BE89-AEFAC7C2F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2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154D42E3-0D8B-8D10-C087-CBBD20711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139" y="607813"/>
            <a:ext cx="2993931" cy="216488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800" dirty="0" err="1">
                <a:solidFill>
                  <a:srgbClr val="262626"/>
                </a:solidFill>
              </a:rPr>
              <a:t>Regoč</a:t>
            </a:r>
            <a:br>
              <a:rPr lang="en-US" sz="2800" dirty="0">
                <a:solidFill>
                  <a:srgbClr val="262626"/>
                </a:solidFill>
              </a:rPr>
            </a:br>
            <a:br>
              <a:rPr lang="hr-HR" sz="2800" dirty="0">
                <a:solidFill>
                  <a:srgbClr val="262626"/>
                </a:solidFill>
              </a:rPr>
            </a:br>
            <a:r>
              <a:rPr lang="en-US" sz="2800" dirty="0" err="1">
                <a:solidFill>
                  <a:srgbClr val="262626"/>
                </a:solidFill>
              </a:rPr>
              <a:t>Tko</a:t>
            </a:r>
            <a:r>
              <a:rPr lang="en-US" sz="2800" dirty="0">
                <a:solidFill>
                  <a:srgbClr val="262626"/>
                </a:solidFill>
              </a:rPr>
              <a:t> se </a:t>
            </a:r>
            <a:r>
              <a:rPr lang="en-US" sz="2800" dirty="0" err="1">
                <a:solidFill>
                  <a:srgbClr val="262626"/>
                </a:solidFill>
              </a:rPr>
              <a:t>igrao</a:t>
            </a:r>
            <a:r>
              <a:rPr lang="en-US" sz="2800" dirty="0">
                <a:solidFill>
                  <a:srgbClr val="262626"/>
                </a:solidFill>
              </a:rPr>
              <a:t> </a:t>
            </a:r>
            <a:r>
              <a:rPr lang="en-US" sz="2800" dirty="0" err="1">
                <a:solidFill>
                  <a:srgbClr val="262626"/>
                </a:solidFill>
              </a:rPr>
              <a:t>na</a:t>
            </a:r>
            <a:r>
              <a:rPr lang="en-US" sz="2800" dirty="0">
                <a:solidFill>
                  <a:srgbClr val="262626"/>
                </a:solidFill>
              </a:rPr>
              <a:t> </a:t>
            </a:r>
            <a:r>
              <a:rPr lang="en-US" sz="2800" dirty="0" err="1">
                <a:solidFill>
                  <a:srgbClr val="262626"/>
                </a:solidFill>
              </a:rPr>
              <a:t>pašnjaku</a:t>
            </a:r>
            <a:r>
              <a:rPr lang="en-US" sz="2800" dirty="0">
                <a:solidFill>
                  <a:srgbClr val="262626"/>
                </a:solidFill>
              </a:rPr>
              <a:t>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6B45F3F-ED93-6F85-CEF8-108B043394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29141" y="2430471"/>
            <a:ext cx="2835464" cy="3552039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1800" dirty="0">
              <a:solidFill>
                <a:srgbClr val="262626"/>
              </a:solidFill>
            </a:endParaRPr>
          </a:p>
          <a:p>
            <a:endParaRPr lang="hr-HR" sz="1800" dirty="0">
              <a:solidFill>
                <a:srgbClr val="262626"/>
              </a:solidFill>
            </a:endParaRPr>
          </a:p>
          <a:p>
            <a:r>
              <a:rPr lang="en-US" sz="3600" dirty="0">
                <a:solidFill>
                  <a:srgbClr val="262626"/>
                </a:solidFill>
              </a:rPr>
              <a:t>A) </a:t>
            </a:r>
            <a:r>
              <a:rPr lang="en-US" sz="3600" dirty="0" err="1">
                <a:solidFill>
                  <a:srgbClr val="262626"/>
                </a:solidFill>
              </a:rPr>
              <a:t>školarci</a:t>
            </a:r>
            <a:endParaRPr lang="en-US" sz="3600" dirty="0">
              <a:solidFill>
                <a:srgbClr val="262626"/>
              </a:solidFill>
            </a:endParaRPr>
          </a:p>
          <a:p>
            <a:r>
              <a:rPr lang="en-US" sz="3600" dirty="0">
                <a:solidFill>
                  <a:srgbClr val="262626"/>
                </a:solidFill>
              </a:rPr>
              <a:t>B) </a:t>
            </a:r>
            <a:r>
              <a:rPr lang="en-US" sz="3600" dirty="0" err="1">
                <a:solidFill>
                  <a:srgbClr val="262626"/>
                </a:solidFill>
              </a:rPr>
              <a:t>patuljci</a:t>
            </a:r>
            <a:endParaRPr lang="en-US" sz="3600" dirty="0">
              <a:solidFill>
                <a:srgbClr val="262626"/>
              </a:solidFill>
            </a:endParaRPr>
          </a:p>
          <a:p>
            <a:r>
              <a:rPr lang="en-US" sz="3600" dirty="0">
                <a:solidFill>
                  <a:srgbClr val="262626"/>
                </a:solidFill>
              </a:rPr>
              <a:t>C) </a:t>
            </a:r>
            <a:r>
              <a:rPr lang="en-US" sz="3600" dirty="0" err="1">
                <a:solidFill>
                  <a:srgbClr val="262626"/>
                </a:solidFill>
              </a:rPr>
              <a:t>pastiri</a:t>
            </a:r>
            <a:endParaRPr lang="en-US" sz="3600" dirty="0">
              <a:solidFill>
                <a:srgbClr val="262626"/>
              </a:solidFill>
            </a:endParaRPr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6C22FCAC-D7EC-4A52-B153-FF761E223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491" y="0"/>
            <a:ext cx="7396509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Rezervirano mjesto sadržaja 5" descr="Slika na kojoj se prikazuje crtež, skeč, slikanje, ilustracija&#10;&#10;Opis je automatski generiran">
            <a:extLst>
              <a:ext uri="{FF2B5EF4-FFF2-40B4-BE49-F238E27FC236}">
                <a16:creationId xmlns:a16="http://schemas.microsoft.com/office/drawing/2014/main" id="{C8336313-CE76-28D7-6D08-3DF0C1B35B0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5684053" y="609602"/>
            <a:ext cx="5601754" cy="5587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8812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10">
            <a:extLst>
              <a:ext uri="{FF2B5EF4-FFF2-40B4-BE49-F238E27FC236}">
                <a16:creationId xmlns:a16="http://schemas.microsoft.com/office/drawing/2014/main" id="{DFB5D1BB-0703-437B-BD1E-1D07F8A27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886586B-3F0F-4593-B272-AE75AD0F0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30" name="Rectangle 12">
              <a:extLst>
                <a:ext uri="{FF2B5EF4-FFF2-40B4-BE49-F238E27FC236}">
                  <a16:creationId xmlns:a16="http://schemas.microsoft.com/office/drawing/2014/main" id="{020DEB59-BF94-41B5-8F16-8B10442EE0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A3BEF6F-FC03-43B1-8D1B-8DA3A360DB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F49BA32-A501-4C79-9A72-92587AB9EE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31" name="Straight Connector 16">
            <a:extLst>
              <a:ext uri="{FF2B5EF4-FFF2-40B4-BE49-F238E27FC236}">
                <a16:creationId xmlns:a16="http://schemas.microsoft.com/office/drawing/2014/main" id="{883F92AF-2403-4558-B1D7-72130A1E4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Naslov 1">
            <a:extLst>
              <a:ext uri="{FF2B5EF4-FFF2-40B4-BE49-F238E27FC236}">
                <a16:creationId xmlns:a16="http://schemas.microsoft.com/office/drawing/2014/main" id="{97AFE5AC-DCC0-4610-D993-F3811DD79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Što je Kosjenka zaželjela bacivši prvi biser?</a:t>
            </a:r>
            <a:endParaRPr lang="en-US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56079D9-D26B-4C4B-9B0A-29F2F951E4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5402" y="2556932"/>
            <a:ext cx="6256866" cy="3318936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dirty="0"/>
          </a:p>
          <a:p>
            <a:r>
              <a:rPr lang="en-US" sz="4000" dirty="0"/>
              <a:t>A) </a:t>
            </a:r>
            <a:r>
              <a:rPr lang="en-US" sz="4000" dirty="0" err="1"/>
              <a:t>kantu</a:t>
            </a:r>
            <a:endParaRPr lang="en-US" sz="4000" dirty="0"/>
          </a:p>
          <a:p>
            <a:r>
              <a:rPr lang="en-US" sz="4000" dirty="0"/>
              <a:t>B) </a:t>
            </a:r>
            <a:r>
              <a:rPr lang="en-US" sz="4000" dirty="0" err="1"/>
              <a:t>košić</a:t>
            </a:r>
            <a:endParaRPr lang="en-US" sz="4000" dirty="0"/>
          </a:p>
          <a:p>
            <a:r>
              <a:rPr lang="en-US" sz="4000" dirty="0"/>
              <a:t>C) bure</a:t>
            </a:r>
          </a:p>
        </p:txBody>
      </p:sp>
      <p:pic>
        <p:nvPicPr>
          <p:cNvPr id="6" name="Rezervirano mjesto sadržaja 5" descr="Slika na kojoj se prikazuje tekst, poštanska marka, sakupljački predmet, filatelija&#10;&#10;Opis je automatski generiran">
            <a:extLst>
              <a:ext uri="{FF2B5EF4-FFF2-40B4-BE49-F238E27FC236}">
                <a16:creationId xmlns:a16="http://schemas.microsoft.com/office/drawing/2014/main" id="{DB326385-E622-16BD-BA2D-696394BDC8A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5"/>
          <a:srcRect r="19637" b="-2"/>
          <a:stretch/>
        </p:blipFill>
        <p:spPr>
          <a:xfrm>
            <a:off x="8085026" y="2701180"/>
            <a:ext cx="2739728" cy="2852640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25470699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A1FBD29-075C-9747-A325-70F0FE2BF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Regoč je bio..</a:t>
            </a:r>
            <a:endParaRPr lang="en-US" dirty="0"/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362FA739-DAAB-22BC-BB17-333CB53750C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r-HR" dirty="0"/>
              <a:t>A) čovjek</a:t>
            </a:r>
          </a:p>
          <a:p>
            <a:r>
              <a:rPr lang="hr-HR" dirty="0"/>
              <a:t>B) patuljak</a:t>
            </a:r>
          </a:p>
          <a:p>
            <a:r>
              <a:rPr lang="hr-HR" dirty="0"/>
              <a:t>C) div</a:t>
            </a:r>
            <a:endParaRPr lang="en-US" dirty="0"/>
          </a:p>
        </p:txBody>
      </p:sp>
      <p:pic>
        <p:nvPicPr>
          <p:cNvPr id="8" name="Rezervirano mjesto sadržaja 7" descr="Slika na kojoj se prikazuje umjetničko djelo, crtež, slikanje, Dječja umjetnost&#10;&#10;Opis je automatski generiran">
            <a:extLst>
              <a:ext uri="{FF2B5EF4-FFF2-40B4-BE49-F238E27FC236}">
                <a16:creationId xmlns:a16="http://schemas.microsoft.com/office/drawing/2014/main" id="{9318D1CD-40AB-2C84-59FB-7721FD4D360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882063" y="2123332"/>
            <a:ext cx="4014535" cy="4014535"/>
          </a:xfrm>
        </p:spPr>
      </p:pic>
    </p:spTree>
    <p:extLst>
      <p:ext uri="{BB962C8B-B14F-4D97-AF65-F5344CB8AC3E}">
        <p14:creationId xmlns:p14="http://schemas.microsoft.com/office/powerpoint/2010/main" val="2964398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3F6D81C7-B083-478E-82FE-089A8CB72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398EDA2-4889-433D-AC01-5214D79764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099D46A-AF52-46FD-938B-D31189460A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933E919-C473-4F0E-9DBC-CC65FC9E92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BBF3BDD-5C99-4FDC-BBCB-E711359D93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06B54F2-CD11-4359-A7D6-DA7C76C091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7E61F402-3445-458A-9A2B-D28FD2883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673C096-95AE-4644-B76C-1DF1B667D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77A91835-418B-4867-87D7-1376A57F3F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5B511A1-E0EC-49FE-8068-9DA29CD00E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4A61BC5F-ADA4-4DBA-9C6B-E17E0B82EC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1CE6F7D2-ACED-47D2-BEFD-FB26F75374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1E7D0C82-4A1F-29F1-D59A-C9A79F45D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982132"/>
            <a:ext cx="4207933" cy="1325373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600" b="1" dirty="0" err="1">
                <a:solidFill>
                  <a:srgbClr val="262626"/>
                </a:solidFill>
              </a:rPr>
              <a:t>Zašto</a:t>
            </a:r>
            <a:r>
              <a:rPr lang="en-US" sz="3600" b="1" dirty="0">
                <a:solidFill>
                  <a:srgbClr val="262626"/>
                </a:solidFill>
              </a:rPr>
              <a:t> </a:t>
            </a:r>
            <a:r>
              <a:rPr lang="en-US" sz="3600" b="1" dirty="0" err="1">
                <a:solidFill>
                  <a:srgbClr val="262626"/>
                </a:solidFill>
              </a:rPr>
              <a:t>Kosjenka</a:t>
            </a:r>
            <a:r>
              <a:rPr lang="en-US" sz="3600" b="1" dirty="0">
                <a:solidFill>
                  <a:srgbClr val="262626"/>
                </a:solidFill>
              </a:rPr>
              <a:t> </a:t>
            </a:r>
            <a:r>
              <a:rPr lang="en-US" sz="3600" b="1" dirty="0" err="1">
                <a:solidFill>
                  <a:srgbClr val="262626"/>
                </a:solidFill>
              </a:rPr>
              <a:t>nije</a:t>
            </a:r>
            <a:r>
              <a:rPr lang="en-US" sz="3600" b="1" dirty="0">
                <a:solidFill>
                  <a:srgbClr val="262626"/>
                </a:solidFill>
              </a:rPr>
              <a:t> </a:t>
            </a:r>
            <a:r>
              <a:rPr lang="en-US" sz="3600" b="1" dirty="0" err="1">
                <a:solidFill>
                  <a:srgbClr val="262626"/>
                </a:solidFill>
              </a:rPr>
              <a:t>mogla</a:t>
            </a:r>
            <a:r>
              <a:rPr lang="en-US" sz="3600" b="1" dirty="0">
                <a:solidFill>
                  <a:srgbClr val="262626"/>
                </a:solidFill>
              </a:rPr>
              <a:t> </a:t>
            </a:r>
            <a:r>
              <a:rPr lang="en-US" sz="3600" b="1" dirty="0" err="1">
                <a:solidFill>
                  <a:srgbClr val="262626"/>
                </a:solidFill>
              </a:rPr>
              <a:t>poletjeti</a:t>
            </a:r>
            <a:r>
              <a:rPr lang="en-US" sz="3600" b="1" dirty="0">
                <a:solidFill>
                  <a:srgbClr val="262626"/>
                </a:solidFill>
              </a:rPr>
              <a:t>?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BE880E9-2B86-4CDB-B5B7-308745CDD1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95401" y="2400639"/>
            <a:ext cx="366005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9DFE504-EB0F-C7EA-B6FE-4786B04290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2738" y="2493774"/>
            <a:ext cx="5060977" cy="338209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endParaRPr lang="hr-HR" sz="3200" dirty="0">
              <a:solidFill>
                <a:srgbClr val="262626"/>
              </a:solidFill>
            </a:endParaRPr>
          </a:p>
          <a:p>
            <a:pPr algn="ctr"/>
            <a:r>
              <a:rPr lang="en-US" sz="3200" dirty="0">
                <a:solidFill>
                  <a:srgbClr val="262626"/>
                </a:solidFill>
              </a:rPr>
              <a:t>A) </a:t>
            </a:r>
            <a:r>
              <a:rPr lang="en-US" sz="3200" dirty="0" err="1">
                <a:solidFill>
                  <a:srgbClr val="262626"/>
                </a:solidFill>
              </a:rPr>
              <a:t>Nije</a:t>
            </a:r>
            <a:r>
              <a:rPr lang="en-US" sz="3200" dirty="0">
                <a:solidFill>
                  <a:srgbClr val="262626"/>
                </a:solidFill>
              </a:rPr>
              <a:t> </a:t>
            </a:r>
            <a:r>
              <a:rPr lang="en-US" sz="3200" dirty="0" err="1">
                <a:solidFill>
                  <a:srgbClr val="262626"/>
                </a:solidFill>
              </a:rPr>
              <a:t>znala</a:t>
            </a:r>
            <a:r>
              <a:rPr lang="en-US" sz="3200" dirty="0">
                <a:solidFill>
                  <a:srgbClr val="262626"/>
                </a:solidFill>
              </a:rPr>
              <a:t> </a:t>
            </a:r>
            <a:r>
              <a:rPr lang="en-US" sz="3200" dirty="0" err="1">
                <a:solidFill>
                  <a:srgbClr val="262626"/>
                </a:solidFill>
              </a:rPr>
              <a:t>letjeti</a:t>
            </a:r>
            <a:r>
              <a:rPr lang="en-US" sz="3200" dirty="0">
                <a:solidFill>
                  <a:srgbClr val="262626"/>
                </a:solidFill>
              </a:rPr>
              <a:t>.</a:t>
            </a:r>
          </a:p>
          <a:p>
            <a:pPr algn="ctr"/>
            <a:r>
              <a:rPr lang="hr-HR" sz="3200" dirty="0">
                <a:solidFill>
                  <a:srgbClr val="262626"/>
                </a:solidFill>
              </a:rPr>
              <a:t>     </a:t>
            </a:r>
            <a:r>
              <a:rPr lang="en-US" sz="3200" dirty="0">
                <a:solidFill>
                  <a:srgbClr val="262626"/>
                </a:solidFill>
              </a:rPr>
              <a:t>B) </a:t>
            </a:r>
            <a:r>
              <a:rPr lang="en-US" sz="3200" dirty="0" err="1">
                <a:solidFill>
                  <a:srgbClr val="262626"/>
                </a:solidFill>
              </a:rPr>
              <a:t>Poderala</a:t>
            </a:r>
            <a:r>
              <a:rPr lang="en-US" sz="3200" dirty="0">
                <a:solidFill>
                  <a:srgbClr val="262626"/>
                </a:solidFill>
              </a:rPr>
              <a:t> je </a:t>
            </a:r>
            <a:r>
              <a:rPr lang="en-US" sz="3200" dirty="0" err="1">
                <a:solidFill>
                  <a:srgbClr val="262626"/>
                </a:solidFill>
              </a:rPr>
              <a:t>koprenu</a:t>
            </a:r>
            <a:r>
              <a:rPr lang="en-US" sz="3200" dirty="0">
                <a:solidFill>
                  <a:srgbClr val="262626"/>
                </a:solidFill>
              </a:rPr>
              <a:t>.</a:t>
            </a:r>
          </a:p>
          <a:p>
            <a:pPr algn="ctr"/>
            <a:r>
              <a:rPr lang="hr-HR" sz="3200" dirty="0">
                <a:solidFill>
                  <a:srgbClr val="262626"/>
                </a:solidFill>
              </a:rPr>
              <a:t>   </a:t>
            </a:r>
            <a:r>
              <a:rPr lang="en-US" sz="3200" dirty="0">
                <a:solidFill>
                  <a:srgbClr val="262626"/>
                </a:solidFill>
              </a:rPr>
              <a:t>C) </a:t>
            </a:r>
            <a:r>
              <a:rPr lang="en-US" sz="3200" dirty="0" err="1">
                <a:solidFill>
                  <a:srgbClr val="262626"/>
                </a:solidFill>
              </a:rPr>
              <a:t>Puhao</a:t>
            </a:r>
            <a:r>
              <a:rPr lang="en-US" sz="3200" dirty="0">
                <a:solidFill>
                  <a:srgbClr val="262626"/>
                </a:solidFill>
              </a:rPr>
              <a:t> je jak </a:t>
            </a:r>
            <a:r>
              <a:rPr lang="en-US" sz="3200" dirty="0" err="1">
                <a:solidFill>
                  <a:srgbClr val="262626"/>
                </a:solidFill>
              </a:rPr>
              <a:t>vjetar</a:t>
            </a:r>
            <a:r>
              <a:rPr lang="en-US" sz="3200" dirty="0">
                <a:solidFill>
                  <a:srgbClr val="262626"/>
                </a:solidFill>
              </a:rPr>
              <a:t>.</a:t>
            </a:r>
          </a:p>
        </p:txBody>
      </p:sp>
      <p:pic>
        <p:nvPicPr>
          <p:cNvPr id="6" name="Rezervirano mjesto sadržaja 5" descr="Slika na kojoj se prikazuje tekst, Ljudsko lice, slikanje, kruna&#10;&#10;Opis je automatski generiran">
            <a:extLst>
              <a:ext uri="{FF2B5EF4-FFF2-40B4-BE49-F238E27FC236}">
                <a16:creationId xmlns:a16="http://schemas.microsoft.com/office/drawing/2014/main" id="{239110EB-D62C-B0F8-119C-E4373416B40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5802699" y="982131"/>
            <a:ext cx="4701404" cy="4893735"/>
          </a:xfrm>
          <a:prstGeom prst="rect">
            <a:avLst/>
          </a:prstGeom>
          <a:ln w="57150" cmpd="thickThin">
            <a:solidFill>
              <a:srgbClr val="7F7F7F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19495413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10">
            <a:extLst>
              <a:ext uri="{FF2B5EF4-FFF2-40B4-BE49-F238E27FC236}">
                <a16:creationId xmlns:a16="http://schemas.microsoft.com/office/drawing/2014/main" id="{3F6D81C7-B083-478E-82FE-089A8CB72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398EDA2-4889-433D-AC01-5214D79764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30" name="Rectangle 12">
              <a:extLst>
                <a:ext uri="{FF2B5EF4-FFF2-40B4-BE49-F238E27FC236}">
                  <a16:creationId xmlns:a16="http://schemas.microsoft.com/office/drawing/2014/main" id="{0099D46A-AF52-46FD-938B-D31189460A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933E919-C473-4F0E-9DBC-CC65FC9E92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BBF3BDD-5C99-4FDC-BBCB-E711359D93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31" name="Straight Connector 16">
            <a:extLst>
              <a:ext uri="{FF2B5EF4-FFF2-40B4-BE49-F238E27FC236}">
                <a16:creationId xmlns:a16="http://schemas.microsoft.com/office/drawing/2014/main" id="{F06B54F2-CD11-4359-A7D6-DA7C76C091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 18">
            <a:extLst>
              <a:ext uri="{FF2B5EF4-FFF2-40B4-BE49-F238E27FC236}">
                <a16:creationId xmlns:a16="http://schemas.microsoft.com/office/drawing/2014/main" id="{333F0879-3DA0-4CB8-B35E-A0AD42558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20">
            <a:extLst>
              <a:ext uri="{FF2B5EF4-FFF2-40B4-BE49-F238E27FC236}">
                <a16:creationId xmlns:a16="http://schemas.microsoft.com/office/drawing/2014/main" id="{324D2183-F388-476E-92A9-D6639D69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90"/>
            <a:ext cx="3823215" cy="5883295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22">
            <a:extLst>
              <a:ext uri="{FF2B5EF4-FFF2-40B4-BE49-F238E27FC236}">
                <a16:creationId xmlns:a16="http://schemas.microsoft.com/office/drawing/2014/main" id="{243462E7-1698-4B21-BE89-AEFAC7C2F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2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C46BE0C2-BFDE-B62F-4759-9C9AF50D4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504" y="796414"/>
            <a:ext cx="3398514" cy="1431220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</a:pPr>
            <a:r>
              <a:rPr lang="en-US" sz="3600" b="1" dirty="0" err="1">
                <a:solidFill>
                  <a:srgbClr val="262626"/>
                </a:solidFill>
              </a:rPr>
              <a:t>Kako</a:t>
            </a:r>
            <a:r>
              <a:rPr lang="en-US" sz="3600" b="1" dirty="0">
                <a:solidFill>
                  <a:srgbClr val="262626"/>
                </a:solidFill>
              </a:rPr>
              <a:t> je </a:t>
            </a:r>
            <a:r>
              <a:rPr lang="en-US" sz="3600" b="1" dirty="0" err="1">
                <a:solidFill>
                  <a:srgbClr val="262626"/>
                </a:solidFill>
              </a:rPr>
              <a:t>Regoč</a:t>
            </a:r>
            <a:r>
              <a:rPr lang="en-US" sz="3600" b="1" dirty="0">
                <a:solidFill>
                  <a:srgbClr val="262626"/>
                </a:solidFill>
              </a:rPr>
              <a:t> </a:t>
            </a:r>
            <a:r>
              <a:rPr lang="en-US" sz="3600" b="1" dirty="0" err="1">
                <a:solidFill>
                  <a:srgbClr val="262626"/>
                </a:solidFill>
              </a:rPr>
              <a:t>zaustavio</a:t>
            </a:r>
            <a:r>
              <a:rPr lang="en-US" sz="3600" b="1" dirty="0">
                <a:solidFill>
                  <a:srgbClr val="262626"/>
                </a:solidFill>
              </a:rPr>
              <a:t> </a:t>
            </a:r>
            <a:r>
              <a:rPr lang="en-US" sz="3600" b="1" dirty="0" err="1">
                <a:solidFill>
                  <a:srgbClr val="262626"/>
                </a:solidFill>
              </a:rPr>
              <a:t>silnu</a:t>
            </a:r>
            <a:r>
              <a:rPr lang="en-US" sz="3600" b="1" dirty="0">
                <a:solidFill>
                  <a:srgbClr val="262626"/>
                </a:solidFill>
              </a:rPr>
              <a:t> </a:t>
            </a:r>
            <a:r>
              <a:rPr lang="en-US" sz="3600" b="1" dirty="0" err="1">
                <a:solidFill>
                  <a:srgbClr val="262626"/>
                </a:solidFill>
              </a:rPr>
              <a:t>vodu</a:t>
            </a:r>
            <a:r>
              <a:rPr lang="en-US" sz="3600" b="1" dirty="0">
                <a:solidFill>
                  <a:srgbClr val="262626"/>
                </a:solidFill>
              </a:rPr>
              <a:t>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63A0300-A880-D195-AEE0-634BA5BE1D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1188" y="2430471"/>
            <a:ext cx="3458441" cy="3552039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hr-HR" sz="1800" dirty="0">
              <a:solidFill>
                <a:srgbClr val="262626"/>
              </a:solidFill>
            </a:endParaRPr>
          </a:p>
          <a:p>
            <a:r>
              <a:rPr lang="en-US" sz="2800" dirty="0">
                <a:solidFill>
                  <a:srgbClr val="262626"/>
                </a:solidFill>
              </a:rPr>
              <a:t>A) </a:t>
            </a:r>
            <a:r>
              <a:rPr lang="en-US" sz="2800" dirty="0" err="1">
                <a:solidFill>
                  <a:srgbClr val="262626"/>
                </a:solidFill>
              </a:rPr>
              <a:t>Popio</a:t>
            </a:r>
            <a:r>
              <a:rPr lang="en-US" sz="2800" dirty="0">
                <a:solidFill>
                  <a:srgbClr val="262626"/>
                </a:solidFill>
              </a:rPr>
              <a:t> </a:t>
            </a:r>
            <a:r>
              <a:rPr lang="en-US" sz="2800" dirty="0" err="1">
                <a:solidFill>
                  <a:srgbClr val="262626"/>
                </a:solidFill>
              </a:rPr>
              <a:t>ju</a:t>
            </a:r>
            <a:r>
              <a:rPr lang="en-US" sz="2800" dirty="0">
                <a:solidFill>
                  <a:srgbClr val="262626"/>
                </a:solidFill>
              </a:rPr>
              <a:t> je.</a:t>
            </a:r>
          </a:p>
          <a:p>
            <a:r>
              <a:rPr lang="en-US" sz="2800" dirty="0">
                <a:solidFill>
                  <a:srgbClr val="262626"/>
                </a:solidFill>
              </a:rPr>
              <a:t>B) </a:t>
            </a:r>
            <a:r>
              <a:rPr lang="en-US" sz="2800" dirty="0" err="1">
                <a:solidFill>
                  <a:srgbClr val="262626"/>
                </a:solidFill>
              </a:rPr>
              <a:t>Nije</a:t>
            </a:r>
            <a:r>
              <a:rPr lang="en-US" sz="2800" dirty="0">
                <a:solidFill>
                  <a:srgbClr val="262626"/>
                </a:solidFill>
              </a:rPr>
              <a:t> </a:t>
            </a:r>
            <a:r>
              <a:rPr lang="en-US" sz="2800" dirty="0" err="1">
                <a:solidFill>
                  <a:srgbClr val="262626"/>
                </a:solidFill>
              </a:rPr>
              <a:t>ju</a:t>
            </a:r>
            <a:r>
              <a:rPr lang="en-US" sz="2800" dirty="0">
                <a:solidFill>
                  <a:srgbClr val="262626"/>
                </a:solidFill>
              </a:rPr>
              <a:t> </a:t>
            </a:r>
            <a:r>
              <a:rPr lang="en-US" sz="2800" dirty="0" err="1">
                <a:solidFill>
                  <a:srgbClr val="262626"/>
                </a:solidFill>
              </a:rPr>
              <a:t>zaustavio</a:t>
            </a:r>
            <a:r>
              <a:rPr lang="en-US" sz="2800" dirty="0">
                <a:solidFill>
                  <a:srgbClr val="262626"/>
                </a:solidFill>
              </a:rPr>
              <a:t>.</a:t>
            </a:r>
          </a:p>
          <a:p>
            <a:r>
              <a:rPr lang="en-US" sz="2800" dirty="0">
                <a:solidFill>
                  <a:srgbClr val="262626"/>
                </a:solidFill>
              </a:rPr>
              <a:t>C) </a:t>
            </a:r>
            <a:r>
              <a:rPr lang="en-US" sz="2800" dirty="0" err="1">
                <a:solidFill>
                  <a:srgbClr val="262626"/>
                </a:solidFill>
              </a:rPr>
              <a:t>Svom</a:t>
            </a:r>
            <a:r>
              <a:rPr lang="en-US" sz="2800" dirty="0">
                <a:solidFill>
                  <a:srgbClr val="262626"/>
                </a:solidFill>
              </a:rPr>
              <a:t> </a:t>
            </a:r>
            <a:r>
              <a:rPr lang="en-US" sz="2800" dirty="0" err="1">
                <a:solidFill>
                  <a:srgbClr val="262626"/>
                </a:solidFill>
              </a:rPr>
              <a:t>leđima</a:t>
            </a:r>
            <a:r>
              <a:rPr lang="en-US" sz="2800" dirty="0">
                <a:solidFill>
                  <a:srgbClr val="262626"/>
                </a:solidFill>
              </a:rPr>
              <a:t>.</a:t>
            </a:r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6C22FCAC-D7EC-4A52-B153-FF761E223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491" y="0"/>
            <a:ext cx="7396509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Rezervirano mjesto sadržaja 5" descr="Slika na kojoj se prikazuje tekst, slikanje, skeč, crtež&#10;&#10;Opis je automatski generiran">
            <a:extLst>
              <a:ext uri="{FF2B5EF4-FFF2-40B4-BE49-F238E27FC236}">
                <a16:creationId xmlns:a16="http://schemas.microsoft.com/office/drawing/2014/main" id="{4E5CC638-783B-2863-F957-E2962962CFB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6258736" y="609602"/>
            <a:ext cx="4452389" cy="5587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6060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3F6D81C7-B083-478E-82FE-089A8CB72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398EDA2-4889-433D-AC01-5214D79764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099D46A-AF52-46FD-938B-D31189460A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933E919-C473-4F0E-9DBC-CC65FC9E92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BBF3BDD-5C99-4FDC-BBCB-E711359D93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06B54F2-CD11-4359-A7D6-DA7C76C091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7E61F402-3445-458A-9A2B-D28FD2883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673C096-95AE-4644-B76C-1DF1B667D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77A91835-418B-4867-87D7-1376A57F3F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5B511A1-E0EC-49FE-8068-9DA29CD00E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4A61BC5F-ADA4-4DBA-9C6B-E17E0B82EC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1CE6F7D2-ACED-47D2-BEFD-FB26F75374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C7137303-6C38-8FCC-D5AA-ECECCED5F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3660056" cy="1325373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600" b="1" dirty="0" err="1">
                <a:solidFill>
                  <a:srgbClr val="262626"/>
                </a:solidFill>
              </a:rPr>
              <a:t>Što</a:t>
            </a:r>
            <a:r>
              <a:rPr lang="en-US" sz="3600" b="1" dirty="0">
                <a:solidFill>
                  <a:srgbClr val="262626"/>
                </a:solidFill>
              </a:rPr>
              <a:t> je </a:t>
            </a:r>
            <a:r>
              <a:rPr lang="en-US" sz="3600" b="1" dirty="0" err="1">
                <a:solidFill>
                  <a:srgbClr val="262626"/>
                </a:solidFill>
              </a:rPr>
              <a:t>Kosjenka</a:t>
            </a:r>
            <a:r>
              <a:rPr lang="en-US" sz="3600" b="1" dirty="0">
                <a:solidFill>
                  <a:srgbClr val="262626"/>
                </a:solidFill>
              </a:rPr>
              <a:t> </a:t>
            </a:r>
            <a:r>
              <a:rPr lang="en-US" sz="3600" b="1" dirty="0" err="1">
                <a:solidFill>
                  <a:srgbClr val="262626"/>
                </a:solidFill>
              </a:rPr>
              <a:t>stvorila</a:t>
            </a:r>
            <a:r>
              <a:rPr lang="en-US" sz="3600" b="1" dirty="0">
                <a:solidFill>
                  <a:srgbClr val="262626"/>
                </a:solidFill>
              </a:rPr>
              <a:t> </a:t>
            </a:r>
            <a:r>
              <a:rPr lang="en-US" sz="3600" b="1" dirty="0" err="1">
                <a:solidFill>
                  <a:srgbClr val="262626"/>
                </a:solidFill>
              </a:rPr>
              <a:t>drugim</a:t>
            </a:r>
            <a:r>
              <a:rPr lang="en-US" sz="3600" b="1" dirty="0">
                <a:solidFill>
                  <a:srgbClr val="262626"/>
                </a:solidFill>
              </a:rPr>
              <a:t> </a:t>
            </a:r>
            <a:r>
              <a:rPr lang="en-US" sz="3600" b="1" dirty="0" err="1">
                <a:solidFill>
                  <a:srgbClr val="262626"/>
                </a:solidFill>
              </a:rPr>
              <a:t>biserom</a:t>
            </a:r>
            <a:r>
              <a:rPr lang="en-US" sz="3600" b="1" dirty="0">
                <a:solidFill>
                  <a:srgbClr val="262626"/>
                </a:solidFill>
              </a:rPr>
              <a:t>?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BE880E9-2B86-4CDB-B5B7-308745CDD1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95401" y="2400639"/>
            <a:ext cx="366005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0E46279-6C89-7819-8D81-0BF007F812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5401" y="2493774"/>
            <a:ext cx="3660057" cy="338209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endParaRPr lang="hr-HR" sz="3600" dirty="0">
              <a:solidFill>
                <a:srgbClr val="262626"/>
              </a:solidFill>
            </a:endParaRPr>
          </a:p>
          <a:p>
            <a:pPr algn="ctr"/>
            <a:r>
              <a:rPr lang="en-US" sz="3600" dirty="0">
                <a:solidFill>
                  <a:srgbClr val="262626"/>
                </a:solidFill>
              </a:rPr>
              <a:t>A) </a:t>
            </a:r>
            <a:r>
              <a:rPr lang="en-US" sz="3600" dirty="0" err="1">
                <a:solidFill>
                  <a:srgbClr val="262626"/>
                </a:solidFill>
              </a:rPr>
              <a:t>svjetiljku</a:t>
            </a:r>
            <a:endParaRPr lang="en-US" sz="3600" dirty="0">
              <a:solidFill>
                <a:srgbClr val="262626"/>
              </a:solidFill>
            </a:endParaRPr>
          </a:p>
          <a:p>
            <a:pPr algn="ctr"/>
            <a:r>
              <a:rPr lang="en-US" sz="3600" dirty="0">
                <a:solidFill>
                  <a:srgbClr val="262626"/>
                </a:solidFill>
              </a:rPr>
              <a:t>B) </a:t>
            </a:r>
            <a:r>
              <a:rPr lang="en-US" sz="3600" dirty="0" err="1">
                <a:solidFill>
                  <a:srgbClr val="262626"/>
                </a:solidFill>
              </a:rPr>
              <a:t>vrč</a:t>
            </a:r>
            <a:endParaRPr lang="en-US" sz="3600" dirty="0">
              <a:solidFill>
                <a:srgbClr val="262626"/>
              </a:solidFill>
            </a:endParaRPr>
          </a:p>
          <a:p>
            <a:pPr algn="ctr"/>
            <a:r>
              <a:rPr lang="en-US" sz="3600" dirty="0">
                <a:solidFill>
                  <a:srgbClr val="262626"/>
                </a:solidFill>
              </a:rPr>
              <a:t>C) </a:t>
            </a:r>
            <a:r>
              <a:rPr lang="en-US" sz="3600" dirty="0" err="1">
                <a:solidFill>
                  <a:srgbClr val="262626"/>
                </a:solidFill>
              </a:rPr>
              <a:t>šešir</a:t>
            </a:r>
            <a:endParaRPr lang="en-US" sz="3600" dirty="0">
              <a:solidFill>
                <a:srgbClr val="262626"/>
              </a:solidFill>
            </a:endParaRPr>
          </a:p>
        </p:txBody>
      </p:sp>
      <p:pic>
        <p:nvPicPr>
          <p:cNvPr id="6" name="Rezervirano mjesto sadržaja 5" descr="Slika na kojoj se prikazuje sport, plesač, Koreografija, izvedbena umjetnost&#10;&#10;Opis je automatski generiran">
            <a:extLst>
              <a:ext uri="{FF2B5EF4-FFF2-40B4-BE49-F238E27FC236}">
                <a16:creationId xmlns:a16="http://schemas.microsoft.com/office/drawing/2014/main" id="{59A34014-BCCB-85F1-42B8-B1526B7AD89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5418668" y="1610401"/>
            <a:ext cx="5469466" cy="3637194"/>
          </a:xfrm>
          <a:prstGeom prst="rect">
            <a:avLst/>
          </a:prstGeom>
          <a:ln w="57150" cmpd="thickThin">
            <a:solidFill>
              <a:srgbClr val="7F7F7F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476206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E826085-3306-4C38-A74A-6D9EA52EC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Kako igrati?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1C11558-BAFF-4F7B-B38B-F08F51B72F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hr-HR" b="1" dirty="0"/>
              <a:t>Svaka skupina dobiva listić na koji upisuje odgovore. </a:t>
            </a:r>
          </a:p>
          <a:p>
            <a:pPr marL="0" lvl="0" indent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lang="hr-HR" b="1" dirty="0"/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hr-HR" b="1" dirty="0"/>
              <a:t>Na pitanje se može odgovoriti jednom, nema popravljanja odgovora. Ako niste uspjeli odgovoriti na pitanje dok je ono na ekranu, u kućicu upisujete kosu crtu.  </a:t>
            </a:r>
            <a:endParaRPr lang="hr-HR" dirty="0"/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id="{54C58A20-AEEE-481D-8CC0-B6EC8A2CF6F1}"/>
              </a:ext>
            </a:extLst>
          </p:cNvPr>
          <p:cNvSpPr/>
          <p:nvPr/>
        </p:nvSpPr>
        <p:spPr>
          <a:xfrm>
            <a:off x="5096785" y="4572002"/>
            <a:ext cx="3172571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6" name="Ravni poveznik 5">
            <a:extLst>
              <a:ext uri="{FF2B5EF4-FFF2-40B4-BE49-F238E27FC236}">
                <a16:creationId xmlns:a16="http://schemas.microsoft.com/office/drawing/2014/main" id="{D573D1D3-1834-40C6-9E6A-42664448D120}"/>
              </a:ext>
            </a:extLst>
          </p:cNvPr>
          <p:cNvCxnSpPr>
            <a:cxnSpLocks/>
          </p:cNvCxnSpPr>
          <p:nvPr/>
        </p:nvCxnSpPr>
        <p:spPr>
          <a:xfrm flipV="1">
            <a:off x="5756744" y="4834393"/>
            <a:ext cx="1733385" cy="42141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44231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DFB5D1BB-0703-437B-BD1E-1D07F8A27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886586B-3F0F-4593-B272-AE75AD0F0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20DEB59-BF94-41B5-8F16-8B10442EE0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A3BEF6F-FC03-43B1-8D1B-8DA3A360DB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F49BA32-A501-4C79-9A72-92587AB9EE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83F92AF-2403-4558-B1D7-72130A1E4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A440FBE6-72B7-43D4-A8EB-FDBC35FE56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47B8492-BC4D-4046-B35A-C38E03494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47264A7B-BD07-443B-B4AE-B7D112274D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D9B85B4-ACC6-412B-BC6B-2163BCCDFB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17D5E57D-F913-44D3-9AF3-FCDFAE64F7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BCF01E4E-4102-455A-BC41-D5F848B941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C7A78F20-1F6D-3FB7-760B-3D900F1A8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707924"/>
            <a:ext cx="3886198" cy="159958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b="1" dirty="0" err="1"/>
              <a:t>Što</a:t>
            </a:r>
            <a:r>
              <a:rPr lang="en-US" sz="3600" b="1" dirty="0"/>
              <a:t> je </a:t>
            </a:r>
            <a:r>
              <a:rPr lang="en-US" sz="3600" b="1" dirty="0" err="1"/>
              <a:t>Regoč</a:t>
            </a:r>
            <a:r>
              <a:rPr lang="en-US" sz="3600" b="1" dirty="0"/>
              <a:t> radio po </a:t>
            </a:r>
            <a:r>
              <a:rPr lang="en-US" sz="3600" b="1" dirty="0" err="1"/>
              <a:t>čitav</a:t>
            </a:r>
            <a:r>
              <a:rPr lang="en-US" sz="3600" b="1" dirty="0"/>
              <a:t> dan?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6652DC1-CA18-4263-AC06-BAB0B05EC7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95401" y="2400639"/>
            <a:ext cx="366005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F96AB6A-1AAB-CE16-5FF8-6C8907B850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5401" y="2493774"/>
            <a:ext cx="3886199" cy="338209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endParaRPr lang="en-US" sz="1600" dirty="0"/>
          </a:p>
          <a:p>
            <a:pPr algn="ctr"/>
            <a:r>
              <a:rPr lang="en-US" sz="3600" dirty="0"/>
              <a:t>A) </a:t>
            </a:r>
            <a:r>
              <a:rPr lang="en-US" sz="3600" dirty="0" err="1"/>
              <a:t>brojao</a:t>
            </a:r>
            <a:r>
              <a:rPr lang="en-US" sz="3600" dirty="0"/>
              <a:t> </a:t>
            </a:r>
            <a:r>
              <a:rPr lang="en-US" sz="3600" dirty="0" err="1"/>
              <a:t>kamenje</a:t>
            </a:r>
            <a:endParaRPr lang="en-US" sz="3600" dirty="0"/>
          </a:p>
          <a:p>
            <a:pPr algn="ctr"/>
            <a:r>
              <a:rPr lang="en-US" sz="3600" dirty="0"/>
              <a:t>B) </a:t>
            </a:r>
            <a:r>
              <a:rPr lang="en-US" sz="3600" dirty="0" err="1"/>
              <a:t>hvatao</a:t>
            </a:r>
            <a:r>
              <a:rPr lang="en-US" sz="3600" dirty="0"/>
              <a:t> </a:t>
            </a:r>
            <a:r>
              <a:rPr lang="en-US" sz="3600" dirty="0" err="1"/>
              <a:t>žabe</a:t>
            </a:r>
            <a:endParaRPr lang="en-US" sz="3600" dirty="0"/>
          </a:p>
          <a:p>
            <a:pPr algn="ctr"/>
            <a:r>
              <a:rPr lang="en-US" sz="3600" dirty="0"/>
              <a:t>C) </a:t>
            </a:r>
            <a:r>
              <a:rPr lang="en-US" sz="3600" dirty="0" err="1"/>
              <a:t>prodavao</a:t>
            </a:r>
            <a:r>
              <a:rPr lang="en-US" sz="3600" dirty="0"/>
              <a:t> </a:t>
            </a:r>
            <a:r>
              <a:rPr lang="en-US" sz="3600" dirty="0" err="1"/>
              <a:t>zjake</a:t>
            </a:r>
            <a:endParaRPr lang="en-US" sz="3600" dirty="0"/>
          </a:p>
        </p:txBody>
      </p:sp>
      <p:pic>
        <p:nvPicPr>
          <p:cNvPr id="6" name="Rezervirano mjesto sadržaja 5" descr="Slika na kojoj se prikazuje tekst, crtić, sisavac, fikcija&#10;&#10;Opis je automatski generiran">
            <a:extLst>
              <a:ext uri="{FF2B5EF4-FFF2-40B4-BE49-F238E27FC236}">
                <a16:creationId xmlns:a16="http://schemas.microsoft.com/office/drawing/2014/main" id="{62806B2B-10D4-272A-8234-5DCAD0927A1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5"/>
          <a:srcRect l="13876" r="24893" b="-1"/>
          <a:stretch/>
        </p:blipFill>
        <p:spPr>
          <a:xfrm>
            <a:off x="5418668" y="982131"/>
            <a:ext cx="5469466" cy="4893735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11833581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12">
            <a:extLst>
              <a:ext uri="{FF2B5EF4-FFF2-40B4-BE49-F238E27FC236}">
                <a16:creationId xmlns:a16="http://schemas.microsoft.com/office/drawing/2014/main" id="{3F6D81C7-B083-478E-82FE-089A8CB72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398EDA2-4889-433D-AC01-5214D79764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32" name="Rectangle 14">
              <a:extLst>
                <a:ext uri="{FF2B5EF4-FFF2-40B4-BE49-F238E27FC236}">
                  <a16:creationId xmlns:a16="http://schemas.microsoft.com/office/drawing/2014/main" id="{0099D46A-AF52-46FD-938B-D31189460A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933E919-C473-4F0E-9DBC-CC65FC9E92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FBBF3BDD-5C99-4FDC-BBCB-E711359D93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33" name="Straight Connector 18">
            <a:extLst>
              <a:ext uri="{FF2B5EF4-FFF2-40B4-BE49-F238E27FC236}">
                <a16:creationId xmlns:a16="http://schemas.microsoft.com/office/drawing/2014/main" id="{F06B54F2-CD11-4359-A7D6-DA7C76C091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34" name="Rectangle 20">
            <a:extLst>
              <a:ext uri="{FF2B5EF4-FFF2-40B4-BE49-F238E27FC236}">
                <a16:creationId xmlns:a16="http://schemas.microsoft.com/office/drawing/2014/main" id="{7E61F402-3445-458A-9A2B-D28FD2883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22">
            <a:extLst>
              <a:ext uri="{FF2B5EF4-FFF2-40B4-BE49-F238E27FC236}">
                <a16:creationId xmlns:a16="http://schemas.microsoft.com/office/drawing/2014/main" id="{A673C096-95AE-4644-B76C-1DF1B667D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77A91835-418B-4867-87D7-1376A57F3F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36" name="Rectangle 24">
              <a:extLst>
                <a:ext uri="{FF2B5EF4-FFF2-40B4-BE49-F238E27FC236}">
                  <a16:creationId xmlns:a16="http://schemas.microsoft.com/office/drawing/2014/main" id="{65B511A1-E0EC-49FE-8068-9DA29CD00E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4A61BC5F-ADA4-4DBA-9C6B-E17E0B82EC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1CE6F7D2-ACED-47D2-BEFD-FB26F75374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86FEC4F0-34CB-81FE-35F2-D1347D038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299" y="823212"/>
            <a:ext cx="4538082" cy="1325373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600" b="1" dirty="0" err="1">
                <a:solidFill>
                  <a:srgbClr val="262626"/>
                </a:solidFill>
              </a:rPr>
              <a:t>Zašto</a:t>
            </a:r>
            <a:r>
              <a:rPr lang="en-US" sz="3600" b="1" dirty="0">
                <a:solidFill>
                  <a:srgbClr val="262626"/>
                </a:solidFill>
              </a:rPr>
              <a:t> je grad </a:t>
            </a:r>
            <a:r>
              <a:rPr lang="en-US" sz="3600" b="1" dirty="0" err="1">
                <a:solidFill>
                  <a:srgbClr val="262626"/>
                </a:solidFill>
              </a:rPr>
              <a:t>Legen</a:t>
            </a:r>
            <a:r>
              <a:rPr lang="en-US" sz="3600" b="1" dirty="0">
                <a:solidFill>
                  <a:srgbClr val="262626"/>
                </a:solidFill>
              </a:rPr>
              <a:t> bio </a:t>
            </a:r>
            <a:r>
              <a:rPr lang="en-US" sz="3600" b="1" dirty="0" err="1">
                <a:solidFill>
                  <a:srgbClr val="262626"/>
                </a:solidFill>
              </a:rPr>
              <a:t>neobičan</a:t>
            </a:r>
            <a:r>
              <a:rPr lang="en-US" sz="3600" b="1" dirty="0">
                <a:solidFill>
                  <a:srgbClr val="262626"/>
                </a:solidFill>
              </a:rPr>
              <a:t>?</a:t>
            </a:r>
          </a:p>
        </p:txBody>
      </p:sp>
      <p:cxnSp>
        <p:nvCxnSpPr>
          <p:cNvPr id="37" name="Straight Connector 28">
            <a:extLst>
              <a:ext uri="{FF2B5EF4-FFF2-40B4-BE49-F238E27FC236}">
                <a16:creationId xmlns:a16="http://schemas.microsoft.com/office/drawing/2014/main" id="{2BE880E9-2B86-4CDB-B5B7-308745CDD1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95401" y="2400639"/>
            <a:ext cx="366005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9903696-B06B-8423-0F5D-4200763D5F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44299" y="2493774"/>
            <a:ext cx="4466798" cy="338209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endParaRPr lang="en-US" sz="1600" dirty="0">
              <a:solidFill>
                <a:srgbClr val="262626"/>
              </a:solidFill>
            </a:endParaRPr>
          </a:p>
          <a:p>
            <a:pPr algn="ctr"/>
            <a:r>
              <a:rPr lang="en-US" sz="3200" dirty="0">
                <a:solidFill>
                  <a:srgbClr val="262626"/>
                </a:solidFill>
              </a:rPr>
              <a:t>A) Bio  je </a:t>
            </a:r>
            <a:r>
              <a:rPr lang="en-US" sz="3200" dirty="0" err="1">
                <a:solidFill>
                  <a:srgbClr val="262626"/>
                </a:solidFill>
              </a:rPr>
              <a:t>jako</a:t>
            </a:r>
            <a:r>
              <a:rPr lang="en-US" sz="3200" dirty="0">
                <a:solidFill>
                  <a:srgbClr val="262626"/>
                </a:solidFill>
              </a:rPr>
              <a:t> </a:t>
            </a:r>
            <a:r>
              <a:rPr lang="en-US" sz="3200" dirty="0" err="1">
                <a:solidFill>
                  <a:srgbClr val="262626"/>
                </a:solidFill>
              </a:rPr>
              <a:t>malen</a:t>
            </a:r>
            <a:r>
              <a:rPr lang="en-US" sz="3200" dirty="0">
                <a:solidFill>
                  <a:srgbClr val="262626"/>
                </a:solidFill>
              </a:rPr>
              <a:t>.</a:t>
            </a:r>
          </a:p>
          <a:p>
            <a:pPr algn="ctr"/>
            <a:r>
              <a:rPr lang="en-US" sz="3200" dirty="0">
                <a:solidFill>
                  <a:srgbClr val="262626"/>
                </a:solidFill>
              </a:rPr>
              <a:t>B) Bio je </a:t>
            </a:r>
            <a:r>
              <a:rPr lang="en-US" sz="3200" dirty="0" err="1">
                <a:solidFill>
                  <a:srgbClr val="262626"/>
                </a:solidFill>
              </a:rPr>
              <a:t>prazan</a:t>
            </a:r>
            <a:r>
              <a:rPr lang="en-US" sz="3200" dirty="0">
                <a:solidFill>
                  <a:srgbClr val="262626"/>
                </a:solidFill>
              </a:rPr>
              <a:t>.</a:t>
            </a:r>
          </a:p>
          <a:p>
            <a:pPr algn="ctr"/>
            <a:r>
              <a:rPr lang="en-US" sz="3200" dirty="0">
                <a:solidFill>
                  <a:srgbClr val="262626"/>
                </a:solidFill>
              </a:rPr>
              <a:t>C) Bio je pun </a:t>
            </a:r>
            <a:r>
              <a:rPr lang="en-US" sz="3200" dirty="0" err="1">
                <a:solidFill>
                  <a:srgbClr val="262626"/>
                </a:solidFill>
              </a:rPr>
              <a:t>ljudi</a:t>
            </a:r>
            <a:r>
              <a:rPr lang="en-US" sz="3200" dirty="0">
                <a:solidFill>
                  <a:srgbClr val="262626"/>
                </a:solidFill>
              </a:rPr>
              <a:t>.</a:t>
            </a:r>
          </a:p>
        </p:txBody>
      </p:sp>
      <p:pic>
        <p:nvPicPr>
          <p:cNvPr id="8" name="Rezervirano mjesto sadržaja 7" descr="Slika na kojoj se prikazuje tekst, skeč, crtež, Dječja umjetnost&#10;&#10;Opis je automatski generiran">
            <a:extLst>
              <a:ext uri="{FF2B5EF4-FFF2-40B4-BE49-F238E27FC236}">
                <a16:creationId xmlns:a16="http://schemas.microsoft.com/office/drawing/2014/main" id="{753E44C5-E701-A666-5F4A-2E3354EA780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5418668" y="1485899"/>
            <a:ext cx="5469466" cy="3886199"/>
          </a:xfrm>
          <a:prstGeom prst="rect">
            <a:avLst/>
          </a:prstGeom>
          <a:ln w="57150" cmpd="thickThin">
            <a:solidFill>
              <a:srgbClr val="7F7F7F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38938322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DFB5D1BB-0703-437B-BD1E-1D07F8A27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886586B-3F0F-4593-B272-AE75AD0F0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20DEB59-BF94-41B5-8F16-8B10442EE0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A3BEF6F-FC03-43B1-8D1B-8DA3A360DB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F49BA32-A501-4C79-9A72-92587AB9EE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83F92AF-2403-4558-B1D7-72130A1E4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0B78BE18-6882-4FAA-BC8C-CA216E963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A34F12D-8C0F-46CA-9F4A-D56193C37E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88137"/>
            <a:ext cx="11227442" cy="588329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14300" dist="127000" dir="4800000" sx="99000" sy="99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pic>
        <p:nvPicPr>
          <p:cNvPr id="6" name="Rezervirano mjesto sadržaja 5" descr="Slika na kojoj se prikazuje odijevanje, Ljudsko lice, osoba, trava&#10;&#10;Opis je automatski generiran">
            <a:extLst>
              <a:ext uri="{FF2B5EF4-FFF2-40B4-BE49-F238E27FC236}">
                <a16:creationId xmlns:a16="http://schemas.microsoft.com/office/drawing/2014/main" id="{C1409E92-076A-74B3-8511-3233694BE3D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5">
            <a:alphaModFix amt="25000"/>
          </a:blip>
          <a:srcRect t="21496" r="1" b="1"/>
          <a:stretch/>
        </p:blipFill>
        <p:spPr>
          <a:xfrm>
            <a:off x="486138" y="486568"/>
            <a:ext cx="11227442" cy="5883295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F3838012-22B6-4303-8F29-04E1419B3A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10972800" cy="5638800"/>
          </a:xfrm>
          <a:prstGeom prst="rect">
            <a:avLst/>
          </a:prstGeom>
          <a:noFill/>
          <a:ln w="15875" cap="flat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CC85417-EB6A-4662-B570-8FEA191DC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Kako se zvao najljepši i najmudriji pastir?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B061FF5-9F81-427C-8DA5-3989395517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2351" y="2421466"/>
            <a:ext cx="9407298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03F5A17-2CE9-4ADD-9FAF-C1A0BB39CD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8288" y="3128956"/>
            <a:ext cx="12234672" cy="658368"/>
            <a:chOff x="-18288" y="3128956"/>
            <a:chExt cx="12234672" cy="658368"/>
          </a:xfrm>
        </p:grpSpPr>
        <p:sp useBgFill="1">
          <p:nvSpPr>
            <p:cNvPr id="28" name="Rounded Rectangle 20">
              <a:extLst>
                <a:ext uri="{FF2B5EF4-FFF2-40B4-BE49-F238E27FC236}">
                  <a16:creationId xmlns:a16="http://schemas.microsoft.com/office/drawing/2014/main" id="{4A88F887-B43E-4CD1-BCE2-739013C68D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2303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2C9D3412-AB4A-4E20-9A79-B2C80D198B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8288" y="3154680"/>
              <a:ext cx="777240" cy="606425"/>
            </a:xfrm>
            <a:prstGeom prst="rect">
              <a:avLst/>
            </a:prstGeom>
          </p:spPr>
        </p:pic>
        <p:sp useBgFill="1">
          <p:nvSpPr>
            <p:cNvPr id="30" name="Rounded Rectangle 22">
              <a:extLst>
                <a:ext uri="{FF2B5EF4-FFF2-40B4-BE49-F238E27FC236}">
                  <a16:creationId xmlns:a16="http://schemas.microsoft.com/office/drawing/2014/main" id="{A1D7D010-E182-46E6-9264-B39552853F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14377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F4783A7B-2E08-42E4-87EC-EE59B873D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11439144" y="3154680"/>
              <a:ext cx="777240" cy="606425"/>
            </a:xfrm>
            <a:prstGeom prst="rect">
              <a:avLst/>
            </a:prstGeom>
          </p:spPr>
        </p:pic>
      </p:grp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42F0A58-FD40-4739-43E8-33B07A7361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5401" y="2556932"/>
            <a:ext cx="9601196" cy="3318936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>
              <a:solidFill>
                <a:schemeClr val="tx1"/>
              </a:solidFill>
            </a:endParaRPr>
          </a:p>
          <a:p>
            <a:r>
              <a:rPr lang="en-US">
                <a:solidFill>
                  <a:schemeClr val="tx1"/>
                </a:solidFill>
              </a:rPr>
              <a:t>A) Šiljo</a:t>
            </a:r>
          </a:p>
          <a:p>
            <a:r>
              <a:rPr lang="en-US">
                <a:solidFill>
                  <a:schemeClr val="tx1"/>
                </a:solidFill>
              </a:rPr>
              <a:t>B) Ljiljo</a:t>
            </a:r>
          </a:p>
          <a:p>
            <a:r>
              <a:rPr lang="en-US">
                <a:solidFill>
                  <a:schemeClr val="tx1"/>
                </a:solidFill>
              </a:rPr>
              <a:t>C) Smiljo</a:t>
            </a:r>
          </a:p>
        </p:txBody>
      </p:sp>
    </p:spTree>
    <p:extLst>
      <p:ext uri="{BB962C8B-B14F-4D97-AF65-F5344CB8AC3E}">
        <p14:creationId xmlns:p14="http://schemas.microsoft.com/office/powerpoint/2010/main" val="17524021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DFB5D1BB-0703-437B-BD1E-1D07F8A27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886586B-3F0F-4593-B272-AE75AD0F0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20DEB59-BF94-41B5-8F16-8B10442EE0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A3BEF6F-FC03-43B1-8D1B-8DA3A360DB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F49BA32-A501-4C79-9A72-92587AB9EE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83F92AF-2403-4558-B1D7-72130A1E4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2AC0F86-9A78-4E84-A4B4-ADB8B2629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AF78B9E-8BE2-4706-9377-A05FA25ABA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32CDFDE2-4DB3-4623-BA21-187D1B710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D74B2AA-1443-4E9B-8462-F7F5B8525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9BB652B6-7300-49EC-9422-EF5342492A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D0909587-01DE-424D-A15F-DAA28CF2CD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3A4536D7-00D0-0FEB-AC00-7365BCEE0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9472" y="982132"/>
            <a:ext cx="3597125" cy="1303867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3600" b="1" dirty="0" err="1"/>
              <a:t>Što</a:t>
            </a:r>
            <a:r>
              <a:rPr lang="en-US" sz="3600" b="1" dirty="0"/>
              <a:t> </a:t>
            </a:r>
            <a:r>
              <a:rPr lang="en-US" sz="3600" b="1" dirty="0" err="1"/>
              <a:t>su</a:t>
            </a:r>
            <a:r>
              <a:rPr lang="en-US" sz="3600" b="1" dirty="0"/>
              <a:t> </a:t>
            </a:r>
            <a:r>
              <a:rPr lang="en-US" sz="3600" b="1" dirty="0" err="1"/>
              <a:t>učinile</a:t>
            </a:r>
            <a:r>
              <a:rPr lang="en-US" sz="3600" b="1" dirty="0"/>
              <a:t> </a:t>
            </a:r>
            <a:r>
              <a:rPr lang="en-US" sz="3600" b="1" dirty="0" err="1"/>
              <a:t>starješine</a:t>
            </a:r>
            <a:r>
              <a:rPr lang="en-US" sz="3600" b="1" dirty="0"/>
              <a:t> </a:t>
            </a:r>
            <a:r>
              <a:rPr lang="en-US" sz="3600" b="1" dirty="0" err="1"/>
              <a:t>Ljiljinog</a:t>
            </a:r>
            <a:r>
              <a:rPr lang="en-US" sz="3600" b="1" dirty="0"/>
              <a:t> sela?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9A54E25-1C05-48E5-A5CC-3778C1D363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Rezervirano mjesto sadržaja 5" descr="Slika na kojoj se prikazuje odijevanje, osoba, zabava, Kazalište&#10;&#10;Opis je automatski generiran">
            <a:extLst>
              <a:ext uri="{FF2B5EF4-FFF2-40B4-BE49-F238E27FC236}">
                <a16:creationId xmlns:a16="http://schemas.microsoft.com/office/drawing/2014/main" id="{90346DDC-C91C-29AE-C374-76AD7DAB21A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5"/>
          <a:srcRect l="9028" r="2" b="2"/>
          <a:stretch/>
        </p:blipFill>
        <p:spPr>
          <a:xfrm>
            <a:off x="1412683" y="1410208"/>
            <a:ext cx="5278777" cy="3858780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E5D0023-B23E-4823-8D72-B07FFF8CA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558F6E7-ECDB-087F-FD22-A2ACD096A9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35824" y="2556932"/>
            <a:ext cx="3741776" cy="331893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200" dirty="0"/>
              <a:t>A) </a:t>
            </a:r>
            <a:r>
              <a:rPr lang="en-US" sz="3200" dirty="0" err="1"/>
              <a:t>potukli</a:t>
            </a:r>
            <a:r>
              <a:rPr lang="en-US" sz="3200" dirty="0"/>
              <a:t> </a:t>
            </a:r>
            <a:r>
              <a:rPr lang="en-US" sz="3200" dirty="0" err="1"/>
              <a:t>su</a:t>
            </a:r>
            <a:r>
              <a:rPr lang="en-US" sz="3200" dirty="0"/>
              <a:t> se</a:t>
            </a:r>
          </a:p>
          <a:p>
            <a:r>
              <a:rPr lang="en-US" sz="3200" dirty="0"/>
              <a:t>B) </a:t>
            </a:r>
            <a:r>
              <a:rPr lang="en-US" sz="3200" dirty="0" err="1"/>
              <a:t>pokrali</a:t>
            </a:r>
            <a:r>
              <a:rPr lang="en-US" sz="3200" dirty="0"/>
              <a:t> </a:t>
            </a:r>
            <a:r>
              <a:rPr lang="en-US" sz="3200" dirty="0" err="1"/>
              <a:t>su</a:t>
            </a:r>
            <a:r>
              <a:rPr lang="en-US" sz="3200" dirty="0"/>
              <a:t> </a:t>
            </a:r>
            <a:r>
              <a:rPr lang="en-US" sz="3200" dirty="0" err="1"/>
              <a:t>susjedno</a:t>
            </a:r>
            <a:r>
              <a:rPr lang="en-US" sz="3200" dirty="0"/>
              <a:t> </a:t>
            </a:r>
            <a:r>
              <a:rPr lang="en-US" sz="3200" dirty="0" err="1"/>
              <a:t>selo</a:t>
            </a:r>
            <a:endParaRPr lang="en-US" sz="3200" dirty="0"/>
          </a:p>
          <a:p>
            <a:r>
              <a:rPr lang="en-US" sz="3200" dirty="0"/>
              <a:t>C) </a:t>
            </a:r>
            <a:r>
              <a:rPr lang="en-US" sz="3200" dirty="0" err="1"/>
              <a:t>provrtali</a:t>
            </a:r>
            <a:r>
              <a:rPr lang="en-US" sz="3200" dirty="0"/>
              <a:t> </a:t>
            </a:r>
            <a:r>
              <a:rPr lang="en-US" sz="3200" dirty="0" err="1"/>
              <a:t>su</a:t>
            </a:r>
            <a:r>
              <a:rPr lang="en-US" sz="3200" dirty="0"/>
              <a:t> </a:t>
            </a:r>
            <a:r>
              <a:rPr lang="en-US" sz="3200" dirty="0" err="1"/>
              <a:t>nasip</a:t>
            </a:r>
            <a:r>
              <a:rPr lang="en-US" sz="3200" dirty="0"/>
              <a:t> </a:t>
            </a:r>
            <a:r>
              <a:rPr lang="en-US" sz="3200" dirty="0" err="1"/>
              <a:t>vode</a:t>
            </a:r>
            <a:r>
              <a:rPr lang="en-US" sz="3200" dirty="0"/>
              <a:t> </a:t>
            </a:r>
            <a:r>
              <a:rPr lang="en-US" sz="3200" dirty="0" err="1"/>
              <a:t>Zlovode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268047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DFB5D1BB-0703-437B-BD1E-1D07F8A27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886586B-3F0F-4593-B272-AE75AD0F0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20DEB59-BF94-41B5-8F16-8B10442EE0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A3BEF6F-FC03-43B1-8D1B-8DA3A360DB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F49BA32-A501-4C79-9A72-92587AB9EE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83F92AF-2403-4558-B1D7-72130A1E4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A440FBE6-72B7-43D4-A8EB-FDBC35FE56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47B8492-BC4D-4046-B35A-C38E03494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47264A7B-BD07-443B-B4AE-B7D112274D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D9B85B4-ACC6-412B-BC6B-2163BCCDFB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17D5E57D-F913-44D3-9AF3-FCDFAE64F7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BCF01E4E-4102-455A-BC41-D5F848B941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26F14784-1740-55ED-C96F-D450012F6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071" y="982132"/>
            <a:ext cx="4365523" cy="1325373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600" b="1" dirty="0" err="1"/>
              <a:t>Zašto</a:t>
            </a:r>
            <a:r>
              <a:rPr lang="en-US" sz="3600" b="1" dirty="0"/>
              <a:t> je </a:t>
            </a:r>
            <a:r>
              <a:rPr lang="en-US" sz="3600" b="1" dirty="0" err="1"/>
              <a:t>Regoč</a:t>
            </a:r>
            <a:r>
              <a:rPr lang="en-US" sz="3600" b="1" dirty="0"/>
              <a:t> </a:t>
            </a:r>
            <a:r>
              <a:rPr lang="en-US" sz="3600" b="1" dirty="0" err="1"/>
              <a:t>pobjegao</a:t>
            </a:r>
            <a:r>
              <a:rPr lang="en-US" sz="3600" b="1" dirty="0"/>
              <a:t> </a:t>
            </a:r>
            <a:r>
              <a:rPr lang="en-US" sz="3600" b="1" dirty="0" err="1"/>
              <a:t>natrag</a:t>
            </a:r>
            <a:r>
              <a:rPr lang="en-US" sz="3600" b="1" dirty="0"/>
              <a:t> u </a:t>
            </a:r>
            <a:r>
              <a:rPr lang="en-US" sz="3600" b="1" dirty="0" err="1"/>
              <a:t>legen</a:t>
            </a:r>
            <a:r>
              <a:rPr lang="en-US" sz="3600" b="1" dirty="0"/>
              <a:t>? 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6652DC1-CA18-4263-AC06-BAB0B05EC7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95401" y="2400639"/>
            <a:ext cx="366005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F35B9B5-0AC7-02CE-F531-77FA3F5F5F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5401" y="2493774"/>
            <a:ext cx="3876367" cy="3382094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en-US" sz="3600" dirty="0"/>
              <a:t>A) </a:t>
            </a:r>
            <a:r>
              <a:rPr lang="en-US" sz="3600" dirty="0" err="1"/>
              <a:t>jer</a:t>
            </a:r>
            <a:r>
              <a:rPr lang="en-US" sz="3600" dirty="0"/>
              <a:t> se </a:t>
            </a:r>
            <a:r>
              <a:rPr lang="en-US" sz="3600" dirty="0" err="1"/>
              <a:t>posvađao</a:t>
            </a:r>
            <a:r>
              <a:rPr lang="en-US" sz="3600" dirty="0"/>
              <a:t> s </a:t>
            </a:r>
            <a:r>
              <a:rPr lang="en-US" sz="3600" dirty="0" err="1"/>
              <a:t>pastirima</a:t>
            </a:r>
            <a:endParaRPr lang="en-US" sz="3600" dirty="0"/>
          </a:p>
          <a:p>
            <a:pPr algn="ctr"/>
            <a:r>
              <a:rPr lang="en-US" sz="3600" dirty="0"/>
              <a:t>B) </a:t>
            </a:r>
            <a:r>
              <a:rPr lang="en-US" sz="3600" dirty="0" err="1"/>
              <a:t>jer</a:t>
            </a:r>
            <a:r>
              <a:rPr lang="en-US" sz="3600" dirty="0"/>
              <a:t> se </a:t>
            </a:r>
            <a:r>
              <a:rPr lang="en-US" sz="3600" dirty="0" err="1"/>
              <a:t>uplašio</a:t>
            </a:r>
            <a:r>
              <a:rPr lang="en-US" sz="3600" dirty="0"/>
              <a:t> </a:t>
            </a:r>
            <a:r>
              <a:rPr lang="en-US" sz="3600" dirty="0" err="1"/>
              <a:t>staračkih</a:t>
            </a:r>
            <a:r>
              <a:rPr lang="en-US" sz="3600" dirty="0"/>
              <a:t> </a:t>
            </a:r>
            <a:r>
              <a:rPr lang="en-US" sz="3600" dirty="0" err="1"/>
              <a:t>lica</a:t>
            </a:r>
            <a:endParaRPr lang="en-US" sz="3600" dirty="0"/>
          </a:p>
          <a:p>
            <a:pPr algn="ctr"/>
            <a:r>
              <a:rPr lang="en-US" sz="3600" dirty="0"/>
              <a:t>C) </a:t>
            </a:r>
            <a:r>
              <a:rPr lang="en-US" sz="3600" dirty="0" err="1"/>
              <a:t>jer</a:t>
            </a:r>
            <a:r>
              <a:rPr lang="en-US" sz="3600" dirty="0"/>
              <a:t> je bio </a:t>
            </a:r>
            <a:r>
              <a:rPr lang="en-US" sz="3600" dirty="0" err="1"/>
              <a:t>gladan</a:t>
            </a:r>
            <a:endParaRPr lang="en-US" sz="3600" dirty="0"/>
          </a:p>
        </p:txBody>
      </p:sp>
      <p:pic>
        <p:nvPicPr>
          <p:cNvPr id="6" name="Rezervirano mjesto sadržaja 5" descr="Slika na kojoj se prikazuje slikanje, crtež, skeč, crtić&#10;&#10;Opis je automatski generiran">
            <a:extLst>
              <a:ext uri="{FF2B5EF4-FFF2-40B4-BE49-F238E27FC236}">
                <a16:creationId xmlns:a16="http://schemas.microsoft.com/office/drawing/2014/main" id="{F252FE04-2CA1-C5A0-A622-0994C68A5C5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5"/>
          <a:srcRect t="44934" b="2947"/>
          <a:stretch/>
        </p:blipFill>
        <p:spPr>
          <a:xfrm>
            <a:off x="5418668" y="982131"/>
            <a:ext cx="5469466" cy="4893735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9333202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5AE1D33-0CB2-95A4-69F8-411330808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b="1" dirty="0" err="1">
                <a:solidFill>
                  <a:srgbClr val="262626"/>
                </a:solidFill>
              </a:rPr>
              <a:t>Tko</a:t>
            </a:r>
            <a:r>
              <a:rPr lang="en-US" sz="3600" b="1" dirty="0">
                <a:solidFill>
                  <a:srgbClr val="262626"/>
                </a:solidFill>
              </a:rPr>
              <a:t> je </a:t>
            </a:r>
            <a:r>
              <a:rPr lang="en-US" sz="3600" b="1" dirty="0" err="1">
                <a:solidFill>
                  <a:srgbClr val="262626"/>
                </a:solidFill>
              </a:rPr>
              <a:t>Kosjenku</a:t>
            </a:r>
            <a:r>
              <a:rPr lang="en-US" sz="3600" b="1" dirty="0">
                <a:solidFill>
                  <a:srgbClr val="262626"/>
                </a:solidFill>
              </a:rPr>
              <a:t> </a:t>
            </a:r>
            <a:r>
              <a:rPr lang="en-US" sz="3600" b="1" dirty="0" err="1">
                <a:solidFill>
                  <a:srgbClr val="262626"/>
                </a:solidFill>
              </a:rPr>
              <a:t>nosio</a:t>
            </a:r>
            <a:r>
              <a:rPr lang="en-US" sz="3600" b="1" dirty="0">
                <a:solidFill>
                  <a:srgbClr val="262626"/>
                </a:solidFill>
              </a:rPr>
              <a:t> po </a:t>
            </a:r>
            <a:r>
              <a:rPr lang="en-US" sz="3600" b="1" dirty="0" err="1">
                <a:solidFill>
                  <a:srgbClr val="262626"/>
                </a:solidFill>
              </a:rPr>
              <a:t>svijetu</a:t>
            </a:r>
            <a:r>
              <a:rPr lang="en-US" sz="3600" b="1" dirty="0">
                <a:solidFill>
                  <a:srgbClr val="262626"/>
                </a:solidFill>
              </a:rPr>
              <a:t>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6B51475-7942-AAAE-FF0D-DA97947B07F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ctr"/>
            <a:endParaRPr lang="en-US" sz="1600" dirty="0">
              <a:solidFill>
                <a:srgbClr val="262626"/>
              </a:solidFill>
            </a:endParaRPr>
          </a:p>
          <a:p>
            <a:pPr algn="ctr"/>
            <a:r>
              <a:rPr lang="en-US" sz="3600" dirty="0">
                <a:solidFill>
                  <a:srgbClr val="262626"/>
                </a:solidFill>
              </a:rPr>
              <a:t>A) </a:t>
            </a:r>
            <a:r>
              <a:rPr lang="en-US" sz="3600" dirty="0" err="1">
                <a:solidFill>
                  <a:srgbClr val="262626"/>
                </a:solidFill>
              </a:rPr>
              <a:t>vranac</a:t>
            </a:r>
            <a:endParaRPr lang="en-US" sz="3600" dirty="0">
              <a:solidFill>
                <a:srgbClr val="262626"/>
              </a:solidFill>
            </a:endParaRPr>
          </a:p>
          <a:p>
            <a:pPr algn="ctr"/>
            <a:r>
              <a:rPr lang="en-US" sz="3600" dirty="0">
                <a:solidFill>
                  <a:srgbClr val="262626"/>
                </a:solidFill>
              </a:rPr>
              <a:t>B) </a:t>
            </a:r>
            <a:r>
              <a:rPr lang="en-US" sz="3600" dirty="0" err="1">
                <a:solidFill>
                  <a:srgbClr val="262626"/>
                </a:solidFill>
              </a:rPr>
              <a:t>bijelac</a:t>
            </a:r>
            <a:endParaRPr lang="en-US" sz="3600" dirty="0">
              <a:solidFill>
                <a:srgbClr val="262626"/>
              </a:solidFill>
            </a:endParaRPr>
          </a:p>
          <a:p>
            <a:pPr algn="ctr"/>
            <a:r>
              <a:rPr lang="en-US" sz="3600" dirty="0">
                <a:solidFill>
                  <a:srgbClr val="262626"/>
                </a:solidFill>
              </a:rPr>
              <a:t>C) </a:t>
            </a:r>
            <a:r>
              <a:rPr lang="en-US" sz="3600" dirty="0" err="1">
                <a:solidFill>
                  <a:srgbClr val="262626"/>
                </a:solidFill>
              </a:rPr>
              <a:t>dorat</a:t>
            </a:r>
            <a:endParaRPr lang="en-US" sz="3600" dirty="0">
              <a:solidFill>
                <a:srgbClr val="262626"/>
              </a:solidFill>
            </a:endParaRPr>
          </a:p>
          <a:p>
            <a:pPr marL="0" indent="0" algn="ctr"/>
            <a:endParaRPr lang="en-US" sz="1600" dirty="0">
              <a:solidFill>
                <a:srgbClr val="262626"/>
              </a:solidFill>
            </a:endParaRPr>
          </a:p>
        </p:txBody>
      </p:sp>
      <p:pic>
        <p:nvPicPr>
          <p:cNvPr id="6" name="Rezervirano mjesto sadržaja 5" descr="Slika na kojoj se prikazuje konj&#10;&#10;Opis je automatski generiran">
            <a:extLst>
              <a:ext uri="{FF2B5EF4-FFF2-40B4-BE49-F238E27FC236}">
                <a16:creationId xmlns:a16="http://schemas.microsoft.com/office/drawing/2014/main" id="{16672FD9-A615-B425-8BBC-38189BB9543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81725" y="2611469"/>
            <a:ext cx="4718050" cy="3208274"/>
          </a:xfrm>
          <a:prstGeom prst="rect">
            <a:avLst/>
          </a:prstGeom>
          <a:ln w="57150" cmpd="thickThin">
            <a:solidFill>
              <a:srgbClr val="7F7F7F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30707955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10">
            <a:extLst>
              <a:ext uri="{FF2B5EF4-FFF2-40B4-BE49-F238E27FC236}">
                <a16:creationId xmlns:a16="http://schemas.microsoft.com/office/drawing/2014/main" id="{3F6D81C7-B083-478E-82FE-089A8CB72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398EDA2-4889-433D-AC01-5214D79764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30" name="Rectangle 12">
              <a:extLst>
                <a:ext uri="{FF2B5EF4-FFF2-40B4-BE49-F238E27FC236}">
                  <a16:creationId xmlns:a16="http://schemas.microsoft.com/office/drawing/2014/main" id="{0099D46A-AF52-46FD-938B-D31189460A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933E919-C473-4F0E-9DBC-CC65FC9E92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BBF3BDD-5C99-4FDC-BBCB-E711359D93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31" name="Straight Connector 16">
            <a:extLst>
              <a:ext uri="{FF2B5EF4-FFF2-40B4-BE49-F238E27FC236}">
                <a16:creationId xmlns:a16="http://schemas.microsoft.com/office/drawing/2014/main" id="{F06B54F2-CD11-4359-A7D6-DA7C76C091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32" name="Rectangle 18">
            <a:extLst>
              <a:ext uri="{FF2B5EF4-FFF2-40B4-BE49-F238E27FC236}">
                <a16:creationId xmlns:a16="http://schemas.microsoft.com/office/drawing/2014/main" id="{7E61F402-3445-458A-9A2B-D28FD2883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20">
            <a:extLst>
              <a:ext uri="{FF2B5EF4-FFF2-40B4-BE49-F238E27FC236}">
                <a16:creationId xmlns:a16="http://schemas.microsoft.com/office/drawing/2014/main" id="{A673C096-95AE-4644-B76C-1DF1B667D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77A91835-418B-4867-87D7-1376A57F3F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34" name="Rectangle 22">
              <a:extLst>
                <a:ext uri="{FF2B5EF4-FFF2-40B4-BE49-F238E27FC236}">
                  <a16:creationId xmlns:a16="http://schemas.microsoft.com/office/drawing/2014/main" id="{65B511A1-E0EC-49FE-8068-9DA29CD00E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4A61BC5F-ADA4-4DBA-9C6B-E17E0B82EC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1CE6F7D2-ACED-47D2-BEFD-FB26F75374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EDC99CA7-1262-5024-C575-6A056D34C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762" y="982132"/>
            <a:ext cx="4886632" cy="1325373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600" b="1" dirty="0" err="1">
                <a:solidFill>
                  <a:srgbClr val="262626"/>
                </a:solidFill>
              </a:rPr>
              <a:t>Što</a:t>
            </a:r>
            <a:r>
              <a:rPr lang="en-US" sz="3600" b="1" dirty="0">
                <a:solidFill>
                  <a:srgbClr val="262626"/>
                </a:solidFill>
              </a:rPr>
              <a:t> se </a:t>
            </a:r>
            <a:r>
              <a:rPr lang="en-US" sz="3600" b="1" dirty="0" err="1">
                <a:solidFill>
                  <a:srgbClr val="262626"/>
                </a:solidFill>
              </a:rPr>
              <a:t>na</a:t>
            </a:r>
            <a:r>
              <a:rPr lang="en-US" sz="3600" b="1" dirty="0">
                <a:solidFill>
                  <a:srgbClr val="262626"/>
                </a:solidFill>
              </a:rPr>
              <a:t> </a:t>
            </a:r>
            <a:r>
              <a:rPr lang="en-US" sz="3600" b="1" dirty="0" err="1">
                <a:solidFill>
                  <a:srgbClr val="262626"/>
                </a:solidFill>
              </a:rPr>
              <a:t>kraju</a:t>
            </a:r>
            <a:r>
              <a:rPr lang="en-US" sz="3600" b="1" dirty="0">
                <a:solidFill>
                  <a:srgbClr val="262626"/>
                </a:solidFill>
              </a:rPr>
              <a:t> </a:t>
            </a:r>
            <a:r>
              <a:rPr lang="en-US" sz="3600" b="1" dirty="0" err="1">
                <a:solidFill>
                  <a:srgbClr val="262626"/>
                </a:solidFill>
              </a:rPr>
              <a:t>dogodilo</a:t>
            </a:r>
            <a:r>
              <a:rPr lang="en-US" sz="3600" b="1" dirty="0">
                <a:solidFill>
                  <a:srgbClr val="262626"/>
                </a:solidFill>
              </a:rPr>
              <a:t> s </a:t>
            </a:r>
            <a:r>
              <a:rPr lang="en-US" sz="3600" b="1" dirty="0" err="1">
                <a:solidFill>
                  <a:srgbClr val="262626"/>
                </a:solidFill>
              </a:rPr>
              <a:t>Kosjenkom</a:t>
            </a:r>
            <a:r>
              <a:rPr lang="en-US" sz="3600" b="1" dirty="0">
                <a:solidFill>
                  <a:srgbClr val="262626"/>
                </a:solidFill>
              </a:rPr>
              <a:t>?</a:t>
            </a:r>
          </a:p>
        </p:txBody>
      </p:sp>
      <p:cxnSp>
        <p:nvCxnSpPr>
          <p:cNvPr id="35" name="Straight Connector 26">
            <a:extLst>
              <a:ext uri="{FF2B5EF4-FFF2-40B4-BE49-F238E27FC236}">
                <a16:creationId xmlns:a16="http://schemas.microsoft.com/office/drawing/2014/main" id="{2BE880E9-2B86-4CDB-B5B7-308745CDD1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95401" y="2400639"/>
            <a:ext cx="366005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B31DAEA-798D-41C6-D91B-FA8BDA8F18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0249" y="2493774"/>
            <a:ext cx="4379674" cy="338209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endParaRPr lang="hr-HR" sz="1600" dirty="0">
              <a:solidFill>
                <a:srgbClr val="262626"/>
              </a:solidFill>
            </a:endParaRPr>
          </a:p>
          <a:p>
            <a:pPr algn="ctr"/>
            <a:r>
              <a:rPr lang="en-US" sz="3200" dirty="0">
                <a:solidFill>
                  <a:srgbClr val="262626"/>
                </a:solidFill>
              </a:rPr>
              <a:t>A) </a:t>
            </a:r>
            <a:r>
              <a:rPr lang="en-US" sz="3200" dirty="0" err="1">
                <a:solidFill>
                  <a:srgbClr val="262626"/>
                </a:solidFill>
              </a:rPr>
              <a:t>ostala</a:t>
            </a:r>
            <a:r>
              <a:rPr lang="en-US" sz="3200" dirty="0">
                <a:solidFill>
                  <a:srgbClr val="262626"/>
                </a:solidFill>
              </a:rPr>
              <a:t> je s </a:t>
            </a:r>
            <a:r>
              <a:rPr lang="en-US" sz="3200" dirty="0" err="1">
                <a:solidFill>
                  <a:srgbClr val="262626"/>
                </a:solidFill>
              </a:rPr>
              <a:t>pastirima</a:t>
            </a:r>
            <a:endParaRPr lang="en-US" sz="3200" dirty="0">
              <a:solidFill>
                <a:srgbClr val="262626"/>
              </a:solidFill>
            </a:endParaRPr>
          </a:p>
          <a:p>
            <a:pPr algn="ctr"/>
            <a:r>
              <a:rPr lang="en-US" sz="3200" dirty="0">
                <a:solidFill>
                  <a:srgbClr val="262626"/>
                </a:solidFill>
              </a:rPr>
              <a:t>B) </a:t>
            </a:r>
            <a:r>
              <a:rPr lang="en-US" sz="3200" dirty="0" err="1">
                <a:solidFill>
                  <a:srgbClr val="262626"/>
                </a:solidFill>
              </a:rPr>
              <a:t>poletjela</a:t>
            </a:r>
            <a:r>
              <a:rPr lang="en-US" sz="3200" dirty="0">
                <a:solidFill>
                  <a:srgbClr val="262626"/>
                </a:solidFill>
              </a:rPr>
              <a:t> je </a:t>
            </a:r>
            <a:r>
              <a:rPr lang="en-US" sz="3200" dirty="0" err="1">
                <a:solidFill>
                  <a:srgbClr val="262626"/>
                </a:solidFill>
              </a:rPr>
              <a:t>natrag</a:t>
            </a:r>
            <a:r>
              <a:rPr lang="en-US" sz="3200" dirty="0">
                <a:solidFill>
                  <a:srgbClr val="262626"/>
                </a:solidFill>
              </a:rPr>
              <a:t> </a:t>
            </a:r>
            <a:r>
              <a:rPr lang="en-US" sz="3200" dirty="0" err="1">
                <a:solidFill>
                  <a:srgbClr val="262626"/>
                </a:solidFill>
              </a:rPr>
              <a:t>na</a:t>
            </a:r>
            <a:r>
              <a:rPr lang="en-US" sz="3200" dirty="0">
                <a:solidFill>
                  <a:srgbClr val="262626"/>
                </a:solidFill>
              </a:rPr>
              <a:t> </a:t>
            </a:r>
            <a:r>
              <a:rPr lang="en-US" sz="3200" dirty="0" err="1">
                <a:solidFill>
                  <a:srgbClr val="262626"/>
                </a:solidFill>
              </a:rPr>
              <a:t>oblak</a:t>
            </a:r>
            <a:endParaRPr lang="en-US" sz="3200" dirty="0">
              <a:solidFill>
                <a:srgbClr val="262626"/>
              </a:solidFill>
            </a:endParaRPr>
          </a:p>
          <a:p>
            <a:pPr algn="ctr"/>
            <a:r>
              <a:rPr lang="en-US" sz="3200" dirty="0">
                <a:solidFill>
                  <a:srgbClr val="262626"/>
                </a:solidFill>
              </a:rPr>
              <a:t>C) </a:t>
            </a:r>
            <a:r>
              <a:rPr lang="en-US" sz="3200" dirty="0" err="1">
                <a:solidFill>
                  <a:srgbClr val="262626"/>
                </a:solidFill>
              </a:rPr>
              <a:t>otišla</a:t>
            </a:r>
            <a:r>
              <a:rPr lang="en-US" sz="3200" dirty="0">
                <a:solidFill>
                  <a:srgbClr val="262626"/>
                </a:solidFill>
              </a:rPr>
              <a:t> je u </a:t>
            </a:r>
            <a:r>
              <a:rPr lang="en-US" sz="3200" dirty="0" err="1">
                <a:solidFill>
                  <a:srgbClr val="262626"/>
                </a:solidFill>
              </a:rPr>
              <a:t>Legen</a:t>
            </a:r>
            <a:r>
              <a:rPr lang="en-US" sz="3200" dirty="0">
                <a:solidFill>
                  <a:srgbClr val="262626"/>
                </a:solidFill>
              </a:rPr>
              <a:t> s </a:t>
            </a:r>
            <a:r>
              <a:rPr lang="en-US" sz="3200" dirty="0" err="1">
                <a:solidFill>
                  <a:srgbClr val="262626"/>
                </a:solidFill>
              </a:rPr>
              <a:t>Regočem</a:t>
            </a:r>
            <a:endParaRPr lang="en-US" sz="3200" dirty="0">
              <a:solidFill>
                <a:srgbClr val="262626"/>
              </a:solidFill>
            </a:endParaRPr>
          </a:p>
        </p:txBody>
      </p:sp>
      <p:pic>
        <p:nvPicPr>
          <p:cNvPr id="6" name="Rezervirano mjesto sadržaja 5" descr="Slika na kojoj se prikazuje tekst, skeč, fotografski papir, crno-bijelo&#10;&#10;Opis je automatski generiran">
            <a:extLst>
              <a:ext uri="{FF2B5EF4-FFF2-40B4-BE49-F238E27FC236}">
                <a16:creationId xmlns:a16="http://schemas.microsoft.com/office/drawing/2014/main" id="{2B9A766E-F713-28C8-4903-54F5E4F9E9F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5418668" y="1380588"/>
            <a:ext cx="5469466" cy="4096820"/>
          </a:xfrm>
          <a:prstGeom prst="rect">
            <a:avLst/>
          </a:prstGeom>
          <a:ln w="57150" cmpd="thickThin">
            <a:solidFill>
              <a:srgbClr val="7F7F7F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24583016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03E8C8A2-D2DA-42F8-84AA-AC5AB4251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A5D1FE1-4883-49B4-AD3E-D0A3F8DCE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F829EAE-7CB1-410F-BAF1-55BD6DC249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EA5F8CE-974F-4443-AB3C-4799C3323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4075D0C-1739-4729-A5C8-5C5707A942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DFD28A6-39F3-425F-8050-E5BF1B4523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9F1F6E2E-E2E7-4689-9E5D-51F37CB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B728A18-FF26-43E9-AF31-9608EBA3D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29962" cy="6856214"/>
            <a:chOff x="-15736" y="0"/>
            <a:chExt cx="12229962" cy="6856214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D418D479-7A49-4E09-A270-87C36ABE50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55AC523-B142-409D-BB68-747EDDCE60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98FD6A06-A68E-49C5-8F1D-8945DD8C00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A6794A3D-A7E9-4DC9-98E4-02104E24AC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45852A92-4003-A6D9-C1FA-E55B9366F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770" y="1041401"/>
            <a:ext cx="4538526" cy="23452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r-HR" sz="3800" dirty="0"/>
              <a:t>Ivana nije živjela u</a:t>
            </a:r>
            <a:endParaRPr lang="en-US" sz="3800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DAFBE31-67D0-EADB-786B-4FDAA66E6A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79045" y="3657596"/>
            <a:ext cx="4513252" cy="19334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 algn="ctr">
              <a:buAutoNum type="alphaUcParenR"/>
            </a:pPr>
            <a:r>
              <a:rPr lang="hr-HR" sz="2100" dirty="0">
                <a:solidFill>
                  <a:schemeClr val="tx1"/>
                </a:solidFill>
              </a:rPr>
              <a:t>Ogulinu</a:t>
            </a:r>
          </a:p>
          <a:p>
            <a:pPr marL="457200" indent="-457200" algn="ctr">
              <a:buAutoNum type="alphaUcParenR"/>
            </a:pPr>
            <a:r>
              <a:rPr lang="hr-HR" sz="2100" dirty="0">
                <a:solidFill>
                  <a:schemeClr val="tx1"/>
                </a:solidFill>
              </a:rPr>
              <a:t>Slavonskom Brodu</a:t>
            </a:r>
          </a:p>
          <a:p>
            <a:pPr marL="457200" indent="-457200" algn="ctr">
              <a:buAutoNum type="alphaUcParenR"/>
            </a:pPr>
            <a:r>
              <a:rPr lang="hr-HR" sz="2100">
                <a:solidFill>
                  <a:schemeClr val="tx1"/>
                </a:solidFill>
              </a:rPr>
              <a:t>Splitu</a:t>
            </a:r>
            <a:endParaRPr lang="en-US" sz="2100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731DD8B-7A0A-47A0-BF6B-EBB4F9709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4" y="1092200"/>
            <a:ext cx="4976494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Rezervirano mjesto sadržaja 5" descr="Slika na kojoj se prikazuje odijevanje, pokrivalo za glavu, šešir, tekst&#10;&#10;Opis je automatski generiran">
            <a:extLst>
              <a:ext uri="{FF2B5EF4-FFF2-40B4-BE49-F238E27FC236}">
                <a16:creationId xmlns:a16="http://schemas.microsoft.com/office/drawing/2014/main" id="{AF8963C7-7961-AC7C-45DD-30FED0F8E4C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7"/>
          <a:srcRect t="15551" r="-1" b="18243"/>
          <a:stretch/>
        </p:blipFill>
        <p:spPr>
          <a:xfrm>
            <a:off x="1412683" y="1410208"/>
            <a:ext cx="4348925" cy="3858780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0A370BF-9768-4FA0-8887-C3777F3A9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770" y="3522131"/>
            <a:ext cx="45206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01553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10">
            <a:extLst>
              <a:ext uri="{FF2B5EF4-FFF2-40B4-BE49-F238E27FC236}">
                <a16:creationId xmlns:a16="http://schemas.microsoft.com/office/drawing/2014/main" id="{749C117F-F390-437B-ADB0-57E87EFF3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7EF42F8-2417-49A6-95CE-DE9503B0A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8" name="Rectangle 12">
              <a:extLst>
                <a:ext uri="{FF2B5EF4-FFF2-40B4-BE49-F238E27FC236}">
                  <a16:creationId xmlns:a16="http://schemas.microsoft.com/office/drawing/2014/main" id="{AC6F623B-2003-4AED-B02F-541A150EC1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D11837A-4F3D-419F-ACE2-E80B1EA284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9411D1A-7E2C-4A36-BE32-BF7A8E1307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29" name="Straight Connector 16">
            <a:extLst>
              <a:ext uri="{FF2B5EF4-FFF2-40B4-BE49-F238E27FC236}">
                <a16:creationId xmlns:a16="http://schemas.microsoft.com/office/drawing/2014/main" id="{20742BC3-654B-4E41-9A6A-73A42E4776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18">
            <a:extLst>
              <a:ext uri="{FF2B5EF4-FFF2-40B4-BE49-F238E27FC236}">
                <a16:creationId xmlns:a16="http://schemas.microsoft.com/office/drawing/2014/main" id="{1CD07172-CD61-45EB-BEE3-F644503E5C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20">
            <a:extLst>
              <a:ext uri="{FF2B5EF4-FFF2-40B4-BE49-F238E27FC236}">
                <a16:creationId xmlns:a16="http://schemas.microsoft.com/office/drawing/2014/main" id="{1EADA5DB-ED12-413A-AAB5-6A8D1152E6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90"/>
            <a:ext cx="3823215" cy="5883295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22">
            <a:extLst>
              <a:ext uri="{FF2B5EF4-FFF2-40B4-BE49-F238E27FC236}">
                <a16:creationId xmlns:a16="http://schemas.microsoft.com/office/drawing/2014/main" id="{8BA45E5C-ACB9-49E8-B4DB-5255C2376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2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30646B43-5904-8CD5-1619-AAA25AB52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852" y="872061"/>
            <a:ext cx="3073940" cy="154620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r-HR" sz="3100" dirty="0">
                <a:solidFill>
                  <a:srgbClr val="262626"/>
                </a:solidFill>
              </a:rPr>
              <a:t>Koliko bajki sadrže Priče iz davnine</a:t>
            </a:r>
            <a:endParaRPr lang="en-US" sz="3100" dirty="0">
              <a:solidFill>
                <a:srgbClr val="262626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EFE03B4-38EC-27A6-F911-BF18948DF3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7396" y="3033936"/>
            <a:ext cx="3112851" cy="145264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 algn="ctr">
              <a:buAutoNum type="alphaUcParenR"/>
            </a:pPr>
            <a:r>
              <a:rPr lang="hr-HR" sz="2100" kern="1200" cap="none" dirty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9</a:t>
            </a:r>
          </a:p>
          <a:p>
            <a:pPr marL="457200" indent="-457200" algn="ctr">
              <a:buAutoNum type="alphaUcParenR"/>
            </a:pPr>
            <a:r>
              <a:rPr lang="hr-HR" sz="2100" dirty="0">
                <a:solidFill>
                  <a:srgbClr val="000000"/>
                </a:solidFill>
              </a:rPr>
              <a:t>8</a:t>
            </a:r>
          </a:p>
          <a:p>
            <a:pPr marL="457200" indent="-457200" algn="ctr">
              <a:buAutoNum type="alphaUcParenR"/>
            </a:pPr>
            <a:r>
              <a:rPr lang="hr-HR" sz="2100" kern="1200" cap="none" dirty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7</a:t>
            </a:r>
            <a:endParaRPr lang="en-US" sz="2100" kern="1200" cap="none" dirty="0">
              <a:solidFill>
                <a:srgbClr val="000000"/>
              </a:solidFill>
              <a:effectLst/>
              <a:latin typeface="+mn-lt"/>
              <a:ea typeface="+mn-ea"/>
              <a:cs typeface="+mn-cs"/>
            </a:endParaRPr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857E618C-1D7B-4A51-90C1-6106CD8A1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491" y="0"/>
            <a:ext cx="7396509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Rezervirano mjesto sadržaja 5" descr="Slika na kojoj se prikazuje Ljudsko lice, tekst, modni dodatak, portret&#10;&#10;Opis je automatski generiran">
            <a:extLst>
              <a:ext uri="{FF2B5EF4-FFF2-40B4-BE49-F238E27FC236}">
                <a16:creationId xmlns:a16="http://schemas.microsoft.com/office/drawing/2014/main" id="{9CB9473D-2F2D-37F0-9AF7-C4451016A48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5435910" y="1505461"/>
            <a:ext cx="6098041" cy="3796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1925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749C117F-F390-437B-ADB0-57E87EFF3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7EF42F8-2417-49A6-95CE-DE9503B0A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C6F623B-2003-4AED-B02F-541A150EC1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D11837A-4F3D-419F-ACE2-E80B1EA284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9411D1A-7E2C-4A36-BE32-BF7A8E1307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0742BC3-654B-4E41-9A6A-73A42E4776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575E71FA-50BD-43F8-8C98-04339283A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F1AA7F6-A589-4BC8-BC72-2CA6DC9083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3F5243F-7E41-439E-8991-C4F246D88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01A6B5F-1CF1-43AD-9E85-94E187210C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2F682A59-7E20-407C-A7F8-582295AC68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5E4AC24E-0670-406E-822F-AAA6DA2010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A37E20E3-F17A-AF39-9E99-869F59729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3290" y="1041401"/>
            <a:ext cx="3079006" cy="114762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r-HR" sz="3400" dirty="0">
                <a:solidFill>
                  <a:srgbClr val="262626"/>
                </a:solidFill>
              </a:rPr>
              <a:t>Ivanu su zvali:</a:t>
            </a:r>
            <a:endParaRPr lang="en-US" sz="3400" dirty="0">
              <a:solidFill>
                <a:srgbClr val="262626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807D268-19EC-104C-1DFF-1E096AF625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99431" y="3657596"/>
            <a:ext cx="3092865" cy="19334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 algn="ctr">
              <a:buAutoNum type="alphaUcParenR"/>
            </a:pPr>
            <a:r>
              <a:rPr lang="hr-HR" sz="2100" kern="1200" cap="none" dirty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hrvatski </a:t>
            </a:r>
            <a:r>
              <a:rPr lang="hr-HR" sz="2100" kern="1200" cap="none" dirty="0" err="1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Grimm</a:t>
            </a:r>
            <a:endParaRPr lang="hr-HR" sz="2100" kern="1200" cap="none" dirty="0">
              <a:solidFill>
                <a:srgbClr val="000000"/>
              </a:solidFill>
              <a:effectLst/>
              <a:latin typeface="+mn-lt"/>
              <a:ea typeface="+mn-ea"/>
              <a:cs typeface="+mn-cs"/>
            </a:endParaRPr>
          </a:p>
          <a:p>
            <a:pPr marL="457200" indent="-457200" algn="ctr">
              <a:buAutoNum type="alphaUcParenR"/>
            </a:pPr>
            <a:r>
              <a:rPr lang="hr-HR" sz="2100" dirty="0">
                <a:solidFill>
                  <a:srgbClr val="000000"/>
                </a:solidFill>
              </a:rPr>
              <a:t>h</a:t>
            </a:r>
            <a:r>
              <a:rPr lang="hr-HR" sz="2100" kern="1200" cap="none" dirty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rvatski Andersen</a:t>
            </a:r>
          </a:p>
          <a:p>
            <a:pPr marL="457200" indent="-457200" algn="ctr">
              <a:buAutoNum type="alphaUcParenR"/>
            </a:pPr>
            <a:r>
              <a:rPr lang="hr-HR" sz="2100" dirty="0">
                <a:solidFill>
                  <a:srgbClr val="000000"/>
                </a:solidFill>
              </a:rPr>
              <a:t>hrvatski Nobel</a:t>
            </a:r>
            <a:endParaRPr lang="en-US" sz="2100" kern="1200" cap="none" dirty="0">
              <a:solidFill>
                <a:srgbClr val="000000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89B1776-F953-4C0F-8E85-E9C66B1EF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4" y="1092200"/>
            <a:ext cx="6432130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Rezervirano mjesto sadržaja 5" descr="Slika na kojoj se prikazuje tekst, Ljudsko lice, ilustracija, crtež&#10;&#10;Opis je automatski generiran">
            <a:extLst>
              <a:ext uri="{FF2B5EF4-FFF2-40B4-BE49-F238E27FC236}">
                <a16:creationId xmlns:a16="http://schemas.microsoft.com/office/drawing/2014/main" id="{5E9566CD-D00A-222E-F11A-7B20C2FA668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7"/>
          <a:stretch>
            <a:fillRect/>
          </a:stretch>
        </p:blipFill>
        <p:spPr>
          <a:xfrm>
            <a:off x="1412683" y="1611603"/>
            <a:ext cx="5784083" cy="3455989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97356D0-D934-42B9-8291-DF34A3AC0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99431" y="3509772"/>
            <a:ext cx="3074977" cy="1235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1435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F7CE34E-7433-450C-9A65-CE8831E69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5400" b="1" dirty="0"/>
              <a:t>Krenimo!</a:t>
            </a: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BFB59DD1-C692-4E63-9DEE-77F0C5343A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3587" y="3035796"/>
            <a:ext cx="6949564" cy="2553971"/>
          </a:xfrm>
        </p:spPr>
      </p:pic>
    </p:spTree>
    <p:extLst>
      <p:ext uri="{BB962C8B-B14F-4D97-AF65-F5344CB8AC3E}">
        <p14:creationId xmlns:p14="http://schemas.microsoft.com/office/powerpoint/2010/main" val="18290191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BF66F1A-F477-49C0-A573-D553D8F97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Točni odgovori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ECEE7E7-256A-4D61-8126-C3865CB5C3A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dirty="0"/>
              <a:t>1. C</a:t>
            </a:r>
          </a:p>
          <a:p>
            <a:r>
              <a:rPr lang="hr-HR" dirty="0"/>
              <a:t>2. B i C</a:t>
            </a:r>
          </a:p>
          <a:p>
            <a:r>
              <a:rPr lang="hr-HR" dirty="0"/>
              <a:t>3. B</a:t>
            </a:r>
          </a:p>
          <a:p>
            <a:r>
              <a:rPr lang="hr-HR" dirty="0"/>
              <a:t>4. B</a:t>
            </a:r>
          </a:p>
          <a:p>
            <a:r>
              <a:rPr lang="hr-HR" dirty="0"/>
              <a:t>5. C</a:t>
            </a:r>
          </a:p>
          <a:p>
            <a:r>
              <a:rPr lang="hr-HR" dirty="0"/>
              <a:t>6. B</a:t>
            </a:r>
          </a:p>
          <a:p>
            <a:r>
              <a:rPr lang="hr-HR" dirty="0"/>
              <a:t>7. C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BFD11755-6F16-4570-9CC3-23B716686F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94195" y="2560320"/>
            <a:ext cx="1888865" cy="3310128"/>
          </a:xfrm>
        </p:spPr>
        <p:txBody>
          <a:bodyPr>
            <a:normAutofit fontScale="92500" lnSpcReduction="10000"/>
          </a:bodyPr>
          <a:lstStyle/>
          <a:p>
            <a:r>
              <a:rPr lang="hr-HR" dirty="0"/>
              <a:t>8. B</a:t>
            </a:r>
          </a:p>
          <a:p>
            <a:r>
              <a:rPr lang="hr-HR" dirty="0"/>
              <a:t>9. A</a:t>
            </a:r>
          </a:p>
          <a:p>
            <a:r>
              <a:rPr lang="hr-HR" dirty="0"/>
              <a:t>10. C</a:t>
            </a:r>
          </a:p>
          <a:p>
            <a:r>
              <a:rPr lang="hr-HR" dirty="0"/>
              <a:t>11. C</a:t>
            </a:r>
          </a:p>
          <a:p>
            <a:r>
              <a:rPr lang="hr-HR" dirty="0"/>
              <a:t>12. B</a:t>
            </a:r>
          </a:p>
          <a:p>
            <a:r>
              <a:rPr lang="hr-HR" dirty="0"/>
              <a:t>13. C</a:t>
            </a:r>
          </a:p>
          <a:p>
            <a:r>
              <a:rPr lang="hr-HR" dirty="0"/>
              <a:t>14. B</a:t>
            </a:r>
          </a:p>
          <a:p>
            <a:endParaRPr lang="hr-HR" dirty="0"/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68ECF695-B72E-42D3-82E1-DC5FB931E835}"/>
              </a:ext>
            </a:extLst>
          </p:cNvPr>
          <p:cNvSpPr txBox="1"/>
          <p:nvPr/>
        </p:nvSpPr>
        <p:spPr>
          <a:xfrm>
            <a:off x="4983060" y="2560320"/>
            <a:ext cx="1888864" cy="382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000" indent="-288000">
              <a:lnSpc>
                <a:spcPct val="90000"/>
              </a:lnSpc>
              <a:spcBef>
                <a:spcPts val="528"/>
              </a:spcBef>
              <a:spcAft>
                <a:spcPts val="600"/>
              </a:spcAft>
            </a:pPr>
            <a:r>
              <a:rPr lang="hr-HR" sz="2200" dirty="0"/>
              <a:t>15. C</a:t>
            </a:r>
          </a:p>
          <a:p>
            <a:pPr marL="288000" indent="-288000">
              <a:lnSpc>
                <a:spcPct val="90000"/>
              </a:lnSpc>
              <a:spcBef>
                <a:spcPts val="528"/>
              </a:spcBef>
              <a:spcAft>
                <a:spcPts val="600"/>
              </a:spcAft>
            </a:pPr>
            <a:r>
              <a:rPr lang="hr-HR" sz="2200" dirty="0"/>
              <a:t>16. A</a:t>
            </a:r>
          </a:p>
          <a:p>
            <a:pPr marL="288000" indent="-288000">
              <a:lnSpc>
                <a:spcPct val="90000"/>
              </a:lnSpc>
              <a:spcBef>
                <a:spcPts val="528"/>
              </a:spcBef>
              <a:spcAft>
                <a:spcPts val="600"/>
              </a:spcAft>
            </a:pPr>
            <a:r>
              <a:rPr lang="hr-HR" sz="2200" dirty="0"/>
              <a:t>17. A</a:t>
            </a:r>
          </a:p>
          <a:p>
            <a:pPr marL="288000" indent="-288000">
              <a:lnSpc>
                <a:spcPct val="90000"/>
              </a:lnSpc>
              <a:spcBef>
                <a:spcPts val="528"/>
              </a:spcBef>
              <a:spcAft>
                <a:spcPts val="600"/>
              </a:spcAft>
            </a:pPr>
            <a:r>
              <a:rPr lang="hr-HR" sz="2200" dirty="0"/>
              <a:t>18. B</a:t>
            </a:r>
          </a:p>
          <a:p>
            <a:pPr marL="288000" indent="-288000">
              <a:lnSpc>
                <a:spcPct val="90000"/>
              </a:lnSpc>
              <a:spcBef>
                <a:spcPts val="528"/>
              </a:spcBef>
              <a:spcAft>
                <a:spcPts val="600"/>
              </a:spcAft>
            </a:pPr>
            <a:r>
              <a:rPr lang="hr-HR" sz="2200" dirty="0"/>
              <a:t>19. B</a:t>
            </a:r>
          </a:p>
          <a:p>
            <a:pPr marL="288000" indent="-288000">
              <a:lnSpc>
                <a:spcPct val="90000"/>
              </a:lnSpc>
              <a:spcBef>
                <a:spcPts val="528"/>
              </a:spcBef>
              <a:spcAft>
                <a:spcPts val="600"/>
              </a:spcAft>
            </a:pPr>
            <a:r>
              <a:rPr lang="hr-HR" sz="2200" dirty="0"/>
              <a:t>20. B</a:t>
            </a:r>
          </a:p>
          <a:p>
            <a:pPr marL="288000" indent="-288000">
              <a:lnSpc>
                <a:spcPct val="90000"/>
              </a:lnSpc>
              <a:spcBef>
                <a:spcPts val="528"/>
              </a:spcBef>
              <a:spcAft>
                <a:spcPts val="600"/>
              </a:spcAft>
            </a:pPr>
            <a:r>
              <a:rPr lang="hr-HR" sz="2200" dirty="0"/>
              <a:t>21. A</a:t>
            </a:r>
          </a:p>
          <a:p>
            <a:endParaRPr lang="hr-HR" sz="2200" dirty="0"/>
          </a:p>
          <a:p>
            <a:r>
              <a:rPr lang="hr-HR" sz="2200" dirty="0"/>
              <a:t> 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50675C93-6653-4C4E-A764-83E53622D451}"/>
              </a:ext>
            </a:extLst>
          </p:cNvPr>
          <p:cNvSpPr txBox="1"/>
          <p:nvPr/>
        </p:nvSpPr>
        <p:spPr>
          <a:xfrm>
            <a:off x="6384022" y="2560320"/>
            <a:ext cx="1888864" cy="1737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000" indent="-288000">
              <a:lnSpc>
                <a:spcPct val="90000"/>
              </a:lnSpc>
              <a:spcBef>
                <a:spcPts val="528"/>
              </a:spcBef>
              <a:spcAft>
                <a:spcPts val="600"/>
              </a:spcAft>
            </a:pPr>
            <a:r>
              <a:rPr lang="hr-HR" sz="2200" dirty="0"/>
              <a:t>22. A</a:t>
            </a:r>
          </a:p>
          <a:p>
            <a:pPr marL="288000" indent="-288000">
              <a:lnSpc>
                <a:spcPct val="90000"/>
              </a:lnSpc>
              <a:spcBef>
                <a:spcPts val="528"/>
              </a:spcBef>
              <a:spcAft>
                <a:spcPts val="600"/>
              </a:spcAft>
            </a:pPr>
            <a:r>
              <a:rPr lang="hr-HR" sz="2200" dirty="0"/>
              <a:t>23. C</a:t>
            </a:r>
          </a:p>
          <a:p>
            <a:pPr marL="288000" indent="-288000">
              <a:lnSpc>
                <a:spcPct val="90000"/>
              </a:lnSpc>
              <a:spcBef>
                <a:spcPts val="528"/>
              </a:spcBef>
              <a:spcAft>
                <a:spcPts val="600"/>
              </a:spcAft>
            </a:pPr>
            <a:r>
              <a:rPr lang="hr-HR" sz="2200" dirty="0"/>
              <a:t>24. B</a:t>
            </a:r>
          </a:p>
          <a:p>
            <a:pPr marL="288000" indent="-288000">
              <a:lnSpc>
                <a:spcPct val="90000"/>
              </a:lnSpc>
              <a:spcBef>
                <a:spcPts val="528"/>
              </a:spcBef>
              <a:spcAft>
                <a:spcPts val="600"/>
              </a:spcAft>
            </a:pPr>
            <a:r>
              <a:rPr lang="hr-HR" sz="2200" dirty="0"/>
              <a:t>25. B</a:t>
            </a:r>
          </a:p>
        </p:txBody>
      </p:sp>
    </p:spTree>
    <p:extLst>
      <p:ext uri="{BB962C8B-B14F-4D97-AF65-F5344CB8AC3E}">
        <p14:creationId xmlns:p14="http://schemas.microsoft.com/office/powerpoint/2010/main" val="2997832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BD54E22-3D63-482D-A8E6-F7365261D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Šuma </a:t>
            </a:r>
            <a:r>
              <a:rPr lang="hr-HR" dirty="0" err="1"/>
              <a:t>Striborova</a:t>
            </a:r>
            <a:r>
              <a:rPr lang="hr-HR" dirty="0"/>
              <a:t> i Regoč su po vrsti: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ABCE982-D890-4A83-A767-43C8332466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  <a:p>
            <a:r>
              <a:rPr lang="hr-HR" dirty="0"/>
              <a:t>A) basne</a:t>
            </a:r>
          </a:p>
          <a:p>
            <a:r>
              <a:rPr lang="hr-HR" dirty="0"/>
              <a:t>B) pripovijetke</a:t>
            </a:r>
          </a:p>
          <a:p>
            <a:r>
              <a:rPr lang="hr-HR" dirty="0"/>
              <a:t>C) bajke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E6B50868-6DC0-4A55-A601-A3FD04FC27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8917" y="2431154"/>
            <a:ext cx="2736009" cy="3570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909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8F2970-C116-49C1-9C41-E217EA68E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Mjesta radnje su:</a:t>
            </a:r>
            <a:br>
              <a:rPr lang="hr-HR" dirty="0"/>
            </a:br>
            <a:r>
              <a:rPr lang="hr-HR" dirty="0"/>
              <a:t>(izaberi dva odgovora)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21088FB-7EF1-42F1-920A-56999267789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/>
              <a:t>A) grad</a:t>
            </a:r>
          </a:p>
          <a:p>
            <a:r>
              <a:rPr lang="hr-HR" dirty="0"/>
              <a:t>B) selo</a:t>
            </a:r>
          </a:p>
          <a:p>
            <a:r>
              <a:rPr lang="hr-HR" dirty="0"/>
              <a:t>C) Šuma </a:t>
            </a:r>
            <a:r>
              <a:rPr lang="hr-HR" dirty="0" err="1"/>
              <a:t>Striborova</a:t>
            </a:r>
            <a:endParaRPr lang="hr-HR" dirty="0"/>
          </a:p>
          <a:p>
            <a:r>
              <a:rPr lang="hr-HR" dirty="0"/>
              <a:t>D) neodređeno mjesto</a:t>
            </a:r>
          </a:p>
        </p:txBody>
      </p:sp>
      <p:pic>
        <p:nvPicPr>
          <p:cNvPr id="6" name="Rezervirano mjesto sadržaja 5">
            <a:extLst>
              <a:ext uri="{FF2B5EF4-FFF2-40B4-BE49-F238E27FC236}">
                <a16:creationId xmlns:a16="http://schemas.microsoft.com/office/drawing/2014/main" id="{5BA4D982-B0EE-4996-9A4A-0610C17AB49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647015" y="2329071"/>
            <a:ext cx="2729438" cy="3772626"/>
          </a:xfrm>
        </p:spPr>
      </p:pic>
    </p:spTree>
    <p:extLst>
      <p:ext uri="{BB962C8B-B14F-4D97-AF65-F5344CB8AC3E}">
        <p14:creationId xmlns:p14="http://schemas.microsoft.com/office/powerpoint/2010/main" val="2416294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030F909-2E9B-458C-9DFE-7E1EB0576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Vrijeme radnje je: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9253F04-EF5E-4F9A-80B7-157ACBADE2C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hr-HR" dirty="0"/>
          </a:p>
          <a:p>
            <a:r>
              <a:rPr lang="hr-HR" b="1" dirty="0"/>
              <a:t>A) 6. stoljeće</a:t>
            </a:r>
          </a:p>
          <a:p>
            <a:r>
              <a:rPr lang="hr-HR" b="1" dirty="0"/>
              <a:t>B) davno</a:t>
            </a:r>
          </a:p>
          <a:p>
            <a:r>
              <a:rPr lang="hr-HR" b="1" dirty="0"/>
              <a:t>C) 20. stoljeće</a:t>
            </a:r>
          </a:p>
          <a:p>
            <a:r>
              <a:rPr lang="hr-HR" b="1" dirty="0"/>
              <a:t>D) danas</a:t>
            </a: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96B1D880-9D58-42F1-AF55-6B37575D207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841503" y="2654896"/>
            <a:ext cx="4858028" cy="3215552"/>
          </a:xfrm>
        </p:spPr>
      </p:pic>
    </p:spTree>
    <p:extLst>
      <p:ext uri="{BB962C8B-B14F-4D97-AF65-F5344CB8AC3E}">
        <p14:creationId xmlns:p14="http://schemas.microsoft.com/office/powerpoint/2010/main" val="2378752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030F909-2E9B-458C-9DFE-7E1EB0576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Na koga je momak naišao u šumi?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9253F04-EF5E-4F9A-80B7-157ACBADE2C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hr-HR" dirty="0"/>
          </a:p>
          <a:p>
            <a:r>
              <a:rPr lang="hr-HR" dirty="0"/>
              <a:t>A) na mačku</a:t>
            </a:r>
          </a:p>
          <a:p>
            <a:r>
              <a:rPr lang="hr-HR" dirty="0"/>
              <a:t>B) na zmiju</a:t>
            </a:r>
          </a:p>
          <a:p>
            <a:r>
              <a:rPr lang="hr-HR" dirty="0"/>
              <a:t>C) na psa</a:t>
            </a:r>
          </a:p>
          <a:p>
            <a:r>
              <a:rPr lang="hr-HR" dirty="0"/>
              <a:t>D) na lava</a:t>
            </a:r>
          </a:p>
        </p:txBody>
      </p:sp>
      <p:pic>
        <p:nvPicPr>
          <p:cNvPr id="9" name="Rezervirano mjesto sadržaja 8">
            <a:extLst>
              <a:ext uri="{FF2B5EF4-FFF2-40B4-BE49-F238E27FC236}">
                <a16:creationId xmlns:a16="http://schemas.microsoft.com/office/drawing/2014/main" id="{2626EC64-601A-4CB0-843F-63295E120CA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883966" y="2644882"/>
            <a:ext cx="4518342" cy="3141004"/>
          </a:xfrm>
        </p:spPr>
      </p:pic>
    </p:spTree>
    <p:extLst>
      <p:ext uri="{BB962C8B-B14F-4D97-AF65-F5344CB8AC3E}">
        <p14:creationId xmlns:p14="http://schemas.microsoft.com/office/powerpoint/2010/main" val="21119661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030F909-2E9B-458C-9DFE-7E1EB0576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 kim je živio momak?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9253F04-EF5E-4F9A-80B7-157ACBADE2C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hr-HR"/>
          </a:p>
          <a:p>
            <a:r>
              <a:rPr lang="hr-HR"/>
              <a:t>A</a:t>
            </a:r>
            <a:r>
              <a:rPr lang="hr-HR" dirty="0"/>
              <a:t>) s tetom</a:t>
            </a:r>
          </a:p>
          <a:p>
            <a:r>
              <a:rPr lang="hr-HR" dirty="0"/>
              <a:t>B) s bakom</a:t>
            </a:r>
          </a:p>
          <a:p>
            <a:r>
              <a:rPr lang="hr-HR" dirty="0"/>
              <a:t>C) s majkom</a:t>
            </a:r>
          </a:p>
          <a:p>
            <a:r>
              <a:rPr lang="hr-HR" dirty="0"/>
              <a:t>D) sa sestrom</a:t>
            </a:r>
          </a:p>
        </p:txBody>
      </p:sp>
      <p:pic>
        <p:nvPicPr>
          <p:cNvPr id="6" name="Rezervirano mjesto sadržaja 5">
            <a:extLst>
              <a:ext uri="{FF2B5EF4-FFF2-40B4-BE49-F238E27FC236}">
                <a16:creationId xmlns:a16="http://schemas.microsoft.com/office/drawing/2014/main" id="{CFCF64E6-16D0-49E4-896C-C6B9D172343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11883" y="2449001"/>
            <a:ext cx="3241083" cy="3638574"/>
          </a:xfrm>
        </p:spPr>
      </p:pic>
    </p:spTree>
    <p:extLst>
      <p:ext uri="{BB962C8B-B14F-4D97-AF65-F5344CB8AC3E}">
        <p14:creationId xmlns:p14="http://schemas.microsoft.com/office/powerpoint/2010/main" val="1283019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8DF8857-A968-4646-9C19-8BE9DEA55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Zašto se guja-djevojka željela vjenčati sa sinom?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E903351-5750-4104-98BB-3E87D39A806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hr-HR" dirty="0"/>
          </a:p>
          <a:p>
            <a:r>
              <a:rPr lang="hr-HR" dirty="0"/>
              <a:t>A) Zato što ga je zavoljela.</a:t>
            </a:r>
          </a:p>
          <a:p>
            <a:r>
              <a:rPr lang="hr-HR" dirty="0"/>
              <a:t>B) Zato što se željela osloboditi kletve.</a:t>
            </a:r>
          </a:p>
          <a:p>
            <a:r>
              <a:rPr lang="hr-HR" dirty="0"/>
              <a:t>C) Zato što je sin bio lijep.</a:t>
            </a:r>
          </a:p>
          <a:p>
            <a:endParaRPr lang="hr-HR" dirty="0"/>
          </a:p>
        </p:txBody>
      </p:sp>
      <p:pic>
        <p:nvPicPr>
          <p:cNvPr id="6" name="Rezervirano mjesto sadržaja 5">
            <a:extLst>
              <a:ext uri="{FF2B5EF4-FFF2-40B4-BE49-F238E27FC236}">
                <a16:creationId xmlns:a16="http://schemas.microsoft.com/office/drawing/2014/main" id="{D8F01FD8-5178-439C-A49F-78826D53D2E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94489" y="3345103"/>
            <a:ext cx="4124325" cy="1457485"/>
          </a:xfrm>
        </p:spPr>
      </p:pic>
    </p:spTree>
    <p:extLst>
      <p:ext uri="{BB962C8B-B14F-4D97-AF65-F5344CB8AC3E}">
        <p14:creationId xmlns:p14="http://schemas.microsoft.com/office/powerpoint/2010/main" val="36773503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ski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149</TotalTime>
  <Words>647</Words>
  <Application>Microsoft Office PowerPoint</Application>
  <PresentationFormat>Široki zaslon</PresentationFormat>
  <Paragraphs>163</Paragraphs>
  <Slides>30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30</vt:i4>
      </vt:variant>
    </vt:vector>
  </HeadingPairs>
  <TitlesOfParts>
    <vt:vector size="33" baseType="lpstr">
      <vt:lpstr>Arial</vt:lpstr>
      <vt:lpstr>Garamond</vt:lpstr>
      <vt:lpstr>Organski</vt:lpstr>
      <vt:lpstr>Šuma Striborova i Regoč</vt:lpstr>
      <vt:lpstr>Kako igrati?</vt:lpstr>
      <vt:lpstr>Krenimo!</vt:lpstr>
      <vt:lpstr>Šuma Striborova i Regoč su po vrsti:</vt:lpstr>
      <vt:lpstr>Mjesta radnje su: (izaberi dva odgovora)</vt:lpstr>
      <vt:lpstr>Vrijeme radnje je:</vt:lpstr>
      <vt:lpstr>Na koga je momak naišao u šumi?</vt:lpstr>
      <vt:lpstr>S kim je živio momak?</vt:lpstr>
      <vt:lpstr>Zašto se guja-djevojka željela vjenčati sa sinom?</vt:lpstr>
      <vt:lpstr>Kakva je snaha bila prema baki?</vt:lpstr>
      <vt:lpstr>Što je baka lovila na jezeru?</vt:lpstr>
      <vt:lpstr>Tko je Stribor?</vt:lpstr>
      <vt:lpstr>Tko je poništio čaroliju Šume Striborove? </vt:lpstr>
      <vt:lpstr>Regoč  Tko se igrao na pašnjaku?</vt:lpstr>
      <vt:lpstr>Što je Kosjenka zaželjela bacivši prvi biser?</vt:lpstr>
      <vt:lpstr>Regoč je bio..</vt:lpstr>
      <vt:lpstr>Zašto Kosjenka nije mogla poletjeti?</vt:lpstr>
      <vt:lpstr>Kako je Regoč zaustavio silnu vodu?</vt:lpstr>
      <vt:lpstr>Što je Kosjenka stvorila drugim biserom?</vt:lpstr>
      <vt:lpstr>Što je Regoč radio po čitav dan?</vt:lpstr>
      <vt:lpstr>Zašto je grad Legen bio neobičan?</vt:lpstr>
      <vt:lpstr>Kako se zvao najljepši i najmudriji pastir?</vt:lpstr>
      <vt:lpstr>Što su učinile starješine Ljiljinog sela?</vt:lpstr>
      <vt:lpstr>Zašto je Regoč pobjegao natrag u legen? </vt:lpstr>
      <vt:lpstr>Tko je Kosjenku nosio po svijetu?</vt:lpstr>
      <vt:lpstr>Što se na kraju dogodilo s Kosjenkom?</vt:lpstr>
      <vt:lpstr>Ivana nije živjela u</vt:lpstr>
      <vt:lpstr>Koliko bajki sadrže Priče iz davnine</vt:lpstr>
      <vt:lpstr>Ivanu su zvali:</vt:lpstr>
      <vt:lpstr>Točni odgovori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Šuma Striborova i Regoč</dc:title>
  <dc:creator>Ana</dc:creator>
  <cp:lastModifiedBy>Ana</cp:lastModifiedBy>
  <cp:revision>8</cp:revision>
  <dcterms:created xsi:type="dcterms:W3CDTF">2024-04-25T15:22:47Z</dcterms:created>
  <dcterms:modified xsi:type="dcterms:W3CDTF">2024-05-09T15:32:10Z</dcterms:modified>
</cp:coreProperties>
</file>