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41870-FA01-4C3E-8AD5-11D5AEF28CD6}" v="1" dt="2024-06-30T08:28:07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Horvat" userId="c4236e91-14fd-43a4-ad2b-cc2a21444bf6" providerId="ADAL" clId="{5A641870-FA01-4C3E-8AD5-11D5AEF28CD6}"/>
    <pc:docChg chg="custSel addSld modSld">
      <pc:chgData name="Ivana Horvat" userId="c4236e91-14fd-43a4-ad2b-cc2a21444bf6" providerId="ADAL" clId="{5A641870-FA01-4C3E-8AD5-11D5AEF28CD6}" dt="2024-06-30T08:35:47.329" v="257" actId="20577"/>
      <pc:docMkLst>
        <pc:docMk/>
      </pc:docMkLst>
      <pc:sldChg chg="modSp new mod">
        <pc:chgData name="Ivana Horvat" userId="c4236e91-14fd-43a4-ad2b-cc2a21444bf6" providerId="ADAL" clId="{5A641870-FA01-4C3E-8AD5-11D5AEF28CD6}" dt="2024-06-30T08:29:20.684" v="176" actId="20577"/>
        <pc:sldMkLst>
          <pc:docMk/>
          <pc:sldMk cId="1873935440" sldId="263"/>
        </pc:sldMkLst>
        <pc:spChg chg="mod">
          <ac:chgData name="Ivana Horvat" userId="c4236e91-14fd-43a4-ad2b-cc2a21444bf6" providerId="ADAL" clId="{5A641870-FA01-4C3E-8AD5-11D5AEF28CD6}" dt="2024-06-30T08:24:55.071" v="6" actId="20577"/>
          <ac:spMkLst>
            <pc:docMk/>
            <pc:sldMk cId="1873935440" sldId="263"/>
            <ac:spMk id="2" creationId="{63DFCD96-7F81-A835-F71C-032D35781CC2}"/>
          </ac:spMkLst>
        </pc:spChg>
        <pc:spChg chg="mod">
          <ac:chgData name="Ivana Horvat" userId="c4236e91-14fd-43a4-ad2b-cc2a21444bf6" providerId="ADAL" clId="{5A641870-FA01-4C3E-8AD5-11D5AEF28CD6}" dt="2024-06-30T08:29:20.684" v="176" actId="20577"/>
          <ac:spMkLst>
            <pc:docMk/>
            <pc:sldMk cId="1873935440" sldId="263"/>
            <ac:spMk id="3" creationId="{66CAC9F0-304D-A0EE-48F3-28E8D0107616}"/>
          </ac:spMkLst>
        </pc:spChg>
      </pc:sldChg>
      <pc:sldChg chg="modSp new mod">
        <pc:chgData name="Ivana Horvat" userId="c4236e91-14fd-43a4-ad2b-cc2a21444bf6" providerId="ADAL" clId="{5A641870-FA01-4C3E-8AD5-11D5AEF28CD6}" dt="2024-06-30T08:35:47.329" v="257" actId="20577"/>
        <pc:sldMkLst>
          <pc:docMk/>
          <pc:sldMk cId="2291648570" sldId="264"/>
        </pc:sldMkLst>
        <pc:spChg chg="mod">
          <ac:chgData name="Ivana Horvat" userId="c4236e91-14fd-43a4-ad2b-cc2a21444bf6" providerId="ADAL" clId="{5A641870-FA01-4C3E-8AD5-11D5AEF28CD6}" dt="2024-06-30T08:35:01.943" v="188" actId="20577"/>
          <ac:spMkLst>
            <pc:docMk/>
            <pc:sldMk cId="2291648570" sldId="264"/>
            <ac:spMk id="2" creationId="{6398EBAF-0CAE-DF2E-E3B9-5834DB372F7A}"/>
          </ac:spMkLst>
        </pc:spChg>
        <pc:spChg chg="mod">
          <ac:chgData name="Ivana Horvat" userId="c4236e91-14fd-43a4-ad2b-cc2a21444bf6" providerId="ADAL" clId="{5A641870-FA01-4C3E-8AD5-11D5AEF28CD6}" dt="2024-06-30T08:35:47.329" v="257" actId="20577"/>
          <ac:spMkLst>
            <pc:docMk/>
            <pc:sldMk cId="2291648570" sldId="264"/>
            <ac:spMk id="3" creationId="{895B511E-0C75-3023-7FB8-68740254FD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2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9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90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59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646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9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2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0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5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1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9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8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9670C-3555-466E-817E-BBFDCC4039C6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D69A76-7C25-40EB-BC2C-58B1BA53B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6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16FAE0-A037-4928-90A4-3833F97EEB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>
                <a:effectLst/>
                <a:latin typeface="Times New Roman" panose="02020603050405020304" pitchFamily="18" charset="0"/>
              </a:rPr>
              <a:t>Dokumentacija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</a:rPr>
              <a:t>vezana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</a:rPr>
              <a:t>uz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</a:rPr>
              <a:t>administrativne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</a:rPr>
              <a:t>poslove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u </a:t>
            </a:r>
            <a:r>
              <a:rPr lang="en-US" sz="2800" dirty="0" err="1">
                <a:effectLst/>
                <a:latin typeface="Times New Roman" panose="02020603050405020304" pitchFamily="18" charset="0"/>
              </a:rPr>
              <a:t>zdravstvu</a:t>
            </a:r>
            <a:br>
              <a:rPr lang="en-US" sz="1800" dirty="0">
                <a:effectLst/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9032CF0-298B-40DA-BF5D-D2A9DC62AB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Ivana Horvat, </a:t>
            </a:r>
            <a:r>
              <a:rPr lang="hr-HR" dirty="0" err="1"/>
              <a:t>mag.med.techn</a:t>
            </a:r>
            <a:endParaRPr lang="hr-HR" dirty="0"/>
          </a:p>
          <a:p>
            <a:r>
              <a:rPr lang="hr-HR" dirty="0"/>
              <a:t>Škola za medicinske sestre Vinogradska</a:t>
            </a:r>
          </a:p>
          <a:p>
            <a:r>
              <a:rPr lang="hr-HR" dirty="0"/>
              <a:t>Načela administracije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3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DFCD96-7F81-A835-F71C-032D3578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ISHODI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6CAC9F0-304D-A0EE-48F3-28E8D0107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Razlikovati oblike dokumentacije u zdravstvu</a:t>
            </a:r>
          </a:p>
          <a:p>
            <a:r>
              <a:rPr lang="hr-HR" dirty="0"/>
              <a:t>Navesti primjere tiskanica koje se upotrebljavaju u administraciji</a:t>
            </a:r>
          </a:p>
          <a:p>
            <a:r>
              <a:rPr lang="hr-HR" dirty="0"/>
              <a:t>Razlikovati zakonske propise u području zdravstva</a:t>
            </a:r>
          </a:p>
        </p:txBody>
      </p:sp>
    </p:spTree>
    <p:extLst>
      <p:ext uri="{BB962C8B-B14F-4D97-AF65-F5344CB8AC3E}">
        <p14:creationId xmlns:p14="http://schemas.microsoft.com/office/powerpoint/2010/main" val="187393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27FAD62A-DBD2-4DBC-9247-B3427CE51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1638" y="151440"/>
            <a:ext cx="3251323" cy="4364901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6ACBA9-78E9-460E-A05E-69689681E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sz="2400" i="1" dirty="0"/>
              <a:t>Što nije zapisano , </a:t>
            </a:r>
          </a:p>
          <a:p>
            <a:pPr marL="0" indent="0">
              <a:buNone/>
            </a:pPr>
            <a:r>
              <a:rPr lang="hr-HR" sz="2400" i="1" dirty="0"/>
              <a:t>nije se ni dogodilo</a:t>
            </a:r>
            <a:endParaRPr lang="en-US" sz="2400" i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1AE3174-5F67-47AD-B12D-27B00D861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581" y="544748"/>
            <a:ext cx="3333750" cy="238125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F08AD2F7-BE24-490F-B185-3CC913C7E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3522" y="4736376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47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CCABE6-A73B-4BD2-9DFF-52750C4E7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Dokumentacija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AEAA05-4DC0-4756-8A54-3E00C223F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Papirnati i elektronski oblik</a:t>
            </a:r>
          </a:p>
          <a:p>
            <a:r>
              <a:rPr lang="hr-HR" dirty="0"/>
              <a:t>U svijetu se provode studijski programi iz područja </a:t>
            </a:r>
            <a:r>
              <a:rPr lang="hr-HR" dirty="0" err="1"/>
              <a:t>zdavstvene</a:t>
            </a:r>
            <a:r>
              <a:rPr lang="hr-HR" dirty="0"/>
              <a:t> administracije</a:t>
            </a:r>
          </a:p>
          <a:p>
            <a:r>
              <a:rPr lang="hr-HR" dirty="0"/>
              <a:t>Korist vođenja dokumentacije je i za kvalitetu njege pacijenta i za osoblje i za sustav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6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552351-7958-43C6-B8AA-27496C71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Medicinska dokumentacija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958B7E-A214-444D-B9CE-4C9EC4D7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Medicinska dokumentacija čini glavninu ukupne dokumentacije</a:t>
            </a:r>
          </a:p>
          <a:p>
            <a:r>
              <a:rPr lang="hr-HR" dirty="0"/>
              <a:t>Zdravstveni karton, povijest bolesti, otpusno pismo </a:t>
            </a:r>
            <a:r>
              <a:rPr lang="hr-HR" dirty="0" err="1"/>
              <a:t>itd</a:t>
            </a:r>
            <a:endParaRPr lang="hr-HR" dirty="0"/>
          </a:p>
          <a:p>
            <a:r>
              <a:rPr lang="hr-HR" dirty="0"/>
              <a:t>Osobni zdravstveni karton : primarna zdravstvena zaštita</a:t>
            </a:r>
          </a:p>
          <a:p>
            <a:r>
              <a:rPr lang="hr-HR" dirty="0"/>
              <a:t>Povijest bolesti – dokumentacija o bolničkom liječenju (sadrži anamnezu, nalaz fizikalnog pregleda, medicinsku dijagnozu te tijek bolest, a završava </a:t>
            </a:r>
            <a:r>
              <a:rPr lang="hr-HR" dirty="0" err="1"/>
              <a:t>epikrizom</a:t>
            </a:r>
            <a:r>
              <a:rPr lang="hr-HR" dirty="0"/>
              <a:t> – zaključak o bolesti)</a:t>
            </a:r>
          </a:p>
          <a:p>
            <a:r>
              <a:rPr lang="hr-HR" dirty="0"/>
              <a:t>Otpusno pismo – sažeto otpusno pismo sa preporukama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					ispunjava liječnik</a:t>
            </a:r>
          </a:p>
        </p:txBody>
      </p:sp>
      <p:sp>
        <p:nvSpPr>
          <p:cNvPr id="4" name="Strelica: desno 3">
            <a:extLst>
              <a:ext uri="{FF2B5EF4-FFF2-40B4-BE49-F238E27FC236}">
                <a16:creationId xmlns:a16="http://schemas.microsoft.com/office/drawing/2014/main" id="{5ED1E618-147C-4A7C-99C7-ABE4F8FCB085}"/>
              </a:ext>
            </a:extLst>
          </p:cNvPr>
          <p:cNvSpPr/>
          <p:nvPr/>
        </p:nvSpPr>
        <p:spPr>
          <a:xfrm>
            <a:off x="3657600" y="5096786"/>
            <a:ext cx="715617" cy="397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3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562148-3D26-42DA-A60C-C7F279CDB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Sestrinska dokumentacija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7F55896-3079-4606-8511-EBC97D1DE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Obavezan dio medicinske dokumentacije a ispunjavaju je medicinske sestre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Što sve obuhvaća sestrinska dokumentacija??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21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54C42D-EAD9-47D9-BC30-82F8F43A5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Ostala medicinska dokumentacija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2B14EA-36C4-44C6-B30D-09E3F7678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/>
              <a:t>Protokoli</a:t>
            </a:r>
          </a:p>
          <a:p>
            <a:pPr>
              <a:buFontTx/>
              <a:buChar char="-"/>
            </a:pPr>
            <a:r>
              <a:rPr lang="hr-HR" dirty="0"/>
              <a:t>Narudžbe</a:t>
            </a:r>
          </a:p>
          <a:p>
            <a:pPr>
              <a:buFontTx/>
              <a:buChar char="-"/>
            </a:pPr>
            <a:r>
              <a:rPr lang="hr-HR" dirty="0"/>
              <a:t>Zahtjevnice</a:t>
            </a:r>
          </a:p>
          <a:p>
            <a:pPr>
              <a:buFontTx/>
              <a:buChar char="-"/>
            </a:pPr>
            <a:r>
              <a:rPr lang="hr-HR" dirty="0"/>
              <a:t>Registri pacijenata</a:t>
            </a:r>
          </a:p>
          <a:p>
            <a:pPr>
              <a:buFontTx/>
              <a:buChar char="-"/>
            </a:pPr>
            <a:r>
              <a:rPr lang="hr-HR" dirty="0"/>
              <a:t>Baze usluga</a:t>
            </a:r>
          </a:p>
          <a:p>
            <a:pPr>
              <a:buFontTx/>
              <a:buChar char="-"/>
            </a:pPr>
            <a:r>
              <a:rPr lang="hr-HR" dirty="0"/>
              <a:t>Izvještaj o transfuzijskoj reakciji</a:t>
            </a:r>
          </a:p>
          <a:p>
            <a:pPr>
              <a:buFontTx/>
              <a:buChar char="-"/>
            </a:pPr>
            <a:r>
              <a:rPr lang="hr-HR" dirty="0"/>
              <a:t>ubodni incident </a:t>
            </a:r>
          </a:p>
          <a:p>
            <a:pPr>
              <a:buFontTx/>
              <a:buChar char="-"/>
            </a:pPr>
            <a:r>
              <a:rPr lang="hr-HR" dirty="0"/>
              <a:t>Narudžba za ljekarnu…..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0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98EBAF-0CAE-DF2E-E3B9-5834DB37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5B511E-0C75-3023-7FB8-68740254F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Pretražiti koji sve zakonski propisi postoje….. </a:t>
            </a:r>
            <a:r>
              <a:rPr lang="hr-HR"/>
              <a:t>(10 min)</a:t>
            </a:r>
            <a:endParaRPr lang="hr-HR" dirty="0"/>
          </a:p>
          <a:p>
            <a:r>
              <a:rPr lang="hr-HR" dirty="0"/>
              <a:t>rasprava</a:t>
            </a:r>
          </a:p>
        </p:txBody>
      </p:sp>
    </p:spTree>
    <p:extLst>
      <p:ext uri="{BB962C8B-B14F-4D97-AF65-F5344CB8AC3E}">
        <p14:creationId xmlns:p14="http://schemas.microsoft.com/office/powerpoint/2010/main" val="229164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8F14DE-0C46-419C-BE63-C9215D60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 za ponavljanje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FBA2A5-D7A6-470C-9323-A20C30C7F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Tko ima koristi od dokumentiranja u zdravstvu</a:t>
            </a:r>
          </a:p>
          <a:p>
            <a:r>
              <a:rPr lang="hr-HR" dirty="0"/>
              <a:t>Navedite neke primjere dokumentiranja</a:t>
            </a:r>
          </a:p>
          <a:p>
            <a:r>
              <a:rPr lang="hr-HR" dirty="0"/>
              <a:t>Koje oblike dokumentacije u </a:t>
            </a:r>
            <a:r>
              <a:rPr lang="hr-HR"/>
              <a:t>zdravstvu poznajete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9772538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219</Words>
  <Application>Microsoft Office PowerPoint</Application>
  <PresentationFormat>Široki zaslon</PresentationFormat>
  <Paragraphs>46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Pramen</vt:lpstr>
      <vt:lpstr>Dokumentacija vezana uz administrativne poslove u zdravstvu </vt:lpstr>
      <vt:lpstr>ISHODI</vt:lpstr>
      <vt:lpstr>PowerPoint prezentacija</vt:lpstr>
      <vt:lpstr>Dokumentacija</vt:lpstr>
      <vt:lpstr>Medicinska dokumentacija</vt:lpstr>
      <vt:lpstr>Sestrinska dokumentacija</vt:lpstr>
      <vt:lpstr>Ostala medicinska dokumentacija</vt:lpstr>
      <vt:lpstr>Zadatak</vt:lpstr>
      <vt:lpstr>Pitanja za ponavljanje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Dokumentacija vezana uz administrativne poslove u zdravstvu</dc:title>
  <dc:creator>Antonio Klarić</dc:creator>
  <cp:lastModifiedBy>Ivana Horvat</cp:lastModifiedBy>
  <cp:revision>3</cp:revision>
  <dcterms:created xsi:type="dcterms:W3CDTF">2023-09-25T07:00:30Z</dcterms:created>
  <dcterms:modified xsi:type="dcterms:W3CDTF">2024-06-30T08:35:53Z</dcterms:modified>
</cp:coreProperties>
</file>