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7B9EC-9506-40CF-8584-A274BBD8533C}" v="7" dt="2024-06-30T08:55:18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Horvat" userId="c4236e91-14fd-43a4-ad2b-cc2a21444bf6" providerId="ADAL" clId="{5437B9EC-9506-40CF-8584-A274BBD8533C}"/>
    <pc:docChg chg="undo custSel modSld">
      <pc:chgData name="Ivana Horvat" userId="c4236e91-14fd-43a4-ad2b-cc2a21444bf6" providerId="ADAL" clId="{5437B9EC-9506-40CF-8584-A274BBD8533C}" dt="2024-06-30T08:55:37.155" v="107" actId="26606"/>
      <pc:docMkLst>
        <pc:docMk/>
      </pc:docMkLst>
      <pc:sldChg chg="addSp modSp mod setBg">
        <pc:chgData name="Ivana Horvat" userId="c4236e91-14fd-43a4-ad2b-cc2a21444bf6" providerId="ADAL" clId="{5437B9EC-9506-40CF-8584-A274BBD8533C}" dt="2024-06-30T08:53:25.376" v="80" actId="26606"/>
        <pc:sldMkLst>
          <pc:docMk/>
          <pc:sldMk cId="1509086246" sldId="256"/>
        </pc:sldMkLst>
        <pc:spChg chg="mod">
          <ac:chgData name="Ivana Horvat" userId="c4236e91-14fd-43a4-ad2b-cc2a21444bf6" providerId="ADAL" clId="{5437B9EC-9506-40CF-8584-A274BBD8533C}" dt="2024-06-30T08:53:25.376" v="80" actId="26606"/>
          <ac:spMkLst>
            <pc:docMk/>
            <pc:sldMk cId="1509086246" sldId="256"/>
            <ac:spMk id="2" creationId="{0C8B3FC0-9AE1-D0F2-AAA6-4B42C092D6EC}"/>
          </ac:spMkLst>
        </pc:spChg>
        <pc:spChg chg="mod">
          <ac:chgData name="Ivana Horvat" userId="c4236e91-14fd-43a4-ad2b-cc2a21444bf6" providerId="ADAL" clId="{5437B9EC-9506-40CF-8584-A274BBD8533C}" dt="2024-06-30T08:53:25.376" v="80" actId="26606"/>
          <ac:spMkLst>
            <pc:docMk/>
            <pc:sldMk cId="1509086246" sldId="256"/>
            <ac:spMk id="3" creationId="{EDF9C58C-05E8-33E3-D2EF-D5E91A0B2B61}"/>
          </ac:spMkLst>
        </pc:spChg>
        <pc:spChg chg="add">
          <ac:chgData name="Ivana Horvat" userId="c4236e91-14fd-43a4-ad2b-cc2a21444bf6" providerId="ADAL" clId="{5437B9EC-9506-40CF-8584-A274BBD8533C}" dt="2024-06-30T08:53:25.376" v="80" actId="26606"/>
          <ac:spMkLst>
            <pc:docMk/>
            <pc:sldMk cId="1509086246" sldId="256"/>
            <ac:spMk id="9" creationId="{06DA9DF9-31F7-4056-B42E-878CC92417B8}"/>
          </ac:spMkLst>
        </pc:spChg>
        <pc:picChg chg="add">
          <ac:chgData name="Ivana Horvat" userId="c4236e91-14fd-43a4-ad2b-cc2a21444bf6" providerId="ADAL" clId="{5437B9EC-9506-40CF-8584-A274BBD8533C}" dt="2024-06-30T08:53:25.376" v="80" actId="26606"/>
          <ac:picMkLst>
            <pc:docMk/>
            <pc:sldMk cId="1509086246" sldId="256"/>
            <ac:picMk id="5" creationId="{5BBB0501-37EE-0E79-00A3-C66E25F2A3AB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3:19.700" v="79" actId="26606"/>
        <pc:sldMkLst>
          <pc:docMk/>
          <pc:sldMk cId="3072179799" sldId="257"/>
        </pc:sldMkLst>
        <pc:spChg chg="mod">
          <ac:chgData name="Ivana Horvat" userId="c4236e91-14fd-43a4-ad2b-cc2a21444bf6" providerId="ADAL" clId="{5437B9EC-9506-40CF-8584-A274BBD8533C}" dt="2024-06-30T08:53:19.700" v="79" actId="26606"/>
          <ac:spMkLst>
            <pc:docMk/>
            <pc:sldMk cId="3072179799" sldId="257"/>
            <ac:spMk id="2" creationId="{69FF2CCE-AAA5-E7CD-8C0C-DAFB29D86D28}"/>
          </ac:spMkLst>
        </pc:spChg>
        <pc:spChg chg="del">
          <ac:chgData name="Ivana Horvat" userId="c4236e91-14fd-43a4-ad2b-cc2a21444bf6" providerId="ADAL" clId="{5437B9EC-9506-40CF-8584-A274BBD8533C}" dt="2024-06-30T08:53:16.489" v="78"/>
          <ac:spMkLst>
            <pc:docMk/>
            <pc:sldMk cId="3072179799" sldId="257"/>
            <ac:spMk id="3" creationId="{109DACDC-71F0-78B3-62BA-DA848D95D9C0}"/>
          </ac:spMkLst>
        </pc:spChg>
        <pc:spChg chg="add">
          <ac:chgData name="Ivana Horvat" userId="c4236e91-14fd-43a4-ad2b-cc2a21444bf6" providerId="ADAL" clId="{5437B9EC-9506-40CF-8584-A274BBD8533C}" dt="2024-06-30T08:53:19.700" v="79" actId="26606"/>
          <ac:spMkLst>
            <pc:docMk/>
            <pc:sldMk cId="3072179799" sldId="257"/>
            <ac:spMk id="9" creationId="{89A320C9-9735-4D13-8279-C1C674841392}"/>
          </ac:spMkLst>
        </pc:spChg>
        <pc:spChg chg="add">
          <ac:chgData name="Ivana Horvat" userId="c4236e91-14fd-43a4-ad2b-cc2a21444bf6" providerId="ADAL" clId="{5437B9EC-9506-40CF-8584-A274BBD8533C}" dt="2024-06-30T08:53:19.700" v="79" actId="26606"/>
          <ac:spMkLst>
            <pc:docMk/>
            <pc:sldMk cId="3072179799" sldId="257"/>
            <ac:spMk id="11" creationId="{92544CF4-9B52-4A7B-A4B3-88C72729B77D}"/>
          </ac:spMkLst>
        </pc:spChg>
        <pc:spChg chg="add">
          <ac:chgData name="Ivana Horvat" userId="c4236e91-14fd-43a4-ad2b-cc2a21444bf6" providerId="ADAL" clId="{5437B9EC-9506-40CF-8584-A274BBD8533C}" dt="2024-06-30T08:53:19.700" v="79" actId="26606"/>
          <ac:spMkLst>
            <pc:docMk/>
            <pc:sldMk cId="3072179799" sldId="257"/>
            <ac:spMk id="13" creationId="{E75862C5-5C00-4421-BC7B-9B7B86DBC80D}"/>
          </ac:spMkLst>
        </pc:spChg>
        <pc:spChg chg="add">
          <ac:chgData name="Ivana Horvat" userId="c4236e91-14fd-43a4-ad2b-cc2a21444bf6" providerId="ADAL" clId="{5437B9EC-9506-40CF-8584-A274BBD8533C}" dt="2024-06-30T08:53:19.700" v="79" actId="26606"/>
          <ac:spMkLst>
            <pc:docMk/>
            <pc:sldMk cId="3072179799" sldId="257"/>
            <ac:spMk id="15" creationId="{089440EF-9BE9-4AE9-8C28-00B02296CDB6}"/>
          </ac:spMkLst>
        </pc:spChg>
        <pc:graphicFrameChg chg="add mod modGraphic">
          <ac:chgData name="Ivana Horvat" userId="c4236e91-14fd-43a4-ad2b-cc2a21444bf6" providerId="ADAL" clId="{5437B9EC-9506-40CF-8584-A274BBD8533C}" dt="2024-06-30T08:53:19.700" v="79" actId="26606"/>
          <ac:graphicFrameMkLst>
            <pc:docMk/>
            <pc:sldMk cId="3072179799" sldId="257"/>
            <ac:graphicFrameMk id="4" creationId="{31720BFF-819D-96DB-D41C-DC95750E6E0E}"/>
          </ac:graphicFrameMkLst>
        </pc:graphicFrameChg>
      </pc:sldChg>
      <pc:sldChg chg="addSp delSp modSp mod setBg">
        <pc:chgData name="Ivana Horvat" userId="c4236e91-14fd-43a4-ad2b-cc2a21444bf6" providerId="ADAL" clId="{5437B9EC-9506-40CF-8584-A274BBD8533C}" dt="2024-06-30T08:53:35.421" v="85" actId="26606"/>
        <pc:sldMkLst>
          <pc:docMk/>
          <pc:sldMk cId="3036084816" sldId="258"/>
        </pc:sldMkLst>
        <pc:spChg chg="mod">
          <ac:chgData name="Ivana Horvat" userId="c4236e91-14fd-43a4-ad2b-cc2a21444bf6" providerId="ADAL" clId="{5437B9EC-9506-40CF-8584-A274BBD8533C}" dt="2024-06-30T08:53:35.421" v="85" actId="26606"/>
          <ac:spMkLst>
            <pc:docMk/>
            <pc:sldMk cId="3036084816" sldId="258"/>
            <ac:spMk id="2" creationId="{F2989E0E-2570-D504-0C5A-BDE8554DFF2C}"/>
          </ac:spMkLst>
        </pc:spChg>
        <pc:spChg chg="del mod">
          <ac:chgData name="Ivana Horvat" userId="c4236e91-14fd-43a4-ad2b-cc2a21444bf6" providerId="ADAL" clId="{5437B9EC-9506-40CF-8584-A274BBD8533C}" dt="2024-06-30T08:53:35.421" v="85" actId="26606"/>
          <ac:spMkLst>
            <pc:docMk/>
            <pc:sldMk cId="3036084816" sldId="258"/>
            <ac:spMk id="3" creationId="{D44CE375-33E2-438A-7E11-C4074D98DFE0}"/>
          </ac:spMkLst>
        </pc:spChg>
        <pc:spChg chg="add del">
          <ac:chgData name="Ivana Horvat" userId="c4236e91-14fd-43a4-ad2b-cc2a21444bf6" providerId="ADAL" clId="{5437B9EC-9506-40CF-8584-A274BBD8533C}" dt="2024-06-30T08:53:33.569" v="82" actId="26606"/>
          <ac:spMkLst>
            <pc:docMk/>
            <pc:sldMk cId="3036084816" sldId="258"/>
            <ac:spMk id="9" creationId="{D009D6D5-DAC2-4A8B-A17A-E206B9012D09}"/>
          </ac:spMkLst>
        </pc:spChg>
        <pc:spChg chg="add">
          <ac:chgData name="Ivana Horvat" userId="c4236e91-14fd-43a4-ad2b-cc2a21444bf6" providerId="ADAL" clId="{5437B9EC-9506-40CF-8584-A274BBD8533C}" dt="2024-06-30T08:53:35.421" v="85" actId="26606"/>
          <ac:spMkLst>
            <pc:docMk/>
            <pc:sldMk cId="3036084816" sldId="258"/>
            <ac:spMk id="10" creationId="{D1D34770-47A8-402C-AF23-2B653F2D88C1}"/>
          </ac:spMkLst>
        </pc:spChg>
        <pc:spChg chg="add del">
          <ac:chgData name="Ivana Horvat" userId="c4236e91-14fd-43a4-ad2b-cc2a21444bf6" providerId="ADAL" clId="{5437B9EC-9506-40CF-8584-A274BBD8533C}" dt="2024-06-30T08:53:35.406" v="84" actId="26606"/>
          <ac:spMkLst>
            <pc:docMk/>
            <pc:sldMk cId="3036084816" sldId="258"/>
            <ac:spMk id="11" creationId="{E81BF4F6-F2CF-4984-9D14-D6966D92F99F}"/>
          </ac:spMkLst>
        </pc:spChg>
        <pc:spChg chg="add del">
          <ac:chgData name="Ivana Horvat" userId="c4236e91-14fd-43a4-ad2b-cc2a21444bf6" providerId="ADAL" clId="{5437B9EC-9506-40CF-8584-A274BBD8533C}" dt="2024-06-30T08:53:35.406" v="84" actId="26606"/>
          <ac:spMkLst>
            <pc:docMk/>
            <pc:sldMk cId="3036084816" sldId="258"/>
            <ac:spMk id="12" creationId="{C0763A76-9F1C-4FC5-82B7-DD475DA461B2}"/>
          </ac:spMkLst>
        </pc:spChg>
        <pc:graphicFrameChg chg="add">
          <ac:chgData name="Ivana Horvat" userId="c4236e91-14fd-43a4-ad2b-cc2a21444bf6" providerId="ADAL" clId="{5437B9EC-9506-40CF-8584-A274BBD8533C}" dt="2024-06-30T08:53:35.421" v="85" actId="26606"/>
          <ac:graphicFrameMkLst>
            <pc:docMk/>
            <pc:sldMk cId="3036084816" sldId="258"/>
            <ac:graphicFrameMk id="15" creationId="{63CAC665-C526-9AD1-B227-594FF2BABCE9}"/>
          </ac:graphicFrameMkLst>
        </pc:graphicFrameChg>
        <pc:picChg chg="add del">
          <ac:chgData name="Ivana Horvat" userId="c4236e91-14fd-43a4-ad2b-cc2a21444bf6" providerId="ADAL" clId="{5437B9EC-9506-40CF-8584-A274BBD8533C}" dt="2024-06-30T08:53:33.569" v="82" actId="26606"/>
          <ac:picMkLst>
            <pc:docMk/>
            <pc:sldMk cId="3036084816" sldId="258"/>
            <ac:picMk id="5" creationId="{26C2EB36-24DC-1BC1-F18B-BB043E474E5D}"/>
          </ac:picMkLst>
        </pc:picChg>
        <pc:picChg chg="add">
          <ac:chgData name="Ivana Horvat" userId="c4236e91-14fd-43a4-ad2b-cc2a21444bf6" providerId="ADAL" clId="{5437B9EC-9506-40CF-8584-A274BBD8533C}" dt="2024-06-30T08:53:35.421" v="85" actId="26606"/>
          <ac:picMkLst>
            <pc:docMk/>
            <pc:sldMk cId="3036084816" sldId="258"/>
            <ac:picMk id="6" creationId="{F2944302-99D7-C7CA-BCEC-4BF425E87008}"/>
          </ac:picMkLst>
        </pc:picChg>
        <pc:picChg chg="add del">
          <ac:chgData name="Ivana Horvat" userId="c4236e91-14fd-43a4-ad2b-cc2a21444bf6" providerId="ADAL" clId="{5437B9EC-9506-40CF-8584-A274BBD8533C}" dt="2024-06-30T08:53:35.406" v="84" actId="26606"/>
          <ac:picMkLst>
            <pc:docMk/>
            <pc:sldMk cId="3036084816" sldId="258"/>
            <ac:picMk id="13" creationId="{E796C9CD-3605-A278-6C98-6E9042386F1A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3:39.712" v="86" actId="26606"/>
        <pc:sldMkLst>
          <pc:docMk/>
          <pc:sldMk cId="896862040" sldId="259"/>
        </pc:sldMkLst>
        <pc:spChg chg="mod">
          <ac:chgData name="Ivana Horvat" userId="c4236e91-14fd-43a4-ad2b-cc2a21444bf6" providerId="ADAL" clId="{5437B9EC-9506-40CF-8584-A274BBD8533C}" dt="2024-06-30T08:53:39.712" v="86" actId="26606"/>
          <ac:spMkLst>
            <pc:docMk/>
            <pc:sldMk cId="896862040" sldId="259"/>
            <ac:spMk id="2" creationId="{F6F10024-5371-26C6-BF90-0F4F1844E4D4}"/>
          </ac:spMkLst>
        </pc:spChg>
        <pc:spChg chg="del">
          <ac:chgData name="Ivana Horvat" userId="c4236e91-14fd-43a4-ad2b-cc2a21444bf6" providerId="ADAL" clId="{5437B9EC-9506-40CF-8584-A274BBD8533C}" dt="2024-06-30T08:53:39.712" v="86" actId="26606"/>
          <ac:spMkLst>
            <pc:docMk/>
            <pc:sldMk cId="896862040" sldId="259"/>
            <ac:spMk id="3" creationId="{F00ABC42-8F04-F07B-60DE-4D27D332D2B5}"/>
          </ac:spMkLst>
        </pc:spChg>
        <pc:spChg chg="add">
          <ac:chgData name="Ivana Horvat" userId="c4236e91-14fd-43a4-ad2b-cc2a21444bf6" providerId="ADAL" clId="{5437B9EC-9506-40CF-8584-A274BBD8533C}" dt="2024-06-30T08:53:39.712" v="86" actId="26606"/>
          <ac:spMkLst>
            <pc:docMk/>
            <pc:sldMk cId="896862040" sldId="259"/>
            <ac:spMk id="10" creationId="{D1D34770-47A8-402C-AF23-2B653F2D88C1}"/>
          </ac:spMkLst>
        </pc:spChg>
        <pc:graphicFrameChg chg="add">
          <ac:chgData name="Ivana Horvat" userId="c4236e91-14fd-43a4-ad2b-cc2a21444bf6" providerId="ADAL" clId="{5437B9EC-9506-40CF-8584-A274BBD8533C}" dt="2024-06-30T08:53:39.712" v="86" actId="26606"/>
          <ac:graphicFrameMkLst>
            <pc:docMk/>
            <pc:sldMk cId="896862040" sldId="259"/>
            <ac:graphicFrameMk id="5" creationId="{6A41FF48-D018-820F-D9B1-66FEF7AE35DE}"/>
          </ac:graphicFrameMkLst>
        </pc:graphicFrameChg>
        <pc:picChg chg="add">
          <ac:chgData name="Ivana Horvat" userId="c4236e91-14fd-43a4-ad2b-cc2a21444bf6" providerId="ADAL" clId="{5437B9EC-9506-40CF-8584-A274BBD8533C}" dt="2024-06-30T08:53:39.712" v="86" actId="26606"/>
          <ac:picMkLst>
            <pc:docMk/>
            <pc:sldMk cId="896862040" sldId="259"/>
            <ac:picMk id="6" creationId="{A2CF3A89-B46A-1004-D52B-4A70908B6E86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3:44.447" v="87" actId="26606"/>
        <pc:sldMkLst>
          <pc:docMk/>
          <pc:sldMk cId="1732467563" sldId="260"/>
        </pc:sldMkLst>
        <pc:spChg chg="mod">
          <ac:chgData name="Ivana Horvat" userId="c4236e91-14fd-43a4-ad2b-cc2a21444bf6" providerId="ADAL" clId="{5437B9EC-9506-40CF-8584-A274BBD8533C}" dt="2024-06-30T08:53:44.447" v="87" actId="26606"/>
          <ac:spMkLst>
            <pc:docMk/>
            <pc:sldMk cId="1732467563" sldId="260"/>
            <ac:spMk id="2" creationId="{C2F33B5E-D991-9EC1-740B-BA3212E73885}"/>
          </ac:spMkLst>
        </pc:spChg>
        <pc:spChg chg="del">
          <ac:chgData name="Ivana Horvat" userId="c4236e91-14fd-43a4-ad2b-cc2a21444bf6" providerId="ADAL" clId="{5437B9EC-9506-40CF-8584-A274BBD8533C}" dt="2024-06-30T08:53:44.447" v="87" actId="26606"/>
          <ac:spMkLst>
            <pc:docMk/>
            <pc:sldMk cId="1732467563" sldId="260"/>
            <ac:spMk id="3" creationId="{5DF70FF6-9DF1-E57C-BE6D-BCB4A9D0E23C}"/>
          </ac:spMkLst>
        </pc:spChg>
        <pc:spChg chg="add">
          <ac:chgData name="Ivana Horvat" userId="c4236e91-14fd-43a4-ad2b-cc2a21444bf6" providerId="ADAL" clId="{5437B9EC-9506-40CF-8584-A274BBD8533C}" dt="2024-06-30T08:53:44.447" v="87" actId="26606"/>
          <ac:spMkLst>
            <pc:docMk/>
            <pc:sldMk cId="1732467563" sldId="260"/>
            <ac:spMk id="10" creationId="{D1D34770-47A8-402C-AF23-2B653F2D88C1}"/>
          </ac:spMkLst>
        </pc:spChg>
        <pc:graphicFrameChg chg="add">
          <ac:chgData name="Ivana Horvat" userId="c4236e91-14fd-43a4-ad2b-cc2a21444bf6" providerId="ADAL" clId="{5437B9EC-9506-40CF-8584-A274BBD8533C}" dt="2024-06-30T08:53:44.447" v="87" actId="26606"/>
          <ac:graphicFrameMkLst>
            <pc:docMk/>
            <pc:sldMk cId="1732467563" sldId="260"/>
            <ac:graphicFrameMk id="5" creationId="{3976F925-B51C-6B3E-840A-1F488D4BE9DF}"/>
          </ac:graphicFrameMkLst>
        </pc:graphicFrameChg>
        <pc:picChg chg="add">
          <ac:chgData name="Ivana Horvat" userId="c4236e91-14fd-43a4-ad2b-cc2a21444bf6" providerId="ADAL" clId="{5437B9EC-9506-40CF-8584-A274BBD8533C}" dt="2024-06-30T08:53:44.447" v="87" actId="26606"/>
          <ac:picMkLst>
            <pc:docMk/>
            <pc:sldMk cId="1732467563" sldId="260"/>
            <ac:picMk id="6" creationId="{432B081B-C625-7665-F878-E73B2374E833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3:49.475" v="88" actId="26606"/>
        <pc:sldMkLst>
          <pc:docMk/>
          <pc:sldMk cId="1303562024" sldId="261"/>
        </pc:sldMkLst>
        <pc:spChg chg="mod">
          <ac:chgData name="Ivana Horvat" userId="c4236e91-14fd-43a4-ad2b-cc2a21444bf6" providerId="ADAL" clId="{5437B9EC-9506-40CF-8584-A274BBD8533C}" dt="2024-06-30T08:53:49.475" v="88" actId="26606"/>
          <ac:spMkLst>
            <pc:docMk/>
            <pc:sldMk cId="1303562024" sldId="261"/>
            <ac:spMk id="2" creationId="{E8AB9675-D858-7548-449F-15DD4D67DF07}"/>
          </ac:spMkLst>
        </pc:spChg>
        <pc:spChg chg="del">
          <ac:chgData name="Ivana Horvat" userId="c4236e91-14fd-43a4-ad2b-cc2a21444bf6" providerId="ADAL" clId="{5437B9EC-9506-40CF-8584-A274BBD8533C}" dt="2024-06-30T08:53:49.475" v="88" actId="26606"/>
          <ac:spMkLst>
            <pc:docMk/>
            <pc:sldMk cId="1303562024" sldId="261"/>
            <ac:spMk id="3" creationId="{BEBA4D83-7E9F-14B3-3945-6143BE8F4872}"/>
          </ac:spMkLst>
        </pc:spChg>
        <pc:spChg chg="add">
          <ac:chgData name="Ivana Horvat" userId="c4236e91-14fd-43a4-ad2b-cc2a21444bf6" providerId="ADAL" clId="{5437B9EC-9506-40CF-8584-A274BBD8533C}" dt="2024-06-30T08:53:49.475" v="88" actId="26606"/>
          <ac:spMkLst>
            <pc:docMk/>
            <pc:sldMk cId="1303562024" sldId="261"/>
            <ac:spMk id="10" creationId="{D1D34770-47A8-402C-AF23-2B653F2D88C1}"/>
          </ac:spMkLst>
        </pc:spChg>
        <pc:graphicFrameChg chg="add">
          <ac:chgData name="Ivana Horvat" userId="c4236e91-14fd-43a4-ad2b-cc2a21444bf6" providerId="ADAL" clId="{5437B9EC-9506-40CF-8584-A274BBD8533C}" dt="2024-06-30T08:53:49.475" v="88" actId="26606"/>
          <ac:graphicFrameMkLst>
            <pc:docMk/>
            <pc:sldMk cId="1303562024" sldId="261"/>
            <ac:graphicFrameMk id="5" creationId="{F9E2B63F-9631-A1F4-49D4-3969CE26E829}"/>
          </ac:graphicFrameMkLst>
        </pc:graphicFrameChg>
        <pc:picChg chg="add">
          <ac:chgData name="Ivana Horvat" userId="c4236e91-14fd-43a4-ad2b-cc2a21444bf6" providerId="ADAL" clId="{5437B9EC-9506-40CF-8584-A274BBD8533C}" dt="2024-06-30T08:53:49.475" v="88" actId="26606"/>
          <ac:picMkLst>
            <pc:docMk/>
            <pc:sldMk cId="1303562024" sldId="261"/>
            <ac:picMk id="6" creationId="{48AB368B-DFDF-FA7C-2E02-A0D584F54240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5:18.419" v="101" actId="113"/>
        <pc:sldMkLst>
          <pc:docMk/>
          <pc:sldMk cId="4148002492" sldId="262"/>
        </pc:sldMkLst>
        <pc:spChg chg="mod">
          <ac:chgData name="Ivana Horvat" userId="c4236e91-14fd-43a4-ad2b-cc2a21444bf6" providerId="ADAL" clId="{5437B9EC-9506-40CF-8584-A274BBD8533C}" dt="2024-06-30T08:53:59.836" v="93" actId="26606"/>
          <ac:spMkLst>
            <pc:docMk/>
            <pc:sldMk cId="4148002492" sldId="262"/>
            <ac:spMk id="2" creationId="{94D03E51-3F62-A0E1-BD8E-B88C5EE9ED83}"/>
          </ac:spMkLst>
        </pc:spChg>
        <pc:spChg chg="add del">
          <ac:chgData name="Ivana Horvat" userId="c4236e91-14fd-43a4-ad2b-cc2a21444bf6" providerId="ADAL" clId="{5437B9EC-9506-40CF-8584-A274BBD8533C}" dt="2024-06-30T08:53:59.836" v="93" actId="26606"/>
          <ac:spMkLst>
            <pc:docMk/>
            <pc:sldMk cId="4148002492" sldId="262"/>
            <ac:spMk id="3" creationId="{95508D2A-DB11-931C-3F6E-F7AEA9DE5A26}"/>
          </ac:spMkLst>
        </pc:spChg>
        <pc:spChg chg="add del">
          <ac:chgData name="Ivana Horvat" userId="c4236e91-14fd-43a4-ad2b-cc2a21444bf6" providerId="ADAL" clId="{5437B9EC-9506-40CF-8584-A274BBD8533C}" dt="2024-06-30T08:53:58.114" v="90" actId="26606"/>
          <ac:spMkLst>
            <pc:docMk/>
            <pc:sldMk cId="4148002492" sldId="262"/>
            <ac:spMk id="10" creationId="{60E9A6ED-B880-44EA-8D60-C9D3C82CCBD2}"/>
          </ac:spMkLst>
        </pc:spChg>
        <pc:spChg chg="add del">
          <ac:chgData name="Ivana Horvat" userId="c4236e91-14fd-43a4-ad2b-cc2a21444bf6" providerId="ADAL" clId="{5437B9EC-9506-40CF-8584-A274BBD8533C}" dt="2024-06-30T08:53:59.789" v="92" actId="26606"/>
          <ac:spMkLst>
            <pc:docMk/>
            <pc:sldMk cId="4148002492" sldId="262"/>
            <ac:spMk id="12" creationId="{D1D34770-47A8-402C-AF23-2B653F2D88C1}"/>
          </ac:spMkLst>
        </pc:spChg>
        <pc:spChg chg="add del">
          <ac:chgData name="Ivana Horvat" userId="c4236e91-14fd-43a4-ad2b-cc2a21444bf6" providerId="ADAL" clId="{5437B9EC-9506-40CF-8584-A274BBD8533C}" dt="2024-06-30T08:54:09.753" v="94" actId="26606"/>
          <ac:spMkLst>
            <pc:docMk/>
            <pc:sldMk cId="4148002492" sldId="262"/>
            <ac:spMk id="16" creationId="{60E9A6ED-B880-44EA-8D60-C9D3C82CCBD2}"/>
          </ac:spMkLst>
        </pc:spChg>
        <pc:spChg chg="add">
          <ac:chgData name="Ivana Horvat" userId="c4236e91-14fd-43a4-ad2b-cc2a21444bf6" providerId="ADAL" clId="{5437B9EC-9506-40CF-8584-A274BBD8533C}" dt="2024-06-30T08:54:09.753" v="94" actId="26606"/>
          <ac:spMkLst>
            <pc:docMk/>
            <pc:sldMk cId="4148002492" sldId="262"/>
            <ac:spMk id="23" creationId="{60E9A6ED-B880-44EA-8D60-C9D3C82CCBD2}"/>
          </ac:spMkLst>
        </pc:spChg>
        <pc:graphicFrameChg chg="add del">
          <ac:chgData name="Ivana Horvat" userId="c4236e91-14fd-43a4-ad2b-cc2a21444bf6" providerId="ADAL" clId="{5437B9EC-9506-40CF-8584-A274BBD8533C}" dt="2024-06-30T08:53:58.114" v="90" actId="26606"/>
          <ac:graphicFrameMkLst>
            <pc:docMk/>
            <pc:sldMk cId="4148002492" sldId="262"/>
            <ac:graphicFrameMk id="5" creationId="{278FCB77-5119-76DB-CDA6-0B0D0731450E}"/>
          </ac:graphicFrameMkLst>
        </pc:graphicFrameChg>
        <pc:graphicFrameChg chg="add del">
          <ac:chgData name="Ivana Horvat" userId="c4236e91-14fd-43a4-ad2b-cc2a21444bf6" providerId="ADAL" clId="{5437B9EC-9506-40CF-8584-A274BBD8533C}" dt="2024-06-30T08:53:59.789" v="92" actId="26606"/>
          <ac:graphicFrameMkLst>
            <pc:docMk/>
            <pc:sldMk cId="4148002492" sldId="262"/>
            <ac:graphicFrameMk id="14" creationId="{554D97A7-7AE3-F6A5-F300-14554A2C16E3}"/>
          </ac:graphicFrameMkLst>
        </pc:graphicFrameChg>
        <pc:graphicFrameChg chg="add mod modGraphic">
          <ac:chgData name="Ivana Horvat" userId="c4236e91-14fd-43a4-ad2b-cc2a21444bf6" providerId="ADAL" clId="{5437B9EC-9506-40CF-8584-A274BBD8533C}" dt="2024-06-30T08:55:18.419" v="101" actId="113"/>
          <ac:graphicFrameMkLst>
            <pc:docMk/>
            <pc:sldMk cId="4148002492" sldId="262"/>
            <ac:graphicFrameMk id="18" creationId="{278FCB77-5119-76DB-CDA6-0B0D0731450E}"/>
          </ac:graphicFrameMkLst>
        </pc:graphicFrameChg>
        <pc:picChg chg="add del">
          <ac:chgData name="Ivana Horvat" userId="c4236e91-14fd-43a4-ad2b-cc2a21444bf6" providerId="ADAL" clId="{5437B9EC-9506-40CF-8584-A274BBD8533C}" dt="2024-06-30T08:53:58.114" v="90" actId="26606"/>
          <ac:picMkLst>
            <pc:docMk/>
            <pc:sldMk cId="4148002492" sldId="262"/>
            <ac:picMk id="6" creationId="{026D124C-D5AB-205C-86DC-EA96C8F0C0D5}"/>
          </ac:picMkLst>
        </pc:picChg>
        <pc:picChg chg="add del">
          <ac:chgData name="Ivana Horvat" userId="c4236e91-14fd-43a4-ad2b-cc2a21444bf6" providerId="ADAL" clId="{5437B9EC-9506-40CF-8584-A274BBD8533C}" dt="2024-06-30T08:53:59.789" v="92" actId="26606"/>
          <ac:picMkLst>
            <pc:docMk/>
            <pc:sldMk cId="4148002492" sldId="262"/>
            <ac:picMk id="13" creationId="{9EFD4A11-F00D-CB88-297A-124FFA79A031}"/>
          </ac:picMkLst>
        </pc:picChg>
        <pc:picChg chg="add mod">
          <ac:chgData name="Ivana Horvat" userId="c4236e91-14fd-43a4-ad2b-cc2a21444bf6" providerId="ADAL" clId="{5437B9EC-9506-40CF-8584-A274BBD8533C}" dt="2024-06-30T08:54:09.753" v="94" actId="26606"/>
          <ac:picMkLst>
            <pc:docMk/>
            <pc:sldMk cId="4148002492" sldId="262"/>
            <ac:picMk id="17" creationId="{026D124C-D5AB-205C-86DC-EA96C8F0C0D5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5:30.142" v="104" actId="26606"/>
        <pc:sldMkLst>
          <pc:docMk/>
          <pc:sldMk cId="1988652726" sldId="263"/>
        </pc:sldMkLst>
        <pc:spChg chg="mod">
          <ac:chgData name="Ivana Horvat" userId="c4236e91-14fd-43a4-ad2b-cc2a21444bf6" providerId="ADAL" clId="{5437B9EC-9506-40CF-8584-A274BBD8533C}" dt="2024-06-30T08:55:30.142" v="104" actId="26606"/>
          <ac:spMkLst>
            <pc:docMk/>
            <pc:sldMk cId="1988652726" sldId="263"/>
            <ac:spMk id="2" creationId="{B2EE690A-C53A-C0BE-1D85-6DE361C1EFB2}"/>
          </ac:spMkLst>
        </pc:spChg>
        <pc:spChg chg="del mod">
          <ac:chgData name="Ivana Horvat" userId="c4236e91-14fd-43a4-ad2b-cc2a21444bf6" providerId="ADAL" clId="{5437B9EC-9506-40CF-8584-A274BBD8533C}" dt="2024-06-30T08:55:30.142" v="104" actId="26606"/>
          <ac:spMkLst>
            <pc:docMk/>
            <pc:sldMk cId="1988652726" sldId="263"/>
            <ac:spMk id="3" creationId="{21923C48-1051-1444-248A-47508B003245}"/>
          </ac:spMkLst>
        </pc:spChg>
        <pc:spChg chg="add del">
          <ac:chgData name="Ivana Horvat" userId="c4236e91-14fd-43a4-ad2b-cc2a21444bf6" providerId="ADAL" clId="{5437B9EC-9506-40CF-8584-A274BBD8533C}" dt="2024-06-30T08:55:30.106" v="103" actId="26606"/>
          <ac:spMkLst>
            <pc:docMk/>
            <pc:sldMk cId="1988652726" sldId="263"/>
            <ac:spMk id="9" creationId="{D1D34770-47A8-402C-AF23-2B653F2D88C1}"/>
          </ac:spMkLst>
        </pc:spChg>
        <pc:spChg chg="add">
          <ac:chgData name="Ivana Horvat" userId="c4236e91-14fd-43a4-ad2b-cc2a21444bf6" providerId="ADAL" clId="{5437B9EC-9506-40CF-8584-A274BBD8533C}" dt="2024-06-30T08:55:30.142" v="104" actId="26606"/>
          <ac:spMkLst>
            <pc:docMk/>
            <pc:sldMk cId="1988652726" sldId="263"/>
            <ac:spMk id="10" creationId="{D93394DA-E684-47C2-9020-13225823F40A}"/>
          </ac:spMkLst>
        </pc:spChg>
        <pc:graphicFrameChg chg="add">
          <ac:chgData name="Ivana Horvat" userId="c4236e91-14fd-43a4-ad2b-cc2a21444bf6" providerId="ADAL" clId="{5437B9EC-9506-40CF-8584-A274BBD8533C}" dt="2024-06-30T08:55:30.142" v="104" actId="26606"/>
          <ac:graphicFrameMkLst>
            <pc:docMk/>
            <pc:sldMk cId="1988652726" sldId="263"/>
            <ac:graphicFrameMk id="11" creationId="{0BDE26AF-DB9A-E58D-600A-7750C0BC0683}"/>
          </ac:graphicFrameMkLst>
        </pc:graphicFrameChg>
        <pc:picChg chg="add del">
          <ac:chgData name="Ivana Horvat" userId="c4236e91-14fd-43a4-ad2b-cc2a21444bf6" providerId="ADAL" clId="{5437B9EC-9506-40CF-8584-A274BBD8533C}" dt="2024-06-30T08:55:30.106" v="103" actId="26606"/>
          <ac:picMkLst>
            <pc:docMk/>
            <pc:sldMk cId="1988652726" sldId="263"/>
            <ac:picMk id="5" creationId="{8A9FA871-C030-5A6E-E17A-61A63C00A7BD}"/>
          </ac:picMkLst>
        </pc:picChg>
        <pc:picChg chg="add">
          <ac:chgData name="Ivana Horvat" userId="c4236e91-14fd-43a4-ad2b-cc2a21444bf6" providerId="ADAL" clId="{5437B9EC-9506-40CF-8584-A274BBD8533C}" dt="2024-06-30T08:55:30.142" v="104" actId="26606"/>
          <ac:picMkLst>
            <pc:docMk/>
            <pc:sldMk cId="1988652726" sldId="263"/>
            <ac:picMk id="6" creationId="{55B23197-DDB6-3AC4-9A84-74ED86B6DAD4}"/>
          </ac:picMkLst>
        </pc:picChg>
      </pc:sldChg>
      <pc:sldChg chg="addSp delSp modSp mod setBg">
        <pc:chgData name="Ivana Horvat" userId="c4236e91-14fd-43a4-ad2b-cc2a21444bf6" providerId="ADAL" clId="{5437B9EC-9506-40CF-8584-A274BBD8533C}" dt="2024-06-30T08:55:37.155" v="107" actId="26606"/>
        <pc:sldMkLst>
          <pc:docMk/>
          <pc:sldMk cId="3473078818" sldId="264"/>
        </pc:sldMkLst>
        <pc:spChg chg="mod">
          <ac:chgData name="Ivana Horvat" userId="c4236e91-14fd-43a4-ad2b-cc2a21444bf6" providerId="ADAL" clId="{5437B9EC-9506-40CF-8584-A274BBD8533C}" dt="2024-06-30T08:55:37.155" v="107" actId="26606"/>
          <ac:spMkLst>
            <pc:docMk/>
            <pc:sldMk cId="3473078818" sldId="264"/>
            <ac:spMk id="2" creationId="{B73675EE-30EA-785E-8C7C-B3F149298CA5}"/>
          </ac:spMkLst>
        </pc:spChg>
        <pc:spChg chg="add del">
          <ac:chgData name="Ivana Horvat" userId="c4236e91-14fd-43a4-ad2b-cc2a21444bf6" providerId="ADAL" clId="{5437B9EC-9506-40CF-8584-A274BBD8533C}" dt="2024-06-30T08:55:37.155" v="107" actId="26606"/>
          <ac:spMkLst>
            <pc:docMk/>
            <pc:sldMk cId="3473078818" sldId="264"/>
            <ac:spMk id="3" creationId="{37D0AD5D-00AE-BE39-0A0D-4071C64701C6}"/>
          </ac:spMkLst>
        </pc:spChg>
        <pc:spChg chg="add">
          <ac:chgData name="Ivana Horvat" userId="c4236e91-14fd-43a4-ad2b-cc2a21444bf6" providerId="ADAL" clId="{5437B9EC-9506-40CF-8584-A274BBD8533C}" dt="2024-06-30T08:55:37.155" v="107" actId="26606"/>
          <ac:spMkLst>
            <pc:docMk/>
            <pc:sldMk cId="3473078818" sldId="264"/>
            <ac:spMk id="9" creationId="{D1D34770-47A8-402C-AF23-2B653F2D88C1}"/>
          </ac:spMkLst>
        </pc:spChg>
        <pc:spChg chg="add del">
          <ac:chgData name="Ivana Horvat" userId="c4236e91-14fd-43a4-ad2b-cc2a21444bf6" providerId="ADAL" clId="{5437B9EC-9506-40CF-8584-A274BBD8533C}" dt="2024-06-30T08:55:37.155" v="106" actId="26606"/>
          <ac:spMkLst>
            <pc:docMk/>
            <pc:sldMk cId="3473078818" sldId="264"/>
            <ac:spMk id="10" creationId="{D93394DA-E684-47C2-9020-13225823F40A}"/>
          </ac:spMkLst>
        </pc:spChg>
        <pc:spChg chg="add">
          <ac:chgData name="Ivana Horvat" userId="c4236e91-14fd-43a4-ad2b-cc2a21444bf6" providerId="ADAL" clId="{5437B9EC-9506-40CF-8584-A274BBD8533C}" dt="2024-06-30T08:55:37.155" v="107" actId="26606"/>
          <ac:spMkLst>
            <pc:docMk/>
            <pc:sldMk cId="3473078818" sldId="264"/>
            <ac:spMk id="12" creationId="{37D0AD5D-00AE-BE39-0A0D-4071C64701C6}"/>
          </ac:spMkLst>
        </pc:spChg>
        <pc:graphicFrameChg chg="add del">
          <ac:chgData name="Ivana Horvat" userId="c4236e91-14fd-43a4-ad2b-cc2a21444bf6" providerId="ADAL" clId="{5437B9EC-9506-40CF-8584-A274BBD8533C}" dt="2024-06-30T08:55:37.155" v="106" actId="26606"/>
          <ac:graphicFrameMkLst>
            <pc:docMk/>
            <pc:sldMk cId="3473078818" sldId="264"/>
            <ac:graphicFrameMk id="5" creationId="{36049714-92E0-C3F9-E673-52CD5BF833C3}"/>
          </ac:graphicFrameMkLst>
        </pc:graphicFrameChg>
        <pc:picChg chg="add del">
          <ac:chgData name="Ivana Horvat" userId="c4236e91-14fd-43a4-ad2b-cc2a21444bf6" providerId="ADAL" clId="{5437B9EC-9506-40CF-8584-A274BBD8533C}" dt="2024-06-30T08:55:37.155" v="106" actId="26606"/>
          <ac:picMkLst>
            <pc:docMk/>
            <pc:sldMk cId="3473078818" sldId="264"/>
            <ac:picMk id="6" creationId="{FBB67266-D177-9311-433B-6B8D8B66C1E2}"/>
          </ac:picMkLst>
        </pc:picChg>
        <pc:picChg chg="add">
          <ac:chgData name="Ivana Horvat" userId="c4236e91-14fd-43a4-ad2b-cc2a21444bf6" providerId="ADAL" clId="{5437B9EC-9506-40CF-8584-A274BBD8533C}" dt="2024-06-30T08:55:37.155" v="107" actId="26606"/>
          <ac:picMkLst>
            <pc:docMk/>
            <pc:sldMk cId="3473078818" sldId="264"/>
            <ac:picMk id="13" creationId="{8D6DE410-1593-E062-AEFF-914BE4901F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B5959-F0DB-444F-9BA1-5794921171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B4BD5B-A82B-4C48-8EB9-B552B8A4DD1A}">
      <dgm:prSet/>
      <dgm:spPr/>
      <dgm:t>
        <a:bodyPr/>
        <a:lstStyle/>
        <a:p>
          <a:r>
            <a:rPr lang="hr-HR"/>
            <a:t>Zdravstvena se djelatnost, sukladno zakonima RH obavlja na primarnoj,</a:t>
          </a:r>
          <a:endParaRPr lang="en-US"/>
        </a:p>
      </dgm:t>
    </dgm:pt>
    <dgm:pt modelId="{0EB62261-07B9-4E32-8BCF-8E5468012110}" type="parTrans" cxnId="{D372B11E-E000-4535-B845-28E1E0D40BDF}">
      <dgm:prSet/>
      <dgm:spPr/>
      <dgm:t>
        <a:bodyPr/>
        <a:lstStyle/>
        <a:p>
          <a:endParaRPr lang="en-US"/>
        </a:p>
      </dgm:t>
    </dgm:pt>
    <dgm:pt modelId="{59D7C611-CAE3-47DB-B693-79A77A4F8DE9}" type="sibTrans" cxnId="{D372B11E-E000-4535-B845-28E1E0D40BDF}">
      <dgm:prSet/>
      <dgm:spPr/>
      <dgm:t>
        <a:bodyPr/>
        <a:lstStyle/>
        <a:p>
          <a:endParaRPr lang="en-US"/>
        </a:p>
      </dgm:t>
    </dgm:pt>
    <dgm:pt modelId="{0A2A194F-C345-439F-B5E5-FAD32FE8B713}">
      <dgm:prSet/>
      <dgm:spPr/>
      <dgm:t>
        <a:bodyPr/>
        <a:lstStyle/>
        <a:p>
          <a:r>
            <a:rPr lang="hr-HR"/>
            <a:t>sekundarnoj i tercijalnoj razini</a:t>
          </a:r>
          <a:endParaRPr lang="en-US"/>
        </a:p>
      </dgm:t>
    </dgm:pt>
    <dgm:pt modelId="{CAC1D551-2E11-49D5-B3C2-BA684C1540F3}" type="parTrans" cxnId="{72592E2A-23B7-4033-BA78-C17CE3DC6181}">
      <dgm:prSet/>
      <dgm:spPr/>
      <dgm:t>
        <a:bodyPr/>
        <a:lstStyle/>
        <a:p>
          <a:endParaRPr lang="en-US"/>
        </a:p>
      </dgm:t>
    </dgm:pt>
    <dgm:pt modelId="{55C67B1E-2261-4FCE-A74E-3433C4DEC2F2}" type="sibTrans" cxnId="{72592E2A-23B7-4033-BA78-C17CE3DC6181}">
      <dgm:prSet/>
      <dgm:spPr/>
      <dgm:t>
        <a:bodyPr/>
        <a:lstStyle/>
        <a:p>
          <a:endParaRPr lang="en-US"/>
        </a:p>
      </dgm:t>
    </dgm:pt>
    <dgm:pt modelId="{D45F5C0C-2CE7-44E5-A08C-C81502759BC3}">
      <dgm:prSet/>
      <dgm:spPr/>
      <dgm:t>
        <a:bodyPr/>
        <a:lstStyle/>
        <a:p>
          <a:r>
            <a:rPr lang="hr-HR"/>
            <a:t>Na svim navedenim razinama zdravstvene se usluge pružaju u</a:t>
          </a:r>
          <a:endParaRPr lang="en-US"/>
        </a:p>
      </dgm:t>
    </dgm:pt>
    <dgm:pt modelId="{B9290260-9556-4311-95D6-67E5A3BBEDBA}" type="parTrans" cxnId="{BE16E70F-2E99-4908-A046-6C08FB7902A8}">
      <dgm:prSet/>
      <dgm:spPr/>
      <dgm:t>
        <a:bodyPr/>
        <a:lstStyle/>
        <a:p>
          <a:endParaRPr lang="en-US"/>
        </a:p>
      </dgm:t>
    </dgm:pt>
    <dgm:pt modelId="{76CEBA64-1386-4895-80F8-3A7CC78E85F9}" type="sibTrans" cxnId="{BE16E70F-2E99-4908-A046-6C08FB7902A8}">
      <dgm:prSet/>
      <dgm:spPr/>
      <dgm:t>
        <a:bodyPr/>
        <a:lstStyle/>
        <a:p>
          <a:endParaRPr lang="en-US"/>
        </a:p>
      </dgm:t>
    </dgm:pt>
    <dgm:pt modelId="{077FC427-7DCB-4B88-9225-FD0CD085365B}">
      <dgm:prSet/>
      <dgm:spPr/>
      <dgm:t>
        <a:bodyPr/>
        <a:lstStyle/>
        <a:p>
          <a:r>
            <a:rPr lang="hr-HR"/>
            <a:t>zdravstvenim ustanovama</a:t>
          </a:r>
          <a:endParaRPr lang="en-US"/>
        </a:p>
      </dgm:t>
    </dgm:pt>
    <dgm:pt modelId="{D245AFC6-BB90-494E-995A-1B773C23F285}" type="parTrans" cxnId="{9F9AA019-9F13-4D88-A48D-BEFAABAB3D20}">
      <dgm:prSet/>
      <dgm:spPr/>
      <dgm:t>
        <a:bodyPr/>
        <a:lstStyle/>
        <a:p>
          <a:endParaRPr lang="en-US"/>
        </a:p>
      </dgm:t>
    </dgm:pt>
    <dgm:pt modelId="{DCFF68DF-6479-4483-A61A-42F373EECDEA}" type="sibTrans" cxnId="{9F9AA019-9F13-4D88-A48D-BEFAABAB3D20}">
      <dgm:prSet/>
      <dgm:spPr/>
      <dgm:t>
        <a:bodyPr/>
        <a:lstStyle/>
        <a:p>
          <a:endParaRPr lang="en-US"/>
        </a:p>
      </dgm:t>
    </dgm:pt>
    <dgm:pt modelId="{67607A04-3C7C-42CD-97AC-6B4035DC3FA6}">
      <dgm:prSet/>
      <dgm:spPr/>
      <dgm:t>
        <a:bodyPr/>
        <a:lstStyle/>
        <a:p>
          <a:r>
            <a:rPr lang="hr-HR"/>
            <a:t>U zdravstvene ustanove implementirani su infromacijski sustavi koji</a:t>
          </a:r>
          <a:endParaRPr lang="en-US"/>
        </a:p>
      </dgm:t>
    </dgm:pt>
    <dgm:pt modelId="{B2EE639A-44B3-4028-B6A3-C2D008F2143A}" type="parTrans" cxnId="{965EE097-6FF7-47F1-A341-7DEF0245091E}">
      <dgm:prSet/>
      <dgm:spPr/>
      <dgm:t>
        <a:bodyPr/>
        <a:lstStyle/>
        <a:p>
          <a:endParaRPr lang="en-US"/>
        </a:p>
      </dgm:t>
    </dgm:pt>
    <dgm:pt modelId="{91DB4E56-071D-43E1-BF4B-18984179BAF1}" type="sibTrans" cxnId="{965EE097-6FF7-47F1-A341-7DEF0245091E}">
      <dgm:prSet/>
      <dgm:spPr/>
      <dgm:t>
        <a:bodyPr/>
        <a:lstStyle/>
        <a:p>
          <a:endParaRPr lang="en-US"/>
        </a:p>
      </dgm:t>
    </dgm:pt>
    <dgm:pt modelId="{7959D7D4-FB4A-4E8B-B29B-94FAA6BEB992}">
      <dgm:prSet/>
      <dgm:spPr/>
      <dgm:t>
        <a:bodyPr/>
        <a:lstStyle/>
        <a:p>
          <a:r>
            <a:rPr lang="hr-HR"/>
            <a:t>omogućuju informatizaciju rada ustanove</a:t>
          </a:r>
          <a:endParaRPr lang="en-US"/>
        </a:p>
      </dgm:t>
    </dgm:pt>
    <dgm:pt modelId="{C30CD0B5-22F2-4C64-A857-2C01A84F1DD4}" type="parTrans" cxnId="{F552328F-3CAF-4708-B642-6E6CF034725A}">
      <dgm:prSet/>
      <dgm:spPr/>
      <dgm:t>
        <a:bodyPr/>
        <a:lstStyle/>
        <a:p>
          <a:endParaRPr lang="en-US"/>
        </a:p>
      </dgm:t>
    </dgm:pt>
    <dgm:pt modelId="{8E027161-5FD9-4BE0-9BB1-8E595B37D238}" type="sibTrans" cxnId="{F552328F-3CAF-4708-B642-6E6CF034725A}">
      <dgm:prSet/>
      <dgm:spPr/>
      <dgm:t>
        <a:bodyPr/>
        <a:lstStyle/>
        <a:p>
          <a:endParaRPr lang="en-US"/>
        </a:p>
      </dgm:t>
    </dgm:pt>
    <dgm:pt modelId="{6CDB83A4-F1C9-4B1F-AFBA-7BC3023D9E0A}">
      <dgm:prSet/>
      <dgm:spPr/>
      <dgm:t>
        <a:bodyPr/>
        <a:lstStyle/>
        <a:p>
          <a:r>
            <a:rPr lang="hr-HR"/>
            <a:t>Bolničke su ustanove strukturno složene te zahtjevaju najsloženija rješenja</a:t>
          </a:r>
          <a:endParaRPr lang="en-US"/>
        </a:p>
      </dgm:t>
    </dgm:pt>
    <dgm:pt modelId="{0E977209-0749-4B4C-94A9-891F61398822}" type="parTrans" cxnId="{62A65214-5E6A-45CA-89A4-A67E80FE5860}">
      <dgm:prSet/>
      <dgm:spPr/>
      <dgm:t>
        <a:bodyPr/>
        <a:lstStyle/>
        <a:p>
          <a:endParaRPr lang="en-US"/>
        </a:p>
      </dgm:t>
    </dgm:pt>
    <dgm:pt modelId="{4A85C61D-E1C3-473D-BDAC-C5BC442E5105}" type="sibTrans" cxnId="{62A65214-5E6A-45CA-89A4-A67E80FE5860}">
      <dgm:prSet/>
      <dgm:spPr/>
      <dgm:t>
        <a:bodyPr/>
        <a:lstStyle/>
        <a:p>
          <a:endParaRPr lang="en-US"/>
        </a:p>
      </dgm:t>
    </dgm:pt>
    <dgm:pt modelId="{B7FFB29F-665D-408C-9C5C-19535B3958AB}" type="pres">
      <dgm:prSet presAssocID="{85DB5959-F0DB-444F-9BA1-5794921171AF}" presName="linear" presStyleCnt="0">
        <dgm:presLayoutVars>
          <dgm:animLvl val="lvl"/>
          <dgm:resizeHandles val="exact"/>
        </dgm:presLayoutVars>
      </dgm:prSet>
      <dgm:spPr/>
    </dgm:pt>
    <dgm:pt modelId="{4C228884-7214-4BD7-9EA8-5D19238464AC}" type="pres">
      <dgm:prSet presAssocID="{F0B4BD5B-A82B-4C48-8EB9-B552B8A4DD1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B683556-7888-471A-BE70-A78B18EE1C00}" type="pres">
      <dgm:prSet presAssocID="{59D7C611-CAE3-47DB-B693-79A77A4F8DE9}" presName="spacer" presStyleCnt="0"/>
      <dgm:spPr/>
    </dgm:pt>
    <dgm:pt modelId="{3A3AE160-61F7-44FA-96C8-12136084522B}" type="pres">
      <dgm:prSet presAssocID="{0A2A194F-C345-439F-B5E5-FAD32FE8B71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1047F7A-C7A9-42BD-889C-C7462CB5C57D}" type="pres">
      <dgm:prSet presAssocID="{55C67B1E-2261-4FCE-A74E-3433C4DEC2F2}" presName="spacer" presStyleCnt="0"/>
      <dgm:spPr/>
    </dgm:pt>
    <dgm:pt modelId="{7C85A7FF-623C-42B7-890F-252C9FD31CE8}" type="pres">
      <dgm:prSet presAssocID="{D45F5C0C-2CE7-44E5-A08C-C81502759BC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D4E68F5-8384-4849-931A-932FF359C31B}" type="pres">
      <dgm:prSet presAssocID="{76CEBA64-1386-4895-80F8-3A7CC78E85F9}" presName="spacer" presStyleCnt="0"/>
      <dgm:spPr/>
    </dgm:pt>
    <dgm:pt modelId="{ECA7A7A6-BD92-4E98-AE1A-7B6E4C789274}" type="pres">
      <dgm:prSet presAssocID="{077FC427-7DCB-4B88-9225-FD0CD085365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5273371-5BDA-4353-844A-37E1841CC62C}" type="pres">
      <dgm:prSet presAssocID="{DCFF68DF-6479-4483-A61A-42F373EECDEA}" presName="spacer" presStyleCnt="0"/>
      <dgm:spPr/>
    </dgm:pt>
    <dgm:pt modelId="{15E3E0E8-54E0-4B53-A914-5669147AF2BD}" type="pres">
      <dgm:prSet presAssocID="{67607A04-3C7C-42CD-97AC-6B4035DC3F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35C2E3E-5A79-4405-B2F8-503512F41511}" type="pres">
      <dgm:prSet presAssocID="{91DB4E56-071D-43E1-BF4B-18984179BAF1}" presName="spacer" presStyleCnt="0"/>
      <dgm:spPr/>
    </dgm:pt>
    <dgm:pt modelId="{E34576A4-32C0-4DD5-8557-326965519FC8}" type="pres">
      <dgm:prSet presAssocID="{7959D7D4-FB4A-4E8B-B29B-94FAA6BEB99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202A7D3-8FDD-41EE-881D-5A12E91F5945}" type="pres">
      <dgm:prSet presAssocID="{8E027161-5FD9-4BE0-9BB1-8E595B37D238}" presName="spacer" presStyleCnt="0"/>
      <dgm:spPr/>
    </dgm:pt>
    <dgm:pt modelId="{DCC0C712-69CE-4C72-A37D-E9F52F6E5809}" type="pres">
      <dgm:prSet presAssocID="{6CDB83A4-F1C9-4B1F-AFBA-7BC3023D9E0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E16E70F-2E99-4908-A046-6C08FB7902A8}" srcId="{85DB5959-F0DB-444F-9BA1-5794921171AF}" destId="{D45F5C0C-2CE7-44E5-A08C-C81502759BC3}" srcOrd="2" destOrd="0" parTransId="{B9290260-9556-4311-95D6-67E5A3BBEDBA}" sibTransId="{76CEBA64-1386-4895-80F8-3A7CC78E85F9}"/>
    <dgm:cxn modelId="{62A65214-5E6A-45CA-89A4-A67E80FE5860}" srcId="{85DB5959-F0DB-444F-9BA1-5794921171AF}" destId="{6CDB83A4-F1C9-4B1F-AFBA-7BC3023D9E0A}" srcOrd="6" destOrd="0" parTransId="{0E977209-0749-4B4C-94A9-891F61398822}" sibTransId="{4A85C61D-E1C3-473D-BDAC-C5BC442E5105}"/>
    <dgm:cxn modelId="{9F9AA019-9F13-4D88-A48D-BEFAABAB3D20}" srcId="{85DB5959-F0DB-444F-9BA1-5794921171AF}" destId="{077FC427-7DCB-4B88-9225-FD0CD085365B}" srcOrd="3" destOrd="0" parTransId="{D245AFC6-BB90-494E-995A-1B773C23F285}" sibTransId="{DCFF68DF-6479-4483-A61A-42F373EECDEA}"/>
    <dgm:cxn modelId="{D372B11E-E000-4535-B845-28E1E0D40BDF}" srcId="{85DB5959-F0DB-444F-9BA1-5794921171AF}" destId="{F0B4BD5B-A82B-4C48-8EB9-B552B8A4DD1A}" srcOrd="0" destOrd="0" parTransId="{0EB62261-07B9-4E32-8BCF-8E5468012110}" sibTransId="{59D7C611-CAE3-47DB-B693-79A77A4F8DE9}"/>
    <dgm:cxn modelId="{72592E2A-23B7-4033-BA78-C17CE3DC6181}" srcId="{85DB5959-F0DB-444F-9BA1-5794921171AF}" destId="{0A2A194F-C345-439F-B5E5-FAD32FE8B713}" srcOrd="1" destOrd="0" parTransId="{CAC1D551-2E11-49D5-B3C2-BA684C1540F3}" sibTransId="{55C67B1E-2261-4FCE-A74E-3433C4DEC2F2}"/>
    <dgm:cxn modelId="{E6BCAA64-D351-4225-877C-23494E3C01D9}" type="presOf" srcId="{85DB5959-F0DB-444F-9BA1-5794921171AF}" destId="{B7FFB29F-665D-408C-9C5C-19535B3958AB}" srcOrd="0" destOrd="0" presId="urn:microsoft.com/office/officeart/2005/8/layout/vList2"/>
    <dgm:cxn modelId="{E4F81352-0015-4ABA-9519-91C65A2C4A43}" type="presOf" srcId="{67607A04-3C7C-42CD-97AC-6B4035DC3FA6}" destId="{15E3E0E8-54E0-4B53-A914-5669147AF2BD}" srcOrd="0" destOrd="0" presId="urn:microsoft.com/office/officeart/2005/8/layout/vList2"/>
    <dgm:cxn modelId="{FE666F59-5196-4F54-8688-A62F8C395894}" type="presOf" srcId="{F0B4BD5B-A82B-4C48-8EB9-B552B8A4DD1A}" destId="{4C228884-7214-4BD7-9EA8-5D19238464AC}" srcOrd="0" destOrd="0" presId="urn:microsoft.com/office/officeart/2005/8/layout/vList2"/>
    <dgm:cxn modelId="{7E211780-E684-4C1C-BF77-BC0D3D121CD6}" type="presOf" srcId="{7959D7D4-FB4A-4E8B-B29B-94FAA6BEB992}" destId="{E34576A4-32C0-4DD5-8557-326965519FC8}" srcOrd="0" destOrd="0" presId="urn:microsoft.com/office/officeart/2005/8/layout/vList2"/>
    <dgm:cxn modelId="{81532882-B5D2-40BF-BF02-21746F4BD649}" type="presOf" srcId="{6CDB83A4-F1C9-4B1F-AFBA-7BC3023D9E0A}" destId="{DCC0C712-69CE-4C72-A37D-E9F52F6E5809}" srcOrd="0" destOrd="0" presId="urn:microsoft.com/office/officeart/2005/8/layout/vList2"/>
    <dgm:cxn modelId="{B52FFF85-B515-475A-A49B-948D5373FA47}" type="presOf" srcId="{077FC427-7DCB-4B88-9225-FD0CD085365B}" destId="{ECA7A7A6-BD92-4E98-AE1A-7B6E4C789274}" srcOrd="0" destOrd="0" presId="urn:microsoft.com/office/officeart/2005/8/layout/vList2"/>
    <dgm:cxn modelId="{F552328F-3CAF-4708-B642-6E6CF034725A}" srcId="{85DB5959-F0DB-444F-9BA1-5794921171AF}" destId="{7959D7D4-FB4A-4E8B-B29B-94FAA6BEB992}" srcOrd="5" destOrd="0" parTransId="{C30CD0B5-22F2-4C64-A857-2C01A84F1DD4}" sibTransId="{8E027161-5FD9-4BE0-9BB1-8E595B37D238}"/>
    <dgm:cxn modelId="{965EE097-6FF7-47F1-A341-7DEF0245091E}" srcId="{85DB5959-F0DB-444F-9BA1-5794921171AF}" destId="{67607A04-3C7C-42CD-97AC-6B4035DC3FA6}" srcOrd="4" destOrd="0" parTransId="{B2EE639A-44B3-4028-B6A3-C2D008F2143A}" sibTransId="{91DB4E56-071D-43E1-BF4B-18984179BAF1}"/>
    <dgm:cxn modelId="{0D1BDD99-8367-4A02-9308-4FADE63C7691}" type="presOf" srcId="{D45F5C0C-2CE7-44E5-A08C-C81502759BC3}" destId="{7C85A7FF-623C-42B7-890F-252C9FD31CE8}" srcOrd="0" destOrd="0" presId="urn:microsoft.com/office/officeart/2005/8/layout/vList2"/>
    <dgm:cxn modelId="{67981AC7-A2A2-4591-A69D-AAA54ED71A33}" type="presOf" srcId="{0A2A194F-C345-439F-B5E5-FAD32FE8B713}" destId="{3A3AE160-61F7-44FA-96C8-12136084522B}" srcOrd="0" destOrd="0" presId="urn:microsoft.com/office/officeart/2005/8/layout/vList2"/>
    <dgm:cxn modelId="{1A68E692-31E8-4C67-9477-DED4C2F7BF56}" type="presParOf" srcId="{B7FFB29F-665D-408C-9C5C-19535B3958AB}" destId="{4C228884-7214-4BD7-9EA8-5D19238464AC}" srcOrd="0" destOrd="0" presId="urn:microsoft.com/office/officeart/2005/8/layout/vList2"/>
    <dgm:cxn modelId="{81ED5543-1FEA-497D-8540-F24E5F600845}" type="presParOf" srcId="{B7FFB29F-665D-408C-9C5C-19535B3958AB}" destId="{6B683556-7888-471A-BE70-A78B18EE1C00}" srcOrd="1" destOrd="0" presId="urn:microsoft.com/office/officeart/2005/8/layout/vList2"/>
    <dgm:cxn modelId="{F7C15FF1-F444-4A81-8431-D823227605C4}" type="presParOf" srcId="{B7FFB29F-665D-408C-9C5C-19535B3958AB}" destId="{3A3AE160-61F7-44FA-96C8-12136084522B}" srcOrd="2" destOrd="0" presId="urn:microsoft.com/office/officeart/2005/8/layout/vList2"/>
    <dgm:cxn modelId="{B339D5D1-4A91-45FC-8C3D-6DD22A63A875}" type="presParOf" srcId="{B7FFB29F-665D-408C-9C5C-19535B3958AB}" destId="{21047F7A-C7A9-42BD-889C-C7462CB5C57D}" srcOrd="3" destOrd="0" presId="urn:microsoft.com/office/officeart/2005/8/layout/vList2"/>
    <dgm:cxn modelId="{2AB32571-17AB-4F06-AA15-861999F33E67}" type="presParOf" srcId="{B7FFB29F-665D-408C-9C5C-19535B3958AB}" destId="{7C85A7FF-623C-42B7-890F-252C9FD31CE8}" srcOrd="4" destOrd="0" presId="urn:microsoft.com/office/officeart/2005/8/layout/vList2"/>
    <dgm:cxn modelId="{26DDADB6-DB6C-4718-9A73-25C8DFD12124}" type="presParOf" srcId="{B7FFB29F-665D-408C-9C5C-19535B3958AB}" destId="{CD4E68F5-8384-4849-931A-932FF359C31B}" srcOrd="5" destOrd="0" presId="urn:microsoft.com/office/officeart/2005/8/layout/vList2"/>
    <dgm:cxn modelId="{0356DFDB-4FE5-4D45-9961-EF6C17BBC7B4}" type="presParOf" srcId="{B7FFB29F-665D-408C-9C5C-19535B3958AB}" destId="{ECA7A7A6-BD92-4E98-AE1A-7B6E4C789274}" srcOrd="6" destOrd="0" presId="urn:microsoft.com/office/officeart/2005/8/layout/vList2"/>
    <dgm:cxn modelId="{593D8D43-83D9-4E08-8910-FB3147C9DDBF}" type="presParOf" srcId="{B7FFB29F-665D-408C-9C5C-19535B3958AB}" destId="{F5273371-5BDA-4353-844A-37E1841CC62C}" srcOrd="7" destOrd="0" presId="urn:microsoft.com/office/officeart/2005/8/layout/vList2"/>
    <dgm:cxn modelId="{92699D9F-FAB4-454B-9763-AC2BDDF73DFB}" type="presParOf" srcId="{B7FFB29F-665D-408C-9C5C-19535B3958AB}" destId="{15E3E0E8-54E0-4B53-A914-5669147AF2BD}" srcOrd="8" destOrd="0" presId="urn:microsoft.com/office/officeart/2005/8/layout/vList2"/>
    <dgm:cxn modelId="{C882A84B-8539-4A1B-AB39-CD8B5C4B2C53}" type="presParOf" srcId="{B7FFB29F-665D-408C-9C5C-19535B3958AB}" destId="{735C2E3E-5A79-4405-B2F8-503512F41511}" srcOrd="9" destOrd="0" presId="urn:microsoft.com/office/officeart/2005/8/layout/vList2"/>
    <dgm:cxn modelId="{738F0473-208C-468D-AB6F-1BD5BBF6D7BC}" type="presParOf" srcId="{B7FFB29F-665D-408C-9C5C-19535B3958AB}" destId="{E34576A4-32C0-4DD5-8557-326965519FC8}" srcOrd="10" destOrd="0" presId="urn:microsoft.com/office/officeart/2005/8/layout/vList2"/>
    <dgm:cxn modelId="{231F0149-2DC0-4FAC-A76D-75CBFEE34E28}" type="presParOf" srcId="{B7FFB29F-665D-408C-9C5C-19535B3958AB}" destId="{E202A7D3-8FDD-41EE-881D-5A12E91F5945}" srcOrd="11" destOrd="0" presId="urn:microsoft.com/office/officeart/2005/8/layout/vList2"/>
    <dgm:cxn modelId="{6B8CF8D6-299A-4046-85D2-EA818B6E3252}" type="presParOf" srcId="{B7FFB29F-665D-408C-9C5C-19535B3958AB}" destId="{DCC0C712-69CE-4C72-A37D-E9F52F6E580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2C9E5-9D65-4215-A152-5C16A60D3E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8EE7C3-AA94-4EB1-8347-88F7D106C189}">
      <dgm:prSet/>
      <dgm:spPr/>
      <dgm:t>
        <a:bodyPr/>
        <a:lstStyle/>
        <a:p>
          <a:r>
            <a:rPr lang="hr-HR"/>
            <a:t>Bolnica je stacionirana zdravstvena ustanova u kojoj se bolesnici zadržavaju na</a:t>
          </a:r>
          <a:endParaRPr lang="en-US"/>
        </a:p>
      </dgm:t>
    </dgm:pt>
    <dgm:pt modelId="{12DE3DA4-A710-44E6-B7C8-C5018592B8D1}" type="parTrans" cxnId="{F4C1A5B1-6E5F-4576-8C8F-A3D998060F32}">
      <dgm:prSet/>
      <dgm:spPr/>
      <dgm:t>
        <a:bodyPr/>
        <a:lstStyle/>
        <a:p>
          <a:endParaRPr lang="en-US"/>
        </a:p>
      </dgm:t>
    </dgm:pt>
    <dgm:pt modelId="{5708FFC3-BE45-468E-9E01-D08E60DCF48D}" type="sibTrans" cxnId="{F4C1A5B1-6E5F-4576-8C8F-A3D998060F32}">
      <dgm:prSet/>
      <dgm:spPr/>
      <dgm:t>
        <a:bodyPr/>
        <a:lstStyle/>
        <a:p>
          <a:endParaRPr lang="en-US"/>
        </a:p>
      </dgm:t>
    </dgm:pt>
    <dgm:pt modelId="{E1187184-6AF3-41F2-B806-48E28D8ECCF2}">
      <dgm:prSet/>
      <dgm:spPr/>
      <dgm:t>
        <a:bodyPr/>
        <a:lstStyle/>
        <a:p>
          <a:r>
            <a:rPr lang="hr-HR"/>
            <a:t>ispitivanju, liječenju, rehabilitaciji i kojima se pruža zdravstvena njega. Ona je na</a:t>
          </a:r>
          <a:endParaRPr lang="en-US"/>
        </a:p>
      </dgm:t>
    </dgm:pt>
    <dgm:pt modelId="{B502910B-3FCC-45EC-B8BD-BEA0EB57AF6E}" type="parTrans" cxnId="{2D313CBF-DD00-46FF-BF0E-3661C60CFC17}">
      <dgm:prSet/>
      <dgm:spPr/>
      <dgm:t>
        <a:bodyPr/>
        <a:lstStyle/>
        <a:p>
          <a:endParaRPr lang="en-US"/>
        </a:p>
      </dgm:t>
    </dgm:pt>
    <dgm:pt modelId="{B033CA09-1ABC-493A-AB77-6D63C4F601D5}" type="sibTrans" cxnId="{2D313CBF-DD00-46FF-BF0E-3661C60CFC17}">
      <dgm:prSet/>
      <dgm:spPr/>
      <dgm:t>
        <a:bodyPr/>
        <a:lstStyle/>
        <a:p>
          <a:endParaRPr lang="en-US"/>
        </a:p>
      </dgm:t>
    </dgm:pt>
    <dgm:pt modelId="{9E102805-4920-4FF1-96F4-F2D45BD1E026}">
      <dgm:prSet/>
      <dgm:spPr/>
      <dgm:t>
        <a:bodyPr/>
        <a:lstStyle/>
        <a:p>
          <a:r>
            <a:rPr lang="hr-HR"/>
            <a:t>sekundarnom nivou zdravstvene zaštite</a:t>
          </a:r>
          <a:endParaRPr lang="en-US"/>
        </a:p>
      </dgm:t>
    </dgm:pt>
    <dgm:pt modelId="{F8496D1C-DD7E-4789-8948-04C807DF43B0}" type="parTrans" cxnId="{7BA2997B-7BF7-4A08-99AE-A9BA23E45AF1}">
      <dgm:prSet/>
      <dgm:spPr/>
      <dgm:t>
        <a:bodyPr/>
        <a:lstStyle/>
        <a:p>
          <a:endParaRPr lang="en-US"/>
        </a:p>
      </dgm:t>
    </dgm:pt>
    <dgm:pt modelId="{D6D18388-6CF0-468C-9106-DF43364181A0}" type="sibTrans" cxnId="{7BA2997B-7BF7-4A08-99AE-A9BA23E45AF1}">
      <dgm:prSet/>
      <dgm:spPr/>
      <dgm:t>
        <a:bodyPr/>
        <a:lstStyle/>
        <a:p>
          <a:endParaRPr lang="en-US"/>
        </a:p>
      </dgm:t>
    </dgm:pt>
    <dgm:pt modelId="{7ECA9305-2A45-462E-AC26-1331E033296B}">
      <dgm:prSet/>
      <dgm:spPr/>
      <dgm:t>
        <a:bodyPr/>
        <a:lstStyle/>
        <a:p>
          <a:r>
            <a:rPr lang="hr-HR"/>
            <a:t>Funkcionalno bolnica se sastoji od više bolničkih službi- najčešće ima sektor za</a:t>
          </a:r>
          <a:endParaRPr lang="en-US"/>
        </a:p>
      </dgm:t>
    </dgm:pt>
    <dgm:pt modelId="{C90A2765-F864-4716-9F6D-517D60745101}" type="parTrans" cxnId="{78AE29E9-6849-44CD-B384-7705D88473AD}">
      <dgm:prSet/>
      <dgm:spPr/>
      <dgm:t>
        <a:bodyPr/>
        <a:lstStyle/>
        <a:p>
          <a:endParaRPr lang="en-US"/>
        </a:p>
      </dgm:t>
    </dgm:pt>
    <dgm:pt modelId="{D5733BAF-BD36-4570-9FA2-19FDF0BF4954}" type="sibTrans" cxnId="{78AE29E9-6849-44CD-B384-7705D88473AD}">
      <dgm:prSet/>
      <dgm:spPr/>
      <dgm:t>
        <a:bodyPr/>
        <a:lstStyle/>
        <a:p>
          <a:endParaRPr lang="en-US"/>
        </a:p>
      </dgm:t>
    </dgm:pt>
    <dgm:pt modelId="{4DAF203D-F0BF-460A-B4ED-487E318B1964}">
      <dgm:prSet/>
      <dgm:spPr/>
      <dgm:t>
        <a:bodyPr/>
        <a:lstStyle/>
        <a:p>
          <a:r>
            <a:rPr lang="hr-HR"/>
            <a:t>liječenje a sastoji se od: stacionarnoga, dijagnostičkoga, polikliničkog i prijamnog</a:t>
          </a:r>
          <a:endParaRPr lang="en-US"/>
        </a:p>
      </dgm:t>
    </dgm:pt>
    <dgm:pt modelId="{96CD0FD3-B74D-4438-A9F2-8464982E387F}" type="parTrans" cxnId="{3A7722E5-63BC-476F-9158-365BB5890252}">
      <dgm:prSet/>
      <dgm:spPr/>
      <dgm:t>
        <a:bodyPr/>
        <a:lstStyle/>
        <a:p>
          <a:endParaRPr lang="en-US"/>
        </a:p>
      </dgm:t>
    </dgm:pt>
    <dgm:pt modelId="{AD723170-ED2E-4A9C-BD37-0036C58C3FEC}" type="sibTrans" cxnId="{3A7722E5-63BC-476F-9158-365BB5890252}">
      <dgm:prSet/>
      <dgm:spPr/>
      <dgm:t>
        <a:bodyPr/>
        <a:lstStyle/>
        <a:p>
          <a:endParaRPr lang="en-US"/>
        </a:p>
      </dgm:t>
    </dgm:pt>
    <dgm:pt modelId="{A1D6FB4E-E737-44ED-AE6C-8FCE335D30BE}">
      <dgm:prSet/>
      <dgm:spPr/>
      <dgm:t>
        <a:bodyPr/>
        <a:lstStyle/>
        <a:p>
          <a:r>
            <a:rPr lang="hr-HR"/>
            <a:t>djela te službe za hitni prijem operacijskog bloka</a:t>
          </a:r>
          <a:endParaRPr lang="en-US"/>
        </a:p>
      </dgm:t>
    </dgm:pt>
    <dgm:pt modelId="{B0EC8F04-9DBA-442D-9374-B1151378D0FE}" type="parTrans" cxnId="{1AE3F1D1-C0B0-44A5-ABCE-4B0286679E5E}">
      <dgm:prSet/>
      <dgm:spPr/>
      <dgm:t>
        <a:bodyPr/>
        <a:lstStyle/>
        <a:p>
          <a:endParaRPr lang="en-US"/>
        </a:p>
      </dgm:t>
    </dgm:pt>
    <dgm:pt modelId="{2F681179-FC3C-44DD-867B-53C4CC8D8604}" type="sibTrans" cxnId="{1AE3F1D1-C0B0-44A5-ABCE-4B0286679E5E}">
      <dgm:prSet/>
      <dgm:spPr/>
      <dgm:t>
        <a:bodyPr/>
        <a:lstStyle/>
        <a:p>
          <a:endParaRPr lang="en-US"/>
        </a:p>
      </dgm:t>
    </dgm:pt>
    <dgm:pt modelId="{F5738485-D4A4-4A4A-806F-1513D1DA73AB}" type="pres">
      <dgm:prSet presAssocID="{0E22C9E5-9D65-4215-A152-5C16A60D3EF4}" presName="linear" presStyleCnt="0">
        <dgm:presLayoutVars>
          <dgm:animLvl val="lvl"/>
          <dgm:resizeHandles val="exact"/>
        </dgm:presLayoutVars>
      </dgm:prSet>
      <dgm:spPr/>
    </dgm:pt>
    <dgm:pt modelId="{D79AF3A3-4275-4AA1-9973-FFA5EA60EC2E}" type="pres">
      <dgm:prSet presAssocID="{F18EE7C3-AA94-4EB1-8347-88F7D106C1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98A0FB9-EED6-4702-9F2D-0429296A1655}" type="pres">
      <dgm:prSet presAssocID="{5708FFC3-BE45-468E-9E01-D08E60DCF48D}" presName="spacer" presStyleCnt="0"/>
      <dgm:spPr/>
    </dgm:pt>
    <dgm:pt modelId="{6C5E6371-394E-444C-B199-3F014B5A532C}" type="pres">
      <dgm:prSet presAssocID="{E1187184-6AF3-41F2-B806-48E28D8ECC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680A48-1F37-4126-923D-A68DF78F338D}" type="pres">
      <dgm:prSet presAssocID="{B033CA09-1ABC-493A-AB77-6D63C4F601D5}" presName="spacer" presStyleCnt="0"/>
      <dgm:spPr/>
    </dgm:pt>
    <dgm:pt modelId="{30D5D1A7-A243-49DC-9A33-B4371A59CFB5}" type="pres">
      <dgm:prSet presAssocID="{9E102805-4920-4FF1-96F4-F2D45BD1E0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0218404-A45C-416F-BD5D-EC24B53C274C}" type="pres">
      <dgm:prSet presAssocID="{D6D18388-6CF0-468C-9106-DF43364181A0}" presName="spacer" presStyleCnt="0"/>
      <dgm:spPr/>
    </dgm:pt>
    <dgm:pt modelId="{9660908D-01AC-49A7-B17E-5B282D79D9ED}" type="pres">
      <dgm:prSet presAssocID="{7ECA9305-2A45-462E-AC26-1331E033296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40D6DA-E356-4B3F-8384-527609397F72}" type="pres">
      <dgm:prSet presAssocID="{D5733BAF-BD36-4570-9FA2-19FDF0BF4954}" presName="spacer" presStyleCnt="0"/>
      <dgm:spPr/>
    </dgm:pt>
    <dgm:pt modelId="{BC4CDE78-2669-4A37-83E5-0F49287F81EA}" type="pres">
      <dgm:prSet presAssocID="{4DAF203D-F0BF-460A-B4ED-487E318B196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4966E35-2C13-4EF8-8075-8B5503EF3942}" type="pres">
      <dgm:prSet presAssocID="{AD723170-ED2E-4A9C-BD37-0036C58C3FEC}" presName="spacer" presStyleCnt="0"/>
      <dgm:spPr/>
    </dgm:pt>
    <dgm:pt modelId="{BD9D7477-E805-45C9-9AED-4B0E1B8DBCBE}" type="pres">
      <dgm:prSet presAssocID="{A1D6FB4E-E737-44ED-AE6C-8FCE335D30B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761460A-68CF-4372-ABA7-E4F5C5B4F9B3}" type="presOf" srcId="{7ECA9305-2A45-462E-AC26-1331E033296B}" destId="{9660908D-01AC-49A7-B17E-5B282D79D9ED}" srcOrd="0" destOrd="0" presId="urn:microsoft.com/office/officeart/2005/8/layout/vList2"/>
    <dgm:cxn modelId="{C07D6010-1A5D-4A14-8851-48147B12B269}" type="presOf" srcId="{9E102805-4920-4FF1-96F4-F2D45BD1E026}" destId="{30D5D1A7-A243-49DC-9A33-B4371A59CFB5}" srcOrd="0" destOrd="0" presId="urn:microsoft.com/office/officeart/2005/8/layout/vList2"/>
    <dgm:cxn modelId="{334E3913-D759-48EE-9B25-2667C3F73F73}" type="presOf" srcId="{A1D6FB4E-E737-44ED-AE6C-8FCE335D30BE}" destId="{BD9D7477-E805-45C9-9AED-4B0E1B8DBCBE}" srcOrd="0" destOrd="0" presId="urn:microsoft.com/office/officeart/2005/8/layout/vList2"/>
    <dgm:cxn modelId="{32D7C81D-83CC-4DF8-8AD1-BE1A61587ED2}" type="presOf" srcId="{0E22C9E5-9D65-4215-A152-5C16A60D3EF4}" destId="{F5738485-D4A4-4A4A-806F-1513D1DA73AB}" srcOrd="0" destOrd="0" presId="urn:microsoft.com/office/officeart/2005/8/layout/vList2"/>
    <dgm:cxn modelId="{4F4FE34E-10F1-47D8-811E-ABEC531A187D}" type="presOf" srcId="{E1187184-6AF3-41F2-B806-48E28D8ECCF2}" destId="{6C5E6371-394E-444C-B199-3F014B5A532C}" srcOrd="0" destOrd="0" presId="urn:microsoft.com/office/officeart/2005/8/layout/vList2"/>
    <dgm:cxn modelId="{F151DF56-A324-4BD6-883A-E8FED633B64E}" type="presOf" srcId="{F18EE7C3-AA94-4EB1-8347-88F7D106C189}" destId="{D79AF3A3-4275-4AA1-9973-FFA5EA60EC2E}" srcOrd="0" destOrd="0" presId="urn:microsoft.com/office/officeart/2005/8/layout/vList2"/>
    <dgm:cxn modelId="{7BA2997B-7BF7-4A08-99AE-A9BA23E45AF1}" srcId="{0E22C9E5-9D65-4215-A152-5C16A60D3EF4}" destId="{9E102805-4920-4FF1-96F4-F2D45BD1E026}" srcOrd="2" destOrd="0" parTransId="{F8496D1C-DD7E-4789-8948-04C807DF43B0}" sibTransId="{D6D18388-6CF0-468C-9106-DF43364181A0}"/>
    <dgm:cxn modelId="{4B5F5CA1-1408-4EAE-8F2D-4C7FAEC7FEC3}" type="presOf" srcId="{4DAF203D-F0BF-460A-B4ED-487E318B1964}" destId="{BC4CDE78-2669-4A37-83E5-0F49287F81EA}" srcOrd="0" destOrd="0" presId="urn:microsoft.com/office/officeart/2005/8/layout/vList2"/>
    <dgm:cxn modelId="{F4C1A5B1-6E5F-4576-8C8F-A3D998060F32}" srcId="{0E22C9E5-9D65-4215-A152-5C16A60D3EF4}" destId="{F18EE7C3-AA94-4EB1-8347-88F7D106C189}" srcOrd="0" destOrd="0" parTransId="{12DE3DA4-A710-44E6-B7C8-C5018592B8D1}" sibTransId="{5708FFC3-BE45-468E-9E01-D08E60DCF48D}"/>
    <dgm:cxn modelId="{2D313CBF-DD00-46FF-BF0E-3661C60CFC17}" srcId="{0E22C9E5-9D65-4215-A152-5C16A60D3EF4}" destId="{E1187184-6AF3-41F2-B806-48E28D8ECCF2}" srcOrd="1" destOrd="0" parTransId="{B502910B-3FCC-45EC-B8BD-BEA0EB57AF6E}" sibTransId="{B033CA09-1ABC-493A-AB77-6D63C4F601D5}"/>
    <dgm:cxn modelId="{1AE3F1D1-C0B0-44A5-ABCE-4B0286679E5E}" srcId="{0E22C9E5-9D65-4215-A152-5C16A60D3EF4}" destId="{A1D6FB4E-E737-44ED-AE6C-8FCE335D30BE}" srcOrd="5" destOrd="0" parTransId="{B0EC8F04-9DBA-442D-9374-B1151378D0FE}" sibTransId="{2F681179-FC3C-44DD-867B-53C4CC8D8604}"/>
    <dgm:cxn modelId="{3A7722E5-63BC-476F-9158-365BB5890252}" srcId="{0E22C9E5-9D65-4215-A152-5C16A60D3EF4}" destId="{4DAF203D-F0BF-460A-B4ED-487E318B1964}" srcOrd="4" destOrd="0" parTransId="{96CD0FD3-B74D-4438-A9F2-8464982E387F}" sibTransId="{AD723170-ED2E-4A9C-BD37-0036C58C3FEC}"/>
    <dgm:cxn modelId="{78AE29E9-6849-44CD-B384-7705D88473AD}" srcId="{0E22C9E5-9D65-4215-A152-5C16A60D3EF4}" destId="{7ECA9305-2A45-462E-AC26-1331E033296B}" srcOrd="3" destOrd="0" parTransId="{C90A2765-F864-4716-9F6D-517D60745101}" sibTransId="{D5733BAF-BD36-4570-9FA2-19FDF0BF4954}"/>
    <dgm:cxn modelId="{5AEA2C79-D6C5-40C7-A51A-0E4213EB8C6B}" type="presParOf" srcId="{F5738485-D4A4-4A4A-806F-1513D1DA73AB}" destId="{D79AF3A3-4275-4AA1-9973-FFA5EA60EC2E}" srcOrd="0" destOrd="0" presId="urn:microsoft.com/office/officeart/2005/8/layout/vList2"/>
    <dgm:cxn modelId="{D80BA72A-BEEC-454C-A27F-4FD33EEB7B75}" type="presParOf" srcId="{F5738485-D4A4-4A4A-806F-1513D1DA73AB}" destId="{198A0FB9-EED6-4702-9F2D-0429296A1655}" srcOrd="1" destOrd="0" presId="urn:microsoft.com/office/officeart/2005/8/layout/vList2"/>
    <dgm:cxn modelId="{000F57C0-BBA8-44DF-8578-BAA0F1721907}" type="presParOf" srcId="{F5738485-D4A4-4A4A-806F-1513D1DA73AB}" destId="{6C5E6371-394E-444C-B199-3F014B5A532C}" srcOrd="2" destOrd="0" presId="urn:microsoft.com/office/officeart/2005/8/layout/vList2"/>
    <dgm:cxn modelId="{E892D9D0-0AF5-4A23-975F-02FE05BE7DF5}" type="presParOf" srcId="{F5738485-D4A4-4A4A-806F-1513D1DA73AB}" destId="{4C680A48-1F37-4126-923D-A68DF78F338D}" srcOrd="3" destOrd="0" presId="urn:microsoft.com/office/officeart/2005/8/layout/vList2"/>
    <dgm:cxn modelId="{644E9D1D-3924-4B6E-BCD6-09351E5346EB}" type="presParOf" srcId="{F5738485-D4A4-4A4A-806F-1513D1DA73AB}" destId="{30D5D1A7-A243-49DC-9A33-B4371A59CFB5}" srcOrd="4" destOrd="0" presId="urn:microsoft.com/office/officeart/2005/8/layout/vList2"/>
    <dgm:cxn modelId="{AC3DB605-B2C2-4521-9BA6-5E1E8EE94A96}" type="presParOf" srcId="{F5738485-D4A4-4A4A-806F-1513D1DA73AB}" destId="{10218404-A45C-416F-BD5D-EC24B53C274C}" srcOrd="5" destOrd="0" presId="urn:microsoft.com/office/officeart/2005/8/layout/vList2"/>
    <dgm:cxn modelId="{B14AC4FA-31DC-4039-9E51-DF97ACA0AB50}" type="presParOf" srcId="{F5738485-D4A4-4A4A-806F-1513D1DA73AB}" destId="{9660908D-01AC-49A7-B17E-5B282D79D9ED}" srcOrd="6" destOrd="0" presId="urn:microsoft.com/office/officeart/2005/8/layout/vList2"/>
    <dgm:cxn modelId="{1D6757AA-B236-489D-9E86-BE18D07C898F}" type="presParOf" srcId="{F5738485-D4A4-4A4A-806F-1513D1DA73AB}" destId="{2940D6DA-E356-4B3F-8384-527609397F72}" srcOrd="7" destOrd="0" presId="urn:microsoft.com/office/officeart/2005/8/layout/vList2"/>
    <dgm:cxn modelId="{2DC8B1BC-17D2-4B53-8FD6-90D9846641FE}" type="presParOf" srcId="{F5738485-D4A4-4A4A-806F-1513D1DA73AB}" destId="{BC4CDE78-2669-4A37-83E5-0F49287F81EA}" srcOrd="8" destOrd="0" presId="urn:microsoft.com/office/officeart/2005/8/layout/vList2"/>
    <dgm:cxn modelId="{3046F397-8AA9-4C88-AC29-13539F9864FC}" type="presParOf" srcId="{F5738485-D4A4-4A4A-806F-1513D1DA73AB}" destId="{44966E35-2C13-4EF8-8075-8B5503EF3942}" srcOrd="9" destOrd="0" presId="urn:microsoft.com/office/officeart/2005/8/layout/vList2"/>
    <dgm:cxn modelId="{FD103634-572C-4429-A484-9BD6E712EFB5}" type="presParOf" srcId="{F5738485-D4A4-4A4A-806F-1513D1DA73AB}" destId="{BD9D7477-E805-45C9-9AED-4B0E1B8DBCB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0AB6E-0AD6-49DD-9301-54E38AF31EE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E1EF6E-7A1E-46A3-9EC5-9B17A0CA6306}">
      <dgm:prSet/>
      <dgm:spPr/>
      <dgm:t>
        <a:bodyPr/>
        <a:lstStyle/>
        <a:p>
          <a:r>
            <a:rPr lang="hr-HR"/>
            <a:t>U bolnici su:</a:t>
          </a:r>
          <a:endParaRPr lang="en-US"/>
        </a:p>
      </dgm:t>
    </dgm:pt>
    <dgm:pt modelId="{3AB9A073-8811-4B8D-A753-A2AB0E8D3157}" type="parTrans" cxnId="{AAEE724F-37DA-4A9C-8068-403FE35466E4}">
      <dgm:prSet/>
      <dgm:spPr/>
      <dgm:t>
        <a:bodyPr/>
        <a:lstStyle/>
        <a:p>
          <a:endParaRPr lang="en-US"/>
        </a:p>
      </dgm:t>
    </dgm:pt>
    <dgm:pt modelId="{09DFF8BF-82FB-40B3-B4E9-B8906D3136C5}" type="sibTrans" cxnId="{AAEE724F-37DA-4A9C-8068-403FE35466E4}">
      <dgm:prSet/>
      <dgm:spPr/>
      <dgm:t>
        <a:bodyPr/>
        <a:lstStyle/>
        <a:p>
          <a:endParaRPr lang="en-US"/>
        </a:p>
      </dgm:t>
    </dgm:pt>
    <dgm:pt modelId="{BB24C56B-BF7D-462D-9220-6E14EDB351C8}">
      <dgm:prSet/>
      <dgm:spPr/>
      <dgm:t>
        <a:bodyPr/>
        <a:lstStyle/>
        <a:p>
          <a:r>
            <a:rPr lang="hr-HR"/>
            <a:t>sektor za prehladu i dijetetiku</a:t>
          </a:r>
          <a:endParaRPr lang="en-US"/>
        </a:p>
      </dgm:t>
    </dgm:pt>
    <dgm:pt modelId="{1C0EA1EB-CBC9-42D1-A5FD-9A821052CB57}" type="parTrans" cxnId="{F5260AC3-AF5F-43B2-BE6D-C08181BBFBC0}">
      <dgm:prSet/>
      <dgm:spPr/>
      <dgm:t>
        <a:bodyPr/>
        <a:lstStyle/>
        <a:p>
          <a:endParaRPr lang="en-US"/>
        </a:p>
      </dgm:t>
    </dgm:pt>
    <dgm:pt modelId="{F32BB2AC-EE26-4D4C-AF9F-A1D0101A2732}" type="sibTrans" cxnId="{F5260AC3-AF5F-43B2-BE6D-C08181BBFBC0}">
      <dgm:prSet/>
      <dgm:spPr/>
      <dgm:t>
        <a:bodyPr/>
        <a:lstStyle/>
        <a:p>
          <a:endParaRPr lang="en-US"/>
        </a:p>
      </dgm:t>
    </dgm:pt>
    <dgm:pt modelId="{E4B83749-9E9A-4EF1-BA7F-F48319C4027A}">
      <dgm:prSet/>
      <dgm:spPr/>
      <dgm:t>
        <a:bodyPr/>
        <a:lstStyle/>
        <a:p>
          <a:r>
            <a:rPr lang="hr-HR"/>
            <a:t>tehnički sektor</a:t>
          </a:r>
          <a:endParaRPr lang="en-US"/>
        </a:p>
      </dgm:t>
    </dgm:pt>
    <dgm:pt modelId="{1AA48F62-1089-4250-B6EE-F1A9E1A39B8B}" type="parTrans" cxnId="{5ED25847-E6D2-4A44-AE43-EE24C73C1479}">
      <dgm:prSet/>
      <dgm:spPr/>
      <dgm:t>
        <a:bodyPr/>
        <a:lstStyle/>
        <a:p>
          <a:endParaRPr lang="en-US"/>
        </a:p>
      </dgm:t>
    </dgm:pt>
    <dgm:pt modelId="{6BDA32E3-2768-4BD7-BDAC-1D551560273C}" type="sibTrans" cxnId="{5ED25847-E6D2-4A44-AE43-EE24C73C1479}">
      <dgm:prSet/>
      <dgm:spPr/>
      <dgm:t>
        <a:bodyPr/>
        <a:lstStyle/>
        <a:p>
          <a:endParaRPr lang="en-US"/>
        </a:p>
      </dgm:t>
    </dgm:pt>
    <dgm:pt modelId="{A1FCAD54-7333-4DED-88AE-DDF88F34600D}">
      <dgm:prSet/>
      <dgm:spPr/>
      <dgm:t>
        <a:bodyPr/>
        <a:lstStyle/>
        <a:p>
          <a:r>
            <a:rPr lang="hr-HR"/>
            <a:t>sektor nabave</a:t>
          </a:r>
          <a:endParaRPr lang="en-US"/>
        </a:p>
      </dgm:t>
    </dgm:pt>
    <dgm:pt modelId="{76B5D861-5070-4DA3-AADB-6ED4EB6650DA}" type="parTrans" cxnId="{14A713CA-FBD7-4782-BF15-B04C16BB1471}">
      <dgm:prSet/>
      <dgm:spPr/>
      <dgm:t>
        <a:bodyPr/>
        <a:lstStyle/>
        <a:p>
          <a:endParaRPr lang="en-US"/>
        </a:p>
      </dgm:t>
    </dgm:pt>
    <dgm:pt modelId="{19E9145C-BA43-4008-85DA-D79E4E144AAA}" type="sibTrans" cxnId="{14A713CA-FBD7-4782-BF15-B04C16BB1471}">
      <dgm:prSet/>
      <dgm:spPr/>
      <dgm:t>
        <a:bodyPr/>
        <a:lstStyle/>
        <a:p>
          <a:endParaRPr lang="en-US"/>
        </a:p>
      </dgm:t>
    </dgm:pt>
    <dgm:pt modelId="{E61EF088-B4CE-4546-81BF-182A5DA2254E}">
      <dgm:prSet/>
      <dgm:spPr/>
      <dgm:t>
        <a:bodyPr/>
        <a:lstStyle/>
        <a:p>
          <a:r>
            <a:rPr lang="hr-HR"/>
            <a:t>kadrovskih poslova</a:t>
          </a:r>
          <a:endParaRPr lang="en-US"/>
        </a:p>
      </dgm:t>
    </dgm:pt>
    <dgm:pt modelId="{ECF1DAE3-FF02-4E75-9021-7EB4CC365DBE}" type="parTrans" cxnId="{2381CEC9-190D-41BC-BA76-1151BEE2441F}">
      <dgm:prSet/>
      <dgm:spPr/>
      <dgm:t>
        <a:bodyPr/>
        <a:lstStyle/>
        <a:p>
          <a:endParaRPr lang="en-US"/>
        </a:p>
      </dgm:t>
    </dgm:pt>
    <dgm:pt modelId="{6FC4724B-51B2-488D-BD17-B6F4DD921857}" type="sibTrans" cxnId="{2381CEC9-190D-41BC-BA76-1151BEE2441F}">
      <dgm:prSet/>
      <dgm:spPr/>
      <dgm:t>
        <a:bodyPr/>
        <a:lstStyle/>
        <a:p>
          <a:endParaRPr lang="en-US"/>
        </a:p>
      </dgm:t>
    </dgm:pt>
    <dgm:pt modelId="{16C41456-BF84-4BEF-9EBC-5BEB36FFF96E}">
      <dgm:prSet/>
      <dgm:spPr/>
      <dgm:t>
        <a:bodyPr/>
        <a:lstStyle/>
        <a:p>
          <a:r>
            <a:rPr lang="hr-HR"/>
            <a:t>financija</a:t>
          </a:r>
          <a:endParaRPr lang="en-US"/>
        </a:p>
      </dgm:t>
    </dgm:pt>
    <dgm:pt modelId="{305CB228-F795-4281-A506-CD7F078341A0}" type="parTrans" cxnId="{22E17BCA-D420-4EC3-A031-7F11DE72899E}">
      <dgm:prSet/>
      <dgm:spPr/>
      <dgm:t>
        <a:bodyPr/>
        <a:lstStyle/>
        <a:p>
          <a:endParaRPr lang="en-US"/>
        </a:p>
      </dgm:t>
    </dgm:pt>
    <dgm:pt modelId="{B54F45FD-CBEA-4896-89D2-9277526DD8C9}" type="sibTrans" cxnId="{22E17BCA-D420-4EC3-A031-7F11DE72899E}">
      <dgm:prSet/>
      <dgm:spPr/>
      <dgm:t>
        <a:bodyPr/>
        <a:lstStyle/>
        <a:p>
          <a:endParaRPr lang="en-US"/>
        </a:p>
      </dgm:t>
    </dgm:pt>
    <dgm:pt modelId="{C39AD0B9-9877-41FD-A06C-0DF3E3339E06}">
      <dgm:prSet/>
      <dgm:spPr/>
      <dgm:t>
        <a:bodyPr/>
        <a:lstStyle/>
        <a:p>
          <a:r>
            <a:rPr lang="hr-HR"/>
            <a:t>integralne sigurnosti</a:t>
          </a:r>
          <a:endParaRPr lang="en-US"/>
        </a:p>
      </dgm:t>
    </dgm:pt>
    <dgm:pt modelId="{6C9B9463-B1AA-4CD9-AD75-D9C4D4920018}" type="parTrans" cxnId="{1580D12D-F9DE-4F2C-9A07-1E68B5DB20FE}">
      <dgm:prSet/>
      <dgm:spPr/>
      <dgm:t>
        <a:bodyPr/>
        <a:lstStyle/>
        <a:p>
          <a:endParaRPr lang="en-US"/>
        </a:p>
      </dgm:t>
    </dgm:pt>
    <dgm:pt modelId="{C47257C1-B049-4C54-874D-14DFE6EBF8BE}" type="sibTrans" cxnId="{1580D12D-F9DE-4F2C-9A07-1E68B5DB20FE}">
      <dgm:prSet/>
      <dgm:spPr/>
      <dgm:t>
        <a:bodyPr/>
        <a:lstStyle/>
        <a:p>
          <a:endParaRPr lang="en-US"/>
        </a:p>
      </dgm:t>
    </dgm:pt>
    <dgm:pt modelId="{7647C089-6820-470F-A28C-8CAFB5ED1F73}">
      <dgm:prSet/>
      <dgm:spPr/>
      <dgm:t>
        <a:bodyPr/>
        <a:lstStyle/>
        <a:p>
          <a:r>
            <a:rPr lang="hr-HR"/>
            <a:t>sektor infromatičkih usluga</a:t>
          </a:r>
          <a:endParaRPr lang="en-US"/>
        </a:p>
      </dgm:t>
    </dgm:pt>
    <dgm:pt modelId="{ECFCD47E-F008-4D21-BC39-540FB48AFE4D}" type="parTrans" cxnId="{76840C68-2976-45DF-BA88-3C662592F056}">
      <dgm:prSet/>
      <dgm:spPr/>
      <dgm:t>
        <a:bodyPr/>
        <a:lstStyle/>
        <a:p>
          <a:endParaRPr lang="en-US"/>
        </a:p>
      </dgm:t>
    </dgm:pt>
    <dgm:pt modelId="{3D41AF89-C42C-4740-95B8-2C03A4356118}" type="sibTrans" cxnId="{76840C68-2976-45DF-BA88-3C662592F056}">
      <dgm:prSet/>
      <dgm:spPr/>
      <dgm:t>
        <a:bodyPr/>
        <a:lstStyle/>
        <a:p>
          <a:endParaRPr lang="en-US"/>
        </a:p>
      </dgm:t>
    </dgm:pt>
    <dgm:pt modelId="{6A5B3FF0-FA05-4645-B55F-9FC341EF3DDC}" type="pres">
      <dgm:prSet presAssocID="{D2A0AB6E-0AD6-49DD-9301-54E38AF31EE1}" presName="linear" presStyleCnt="0">
        <dgm:presLayoutVars>
          <dgm:animLvl val="lvl"/>
          <dgm:resizeHandles val="exact"/>
        </dgm:presLayoutVars>
      </dgm:prSet>
      <dgm:spPr/>
    </dgm:pt>
    <dgm:pt modelId="{5C0AFA54-1F73-4AC3-8CDD-BFBFE1AB8BFF}" type="pres">
      <dgm:prSet presAssocID="{7EE1EF6E-7A1E-46A3-9EC5-9B17A0CA630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0734D88-89DD-4F43-A9DA-5064CD13207C}" type="pres">
      <dgm:prSet presAssocID="{09DFF8BF-82FB-40B3-B4E9-B8906D3136C5}" presName="spacer" presStyleCnt="0"/>
      <dgm:spPr/>
    </dgm:pt>
    <dgm:pt modelId="{23C9AFB6-0853-4E93-951D-0FB5F82B39A6}" type="pres">
      <dgm:prSet presAssocID="{BB24C56B-BF7D-462D-9220-6E14EDB351C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FF6AE2C-E07D-44A2-A4F0-17B1F6B2A28C}" type="pres">
      <dgm:prSet presAssocID="{F32BB2AC-EE26-4D4C-AF9F-A1D0101A2732}" presName="spacer" presStyleCnt="0"/>
      <dgm:spPr/>
    </dgm:pt>
    <dgm:pt modelId="{DD67F115-2FA6-4DED-8D85-13A7B226D5A9}" type="pres">
      <dgm:prSet presAssocID="{E4B83749-9E9A-4EF1-BA7F-F48319C4027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6401498-F908-4E3E-A8FB-83270CA1812B}" type="pres">
      <dgm:prSet presAssocID="{6BDA32E3-2768-4BD7-BDAC-1D551560273C}" presName="spacer" presStyleCnt="0"/>
      <dgm:spPr/>
    </dgm:pt>
    <dgm:pt modelId="{0E0DBF7F-622F-470D-93EE-A813BA63DD3D}" type="pres">
      <dgm:prSet presAssocID="{A1FCAD54-7333-4DED-88AE-DDF88F34600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8245789-3E08-46DD-AD8D-22B0FA466EA6}" type="pres">
      <dgm:prSet presAssocID="{19E9145C-BA43-4008-85DA-D79E4E144AAA}" presName="spacer" presStyleCnt="0"/>
      <dgm:spPr/>
    </dgm:pt>
    <dgm:pt modelId="{799147FA-B479-4483-BE78-BFB65D48B2D1}" type="pres">
      <dgm:prSet presAssocID="{E61EF088-B4CE-4546-81BF-182A5DA2254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801284D-5428-482D-AD73-A4B0B9828FE0}" type="pres">
      <dgm:prSet presAssocID="{6FC4724B-51B2-488D-BD17-B6F4DD921857}" presName="spacer" presStyleCnt="0"/>
      <dgm:spPr/>
    </dgm:pt>
    <dgm:pt modelId="{8043A81F-9282-4980-9132-B9949C2F190F}" type="pres">
      <dgm:prSet presAssocID="{16C41456-BF84-4BEF-9EBC-5BEB36FFF96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E4C61E0-DC69-4D5F-AC16-2CDAC066BD2D}" type="pres">
      <dgm:prSet presAssocID="{B54F45FD-CBEA-4896-89D2-9277526DD8C9}" presName="spacer" presStyleCnt="0"/>
      <dgm:spPr/>
    </dgm:pt>
    <dgm:pt modelId="{AC17C31C-B0EE-4842-AE1C-4D2C71D3BBE6}" type="pres">
      <dgm:prSet presAssocID="{C39AD0B9-9877-41FD-A06C-0DF3E3339E0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BDCEABB-F30A-4A73-A10E-6E7687EB4116}" type="pres">
      <dgm:prSet presAssocID="{C47257C1-B049-4C54-874D-14DFE6EBF8BE}" presName="spacer" presStyleCnt="0"/>
      <dgm:spPr/>
    </dgm:pt>
    <dgm:pt modelId="{C4A64194-5665-46CD-BDC2-88DE658C3E24}" type="pres">
      <dgm:prSet presAssocID="{7647C089-6820-470F-A28C-8CAFB5ED1F7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17691D-5ABD-4CA6-95DC-E68F59CBAC6F}" type="presOf" srcId="{7EE1EF6E-7A1E-46A3-9EC5-9B17A0CA6306}" destId="{5C0AFA54-1F73-4AC3-8CDD-BFBFE1AB8BFF}" srcOrd="0" destOrd="0" presId="urn:microsoft.com/office/officeart/2005/8/layout/vList2"/>
    <dgm:cxn modelId="{0020782B-939A-4041-AD24-09D8894B5F38}" type="presOf" srcId="{7647C089-6820-470F-A28C-8CAFB5ED1F73}" destId="{C4A64194-5665-46CD-BDC2-88DE658C3E24}" srcOrd="0" destOrd="0" presId="urn:microsoft.com/office/officeart/2005/8/layout/vList2"/>
    <dgm:cxn modelId="{0D46AB2B-9302-4217-A564-212CF3657EC0}" type="presOf" srcId="{BB24C56B-BF7D-462D-9220-6E14EDB351C8}" destId="{23C9AFB6-0853-4E93-951D-0FB5F82B39A6}" srcOrd="0" destOrd="0" presId="urn:microsoft.com/office/officeart/2005/8/layout/vList2"/>
    <dgm:cxn modelId="{1580D12D-F9DE-4F2C-9A07-1E68B5DB20FE}" srcId="{D2A0AB6E-0AD6-49DD-9301-54E38AF31EE1}" destId="{C39AD0B9-9877-41FD-A06C-0DF3E3339E06}" srcOrd="6" destOrd="0" parTransId="{6C9B9463-B1AA-4CD9-AD75-D9C4D4920018}" sibTransId="{C47257C1-B049-4C54-874D-14DFE6EBF8BE}"/>
    <dgm:cxn modelId="{52C6C83F-8859-436E-9CB2-642A773E3558}" type="presOf" srcId="{E61EF088-B4CE-4546-81BF-182A5DA2254E}" destId="{799147FA-B479-4483-BE78-BFB65D48B2D1}" srcOrd="0" destOrd="0" presId="urn:microsoft.com/office/officeart/2005/8/layout/vList2"/>
    <dgm:cxn modelId="{7C34CB5D-E47A-4686-A724-DA06FD40EB94}" type="presOf" srcId="{E4B83749-9E9A-4EF1-BA7F-F48319C4027A}" destId="{DD67F115-2FA6-4DED-8D85-13A7B226D5A9}" srcOrd="0" destOrd="0" presId="urn:microsoft.com/office/officeart/2005/8/layout/vList2"/>
    <dgm:cxn modelId="{5ED25847-E6D2-4A44-AE43-EE24C73C1479}" srcId="{D2A0AB6E-0AD6-49DD-9301-54E38AF31EE1}" destId="{E4B83749-9E9A-4EF1-BA7F-F48319C4027A}" srcOrd="2" destOrd="0" parTransId="{1AA48F62-1089-4250-B6EE-F1A9E1A39B8B}" sibTransId="{6BDA32E3-2768-4BD7-BDAC-1D551560273C}"/>
    <dgm:cxn modelId="{76840C68-2976-45DF-BA88-3C662592F056}" srcId="{D2A0AB6E-0AD6-49DD-9301-54E38AF31EE1}" destId="{7647C089-6820-470F-A28C-8CAFB5ED1F73}" srcOrd="7" destOrd="0" parTransId="{ECFCD47E-F008-4D21-BC39-540FB48AFE4D}" sibTransId="{3D41AF89-C42C-4740-95B8-2C03A4356118}"/>
    <dgm:cxn modelId="{6BC5CA6A-C08A-4CA4-8EA4-00A896D4AC47}" type="presOf" srcId="{D2A0AB6E-0AD6-49DD-9301-54E38AF31EE1}" destId="{6A5B3FF0-FA05-4645-B55F-9FC341EF3DDC}" srcOrd="0" destOrd="0" presId="urn:microsoft.com/office/officeart/2005/8/layout/vList2"/>
    <dgm:cxn modelId="{AAEE724F-37DA-4A9C-8068-403FE35466E4}" srcId="{D2A0AB6E-0AD6-49DD-9301-54E38AF31EE1}" destId="{7EE1EF6E-7A1E-46A3-9EC5-9B17A0CA6306}" srcOrd="0" destOrd="0" parTransId="{3AB9A073-8811-4B8D-A753-A2AB0E8D3157}" sibTransId="{09DFF8BF-82FB-40B3-B4E9-B8906D3136C5}"/>
    <dgm:cxn modelId="{86CBF2BA-5768-43C3-A8F8-58B0211F756E}" type="presOf" srcId="{16C41456-BF84-4BEF-9EBC-5BEB36FFF96E}" destId="{8043A81F-9282-4980-9132-B9949C2F190F}" srcOrd="0" destOrd="0" presId="urn:microsoft.com/office/officeart/2005/8/layout/vList2"/>
    <dgm:cxn modelId="{F5260AC3-AF5F-43B2-BE6D-C08181BBFBC0}" srcId="{D2A0AB6E-0AD6-49DD-9301-54E38AF31EE1}" destId="{BB24C56B-BF7D-462D-9220-6E14EDB351C8}" srcOrd="1" destOrd="0" parTransId="{1C0EA1EB-CBC9-42D1-A5FD-9A821052CB57}" sibTransId="{F32BB2AC-EE26-4D4C-AF9F-A1D0101A2732}"/>
    <dgm:cxn modelId="{6B3C24C5-5FD9-4755-8F25-75015A18CC6C}" type="presOf" srcId="{A1FCAD54-7333-4DED-88AE-DDF88F34600D}" destId="{0E0DBF7F-622F-470D-93EE-A813BA63DD3D}" srcOrd="0" destOrd="0" presId="urn:microsoft.com/office/officeart/2005/8/layout/vList2"/>
    <dgm:cxn modelId="{2381CEC9-190D-41BC-BA76-1151BEE2441F}" srcId="{D2A0AB6E-0AD6-49DD-9301-54E38AF31EE1}" destId="{E61EF088-B4CE-4546-81BF-182A5DA2254E}" srcOrd="4" destOrd="0" parTransId="{ECF1DAE3-FF02-4E75-9021-7EB4CC365DBE}" sibTransId="{6FC4724B-51B2-488D-BD17-B6F4DD921857}"/>
    <dgm:cxn modelId="{14A713CA-FBD7-4782-BF15-B04C16BB1471}" srcId="{D2A0AB6E-0AD6-49DD-9301-54E38AF31EE1}" destId="{A1FCAD54-7333-4DED-88AE-DDF88F34600D}" srcOrd="3" destOrd="0" parTransId="{76B5D861-5070-4DA3-AADB-6ED4EB6650DA}" sibTransId="{19E9145C-BA43-4008-85DA-D79E4E144AAA}"/>
    <dgm:cxn modelId="{22E17BCA-D420-4EC3-A031-7F11DE72899E}" srcId="{D2A0AB6E-0AD6-49DD-9301-54E38AF31EE1}" destId="{16C41456-BF84-4BEF-9EBC-5BEB36FFF96E}" srcOrd="5" destOrd="0" parTransId="{305CB228-F795-4281-A506-CD7F078341A0}" sibTransId="{B54F45FD-CBEA-4896-89D2-9277526DD8C9}"/>
    <dgm:cxn modelId="{4841C0D8-9EE3-4489-94BD-09E4801774EE}" type="presOf" srcId="{C39AD0B9-9877-41FD-A06C-0DF3E3339E06}" destId="{AC17C31C-B0EE-4842-AE1C-4D2C71D3BBE6}" srcOrd="0" destOrd="0" presId="urn:microsoft.com/office/officeart/2005/8/layout/vList2"/>
    <dgm:cxn modelId="{005A8B90-0DC9-43A1-809D-8FDDAC3BABAC}" type="presParOf" srcId="{6A5B3FF0-FA05-4645-B55F-9FC341EF3DDC}" destId="{5C0AFA54-1F73-4AC3-8CDD-BFBFE1AB8BFF}" srcOrd="0" destOrd="0" presId="urn:microsoft.com/office/officeart/2005/8/layout/vList2"/>
    <dgm:cxn modelId="{CF9ED7B2-688F-40B4-B8F0-FC73D90E10A9}" type="presParOf" srcId="{6A5B3FF0-FA05-4645-B55F-9FC341EF3DDC}" destId="{10734D88-89DD-4F43-A9DA-5064CD13207C}" srcOrd="1" destOrd="0" presId="urn:microsoft.com/office/officeart/2005/8/layout/vList2"/>
    <dgm:cxn modelId="{86EFFBCE-0B90-4CBC-9C60-DB0DA70266A1}" type="presParOf" srcId="{6A5B3FF0-FA05-4645-B55F-9FC341EF3DDC}" destId="{23C9AFB6-0853-4E93-951D-0FB5F82B39A6}" srcOrd="2" destOrd="0" presId="urn:microsoft.com/office/officeart/2005/8/layout/vList2"/>
    <dgm:cxn modelId="{E9E26081-6E9E-41C2-9849-0F68F17E250D}" type="presParOf" srcId="{6A5B3FF0-FA05-4645-B55F-9FC341EF3DDC}" destId="{EFF6AE2C-E07D-44A2-A4F0-17B1F6B2A28C}" srcOrd="3" destOrd="0" presId="urn:microsoft.com/office/officeart/2005/8/layout/vList2"/>
    <dgm:cxn modelId="{E2AD1F77-4CAB-4F4D-B161-F3F925B8C40D}" type="presParOf" srcId="{6A5B3FF0-FA05-4645-B55F-9FC341EF3DDC}" destId="{DD67F115-2FA6-4DED-8D85-13A7B226D5A9}" srcOrd="4" destOrd="0" presId="urn:microsoft.com/office/officeart/2005/8/layout/vList2"/>
    <dgm:cxn modelId="{1272A218-1708-4CDC-9AF6-D84824B85484}" type="presParOf" srcId="{6A5B3FF0-FA05-4645-B55F-9FC341EF3DDC}" destId="{76401498-F908-4E3E-A8FB-83270CA1812B}" srcOrd="5" destOrd="0" presId="urn:microsoft.com/office/officeart/2005/8/layout/vList2"/>
    <dgm:cxn modelId="{8DD73543-7321-4BE8-8523-3033B1BE7936}" type="presParOf" srcId="{6A5B3FF0-FA05-4645-B55F-9FC341EF3DDC}" destId="{0E0DBF7F-622F-470D-93EE-A813BA63DD3D}" srcOrd="6" destOrd="0" presId="urn:microsoft.com/office/officeart/2005/8/layout/vList2"/>
    <dgm:cxn modelId="{C2391353-EAF6-4BBE-AB9F-C065A31C78FF}" type="presParOf" srcId="{6A5B3FF0-FA05-4645-B55F-9FC341EF3DDC}" destId="{78245789-3E08-46DD-AD8D-22B0FA466EA6}" srcOrd="7" destOrd="0" presId="urn:microsoft.com/office/officeart/2005/8/layout/vList2"/>
    <dgm:cxn modelId="{28A57EF2-6F60-4ACB-B6AA-124A095D6F1D}" type="presParOf" srcId="{6A5B3FF0-FA05-4645-B55F-9FC341EF3DDC}" destId="{799147FA-B479-4483-BE78-BFB65D48B2D1}" srcOrd="8" destOrd="0" presId="urn:microsoft.com/office/officeart/2005/8/layout/vList2"/>
    <dgm:cxn modelId="{4196EFC8-BFEF-40F9-9D42-AE973FE19E83}" type="presParOf" srcId="{6A5B3FF0-FA05-4645-B55F-9FC341EF3DDC}" destId="{3801284D-5428-482D-AD73-A4B0B9828FE0}" srcOrd="9" destOrd="0" presId="urn:microsoft.com/office/officeart/2005/8/layout/vList2"/>
    <dgm:cxn modelId="{90175A56-AA57-41B0-B480-210FAC3E8B23}" type="presParOf" srcId="{6A5B3FF0-FA05-4645-B55F-9FC341EF3DDC}" destId="{8043A81F-9282-4980-9132-B9949C2F190F}" srcOrd="10" destOrd="0" presId="urn:microsoft.com/office/officeart/2005/8/layout/vList2"/>
    <dgm:cxn modelId="{26769AA6-E95B-407E-8240-90679A6CAC55}" type="presParOf" srcId="{6A5B3FF0-FA05-4645-B55F-9FC341EF3DDC}" destId="{7E4C61E0-DC69-4D5F-AC16-2CDAC066BD2D}" srcOrd="11" destOrd="0" presId="urn:microsoft.com/office/officeart/2005/8/layout/vList2"/>
    <dgm:cxn modelId="{A87FFFD1-5A82-494C-BA50-1F0EA7342184}" type="presParOf" srcId="{6A5B3FF0-FA05-4645-B55F-9FC341EF3DDC}" destId="{AC17C31C-B0EE-4842-AE1C-4D2C71D3BBE6}" srcOrd="12" destOrd="0" presId="urn:microsoft.com/office/officeart/2005/8/layout/vList2"/>
    <dgm:cxn modelId="{CE0785ED-FD68-4059-ADF4-4504A6A559B5}" type="presParOf" srcId="{6A5B3FF0-FA05-4645-B55F-9FC341EF3DDC}" destId="{BBDCEABB-F30A-4A73-A10E-6E7687EB4116}" srcOrd="13" destOrd="0" presId="urn:microsoft.com/office/officeart/2005/8/layout/vList2"/>
    <dgm:cxn modelId="{22B9A4AF-5364-4D25-BFD6-4E4D0BCD2E14}" type="presParOf" srcId="{6A5B3FF0-FA05-4645-B55F-9FC341EF3DDC}" destId="{C4A64194-5665-46CD-BDC2-88DE658C3E2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FB32C-C337-4DE0-A81C-87C616B0C3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B0BDF1-C4A7-4EE7-97E6-370581C84B97}">
      <dgm:prSet/>
      <dgm:spPr/>
      <dgm:t>
        <a:bodyPr/>
        <a:lstStyle/>
        <a:p>
          <a:r>
            <a:rPr lang="hr-HR"/>
            <a:t>Sektor informatičkih usluga održava</a:t>
          </a:r>
          <a:endParaRPr lang="en-US"/>
        </a:p>
      </dgm:t>
    </dgm:pt>
    <dgm:pt modelId="{CFA768BC-1384-4EF8-B4AA-63A51926B048}" type="parTrans" cxnId="{22FDCF1D-1F93-41E0-8CC3-F6D24C583E5B}">
      <dgm:prSet/>
      <dgm:spPr/>
      <dgm:t>
        <a:bodyPr/>
        <a:lstStyle/>
        <a:p>
          <a:endParaRPr lang="en-US"/>
        </a:p>
      </dgm:t>
    </dgm:pt>
    <dgm:pt modelId="{99242C98-DECA-4D86-82E3-A447DBEF7FA2}" type="sibTrans" cxnId="{22FDCF1D-1F93-41E0-8CC3-F6D24C583E5B}">
      <dgm:prSet/>
      <dgm:spPr/>
      <dgm:t>
        <a:bodyPr/>
        <a:lstStyle/>
        <a:p>
          <a:endParaRPr lang="en-US"/>
        </a:p>
      </dgm:t>
    </dgm:pt>
    <dgm:pt modelId="{47B54F95-722C-4092-95EA-730F28380663}">
      <dgm:prSet/>
      <dgm:spPr/>
      <dgm:t>
        <a:bodyPr/>
        <a:lstStyle/>
        <a:p>
          <a:r>
            <a:rPr lang="hr-HR"/>
            <a:t>infromacijsku tehnologiju te razvija</a:t>
          </a:r>
          <a:endParaRPr lang="en-US"/>
        </a:p>
      </dgm:t>
    </dgm:pt>
    <dgm:pt modelId="{DC36ED8A-52D4-444E-82AE-4C1D8B584528}" type="parTrans" cxnId="{0B6E0169-9EA1-4824-B6E1-D5B023CA0033}">
      <dgm:prSet/>
      <dgm:spPr/>
      <dgm:t>
        <a:bodyPr/>
        <a:lstStyle/>
        <a:p>
          <a:endParaRPr lang="en-US"/>
        </a:p>
      </dgm:t>
    </dgm:pt>
    <dgm:pt modelId="{8E2819D2-A30E-4492-B657-39ADBDEDF60E}" type="sibTrans" cxnId="{0B6E0169-9EA1-4824-B6E1-D5B023CA0033}">
      <dgm:prSet/>
      <dgm:spPr/>
      <dgm:t>
        <a:bodyPr/>
        <a:lstStyle/>
        <a:p>
          <a:endParaRPr lang="en-US"/>
        </a:p>
      </dgm:t>
    </dgm:pt>
    <dgm:pt modelId="{651DD0DB-D47C-4664-93B0-D5E3C73801B9}">
      <dgm:prSet/>
      <dgm:spPr/>
      <dgm:t>
        <a:bodyPr/>
        <a:lstStyle/>
        <a:p>
          <a:r>
            <a:rPr lang="hr-HR"/>
            <a:t>implementira nova informatička rješenja u svim</a:t>
          </a:r>
          <a:endParaRPr lang="en-US"/>
        </a:p>
      </dgm:t>
    </dgm:pt>
    <dgm:pt modelId="{858CEF78-2168-4DA3-92E8-0336AD797C85}" type="parTrans" cxnId="{CF442D97-655B-4764-B249-C0D2B7CF24F4}">
      <dgm:prSet/>
      <dgm:spPr/>
      <dgm:t>
        <a:bodyPr/>
        <a:lstStyle/>
        <a:p>
          <a:endParaRPr lang="en-US"/>
        </a:p>
      </dgm:t>
    </dgm:pt>
    <dgm:pt modelId="{61652136-A006-4FA9-AD82-442BB8B832F5}" type="sibTrans" cxnId="{CF442D97-655B-4764-B249-C0D2B7CF24F4}">
      <dgm:prSet/>
      <dgm:spPr/>
      <dgm:t>
        <a:bodyPr/>
        <a:lstStyle/>
        <a:p>
          <a:endParaRPr lang="en-US"/>
        </a:p>
      </dgm:t>
    </dgm:pt>
    <dgm:pt modelId="{6D1619A4-9A80-45E3-81BD-B9D9FF53F058}">
      <dgm:prSet/>
      <dgm:spPr/>
      <dgm:t>
        <a:bodyPr/>
        <a:lstStyle/>
        <a:p>
          <a:r>
            <a:rPr lang="hr-HR"/>
            <a:t>bolničkim sektorima</a:t>
          </a:r>
          <a:endParaRPr lang="en-US"/>
        </a:p>
      </dgm:t>
    </dgm:pt>
    <dgm:pt modelId="{38DF5336-310C-4B9F-9D9A-E931A2D9F3C4}" type="parTrans" cxnId="{9043F350-4624-4F7D-A61A-6C6278DE1EB0}">
      <dgm:prSet/>
      <dgm:spPr/>
      <dgm:t>
        <a:bodyPr/>
        <a:lstStyle/>
        <a:p>
          <a:endParaRPr lang="en-US"/>
        </a:p>
      </dgm:t>
    </dgm:pt>
    <dgm:pt modelId="{9EAB33B7-4D2F-455E-A1EE-BDF4D0937F04}" type="sibTrans" cxnId="{9043F350-4624-4F7D-A61A-6C6278DE1EB0}">
      <dgm:prSet/>
      <dgm:spPr/>
      <dgm:t>
        <a:bodyPr/>
        <a:lstStyle/>
        <a:p>
          <a:endParaRPr lang="en-US"/>
        </a:p>
      </dgm:t>
    </dgm:pt>
    <dgm:pt modelId="{86EAD7FD-363F-43A0-8E17-DC8E591A2C42}">
      <dgm:prSet/>
      <dgm:spPr/>
      <dgm:t>
        <a:bodyPr/>
        <a:lstStyle/>
        <a:p>
          <a:r>
            <a:rPr lang="hr-HR"/>
            <a:t>Osim sektora, bolnice, ovisno o veličini i</a:t>
          </a:r>
          <a:endParaRPr lang="en-US"/>
        </a:p>
      </dgm:t>
    </dgm:pt>
    <dgm:pt modelId="{EFBE5178-7A1C-4CD4-A73D-C44344026AA2}" type="parTrans" cxnId="{20867F86-0074-415C-AEC0-0EABCC90EA06}">
      <dgm:prSet/>
      <dgm:spPr/>
      <dgm:t>
        <a:bodyPr/>
        <a:lstStyle/>
        <a:p>
          <a:endParaRPr lang="en-US"/>
        </a:p>
      </dgm:t>
    </dgm:pt>
    <dgm:pt modelId="{33AF456F-3C04-4827-A89F-BF703E19AC23}" type="sibTrans" cxnId="{20867F86-0074-415C-AEC0-0EABCC90EA06}">
      <dgm:prSet/>
      <dgm:spPr/>
      <dgm:t>
        <a:bodyPr/>
        <a:lstStyle/>
        <a:p>
          <a:endParaRPr lang="en-US"/>
        </a:p>
      </dgm:t>
    </dgm:pt>
    <dgm:pt modelId="{B7DE8778-0D9C-40EE-BD57-B3F96E701C5B}">
      <dgm:prSet/>
      <dgm:spPr/>
      <dgm:t>
        <a:bodyPr/>
        <a:lstStyle/>
        <a:p>
          <a:r>
            <a:rPr lang="hr-HR"/>
            <a:t>kapacitetu, imaju brojne odjele koji trebaju biti</a:t>
          </a:r>
          <a:endParaRPr lang="en-US"/>
        </a:p>
      </dgm:t>
    </dgm:pt>
    <dgm:pt modelId="{C9D7B213-B1DC-4DF0-8764-C88490E30E16}" type="parTrans" cxnId="{256FF9B2-FF01-4465-B310-FCAF54DFD4DA}">
      <dgm:prSet/>
      <dgm:spPr/>
      <dgm:t>
        <a:bodyPr/>
        <a:lstStyle/>
        <a:p>
          <a:endParaRPr lang="en-US"/>
        </a:p>
      </dgm:t>
    </dgm:pt>
    <dgm:pt modelId="{4F87D64B-EA26-4B5D-99D9-55D80E8DE358}" type="sibTrans" cxnId="{256FF9B2-FF01-4465-B310-FCAF54DFD4DA}">
      <dgm:prSet/>
      <dgm:spPr/>
      <dgm:t>
        <a:bodyPr/>
        <a:lstStyle/>
        <a:p>
          <a:endParaRPr lang="en-US"/>
        </a:p>
      </dgm:t>
    </dgm:pt>
    <dgm:pt modelId="{82CC87A0-F00C-47A9-A42A-4D2CE9EFA7F8}">
      <dgm:prSet/>
      <dgm:spPr/>
      <dgm:t>
        <a:bodyPr/>
        <a:lstStyle/>
        <a:p>
          <a:r>
            <a:rPr lang="hr-HR"/>
            <a:t>međusobno povezani informatičkom infrastrukturom</a:t>
          </a:r>
          <a:endParaRPr lang="en-US"/>
        </a:p>
      </dgm:t>
    </dgm:pt>
    <dgm:pt modelId="{771377A0-504F-46ED-AEDF-CF4D5FF99B9F}" type="parTrans" cxnId="{0FF606EB-58A5-49D0-A972-89EA3085678C}">
      <dgm:prSet/>
      <dgm:spPr/>
      <dgm:t>
        <a:bodyPr/>
        <a:lstStyle/>
        <a:p>
          <a:endParaRPr lang="en-US"/>
        </a:p>
      </dgm:t>
    </dgm:pt>
    <dgm:pt modelId="{2DFB7173-9111-4D40-83C3-1E096F2F43E0}" type="sibTrans" cxnId="{0FF606EB-58A5-49D0-A972-89EA3085678C}">
      <dgm:prSet/>
      <dgm:spPr/>
      <dgm:t>
        <a:bodyPr/>
        <a:lstStyle/>
        <a:p>
          <a:endParaRPr lang="en-US"/>
        </a:p>
      </dgm:t>
    </dgm:pt>
    <dgm:pt modelId="{AECB9C5B-9F1A-4DB5-ADD0-7CBEC808CA0A}" type="pres">
      <dgm:prSet presAssocID="{CC8FB32C-C337-4DE0-A81C-87C616B0C3E5}" presName="linear" presStyleCnt="0">
        <dgm:presLayoutVars>
          <dgm:animLvl val="lvl"/>
          <dgm:resizeHandles val="exact"/>
        </dgm:presLayoutVars>
      </dgm:prSet>
      <dgm:spPr/>
    </dgm:pt>
    <dgm:pt modelId="{1AD0CC65-6CB5-4457-80EC-8B182A6AF032}" type="pres">
      <dgm:prSet presAssocID="{6FB0BDF1-C4A7-4EE7-97E6-370581C84B9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257846C-38CE-41F6-ADAD-5CA7A33792A8}" type="pres">
      <dgm:prSet presAssocID="{99242C98-DECA-4D86-82E3-A447DBEF7FA2}" presName="spacer" presStyleCnt="0"/>
      <dgm:spPr/>
    </dgm:pt>
    <dgm:pt modelId="{DFA1937F-B0D6-4468-A05F-070DF1BD41F7}" type="pres">
      <dgm:prSet presAssocID="{47B54F95-722C-4092-95EA-730F2838066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0D7186-2D98-46D8-8C75-FC678BFEACD1}" type="pres">
      <dgm:prSet presAssocID="{8E2819D2-A30E-4492-B657-39ADBDEDF60E}" presName="spacer" presStyleCnt="0"/>
      <dgm:spPr/>
    </dgm:pt>
    <dgm:pt modelId="{2FB0AB5D-E14B-4C0E-A3EA-7676FC5D5F94}" type="pres">
      <dgm:prSet presAssocID="{651DD0DB-D47C-4664-93B0-D5E3C73801B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E95B6B7-C238-4055-95A4-4C3C18786127}" type="pres">
      <dgm:prSet presAssocID="{61652136-A006-4FA9-AD82-442BB8B832F5}" presName="spacer" presStyleCnt="0"/>
      <dgm:spPr/>
    </dgm:pt>
    <dgm:pt modelId="{F49FFC9E-61DD-4841-A30D-2200B6F287DB}" type="pres">
      <dgm:prSet presAssocID="{6D1619A4-9A80-45E3-81BD-B9D9FF53F05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21D190D-7C38-415D-951B-4747B247B198}" type="pres">
      <dgm:prSet presAssocID="{9EAB33B7-4D2F-455E-A1EE-BDF4D0937F04}" presName="spacer" presStyleCnt="0"/>
      <dgm:spPr/>
    </dgm:pt>
    <dgm:pt modelId="{E39EBDF7-A721-4D69-8A1D-BD9FAA6903EC}" type="pres">
      <dgm:prSet presAssocID="{86EAD7FD-363F-43A0-8E17-DC8E591A2C4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AB421CB-CE73-4F05-8F36-2509C39D144F}" type="pres">
      <dgm:prSet presAssocID="{33AF456F-3C04-4827-A89F-BF703E19AC23}" presName="spacer" presStyleCnt="0"/>
      <dgm:spPr/>
    </dgm:pt>
    <dgm:pt modelId="{2AA3D579-311B-4E36-937A-AA2D99E41ACC}" type="pres">
      <dgm:prSet presAssocID="{B7DE8778-0D9C-40EE-BD57-B3F96E701C5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96221B8-CC09-4D87-BF94-F69DD5848737}" type="pres">
      <dgm:prSet presAssocID="{4F87D64B-EA26-4B5D-99D9-55D80E8DE358}" presName="spacer" presStyleCnt="0"/>
      <dgm:spPr/>
    </dgm:pt>
    <dgm:pt modelId="{541FBF3B-04AE-43A1-8D68-2370C7E76832}" type="pres">
      <dgm:prSet presAssocID="{82CC87A0-F00C-47A9-A42A-4D2CE9EFA7F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1F6F205-709A-407D-8AEE-F3D419BDDA24}" type="presOf" srcId="{86EAD7FD-363F-43A0-8E17-DC8E591A2C42}" destId="{E39EBDF7-A721-4D69-8A1D-BD9FAA6903EC}" srcOrd="0" destOrd="0" presId="urn:microsoft.com/office/officeart/2005/8/layout/vList2"/>
    <dgm:cxn modelId="{C5CDA612-078F-4274-99BD-5F6A862ABD79}" type="presOf" srcId="{47B54F95-722C-4092-95EA-730F28380663}" destId="{DFA1937F-B0D6-4468-A05F-070DF1BD41F7}" srcOrd="0" destOrd="0" presId="urn:microsoft.com/office/officeart/2005/8/layout/vList2"/>
    <dgm:cxn modelId="{A3A22513-E22B-4139-A839-EB93EFE44BBF}" type="presOf" srcId="{6FB0BDF1-C4A7-4EE7-97E6-370581C84B97}" destId="{1AD0CC65-6CB5-4457-80EC-8B182A6AF032}" srcOrd="0" destOrd="0" presId="urn:microsoft.com/office/officeart/2005/8/layout/vList2"/>
    <dgm:cxn modelId="{22FDCF1D-1F93-41E0-8CC3-F6D24C583E5B}" srcId="{CC8FB32C-C337-4DE0-A81C-87C616B0C3E5}" destId="{6FB0BDF1-C4A7-4EE7-97E6-370581C84B97}" srcOrd="0" destOrd="0" parTransId="{CFA768BC-1384-4EF8-B4AA-63A51926B048}" sibTransId="{99242C98-DECA-4D86-82E3-A447DBEF7FA2}"/>
    <dgm:cxn modelId="{82313E2D-8E94-47FB-908C-0CCA57300C4F}" type="presOf" srcId="{82CC87A0-F00C-47A9-A42A-4D2CE9EFA7F8}" destId="{541FBF3B-04AE-43A1-8D68-2370C7E76832}" srcOrd="0" destOrd="0" presId="urn:microsoft.com/office/officeart/2005/8/layout/vList2"/>
    <dgm:cxn modelId="{0B6E0169-9EA1-4824-B6E1-D5B023CA0033}" srcId="{CC8FB32C-C337-4DE0-A81C-87C616B0C3E5}" destId="{47B54F95-722C-4092-95EA-730F28380663}" srcOrd="1" destOrd="0" parTransId="{DC36ED8A-52D4-444E-82AE-4C1D8B584528}" sibTransId="{8E2819D2-A30E-4492-B657-39ADBDEDF60E}"/>
    <dgm:cxn modelId="{5F548D6E-0719-4EE1-BD12-3F92970FEC7B}" type="presOf" srcId="{CC8FB32C-C337-4DE0-A81C-87C616B0C3E5}" destId="{AECB9C5B-9F1A-4DB5-ADD0-7CBEC808CA0A}" srcOrd="0" destOrd="0" presId="urn:microsoft.com/office/officeart/2005/8/layout/vList2"/>
    <dgm:cxn modelId="{9043F350-4624-4F7D-A61A-6C6278DE1EB0}" srcId="{CC8FB32C-C337-4DE0-A81C-87C616B0C3E5}" destId="{6D1619A4-9A80-45E3-81BD-B9D9FF53F058}" srcOrd="3" destOrd="0" parTransId="{38DF5336-310C-4B9F-9D9A-E931A2D9F3C4}" sibTransId="{9EAB33B7-4D2F-455E-A1EE-BDF4D0937F04}"/>
    <dgm:cxn modelId="{67111E80-E600-46C5-B9EF-11FB21D591E8}" type="presOf" srcId="{651DD0DB-D47C-4664-93B0-D5E3C73801B9}" destId="{2FB0AB5D-E14B-4C0E-A3EA-7676FC5D5F94}" srcOrd="0" destOrd="0" presId="urn:microsoft.com/office/officeart/2005/8/layout/vList2"/>
    <dgm:cxn modelId="{20867F86-0074-415C-AEC0-0EABCC90EA06}" srcId="{CC8FB32C-C337-4DE0-A81C-87C616B0C3E5}" destId="{86EAD7FD-363F-43A0-8E17-DC8E591A2C42}" srcOrd="4" destOrd="0" parTransId="{EFBE5178-7A1C-4CD4-A73D-C44344026AA2}" sibTransId="{33AF456F-3C04-4827-A89F-BF703E19AC23}"/>
    <dgm:cxn modelId="{CF442D97-655B-4764-B249-C0D2B7CF24F4}" srcId="{CC8FB32C-C337-4DE0-A81C-87C616B0C3E5}" destId="{651DD0DB-D47C-4664-93B0-D5E3C73801B9}" srcOrd="2" destOrd="0" parTransId="{858CEF78-2168-4DA3-92E8-0336AD797C85}" sibTransId="{61652136-A006-4FA9-AD82-442BB8B832F5}"/>
    <dgm:cxn modelId="{256FF9B2-FF01-4465-B310-FCAF54DFD4DA}" srcId="{CC8FB32C-C337-4DE0-A81C-87C616B0C3E5}" destId="{B7DE8778-0D9C-40EE-BD57-B3F96E701C5B}" srcOrd="5" destOrd="0" parTransId="{C9D7B213-B1DC-4DF0-8764-C88490E30E16}" sibTransId="{4F87D64B-EA26-4B5D-99D9-55D80E8DE358}"/>
    <dgm:cxn modelId="{25B0F6B6-8C4E-4A0E-8C01-737D22F71325}" type="presOf" srcId="{6D1619A4-9A80-45E3-81BD-B9D9FF53F058}" destId="{F49FFC9E-61DD-4841-A30D-2200B6F287DB}" srcOrd="0" destOrd="0" presId="urn:microsoft.com/office/officeart/2005/8/layout/vList2"/>
    <dgm:cxn modelId="{0FF606EB-58A5-49D0-A972-89EA3085678C}" srcId="{CC8FB32C-C337-4DE0-A81C-87C616B0C3E5}" destId="{82CC87A0-F00C-47A9-A42A-4D2CE9EFA7F8}" srcOrd="6" destOrd="0" parTransId="{771377A0-504F-46ED-AEDF-CF4D5FF99B9F}" sibTransId="{2DFB7173-9111-4D40-83C3-1E096F2F43E0}"/>
    <dgm:cxn modelId="{39EAF5F0-35CE-49D6-900D-D9386F789AAF}" type="presOf" srcId="{B7DE8778-0D9C-40EE-BD57-B3F96E701C5B}" destId="{2AA3D579-311B-4E36-937A-AA2D99E41ACC}" srcOrd="0" destOrd="0" presId="urn:microsoft.com/office/officeart/2005/8/layout/vList2"/>
    <dgm:cxn modelId="{FF30DA3D-3D18-4224-8B1D-A52201A474C0}" type="presParOf" srcId="{AECB9C5B-9F1A-4DB5-ADD0-7CBEC808CA0A}" destId="{1AD0CC65-6CB5-4457-80EC-8B182A6AF032}" srcOrd="0" destOrd="0" presId="urn:microsoft.com/office/officeart/2005/8/layout/vList2"/>
    <dgm:cxn modelId="{3CB68600-A901-4285-9B1E-F3E6498CA25C}" type="presParOf" srcId="{AECB9C5B-9F1A-4DB5-ADD0-7CBEC808CA0A}" destId="{F257846C-38CE-41F6-ADAD-5CA7A33792A8}" srcOrd="1" destOrd="0" presId="urn:microsoft.com/office/officeart/2005/8/layout/vList2"/>
    <dgm:cxn modelId="{C1D5834E-5DE8-4F9F-B287-E762569EFB26}" type="presParOf" srcId="{AECB9C5B-9F1A-4DB5-ADD0-7CBEC808CA0A}" destId="{DFA1937F-B0D6-4468-A05F-070DF1BD41F7}" srcOrd="2" destOrd="0" presId="urn:microsoft.com/office/officeart/2005/8/layout/vList2"/>
    <dgm:cxn modelId="{0C65ED92-5EBD-4482-817C-CE777B5EEBD7}" type="presParOf" srcId="{AECB9C5B-9F1A-4DB5-ADD0-7CBEC808CA0A}" destId="{A60D7186-2D98-46D8-8C75-FC678BFEACD1}" srcOrd="3" destOrd="0" presId="urn:microsoft.com/office/officeart/2005/8/layout/vList2"/>
    <dgm:cxn modelId="{EE27C4E1-54E3-471A-8522-F29F337A0269}" type="presParOf" srcId="{AECB9C5B-9F1A-4DB5-ADD0-7CBEC808CA0A}" destId="{2FB0AB5D-E14B-4C0E-A3EA-7676FC5D5F94}" srcOrd="4" destOrd="0" presId="urn:microsoft.com/office/officeart/2005/8/layout/vList2"/>
    <dgm:cxn modelId="{5CAD67E6-2123-4331-98D3-4A52805BCFFC}" type="presParOf" srcId="{AECB9C5B-9F1A-4DB5-ADD0-7CBEC808CA0A}" destId="{7E95B6B7-C238-4055-95A4-4C3C18786127}" srcOrd="5" destOrd="0" presId="urn:microsoft.com/office/officeart/2005/8/layout/vList2"/>
    <dgm:cxn modelId="{8396FB31-470E-47F7-9DFB-0371849AC070}" type="presParOf" srcId="{AECB9C5B-9F1A-4DB5-ADD0-7CBEC808CA0A}" destId="{F49FFC9E-61DD-4841-A30D-2200B6F287DB}" srcOrd="6" destOrd="0" presId="urn:microsoft.com/office/officeart/2005/8/layout/vList2"/>
    <dgm:cxn modelId="{BAE284D9-884C-4110-A0CA-09953FFD0F26}" type="presParOf" srcId="{AECB9C5B-9F1A-4DB5-ADD0-7CBEC808CA0A}" destId="{421D190D-7C38-415D-951B-4747B247B198}" srcOrd="7" destOrd="0" presId="urn:microsoft.com/office/officeart/2005/8/layout/vList2"/>
    <dgm:cxn modelId="{997B61FD-7FE2-4D2F-8FE0-15BF1E7D94FC}" type="presParOf" srcId="{AECB9C5B-9F1A-4DB5-ADD0-7CBEC808CA0A}" destId="{E39EBDF7-A721-4D69-8A1D-BD9FAA6903EC}" srcOrd="8" destOrd="0" presId="urn:microsoft.com/office/officeart/2005/8/layout/vList2"/>
    <dgm:cxn modelId="{5419F565-0052-4AD7-8035-F129460723AE}" type="presParOf" srcId="{AECB9C5B-9F1A-4DB5-ADD0-7CBEC808CA0A}" destId="{5AB421CB-CE73-4F05-8F36-2509C39D144F}" srcOrd="9" destOrd="0" presId="urn:microsoft.com/office/officeart/2005/8/layout/vList2"/>
    <dgm:cxn modelId="{64F39999-4052-4959-BC4F-A02F8BB14F83}" type="presParOf" srcId="{AECB9C5B-9F1A-4DB5-ADD0-7CBEC808CA0A}" destId="{2AA3D579-311B-4E36-937A-AA2D99E41ACC}" srcOrd="10" destOrd="0" presId="urn:microsoft.com/office/officeart/2005/8/layout/vList2"/>
    <dgm:cxn modelId="{FB5E5C3B-E7BA-4931-89F5-B3DCF9515FF9}" type="presParOf" srcId="{AECB9C5B-9F1A-4DB5-ADD0-7CBEC808CA0A}" destId="{B96221B8-CC09-4D87-BF94-F69DD5848737}" srcOrd="11" destOrd="0" presId="urn:microsoft.com/office/officeart/2005/8/layout/vList2"/>
    <dgm:cxn modelId="{7BA43557-68BC-443B-BA55-64FE984CB6F7}" type="presParOf" srcId="{AECB9C5B-9F1A-4DB5-ADD0-7CBEC808CA0A}" destId="{541FBF3B-04AE-43A1-8D68-2370C7E768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E0685-33D9-46A7-9C26-DFBA68B2E2E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5FBFB37-ABDB-47F7-8DBD-77EFFFBD27FD}">
      <dgm:prSet/>
      <dgm:spPr/>
      <dgm:t>
        <a:bodyPr/>
        <a:lstStyle/>
        <a:p>
          <a:r>
            <a:rPr lang="hr-HR" b="1" dirty="0"/>
            <a:t>Prema arhitektonskoj gradnji tipovi bolnice su:</a:t>
          </a:r>
          <a:endParaRPr lang="en-US" b="1" dirty="0"/>
        </a:p>
      </dgm:t>
    </dgm:pt>
    <dgm:pt modelId="{2F096807-7871-4AF8-ACFF-41945FD6C407}" type="parTrans" cxnId="{DB702FDC-FBDA-448D-BA63-01DBD709666C}">
      <dgm:prSet/>
      <dgm:spPr/>
      <dgm:t>
        <a:bodyPr/>
        <a:lstStyle/>
        <a:p>
          <a:endParaRPr lang="en-US"/>
        </a:p>
      </dgm:t>
    </dgm:pt>
    <dgm:pt modelId="{873F212C-213C-4A9D-B167-69A9F69F8746}" type="sibTrans" cxnId="{DB702FDC-FBDA-448D-BA63-01DBD709666C}">
      <dgm:prSet/>
      <dgm:spPr/>
      <dgm:t>
        <a:bodyPr/>
        <a:lstStyle/>
        <a:p>
          <a:endParaRPr lang="en-US"/>
        </a:p>
      </dgm:t>
    </dgm:pt>
    <dgm:pt modelId="{4F3DD26F-C240-4AD6-83F8-68DB1DCFE298}">
      <dgm:prSet/>
      <dgm:spPr/>
      <dgm:t>
        <a:bodyPr/>
        <a:lstStyle/>
        <a:p>
          <a:r>
            <a:rPr lang="hr-HR" dirty="0"/>
            <a:t>1. </a:t>
          </a:r>
          <a:r>
            <a:rPr lang="hr-HR" b="1" dirty="0"/>
            <a:t>Koridorski</a:t>
          </a:r>
          <a:r>
            <a:rPr lang="hr-HR" dirty="0"/>
            <a:t> – koji se razvio iz oblika starih manastira i samostana te je najstariji tip bolnica</a:t>
          </a:r>
          <a:endParaRPr lang="en-US" dirty="0"/>
        </a:p>
      </dgm:t>
    </dgm:pt>
    <dgm:pt modelId="{68AEA41E-071E-47A6-830A-834BF77FFB94}" type="parTrans" cxnId="{EADF23AA-5937-4450-9C5C-F342856B8B44}">
      <dgm:prSet/>
      <dgm:spPr/>
      <dgm:t>
        <a:bodyPr/>
        <a:lstStyle/>
        <a:p>
          <a:endParaRPr lang="en-US"/>
        </a:p>
      </dgm:t>
    </dgm:pt>
    <dgm:pt modelId="{9B6D4C4E-CE5D-4649-9701-EE1DE747DEAF}" type="sibTrans" cxnId="{EADF23AA-5937-4450-9C5C-F342856B8B44}">
      <dgm:prSet/>
      <dgm:spPr/>
      <dgm:t>
        <a:bodyPr/>
        <a:lstStyle/>
        <a:p>
          <a:endParaRPr lang="en-US"/>
        </a:p>
      </dgm:t>
    </dgm:pt>
    <dgm:pt modelId="{2CF0F8E6-CBCE-41EF-BE50-76DFFA6D7042}">
      <dgm:prSet/>
      <dgm:spPr/>
      <dgm:t>
        <a:bodyPr/>
        <a:lstStyle/>
        <a:p>
          <a:r>
            <a:rPr lang="hr-HR" dirty="0"/>
            <a:t>2. </a:t>
          </a:r>
          <a:r>
            <a:rPr lang="hr-HR" b="1" dirty="0"/>
            <a:t>Paviljonski</a:t>
          </a:r>
          <a:r>
            <a:rPr lang="hr-HR" dirty="0"/>
            <a:t> – gdje jedna zgrada predstavlja jedan dio za određenu vrstu bolesti, a za</a:t>
          </a:r>
          <a:endParaRPr lang="en-US" dirty="0"/>
        </a:p>
      </dgm:t>
    </dgm:pt>
    <dgm:pt modelId="{EA59FB78-3CF1-47DA-A14B-672E373FE646}" type="parTrans" cxnId="{E87D3705-B5FE-49BB-BD28-3657154FB50B}">
      <dgm:prSet/>
      <dgm:spPr/>
      <dgm:t>
        <a:bodyPr/>
        <a:lstStyle/>
        <a:p>
          <a:endParaRPr lang="en-US"/>
        </a:p>
      </dgm:t>
    </dgm:pt>
    <dgm:pt modelId="{83D2FB29-8F04-4BDA-A2A4-BD7D552538F3}" type="sibTrans" cxnId="{E87D3705-B5FE-49BB-BD28-3657154FB50B}">
      <dgm:prSet/>
      <dgm:spPr/>
      <dgm:t>
        <a:bodyPr/>
        <a:lstStyle/>
        <a:p>
          <a:endParaRPr lang="en-US"/>
        </a:p>
      </dgm:t>
    </dgm:pt>
    <dgm:pt modelId="{C618F0C5-0A43-4458-AE82-C70AE80919E4}">
      <dgm:prSet/>
      <dgm:spPr/>
      <dgm:t>
        <a:bodyPr/>
        <a:lstStyle/>
        <a:p>
          <a:r>
            <a:rPr lang="hr-HR" dirty="0"/>
            <a:t>dijagnostiku odvaja se posebna zgrada. Izgradnja ovakvih bolnica počinje se javljati krajem</a:t>
          </a:r>
          <a:endParaRPr lang="en-US" dirty="0"/>
        </a:p>
      </dgm:t>
    </dgm:pt>
    <dgm:pt modelId="{78885D9A-8271-4B6F-AB82-810C57E90145}" type="parTrans" cxnId="{3A880CEB-4962-4FE4-9868-0E8601DDEA1F}">
      <dgm:prSet/>
      <dgm:spPr/>
      <dgm:t>
        <a:bodyPr/>
        <a:lstStyle/>
        <a:p>
          <a:endParaRPr lang="en-US"/>
        </a:p>
      </dgm:t>
    </dgm:pt>
    <dgm:pt modelId="{4B661073-CAB5-4DFD-971D-0291703773C1}" type="sibTrans" cxnId="{3A880CEB-4962-4FE4-9868-0E8601DDEA1F}">
      <dgm:prSet/>
      <dgm:spPr/>
      <dgm:t>
        <a:bodyPr/>
        <a:lstStyle/>
        <a:p>
          <a:endParaRPr lang="en-US"/>
        </a:p>
      </dgm:t>
    </dgm:pt>
    <dgm:pt modelId="{26829325-4B2C-4F13-B4EA-3C4E4B689511}">
      <dgm:prSet/>
      <dgm:spPr/>
      <dgm:t>
        <a:bodyPr/>
        <a:lstStyle/>
        <a:p>
          <a:r>
            <a:rPr lang="hr-HR"/>
            <a:t>19.st kada nastaje „bakteriološka era“- otkrivanje uzročnika zaraznih bolesti.</a:t>
          </a:r>
          <a:endParaRPr lang="en-US"/>
        </a:p>
      </dgm:t>
    </dgm:pt>
    <dgm:pt modelId="{090862DF-4765-4E77-A767-2B78EB3F1713}" type="parTrans" cxnId="{072AB70E-878C-4323-A8D2-3A424A953734}">
      <dgm:prSet/>
      <dgm:spPr/>
      <dgm:t>
        <a:bodyPr/>
        <a:lstStyle/>
        <a:p>
          <a:endParaRPr lang="en-US"/>
        </a:p>
      </dgm:t>
    </dgm:pt>
    <dgm:pt modelId="{FACE598C-6951-4265-BF3D-6496D808F59E}" type="sibTrans" cxnId="{072AB70E-878C-4323-A8D2-3A424A953734}">
      <dgm:prSet/>
      <dgm:spPr/>
      <dgm:t>
        <a:bodyPr/>
        <a:lstStyle/>
        <a:p>
          <a:endParaRPr lang="en-US"/>
        </a:p>
      </dgm:t>
    </dgm:pt>
    <dgm:pt modelId="{F92F774D-6496-4CB3-A078-E99E7E8A221D}">
      <dgm:prSet/>
      <dgm:spPr/>
      <dgm:t>
        <a:bodyPr/>
        <a:lstStyle/>
        <a:p>
          <a:r>
            <a:rPr lang="hr-HR" dirty="0"/>
            <a:t>3. </a:t>
          </a:r>
          <a:r>
            <a:rPr lang="hr-HR" b="1" dirty="0"/>
            <a:t>Satelitski ili </a:t>
          </a:r>
          <a:r>
            <a:rPr lang="hr-HR" b="1" dirty="0" err="1"/>
            <a:t>trabantni</a:t>
          </a:r>
          <a:r>
            <a:rPr lang="hr-HR" b="1" dirty="0"/>
            <a:t> </a:t>
          </a:r>
          <a:r>
            <a:rPr lang="hr-HR" dirty="0"/>
            <a:t>– je kombinacija koridorskog i paviljonskog tipa bolnica. Tu je jedna</a:t>
          </a:r>
          <a:endParaRPr lang="en-US" dirty="0"/>
        </a:p>
      </dgm:t>
    </dgm:pt>
    <dgm:pt modelId="{E6257CFB-E69A-41EA-8A33-E2187C268C52}" type="parTrans" cxnId="{F25FFBC6-F569-42BF-AC3E-2C4A3C5D4E79}">
      <dgm:prSet/>
      <dgm:spPr/>
      <dgm:t>
        <a:bodyPr/>
        <a:lstStyle/>
        <a:p>
          <a:endParaRPr lang="en-US"/>
        </a:p>
      </dgm:t>
    </dgm:pt>
    <dgm:pt modelId="{4D7C1E93-29FF-4456-A256-2D9E6E1E0E2E}" type="sibTrans" cxnId="{F25FFBC6-F569-42BF-AC3E-2C4A3C5D4E79}">
      <dgm:prSet/>
      <dgm:spPr/>
      <dgm:t>
        <a:bodyPr/>
        <a:lstStyle/>
        <a:p>
          <a:endParaRPr lang="en-US"/>
        </a:p>
      </dgm:t>
    </dgm:pt>
    <dgm:pt modelId="{452980CB-3A66-4F5A-BAFA-B1C43FBDCB22}">
      <dgm:prSet/>
      <dgm:spPr/>
      <dgm:t>
        <a:bodyPr/>
        <a:lstStyle/>
        <a:p>
          <a:r>
            <a:rPr lang="hr-HR"/>
            <a:t>veća zgrada sa više odjela</a:t>
          </a:r>
          <a:endParaRPr lang="en-US"/>
        </a:p>
      </dgm:t>
    </dgm:pt>
    <dgm:pt modelId="{EB2F2BAC-48BD-4252-9516-E2EF51579E81}" type="parTrans" cxnId="{0B5A612F-A963-4227-9A88-F746D41A154D}">
      <dgm:prSet/>
      <dgm:spPr/>
      <dgm:t>
        <a:bodyPr/>
        <a:lstStyle/>
        <a:p>
          <a:endParaRPr lang="en-US"/>
        </a:p>
      </dgm:t>
    </dgm:pt>
    <dgm:pt modelId="{B42F4DED-24D3-4567-A76C-847BBD278B7B}" type="sibTrans" cxnId="{0B5A612F-A963-4227-9A88-F746D41A154D}">
      <dgm:prSet/>
      <dgm:spPr/>
      <dgm:t>
        <a:bodyPr/>
        <a:lstStyle/>
        <a:p>
          <a:endParaRPr lang="en-US"/>
        </a:p>
      </dgm:t>
    </dgm:pt>
    <dgm:pt modelId="{CC2D60B7-C37B-439C-B6A6-181D3F5A8222}">
      <dgm:prSet/>
      <dgm:spPr/>
      <dgm:t>
        <a:bodyPr/>
        <a:lstStyle/>
        <a:p>
          <a:r>
            <a:rPr lang="hr-HR" dirty="0"/>
            <a:t>4. </a:t>
          </a:r>
          <a:r>
            <a:rPr lang="hr-HR" b="1" dirty="0"/>
            <a:t>Montažne bolnice </a:t>
          </a:r>
          <a:r>
            <a:rPr lang="hr-HR" dirty="0"/>
            <a:t>– se javljaju za vrijeme raznih prirodnih katastrofa, ratova i pojavom</a:t>
          </a:r>
          <a:endParaRPr lang="en-US" dirty="0"/>
        </a:p>
      </dgm:t>
    </dgm:pt>
    <dgm:pt modelId="{96B67A8B-3CC2-452F-B34E-A0AA8A1DA8DD}" type="parTrans" cxnId="{24942173-65DA-45D2-B814-704F820674FF}">
      <dgm:prSet/>
      <dgm:spPr/>
      <dgm:t>
        <a:bodyPr/>
        <a:lstStyle/>
        <a:p>
          <a:endParaRPr lang="en-US"/>
        </a:p>
      </dgm:t>
    </dgm:pt>
    <dgm:pt modelId="{49152FC5-E849-43DC-B7C0-3CC99E399127}" type="sibTrans" cxnId="{24942173-65DA-45D2-B814-704F820674FF}">
      <dgm:prSet/>
      <dgm:spPr/>
      <dgm:t>
        <a:bodyPr/>
        <a:lstStyle/>
        <a:p>
          <a:endParaRPr lang="en-US"/>
        </a:p>
      </dgm:t>
    </dgm:pt>
    <dgm:pt modelId="{00180CF6-843E-4C0F-8578-039B27EE5A58}">
      <dgm:prSet/>
      <dgm:spPr/>
      <dgm:t>
        <a:bodyPr/>
        <a:lstStyle/>
        <a:p>
          <a:r>
            <a:rPr lang="hr-HR"/>
            <a:t>epidemije zaraznih bolesti na jednom području.</a:t>
          </a:r>
          <a:endParaRPr lang="en-US"/>
        </a:p>
      </dgm:t>
    </dgm:pt>
    <dgm:pt modelId="{F790062A-A99E-4A2B-9149-C9F74B10BA6B}" type="parTrans" cxnId="{9D6A239F-1BF5-4EDE-A95C-72156E1CA97D}">
      <dgm:prSet/>
      <dgm:spPr/>
      <dgm:t>
        <a:bodyPr/>
        <a:lstStyle/>
        <a:p>
          <a:endParaRPr lang="en-US"/>
        </a:p>
      </dgm:t>
    </dgm:pt>
    <dgm:pt modelId="{BB15A5A0-25B3-4922-934A-E85CFED5B617}" type="sibTrans" cxnId="{9D6A239F-1BF5-4EDE-A95C-72156E1CA97D}">
      <dgm:prSet/>
      <dgm:spPr/>
      <dgm:t>
        <a:bodyPr/>
        <a:lstStyle/>
        <a:p>
          <a:endParaRPr lang="en-US"/>
        </a:p>
      </dgm:t>
    </dgm:pt>
    <dgm:pt modelId="{AA380DE6-A228-413E-9BF8-B01CCC656FE6}">
      <dgm:prSet/>
      <dgm:spPr/>
      <dgm:t>
        <a:bodyPr/>
        <a:lstStyle/>
        <a:p>
          <a:r>
            <a:rPr lang="hr-HR" dirty="0"/>
            <a:t>5. </a:t>
          </a:r>
          <a:r>
            <a:rPr lang="hr-HR" b="1" dirty="0"/>
            <a:t>Suvremeni tip </a:t>
          </a:r>
          <a:r>
            <a:rPr lang="hr-HR" dirty="0"/>
            <a:t>– blokovi zgrada – koji se prave sa više katova i svaka zgrada ima određeni</a:t>
          </a:r>
          <a:endParaRPr lang="en-US" dirty="0"/>
        </a:p>
      </dgm:t>
    </dgm:pt>
    <dgm:pt modelId="{791BB0EF-CEBE-4B16-90BB-3BD4FC1D5C38}" type="parTrans" cxnId="{50514411-5C8B-4499-B353-C87C63E2C0AF}">
      <dgm:prSet/>
      <dgm:spPr/>
      <dgm:t>
        <a:bodyPr/>
        <a:lstStyle/>
        <a:p>
          <a:endParaRPr lang="en-US"/>
        </a:p>
      </dgm:t>
    </dgm:pt>
    <dgm:pt modelId="{B10FB4F1-F7B6-4CB4-87A6-B9356C7B5277}" type="sibTrans" cxnId="{50514411-5C8B-4499-B353-C87C63E2C0AF}">
      <dgm:prSet/>
      <dgm:spPr/>
      <dgm:t>
        <a:bodyPr/>
        <a:lstStyle/>
        <a:p>
          <a:endParaRPr lang="en-US"/>
        </a:p>
      </dgm:t>
    </dgm:pt>
    <dgm:pt modelId="{433D39CC-C37C-4046-BA25-D68BD38099CA}">
      <dgm:prSet/>
      <dgm:spPr/>
      <dgm:t>
        <a:bodyPr/>
        <a:lstStyle/>
        <a:p>
          <a:r>
            <a:rPr lang="hr-HR" dirty="0"/>
            <a:t>zadatak.</a:t>
          </a:r>
          <a:endParaRPr lang="en-US" dirty="0"/>
        </a:p>
      </dgm:t>
    </dgm:pt>
    <dgm:pt modelId="{0D60B864-6439-4AFF-A634-A86EA3C0E733}" type="parTrans" cxnId="{B0FB2269-0FF9-45F3-902F-9BA1945A4A1D}">
      <dgm:prSet/>
      <dgm:spPr/>
      <dgm:t>
        <a:bodyPr/>
        <a:lstStyle/>
        <a:p>
          <a:endParaRPr lang="en-US"/>
        </a:p>
      </dgm:t>
    </dgm:pt>
    <dgm:pt modelId="{24C39478-979B-4E90-9025-A21CAE570A46}" type="sibTrans" cxnId="{B0FB2269-0FF9-45F3-902F-9BA1945A4A1D}">
      <dgm:prSet/>
      <dgm:spPr/>
      <dgm:t>
        <a:bodyPr/>
        <a:lstStyle/>
        <a:p>
          <a:endParaRPr lang="en-US"/>
        </a:p>
      </dgm:t>
    </dgm:pt>
    <dgm:pt modelId="{5F066259-03AF-4AD4-8B21-961199278189}" type="pres">
      <dgm:prSet presAssocID="{D50E0685-33D9-46A7-9C26-DFBA68B2E2E0}" presName="vert0" presStyleCnt="0">
        <dgm:presLayoutVars>
          <dgm:dir/>
          <dgm:animOne val="branch"/>
          <dgm:animLvl val="lvl"/>
        </dgm:presLayoutVars>
      </dgm:prSet>
      <dgm:spPr/>
    </dgm:pt>
    <dgm:pt modelId="{30D0FDBE-7C00-41B1-98F3-7EBC7D05D782}" type="pres">
      <dgm:prSet presAssocID="{D5FBFB37-ABDB-47F7-8DBD-77EFFFBD27FD}" presName="thickLine" presStyleLbl="alignNode1" presStyleIdx="0" presStyleCnt="11"/>
      <dgm:spPr/>
    </dgm:pt>
    <dgm:pt modelId="{C726553B-E673-43C0-83EF-AE92A05DDE48}" type="pres">
      <dgm:prSet presAssocID="{D5FBFB37-ABDB-47F7-8DBD-77EFFFBD27FD}" presName="horz1" presStyleCnt="0"/>
      <dgm:spPr/>
    </dgm:pt>
    <dgm:pt modelId="{95272A2F-2511-4670-A806-13016F6EE649}" type="pres">
      <dgm:prSet presAssocID="{D5FBFB37-ABDB-47F7-8DBD-77EFFFBD27FD}" presName="tx1" presStyleLbl="revTx" presStyleIdx="0" presStyleCnt="11"/>
      <dgm:spPr/>
    </dgm:pt>
    <dgm:pt modelId="{A70C4060-8241-43D9-8B36-3AD6794EF80D}" type="pres">
      <dgm:prSet presAssocID="{D5FBFB37-ABDB-47F7-8DBD-77EFFFBD27FD}" presName="vert1" presStyleCnt="0"/>
      <dgm:spPr/>
    </dgm:pt>
    <dgm:pt modelId="{D60084F4-C723-404C-AA04-9C908152B44C}" type="pres">
      <dgm:prSet presAssocID="{4F3DD26F-C240-4AD6-83F8-68DB1DCFE298}" presName="thickLine" presStyleLbl="alignNode1" presStyleIdx="1" presStyleCnt="11"/>
      <dgm:spPr/>
    </dgm:pt>
    <dgm:pt modelId="{E59679C6-2032-4B21-9F99-4E73A242E27F}" type="pres">
      <dgm:prSet presAssocID="{4F3DD26F-C240-4AD6-83F8-68DB1DCFE298}" presName="horz1" presStyleCnt="0"/>
      <dgm:spPr/>
    </dgm:pt>
    <dgm:pt modelId="{B4950D5D-335A-4335-B865-7D24EEB2C8C4}" type="pres">
      <dgm:prSet presAssocID="{4F3DD26F-C240-4AD6-83F8-68DB1DCFE298}" presName="tx1" presStyleLbl="revTx" presStyleIdx="1" presStyleCnt="11"/>
      <dgm:spPr/>
    </dgm:pt>
    <dgm:pt modelId="{B78E0168-BC49-4D36-BEE5-97C9E2545BBF}" type="pres">
      <dgm:prSet presAssocID="{4F3DD26F-C240-4AD6-83F8-68DB1DCFE298}" presName="vert1" presStyleCnt="0"/>
      <dgm:spPr/>
    </dgm:pt>
    <dgm:pt modelId="{55E09C31-D8D4-47E5-A4F3-1DEBBB431CD8}" type="pres">
      <dgm:prSet presAssocID="{2CF0F8E6-CBCE-41EF-BE50-76DFFA6D7042}" presName="thickLine" presStyleLbl="alignNode1" presStyleIdx="2" presStyleCnt="11"/>
      <dgm:spPr/>
    </dgm:pt>
    <dgm:pt modelId="{1D8630BF-A684-496C-A7EB-B5C67E3C0F91}" type="pres">
      <dgm:prSet presAssocID="{2CF0F8E6-CBCE-41EF-BE50-76DFFA6D7042}" presName="horz1" presStyleCnt="0"/>
      <dgm:spPr/>
    </dgm:pt>
    <dgm:pt modelId="{F96366E1-8E85-465E-AA77-527F5A2F5CAD}" type="pres">
      <dgm:prSet presAssocID="{2CF0F8E6-CBCE-41EF-BE50-76DFFA6D7042}" presName="tx1" presStyleLbl="revTx" presStyleIdx="2" presStyleCnt="11"/>
      <dgm:spPr/>
    </dgm:pt>
    <dgm:pt modelId="{CB2A12A9-A694-48FB-AEB9-7F4D15E6C7F4}" type="pres">
      <dgm:prSet presAssocID="{2CF0F8E6-CBCE-41EF-BE50-76DFFA6D7042}" presName="vert1" presStyleCnt="0"/>
      <dgm:spPr/>
    </dgm:pt>
    <dgm:pt modelId="{8786B543-74EC-441E-BF46-4175415BEB85}" type="pres">
      <dgm:prSet presAssocID="{C618F0C5-0A43-4458-AE82-C70AE80919E4}" presName="thickLine" presStyleLbl="alignNode1" presStyleIdx="3" presStyleCnt="11"/>
      <dgm:spPr/>
    </dgm:pt>
    <dgm:pt modelId="{0D99F064-7E1C-4044-A434-9E3053AEF3C8}" type="pres">
      <dgm:prSet presAssocID="{C618F0C5-0A43-4458-AE82-C70AE80919E4}" presName="horz1" presStyleCnt="0"/>
      <dgm:spPr/>
    </dgm:pt>
    <dgm:pt modelId="{A2B123D2-C885-4D47-A2FE-33F5EA59F6AC}" type="pres">
      <dgm:prSet presAssocID="{C618F0C5-0A43-4458-AE82-C70AE80919E4}" presName="tx1" presStyleLbl="revTx" presStyleIdx="3" presStyleCnt="11"/>
      <dgm:spPr/>
    </dgm:pt>
    <dgm:pt modelId="{E20E7248-352D-42AE-9A9D-091A0C02B417}" type="pres">
      <dgm:prSet presAssocID="{C618F0C5-0A43-4458-AE82-C70AE80919E4}" presName="vert1" presStyleCnt="0"/>
      <dgm:spPr/>
    </dgm:pt>
    <dgm:pt modelId="{38042A65-61F2-4669-AF3B-1AD4B0E92B83}" type="pres">
      <dgm:prSet presAssocID="{26829325-4B2C-4F13-B4EA-3C4E4B689511}" presName="thickLine" presStyleLbl="alignNode1" presStyleIdx="4" presStyleCnt="11"/>
      <dgm:spPr/>
    </dgm:pt>
    <dgm:pt modelId="{2109086E-E4CF-474B-A318-734622C35392}" type="pres">
      <dgm:prSet presAssocID="{26829325-4B2C-4F13-B4EA-3C4E4B689511}" presName="horz1" presStyleCnt="0"/>
      <dgm:spPr/>
    </dgm:pt>
    <dgm:pt modelId="{C1A5D321-E1CA-4CF2-A895-B32615885AB1}" type="pres">
      <dgm:prSet presAssocID="{26829325-4B2C-4F13-B4EA-3C4E4B689511}" presName="tx1" presStyleLbl="revTx" presStyleIdx="4" presStyleCnt="11"/>
      <dgm:spPr/>
    </dgm:pt>
    <dgm:pt modelId="{4DF61D2E-A7A2-455F-A3C0-C41BE01E4945}" type="pres">
      <dgm:prSet presAssocID="{26829325-4B2C-4F13-B4EA-3C4E4B689511}" presName="vert1" presStyleCnt="0"/>
      <dgm:spPr/>
    </dgm:pt>
    <dgm:pt modelId="{57ADFDD1-F7B9-4A46-B6E9-35DF423AA104}" type="pres">
      <dgm:prSet presAssocID="{F92F774D-6496-4CB3-A078-E99E7E8A221D}" presName="thickLine" presStyleLbl="alignNode1" presStyleIdx="5" presStyleCnt="11"/>
      <dgm:spPr/>
    </dgm:pt>
    <dgm:pt modelId="{9464366B-FBF5-4F77-BA9C-C960BA8CFA2D}" type="pres">
      <dgm:prSet presAssocID="{F92F774D-6496-4CB3-A078-E99E7E8A221D}" presName="horz1" presStyleCnt="0"/>
      <dgm:spPr/>
    </dgm:pt>
    <dgm:pt modelId="{9BE138B6-8D3D-4019-A079-78EF06E6CEDE}" type="pres">
      <dgm:prSet presAssocID="{F92F774D-6496-4CB3-A078-E99E7E8A221D}" presName="tx1" presStyleLbl="revTx" presStyleIdx="5" presStyleCnt="11"/>
      <dgm:spPr/>
    </dgm:pt>
    <dgm:pt modelId="{FD3969A1-8C8D-4AFB-9FE1-6C76D2B30505}" type="pres">
      <dgm:prSet presAssocID="{F92F774D-6496-4CB3-A078-E99E7E8A221D}" presName="vert1" presStyleCnt="0"/>
      <dgm:spPr/>
    </dgm:pt>
    <dgm:pt modelId="{3B81C2AB-76C2-45B9-AF52-7620BCBD721A}" type="pres">
      <dgm:prSet presAssocID="{452980CB-3A66-4F5A-BAFA-B1C43FBDCB22}" presName="thickLine" presStyleLbl="alignNode1" presStyleIdx="6" presStyleCnt="11"/>
      <dgm:spPr/>
    </dgm:pt>
    <dgm:pt modelId="{E5A0AFCB-0A31-4168-9532-5DDA8F4F5FF1}" type="pres">
      <dgm:prSet presAssocID="{452980CB-3A66-4F5A-BAFA-B1C43FBDCB22}" presName="horz1" presStyleCnt="0"/>
      <dgm:spPr/>
    </dgm:pt>
    <dgm:pt modelId="{5ADA6867-7B47-4B02-B46E-BEA5DF14EF63}" type="pres">
      <dgm:prSet presAssocID="{452980CB-3A66-4F5A-BAFA-B1C43FBDCB22}" presName="tx1" presStyleLbl="revTx" presStyleIdx="6" presStyleCnt="11"/>
      <dgm:spPr/>
    </dgm:pt>
    <dgm:pt modelId="{90D9F944-CC35-40C6-8C00-693BBEE9E868}" type="pres">
      <dgm:prSet presAssocID="{452980CB-3A66-4F5A-BAFA-B1C43FBDCB22}" presName="vert1" presStyleCnt="0"/>
      <dgm:spPr/>
    </dgm:pt>
    <dgm:pt modelId="{9F055488-9EF1-4BBE-B5EF-795CC0D7F451}" type="pres">
      <dgm:prSet presAssocID="{CC2D60B7-C37B-439C-B6A6-181D3F5A8222}" presName="thickLine" presStyleLbl="alignNode1" presStyleIdx="7" presStyleCnt="11"/>
      <dgm:spPr/>
    </dgm:pt>
    <dgm:pt modelId="{2317E36E-E0AC-4AB1-BF3D-DD680E5B6A0C}" type="pres">
      <dgm:prSet presAssocID="{CC2D60B7-C37B-439C-B6A6-181D3F5A8222}" presName="horz1" presStyleCnt="0"/>
      <dgm:spPr/>
    </dgm:pt>
    <dgm:pt modelId="{4AA3881D-F7F1-4D28-8CC4-03E008514FA3}" type="pres">
      <dgm:prSet presAssocID="{CC2D60B7-C37B-439C-B6A6-181D3F5A8222}" presName="tx1" presStyleLbl="revTx" presStyleIdx="7" presStyleCnt="11"/>
      <dgm:spPr/>
    </dgm:pt>
    <dgm:pt modelId="{C70D69C5-AE8C-407F-9980-134FD2C01F4F}" type="pres">
      <dgm:prSet presAssocID="{CC2D60B7-C37B-439C-B6A6-181D3F5A8222}" presName="vert1" presStyleCnt="0"/>
      <dgm:spPr/>
    </dgm:pt>
    <dgm:pt modelId="{66948A66-BFE9-4358-8D28-5687DB433EE4}" type="pres">
      <dgm:prSet presAssocID="{00180CF6-843E-4C0F-8578-039B27EE5A58}" presName="thickLine" presStyleLbl="alignNode1" presStyleIdx="8" presStyleCnt="11"/>
      <dgm:spPr/>
    </dgm:pt>
    <dgm:pt modelId="{4D942868-6A47-44A6-B160-B652F2E6AABD}" type="pres">
      <dgm:prSet presAssocID="{00180CF6-843E-4C0F-8578-039B27EE5A58}" presName="horz1" presStyleCnt="0"/>
      <dgm:spPr/>
    </dgm:pt>
    <dgm:pt modelId="{85C774FE-8568-4564-8812-3FCD24C78E04}" type="pres">
      <dgm:prSet presAssocID="{00180CF6-843E-4C0F-8578-039B27EE5A58}" presName="tx1" presStyleLbl="revTx" presStyleIdx="8" presStyleCnt="11"/>
      <dgm:spPr/>
    </dgm:pt>
    <dgm:pt modelId="{26B2723D-3795-47CD-B08F-91CC2992217A}" type="pres">
      <dgm:prSet presAssocID="{00180CF6-843E-4C0F-8578-039B27EE5A58}" presName="vert1" presStyleCnt="0"/>
      <dgm:spPr/>
    </dgm:pt>
    <dgm:pt modelId="{DB3704B7-8A84-40E9-8984-B948DEA6FFFA}" type="pres">
      <dgm:prSet presAssocID="{AA380DE6-A228-413E-9BF8-B01CCC656FE6}" presName="thickLine" presStyleLbl="alignNode1" presStyleIdx="9" presStyleCnt="11"/>
      <dgm:spPr/>
    </dgm:pt>
    <dgm:pt modelId="{7FDFE56D-7906-47BD-8857-D78D2069B8A5}" type="pres">
      <dgm:prSet presAssocID="{AA380DE6-A228-413E-9BF8-B01CCC656FE6}" presName="horz1" presStyleCnt="0"/>
      <dgm:spPr/>
    </dgm:pt>
    <dgm:pt modelId="{4802CE18-1F52-4C71-B692-37C55FB81BE7}" type="pres">
      <dgm:prSet presAssocID="{AA380DE6-A228-413E-9BF8-B01CCC656FE6}" presName="tx1" presStyleLbl="revTx" presStyleIdx="9" presStyleCnt="11"/>
      <dgm:spPr/>
    </dgm:pt>
    <dgm:pt modelId="{525439D7-E608-4118-81FE-D02FFF716B97}" type="pres">
      <dgm:prSet presAssocID="{AA380DE6-A228-413E-9BF8-B01CCC656FE6}" presName="vert1" presStyleCnt="0"/>
      <dgm:spPr/>
    </dgm:pt>
    <dgm:pt modelId="{A8665D61-B7B3-4208-BE49-BFE39E00D764}" type="pres">
      <dgm:prSet presAssocID="{433D39CC-C37C-4046-BA25-D68BD38099CA}" presName="thickLine" presStyleLbl="alignNode1" presStyleIdx="10" presStyleCnt="11"/>
      <dgm:spPr/>
    </dgm:pt>
    <dgm:pt modelId="{0CC2C0A3-4202-43AF-9D5A-F9EFBF570915}" type="pres">
      <dgm:prSet presAssocID="{433D39CC-C37C-4046-BA25-D68BD38099CA}" presName="horz1" presStyleCnt="0"/>
      <dgm:spPr/>
    </dgm:pt>
    <dgm:pt modelId="{94B49AAB-B840-47F6-BD43-44C16105232E}" type="pres">
      <dgm:prSet presAssocID="{433D39CC-C37C-4046-BA25-D68BD38099CA}" presName="tx1" presStyleLbl="revTx" presStyleIdx="10" presStyleCnt="11"/>
      <dgm:spPr/>
    </dgm:pt>
    <dgm:pt modelId="{1EC17223-B3D5-49A0-9CC2-AE10DE0ECD4B}" type="pres">
      <dgm:prSet presAssocID="{433D39CC-C37C-4046-BA25-D68BD38099CA}" presName="vert1" presStyleCnt="0"/>
      <dgm:spPr/>
    </dgm:pt>
  </dgm:ptLst>
  <dgm:cxnLst>
    <dgm:cxn modelId="{E87D3705-B5FE-49BB-BD28-3657154FB50B}" srcId="{D50E0685-33D9-46A7-9C26-DFBA68B2E2E0}" destId="{2CF0F8E6-CBCE-41EF-BE50-76DFFA6D7042}" srcOrd="2" destOrd="0" parTransId="{EA59FB78-3CF1-47DA-A14B-672E373FE646}" sibTransId="{83D2FB29-8F04-4BDA-A2A4-BD7D552538F3}"/>
    <dgm:cxn modelId="{072AB70E-878C-4323-A8D2-3A424A953734}" srcId="{D50E0685-33D9-46A7-9C26-DFBA68B2E2E0}" destId="{26829325-4B2C-4F13-B4EA-3C4E4B689511}" srcOrd="4" destOrd="0" parTransId="{090862DF-4765-4E77-A767-2B78EB3F1713}" sibTransId="{FACE598C-6951-4265-BF3D-6496D808F59E}"/>
    <dgm:cxn modelId="{50514411-5C8B-4499-B353-C87C63E2C0AF}" srcId="{D50E0685-33D9-46A7-9C26-DFBA68B2E2E0}" destId="{AA380DE6-A228-413E-9BF8-B01CCC656FE6}" srcOrd="9" destOrd="0" parTransId="{791BB0EF-CEBE-4B16-90BB-3BD4FC1D5C38}" sibTransId="{B10FB4F1-F7B6-4CB4-87A6-B9356C7B5277}"/>
    <dgm:cxn modelId="{36F4F01B-F66B-4770-9411-52FCBE632B7F}" type="presOf" srcId="{00180CF6-843E-4C0F-8578-039B27EE5A58}" destId="{85C774FE-8568-4564-8812-3FCD24C78E04}" srcOrd="0" destOrd="0" presId="urn:microsoft.com/office/officeart/2008/layout/LinedList"/>
    <dgm:cxn modelId="{AA816F2A-93AE-499C-88AB-6A2E0B49A12C}" type="presOf" srcId="{26829325-4B2C-4F13-B4EA-3C4E4B689511}" destId="{C1A5D321-E1CA-4CF2-A895-B32615885AB1}" srcOrd="0" destOrd="0" presId="urn:microsoft.com/office/officeart/2008/layout/LinedList"/>
    <dgm:cxn modelId="{0B5A612F-A963-4227-9A88-F746D41A154D}" srcId="{D50E0685-33D9-46A7-9C26-DFBA68B2E2E0}" destId="{452980CB-3A66-4F5A-BAFA-B1C43FBDCB22}" srcOrd="6" destOrd="0" parTransId="{EB2F2BAC-48BD-4252-9516-E2EF51579E81}" sibTransId="{B42F4DED-24D3-4567-A76C-847BBD278B7B}"/>
    <dgm:cxn modelId="{2C79F541-F909-4B39-835B-16DD9BB62E23}" type="presOf" srcId="{452980CB-3A66-4F5A-BAFA-B1C43FBDCB22}" destId="{5ADA6867-7B47-4B02-B46E-BEA5DF14EF63}" srcOrd="0" destOrd="0" presId="urn:microsoft.com/office/officeart/2008/layout/LinedList"/>
    <dgm:cxn modelId="{8BB58C63-5C3A-48F9-A583-FA305992ED46}" type="presOf" srcId="{AA380DE6-A228-413E-9BF8-B01CCC656FE6}" destId="{4802CE18-1F52-4C71-B692-37C55FB81BE7}" srcOrd="0" destOrd="0" presId="urn:microsoft.com/office/officeart/2008/layout/LinedList"/>
    <dgm:cxn modelId="{B0FB2269-0FF9-45F3-902F-9BA1945A4A1D}" srcId="{D50E0685-33D9-46A7-9C26-DFBA68B2E2E0}" destId="{433D39CC-C37C-4046-BA25-D68BD38099CA}" srcOrd="10" destOrd="0" parTransId="{0D60B864-6439-4AFF-A634-A86EA3C0E733}" sibTransId="{24C39478-979B-4E90-9025-A21CAE570A46}"/>
    <dgm:cxn modelId="{F09AB66A-AD5F-4F08-A55E-14C6371D88EA}" type="presOf" srcId="{D50E0685-33D9-46A7-9C26-DFBA68B2E2E0}" destId="{5F066259-03AF-4AD4-8B21-961199278189}" srcOrd="0" destOrd="0" presId="urn:microsoft.com/office/officeart/2008/layout/LinedList"/>
    <dgm:cxn modelId="{24942173-65DA-45D2-B814-704F820674FF}" srcId="{D50E0685-33D9-46A7-9C26-DFBA68B2E2E0}" destId="{CC2D60B7-C37B-439C-B6A6-181D3F5A8222}" srcOrd="7" destOrd="0" parTransId="{96B67A8B-3CC2-452F-B34E-A0AA8A1DA8DD}" sibTransId="{49152FC5-E849-43DC-B7C0-3CC99E399127}"/>
    <dgm:cxn modelId="{B0792E76-83B7-42C9-A946-9FA0DA7ED7E4}" type="presOf" srcId="{433D39CC-C37C-4046-BA25-D68BD38099CA}" destId="{94B49AAB-B840-47F6-BD43-44C16105232E}" srcOrd="0" destOrd="0" presId="urn:microsoft.com/office/officeart/2008/layout/LinedList"/>
    <dgm:cxn modelId="{E51F5457-6A50-4A78-A24C-551200940C7C}" type="presOf" srcId="{F92F774D-6496-4CB3-A078-E99E7E8A221D}" destId="{9BE138B6-8D3D-4019-A079-78EF06E6CEDE}" srcOrd="0" destOrd="0" presId="urn:microsoft.com/office/officeart/2008/layout/LinedList"/>
    <dgm:cxn modelId="{A18C8D94-88A3-4F8D-BF94-8F64F0F0E069}" type="presOf" srcId="{C618F0C5-0A43-4458-AE82-C70AE80919E4}" destId="{A2B123D2-C885-4D47-A2FE-33F5EA59F6AC}" srcOrd="0" destOrd="0" presId="urn:microsoft.com/office/officeart/2008/layout/LinedList"/>
    <dgm:cxn modelId="{C0EA629C-914C-469D-9661-F8BC8346CFE2}" type="presOf" srcId="{D5FBFB37-ABDB-47F7-8DBD-77EFFFBD27FD}" destId="{95272A2F-2511-4670-A806-13016F6EE649}" srcOrd="0" destOrd="0" presId="urn:microsoft.com/office/officeart/2008/layout/LinedList"/>
    <dgm:cxn modelId="{9D6A239F-1BF5-4EDE-A95C-72156E1CA97D}" srcId="{D50E0685-33D9-46A7-9C26-DFBA68B2E2E0}" destId="{00180CF6-843E-4C0F-8578-039B27EE5A58}" srcOrd="8" destOrd="0" parTransId="{F790062A-A99E-4A2B-9149-C9F74B10BA6B}" sibTransId="{BB15A5A0-25B3-4922-934A-E85CFED5B617}"/>
    <dgm:cxn modelId="{EADF23AA-5937-4450-9C5C-F342856B8B44}" srcId="{D50E0685-33D9-46A7-9C26-DFBA68B2E2E0}" destId="{4F3DD26F-C240-4AD6-83F8-68DB1DCFE298}" srcOrd="1" destOrd="0" parTransId="{68AEA41E-071E-47A6-830A-834BF77FFB94}" sibTransId="{9B6D4C4E-CE5D-4649-9701-EE1DE747DEAF}"/>
    <dgm:cxn modelId="{69128EBB-033D-4575-9993-B7C1B5341A13}" type="presOf" srcId="{CC2D60B7-C37B-439C-B6A6-181D3F5A8222}" destId="{4AA3881D-F7F1-4D28-8CC4-03E008514FA3}" srcOrd="0" destOrd="0" presId="urn:microsoft.com/office/officeart/2008/layout/LinedList"/>
    <dgm:cxn modelId="{605BD6C5-013B-4401-9D8C-C68E1C6FAD67}" type="presOf" srcId="{2CF0F8E6-CBCE-41EF-BE50-76DFFA6D7042}" destId="{F96366E1-8E85-465E-AA77-527F5A2F5CAD}" srcOrd="0" destOrd="0" presId="urn:microsoft.com/office/officeart/2008/layout/LinedList"/>
    <dgm:cxn modelId="{3529DBC5-8096-45B8-9541-9002355A4D26}" type="presOf" srcId="{4F3DD26F-C240-4AD6-83F8-68DB1DCFE298}" destId="{B4950D5D-335A-4335-B865-7D24EEB2C8C4}" srcOrd="0" destOrd="0" presId="urn:microsoft.com/office/officeart/2008/layout/LinedList"/>
    <dgm:cxn modelId="{F25FFBC6-F569-42BF-AC3E-2C4A3C5D4E79}" srcId="{D50E0685-33D9-46A7-9C26-DFBA68B2E2E0}" destId="{F92F774D-6496-4CB3-A078-E99E7E8A221D}" srcOrd="5" destOrd="0" parTransId="{E6257CFB-E69A-41EA-8A33-E2187C268C52}" sibTransId="{4D7C1E93-29FF-4456-A256-2D9E6E1E0E2E}"/>
    <dgm:cxn modelId="{DB702FDC-FBDA-448D-BA63-01DBD709666C}" srcId="{D50E0685-33D9-46A7-9C26-DFBA68B2E2E0}" destId="{D5FBFB37-ABDB-47F7-8DBD-77EFFFBD27FD}" srcOrd="0" destOrd="0" parTransId="{2F096807-7871-4AF8-ACFF-41945FD6C407}" sibTransId="{873F212C-213C-4A9D-B167-69A9F69F8746}"/>
    <dgm:cxn modelId="{3A880CEB-4962-4FE4-9868-0E8601DDEA1F}" srcId="{D50E0685-33D9-46A7-9C26-DFBA68B2E2E0}" destId="{C618F0C5-0A43-4458-AE82-C70AE80919E4}" srcOrd="3" destOrd="0" parTransId="{78885D9A-8271-4B6F-AB82-810C57E90145}" sibTransId="{4B661073-CAB5-4DFD-971D-0291703773C1}"/>
    <dgm:cxn modelId="{3E28F572-074B-4773-B740-C258312C1F5B}" type="presParOf" srcId="{5F066259-03AF-4AD4-8B21-961199278189}" destId="{30D0FDBE-7C00-41B1-98F3-7EBC7D05D782}" srcOrd="0" destOrd="0" presId="urn:microsoft.com/office/officeart/2008/layout/LinedList"/>
    <dgm:cxn modelId="{CA28CDA8-FE96-45C1-9FD5-C7E1003C7ECC}" type="presParOf" srcId="{5F066259-03AF-4AD4-8B21-961199278189}" destId="{C726553B-E673-43C0-83EF-AE92A05DDE48}" srcOrd="1" destOrd="0" presId="urn:microsoft.com/office/officeart/2008/layout/LinedList"/>
    <dgm:cxn modelId="{98125FB7-3E18-42EF-A11A-16EF0190F35E}" type="presParOf" srcId="{C726553B-E673-43C0-83EF-AE92A05DDE48}" destId="{95272A2F-2511-4670-A806-13016F6EE649}" srcOrd="0" destOrd="0" presId="urn:microsoft.com/office/officeart/2008/layout/LinedList"/>
    <dgm:cxn modelId="{3AD2C1E8-35C1-44D4-8A3F-ADF1351BF316}" type="presParOf" srcId="{C726553B-E673-43C0-83EF-AE92A05DDE48}" destId="{A70C4060-8241-43D9-8B36-3AD6794EF80D}" srcOrd="1" destOrd="0" presId="urn:microsoft.com/office/officeart/2008/layout/LinedList"/>
    <dgm:cxn modelId="{E873D61E-0742-4F87-B823-49B52981B5E9}" type="presParOf" srcId="{5F066259-03AF-4AD4-8B21-961199278189}" destId="{D60084F4-C723-404C-AA04-9C908152B44C}" srcOrd="2" destOrd="0" presId="urn:microsoft.com/office/officeart/2008/layout/LinedList"/>
    <dgm:cxn modelId="{C05C8FD6-6A04-4C81-A707-05DF1C9554D4}" type="presParOf" srcId="{5F066259-03AF-4AD4-8B21-961199278189}" destId="{E59679C6-2032-4B21-9F99-4E73A242E27F}" srcOrd="3" destOrd="0" presId="urn:microsoft.com/office/officeart/2008/layout/LinedList"/>
    <dgm:cxn modelId="{460C3DAF-B53A-4E9E-89C3-89FEF91E0BDB}" type="presParOf" srcId="{E59679C6-2032-4B21-9F99-4E73A242E27F}" destId="{B4950D5D-335A-4335-B865-7D24EEB2C8C4}" srcOrd="0" destOrd="0" presId="urn:microsoft.com/office/officeart/2008/layout/LinedList"/>
    <dgm:cxn modelId="{9941A075-842E-46EE-9F5A-F55DA8BFD242}" type="presParOf" srcId="{E59679C6-2032-4B21-9F99-4E73A242E27F}" destId="{B78E0168-BC49-4D36-BEE5-97C9E2545BBF}" srcOrd="1" destOrd="0" presId="urn:microsoft.com/office/officeart/2008/layout/LinedList"/>
    <dgm:cxn modelId="{5FC223A7-D644-4387-96FE-CD01163EC9C4}" type="presParOf" srcId="{5F066259-03AF-4AD4-8B21-961199278189}" destId="{55E09C31-D8D4-47E5-A4F3-1DEBBB431CD8}" srcOrd="4" destOrd="0" presId="urn:microsoft.com/office/officeart/2008/layout/LinedList"/>
    <dgm:cxn modelId="{41566023-E1A2-40E5-9E1D-3ACC3382B9A1}" type="presParOf" srcId="{5F066259-03AF-4AD4-8B21-961199278189}" destId="{1D8630BF-A684-496C-A7EB-B5C67E3C0F91}" srcOrd="5" destOrd="0" presId="urn:microsoft.com/office/officeart/2008/layout/LinedList"/>
    <dgm:cxn modelId="{1FBBCF44-BFF5-45FC-8503-DE6461CB587B}" type="presParOf" srcId="{1D8630BF-A684-496C-A7EB-B5C67E3C0F91}" destId="{F96366E1-8E85-465E-AA77-527F5A2F5CAD}" srcOrd="0" destOrd="0" presId="urn:microsoft.com/office/officeart/2008/layout/LinedList"/>
    <dgm:cxn modelId="{B481613E-BD35-46E2-A5D7-3859C8680320}" type="presParOf" srcId="{1D8630BF-A684-496C-A7EB-B5C67E3C0F91}" destId="{CB2A12A9-A694-48FB-AEB9-7F4D15E6C7F4}" srcOrd="1" destOrd="0" presId="urn:microsoft.com/office/officeart/2008/layout/LinedList"/>
    <dgm:cxn modelId="{D9DA0CD1-3CE0-4E67-8AC7-8682044AA1C6}" type="presParOf" srcId="{5F066259-03AF-4AD4-8B21-961199278189}" destId="{8786B543-74EC-441E-BF46-4175415BEB85}" srcOrd="6" destOrd="0" presId="urn:microsoft.com/office/officeart/2008/layout/LinedList"/>
    <dgm:cxn modelId="{03F8CA7F-D0EB-4D0A-BC1D-734793F85351}" type="presParOf" srcId="{5F066259-03AF-4AD4-8B21-961199278189}" destId="{0D99F064-7E1C-4044-A434-9E3053AEF3C8}" srcOrd="7" destOrd="0" presId="urn:microsoft.com/office/officeart/2008/layout/LinedList"/>
    <dgm:cxn modelId="{6939FBA7-2B37-4650-B104-3EF0DC634BC0}" type="presParOf" srcId="{0D99F064-7E1C-4044-A434-9E3053AEF3C8}" destId="{A2B123D2-C885-4D47-A2FE-33F5EA59F6AC}" srcOrd="0" destOrd="0" presId="urn:microsoft.com/office/officeart/2008/layout/LinedList"/>
    <dgm:cxn modelId="{67F0037D-CAC0-4DA6-BDF8-4021B25023FF}" type="presParOf" srcId="{0D99F064-7E1C-4044-A434-9E3053AEF3C8}" destId="{E20E7248-352D-42AE-9A9D-091A0C02B417}" srcOrd="1" destOrd="0" presId="urn:microsoft.com/office/officeart/2008/layout/LinedList"/>
    <dgm:cxn modelId="{5065DDCE-FFA3-4A62-A047-DEEF447F8039}" type="presParOf" srcId="{5F066259-03AF-4AD4-8B21-961199278189}" destId="{38042A65-61F2-4669-AF3B-1AD4B0E92B83}" srcOrd="8" destOrd="0" presId="urn:microsoft.com/office/officeart/2008/layout/LinedList"/>
    <dgm:cxn modelId="{853EFA7F-0F0C-461A-AB48-984618141C59}" type="presParOf" srcId="{5F066259-03AF-4AD4-8B21-961199278189}" destId="{2109086E-E4CF-474B-A318-734622C35392}" srcOrd="9" destOrd="0" presId="urn:microsoft.com/office/officeart/2008/layout/LinedList"/>
    <dgm:cxn modelId="{7E7136AA-2C13-46F8-A534-43D26A393536}" type="presParOf" srcId="{2109086E-E4CF-474B-A318-734622C35392}" destId="{C1A5D321-E1CA-4CF2-A895-B32615885AB1}" srcOrd="0" destOrd="0" presId="urn:microsoft.com/office/officeart/2008/layout/LinedList"/>
    <dgm:cxn modelId="{C59448DF-5BFE-41DC-9351-C86361E219E2}" type="presParOf" srcId="{2109086E-E4CF-474B-A318-734622C35392}" destId="{4DF61D2E-A7A2-455F-A3C0-C41BE01E4945}" srcOrd="1" destOrd="0" presId="urn:microsoft.com/office/officeart/2008/layout/LinedList"/>
    <dgm:cxn modelId="{9EACF8B0-540E-4628-AB9A-62A06753DD17}" type="presParOf" srcId="{5F066259-03AF-4AD4-8B21-961199278189}" destId="{57ADFDD1-F7B9-4A46-B6E9-35DF423AA104}" srcOrd="10" destOrd="0" presId="urn:microsoft.com/office/officeart/2008/layout/LinedList"/>
    <dgm:cxn modelId="{ADA97EFE-7A16-4959-9832-2A2C351B8DB6}" type="presParOf" srcId="{5F066259-03AF-4AD4-8B21-961199278189}" destId="{9464366B-FBF5-4F77-BA9C-C960BA8CFA2D}" srcOrd="11" destOrd="0" presId="urn:microsoft.com/office/officeart/2008/layout/LinedList"/>
    <dgm:cxn modelId="{D907E2AE-B9BD-4F14-BCF0-F753E378EC62}" type="presParOf" srcId="{9464366B-FBF5-4F77-BA9C-C960BA8CFA2D}" destId="{9BE138B6-8D3D-4019-A079-78EF06E6CEDE}" srcOrd="0" destOrd="0" presId="urn:microsoft.com/office/officeart/2008/layout/LinedList"/>
    <dgm:cxn modelId="{48B1E502-A22B-49D9-8CE8-02853C6AA589}" type="presParOf" srcId="{9464366B-FBF5-4F77-BA9C-C960BA8CFA2D}" destId="{FD3969A1-8C8D-4AFB-9FE1-6C76D2B30505}" srcOrd="1" destOrd="0" presId="urn:microsoft.com/office/officeart/2008/layout/LinedList"/>
    <dgm:cxn modelId="{F2D63C2D-3F93-4C11-A330-74D690B39DE9}" type="presParOf" srcId="{5F066259-03AF-4AD4-8B21-961199278189}" destId="{3B81C2AB-76C2-45B9-AF52-7620BCBD721A}" srcOrd="12" destOrd="0" presId="urn:microsoft.com/office/officeart/2008/layout/LinedList"/>
    <dgm:cxn modelId="{B4A6A72F-C4AE-4E86-AFFE-9875102FBB44}" type="presParOf" srcId="{5F066259-03AF-4AD4-8B21-961199278189}" destId="{E5A0AFCB-0A31-4168-9532-5DDA8F4F5FF1}" srcOrd="13" destOrd="0" presId="urn:microsoft.com/office/officeart/2008/layout/LinedList"/>
    <dgm:cxn modelId="{3922BE62-4583-47D6-8B10-FCAED42D9491}" type="presParOf" srcId="{E5A0AFCB-0A31-4168-9532-5DDA8F4F5FF1}" destId="{5ADA6867-7B47-4B02-B46E-BEA5DF14EF63}" srcOrd="0" destOrd="0" presId="urn:microsoft.com/office/officeart/2008/layout/LinedList"/>
    <dgm:cxn modelId="{B2D6A9EA-829C-42D3-9500-C5012ABD52E3}" type="presParOf" srcId="{E5A0AFCB-0A31-4168-9532-5DDA8F4F5FF1}" destId="{90D9F944-CC35-40C6-8C00-693BBEE9E868}" srcOrd="1" destOrd="0" presId="urn:microsoft.com/office/officeart/2008/layout/LinedList"/>
    <dgm:cxn modelId="{A13B93D7-DEF4-4EE7-A8C4-A1C948BB5D7E}" type="presParOf" srcId="{5F066259-03AF-4AD4-8B21-961199278189}" destId="{9F055488-9EF1-4BBE-B5EF-795CC0D7F451}" srcOrd="14" destOrd="0" presId="urn:microsoft.com/office/officeart/2008/layout/LinedList"/>
    <dgm:cxn modelId="{E6028EFE-32DF-456C-A767-16DEEB35FCCD}" type="presParOf" srcId="{5F066259-03AF-4AD4-8B21-961199278189}" destId="{2317E36E-E0AC-4AB1-BF3D-DD680E5B6A0C}" srcOrd="15" destOrd="0" presId="urn:microsoft.com/office/officeart/2008/layout/LinedList"/>
    <dgm:cxn modelId="{490714DE-0814-479E-BE71-B1938493F5B6}" type="presParOf" srcId="{2317E36E-E0AC-4AB1-BF3D-DD680E5B6A0C}" destId="{4AA3881D-F7F1-4D28-8CC4-03E008514FA3}" srcOrd="0" destOrd="0" presId="urn:microsoft.com/office/officeart/2008/layout/LinedList"/>
    <dgm:cxn modelId="{16F43806-E90E-47B3-8921-1DE6CCF9AEFB}" type="presParOf" srcId="{2317E36E-E0AC-4AB1-BF3D-DD680E5B6A0C}" destId="{C70D69C5-AE8C-407F-9980-134FD2C01F4F}" srcOrd="1" destOrd="0" presId="urn:microsoft.com/office/officeart/2008/layout/LinedList"/>
    <dgm:cxn modelId="{E8827C1F-5C7B-4776-85EA-C00E5D2403D7}" type="presParOf" srcId="{5F066259-03AF-4AD4-8B21-961199278189}" destId="{66948A66-BFE9-4358-8D28-5687DB433EE4}" srcOrd="16" destOrd="0" presId="urn:microsoft.com/office/officeart/2008/layout/LinedList"/>
    <dgm:cxn modelId="{22A1E1BA-0592-426B-9B6D-9BE3200E1D38}" type="presParOf" srcId="{5F066259-03AF-4AD4-8B21-961199278189}" destId="{4D942868-6A47-44A6-B160-B652F2E6AABD}" srcOrd="17" destOrd="0" presId="urn:microsoft.com/office/officeart/2008/layout/LinedList"/>
    <dgm:cxn modelId="{0098BA59-8DF8-4B7B-9011-8B7EAE5442A9}" type="presParOf" srcId="{4D942868-6A47-44A6-B160-B652F2E6AABD}" destId="{85C774FE-8568-4564-8812-3FCD24C78E04}" srcOrd="0" destOrd="0" presId="urn:microsoft.com/office/officeart/2008/layout/LinedList"/>
    <dgm:cxn modelId="{81739240-5835-4686-903C-6000F68C2ABC}" type="presParOf" srcId="{4D942868-6A47-44A6-B160-B652F2E6AABD}" destId="{26B2723D-3795-47CD-B08F-91CC2992217A}" srcOrd="1" destOrd="0" presId="urn:microsoft.com/office/officeart/2008/layout/LinedList"/>
    <dgm:cxn modelId="{C70D634D-1F82-4DB6-A3A9-0A342FDA7E37}" type="presParOf" srcId="{5F066259-03AF-4AD4-8B21-961199278189}" destId="{DB3704B7-8A84-40E9-8984-B948DEA6FFFA}" srcOrd="18" destOrd="0" presId="urn:microsoft.com/office/officeart/2008/layout/LinedList"/>
    <dgm:cxn modelId="{AF30357D-07FF-4383-932E-3E1099F493A4}" type="presParOf" srcId="{5F066259-03AF-4AD4-8B21-961199278189}" destId="{7FDFE56D-7906-47BD-8857-D78D2069B8A5}" srcOrd="19" destOrd="0" presId="urn:microsoft.com/office/officeart/2008/layout/LinedList"/>
    <dgm:cxn modelId="{9071AA0B-771C-4BA9-AF6C-B72725A99236}" type="presParOf" srcId="{7FDFE56D-7906-47BD-8857-D78D2069B8A5}" destId="{4802CE18-1F52-4C71-B692-37C55FB81BE7}" srcOrd="0" destOrd="0" presId="urn:microsoft.com/office/officeart/2008/layout/LinedList"/>
    <dgm:cxn modelId="{2186A5E3-8B6E-4B41-9A7B-52A31FAECD80}" type="presParOf" srcId="{7FDFE56D-7906-47BD-8857-D78D2069B8A5}" destId="{525439D7-E608-4118-81FE-D02FFF716B97}" srcOrd="1" destOrd="0" presId="urn:microsoft.com/office/officeart/2008/layout/LinedList"/>
    <dgm:cxn modelId="{E0754C0C-32D6-4335-B49F-F9B1FFBA9866}" type="presParOf" srcId="{5F066259-03AF-4AD4-8B21-961199278189}" destId="{A8665D61-B7B3-4208-BE49-BFE39E00D764}" srcOrd="20" destOrd="0" presId="urn:microsoft.com/office/officeart/2008/layout/LinedList"/>
    <dgm:cxn modelId="{DE29B52C-C14A-4852-BD63-6CE4CEB30FB2}" type="presParOf" srcId="{5F066259-03AF-4AD4-8B21-961199278189}" destId="{0CC2C0A3-4202-43AF-9D5A-F9EFBF570915}" srcOrd="21" destOrd="0" presId="urn:microsoft.com/office/officeart/2008/layout/LinedList"/>
    <dgm:cxn modelId="{345CFC8D-6372-482E-82B7-B0DAEDB2CFB4}" type="presParOf" srcId="{0CC2C0A3-4202-43AF-9D5A-F9EFBF570915}" destId="{94B49AAB-B840-47F6-BD43-44C16105232E}" srcOrd="0" destOrd="0" presId="urn:microsoft.com/office/officeart/2008/layout/LinedList"/>
    <dgm:cxn modelId="{1651A63F-0E88-44D4-B383-2A968E66964E}" type="presParOf" srcId="{0CC2C0A3-4202-43AF-9D5A-F9EFBF570915}" destId="{1EC17223-B3D5-49A0-9CC2-AE10DE0ECD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9DBB43-B480-4BAF-A268-17D9AE78F2B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8C3397-ED6B-4974-A56D-6FA10CC2A1C3}">
      <dgm:prSet/>
      <dgm:spPr/>
      <dgm:t>
        <a:bodyPr/>
        <a:lstStyle/>
        <a:p>
          <a:r>
            <a:rPr lang="hr-HR"/>
            <a:t>Odjel je ustrojstvena jedinica zavoda ili službe koja u svom sastavu može imati jedinice, ambulante i dijelove</a:t>
          </a:r>
          <a:endParaRPr lang="en-US"/>
        </a:p>
      </dgm:t>
    </dgm:pt>
    <dgm:pt modelId="{70D31984-54EC-43CC-9988-10FD66616702}" type="parTrans" cxnId="{6F24F820-9FEE-4697-B8FD-11EAB91E9F1D}">
      <dgm:prSet/>
      <dgm:spPr/>
      <dgm:t>
        <a:bodyPr/>
        <a:lstStyle/>
        <a:p>
          <a:endParaRPr lang="en-US"/>
        </a:p>
      </dgm:t>
    </dgm:pt>
    <dgm:pt modelId="{FCBC37E8-272B-4EFB-BB99-981CEC8E183B}" type="sibTrans" cxnId="{6F24F820-9FEE-4697-B8FD-11EAB91E9F1D}">
      <dgm:prSet/>
      <dgm:spPr/>
      <dgm:t>
        <a:bodyPr/>
        <a:lstStyle/>
        <a:p>
          <a:endParaRPr lang="en-US"/>
        </a:p>
      </dgm:t>
    </dgm:pt>
    <dgm:pt modelId="{BB27725A-F9BF-4AC0-AD46-77A12D19ADF5}">
      <dgm:prSet/>
      <dgm:spPr/>
      <dgm:t>
        <a:bodyPr/>
        <a:lstStyle/>
        <a:p>
          <a:r>
            <a:rPr lang="hr-HR"/>
            <a:t>Odjeli se ustrojavaju radi pružanja</a:t>
          </a:r>
          <a:endParaRPr lang="en-US"/>
        </a:p>
      </dgm:t>
    </dgm:pt>
    <dgm:pt modelId="{401550E8-7C01-496B-B5D1-33BB9A727874}" type="parTrans" cxnId="{E2F45D19-D26F-4B43-893B-DFA40A1183E2}">
      <dgm:prSet/>
      <dgm:spPr/>
      <dgm:t>
        <a:bodyPr/>
        <a:lstStyle/>
        <a:p>
          <a:endParaRPr lang="en-US"/>
        </a:p>
      </dgm:t>
    </dgm:pt>
    <dgm:pt modelId="{CEA16E89-6DDC-43AF-82FC-5D2E8450B61A}" type="sibTrans" cxnId="{E2F45D19-D26F-4B43-893B-DFA40A1183E2}">
      <dgm:prSet/>
      <dgm:spPr/>
      <dgm:t>
        <a:bodyPr/>
        <a:lstStyle/>
        <a:p>
          <a:endParaRPr lang="en-US"/>
        </a:p>
      </dgm:t>
    </dgm:pt>
    <dgm:pt modelId="{0A4FF326-6948-4906-912E-CAC18D20F9CA}">
      <dgm:prSet/>
      <dgm:spPr/>
      <dgm:t>
        <a:bodyPr/>
        <a:lstStyle/>
        <a:p>
          <a:r>
            <a:rPr lang="hr-HR"/>
            <a:t>specijalističke zdravstvene zaštite</a:t>
          </a:r>
          <a:endParaRPr lang="en-US"/>
        </a:p>
      </dgm:t>
    </dgm:pt>
    <dgm:pt modelId="{3F6629D9-2DE0-4041-AB46-BE1C0F7E1EC7}" type="parTrans" cxnId="{14051077-120D-4994-9407-96F174B76032}">
      <dgm:prSet/>
      <dgm:spPr/>
      <dgm:t>
        <a:bodyPr/>
        <a:lstStyle/>
        <a:p>
          <a:endParaRPr lang="en-US"/>
        </a:p>
      </dgm:t>
    </dgm:pt>
    <dgm:pt modelId="{99AED212-9122-4AE3-8C2A-C4AD9DB10085}" type="sibTrans" cxnId="{14051077-120D-4994-9407-96F174B76032}">
      <dgm:prSet/>
      <dgm:spPr/>
      <dgm:t>
        <a:bodyPr/>
        <a:lstStyle/>
        <a:p>
          <a:endParaRPr lang="en-US"/>
        </a:p>
      </dgm:t>
    </dgm:pt>
    <dgm:pt modelId="{C7AB14FD-1DD1-4F12-B96A-0D76D3B30D5F}">
      <dgm:prSet/>
      <dgm:spPr/>
      <dgm:t>
        <a:bodyPr/>
        <a:lstStyle/>
        <a:p>
          <a:r>
            <a:rPr lang="hr-HR"/>
            <a:t>na razinama uže specijalizacije</a:t>
          </a:r>
          <a:endParaRPr lang="en-US"/>
        </a:p>
      </dgm:t>
    </dgm:pt>
    <dgm:pt modelId="{E4E9C257-66EF-41F3-B14B-74E418D749CE}" type="parTrans" cxnId="{6DE92DE4-15B3-446A-89B8-6743E4CBC4DC}">
      <dgm:prSet/>
      <dgm:spPr/>
      <dgm:t>
        <a:bodyPr/>
        <a:lstStyle/>
        <a:p>
          <a:endParaRPr lang="en-US"/>
        </a:p>
      </dgm:t>
    </dgm:pt>
    <dgm:pt modelId="{F46BF173-0EE5-443C-8E9E-27B51C0980AD}" type="sibTrans" cxnId="{6DE92DE4-15B3-446A-89B8-6743E4CBC4DC}">
      <dgm:prSet/>
      <dgm:spPr/>
      <dgm:t>
        <a:bodyPr/>
        <a:lstStyle/>
        <a:p>
          <a:endParaRPr lang="en-US"/>
        </a:p>
      </dgm:t>
    </dgm:pt>
    <dgm:pt modelId="{0DF303FE-D948-4A25-96FE-B0BC9CB2254A}">
      <dgm:prSet/>
      <dgm:spPr/>
      <dgm:t>
        <a:bodyPr/>
        <a:lstStyle/>
        <a:p>
          <a:r>
            <a:rPr lang="hr-HR"/>
            <a:t>Odjel se može ustrojiti samo ako</a:t>
          </a:r>
          <a:endParaRPr lang="en-US"/>
        </a:p>
      </dgm:t>
    </dgm:pt>
    <dgm:pt modelId="{05629FB4-5E86-4D68-8A18-6DDF70AE79D5}" type="parTrans" cxnId="{E11B1A2C-FA36-4DAE-AEE2-3B86B2CE05D9}">
      <dgm:prSet/>
      <dgm:spPr/>
      <dgm:t>
        <a:bodyPr/>
        <a:lstStyle/>
        <a:p>
          <a:endParaRPr lang="en-US"/>
        </a:p>
      </dgm:t>
    </dgm:pt>
    <dgm:pt modelId="{CFA10164-4977-4F9E-8B25-A5A1E6BC5E6E}" type="sibTrans" cxnId="{E11B1A2C-FA36-4DAE-AEE2-3B86B2CE05D9}">
      <dgm:prSet/>
      <dgm:spPr/>
      <dgm:t>
        <a:bodyPr/>
        <a:lstStyle/>
        <a:p>
          <a:endParaRPr lang="en-US"/>
        </a:p>
      </dgm:t>
    </dgm:pt>
    <dgm:pt modelId="{F4A92B1F-C656-424F-A616-CE475B09258B}">
      <dgm:prSet/>
      <dgm:spPr/>
      <dgm:t>
        <a:bodyPr/>
        <a:lstStyle/>
        <a:p>
          <a:r>
            <a:rPr lang="hr-HR"/>
            <a:t>ima u radnom odnosu na neodređeno</a:t>
          </a:r>
          <a:endParaRPr lang="en-US"/>
        </a:p>
      </dgm:t>
    </dgm:pt>
    <dgm:pt modelId="{7536E8C9-D26F-4336-93AD-4C7FB2162AAA}" type="parTrans" cxnId="{B1BB44DD-9B58-4EAE-B605-D1BF68E846C7}">
      <dgm:prSet/>
      <dgm:spPr/>
      <dgm:t>
        <a:bodyPr/>
        <a:lstStyle/>
        <a:p>
          <a:endParaRPr lang="en-US"/>
        </a:p>
      </dgm:t>
    </dgm:pt>
    <dgm:pt modelId="{C5EB63EE-4ABE-4A94-B42F-54DFC661F1ED}" type="sibTrans" cxnId="{B1BB44DD-9B58-4EAE-B605-D1BF68E846C7}">
      <dgm:prSet/>
      <dgm:spPr/>
      <dgm:t>
        <a:bodyPr/>
        <a:lstStyle/>
        <a:p>
          <a:endParaRPr lang="en-US"/>
        </a:p>
      </dgm:t>
    </dgm:pt>
    <dgm:pt modelId="{FC4E728C-3C2B-44AF-A35D-32597EF268E8}">
      <dgm:prSet/>
      <dgm:spPr/>
      <dgm:t>
        <a:bodyPr/>
        <a:lstStyle/>
        <a:p>
          <a:r>
            <a:rPr lang="hr-HR"/>
            <a:t>vrijeme najmanje dva specijalista</a:t>
          </a:r>
          <a:endParaRPr lang="en-US"/>
        </a:p>
      </dgm:t>
    </dgm:pt>
    <dgm:pt modelId="{95779E73-DE23-4649-BBE6-68A768566174}" type="parTrans" cxnId="{21C7B476-ADA7-4BF9-B447-CB5B610D9C07}">
      <dgm:prSet/>
      <dgm:spPr/>
      <dgm:t>
        <a:bodyPr/>
        <a:lstStyle/>
        <a:p>
          <a:endParaRPr lang="en-US"/>
        </a:p>
      </dgm:t>
    </dgm:pt>
    <dgm:pt modelId="{17DA6B65-8B06-4542-BF52-BD7702B1133D}" type="sibTrans" cxnId="{21C7B476-ADA7-4BF9-B447-CB5B610D9C07}">
      <dgm:prSet/>
      <dgm:spPr/>
      <dgm:t>
        <a:bodyPr/>
        <a:lstStyle/>
        <a:p>
          <a:endParaRPr lang="en-US"/>
        </a:p>
      </dgm:t>
    </dgm:pt>
    <dgm:pt modelId="{39CE21AA-46E1-4816-B05A-6BB0F1942806}">
      <dgm:prSet/>
      <dgm:spPr/>
      <dgm:t>
        <a:bodyPr/>
        <a:lstStyle/>
        <a:p>
          <a:r>
            <a:rPr lang="hr-HR"/>
            <a:t>uže specijalizacije</a:t>
          </a:r>
          <a:endParaRPr lang="en-US"/>
        </a:p>
      </dgm:t>
    </dgm:pt>
    <dgm:pt modelId="{95B1C37D-78BF-426E-B017-6C71949772BB}" type="parTrans" cxnId="{EFCFFDCB-BFCB-43EE-B315-53DFAA0AE230}">
      <dgm:prSet/>
      <dgm:spPr/>
      <dgm:t>
        <a:bodyPr/>
        <a:lstStyle/>
        <a:p>
          <a:endParaRPr lang="en-US"/>
        </a:p>
      </dgm:t>
    </dgm:pt>
    <dgm:pt modelId="{3377C4D6-299F-4F32-9922-91108613940D}" type="sibTrans" cxnId="{EFCFFDCB-BFCB-43EE-B315-53DFAA0AE230}">
      <dgm:prSet/>
      <dgm:spPr/>
      <dgm:t>
        <a:bodyPr/>
        <a:lstStyle/>
        <a:p>
          <a:endParaRPr lang="en-US"/>
        </a:p>
      </dgm:t>
    </dgm:pt>
    <dgm:pt modelId="{99B42346-5742-4D19-8E49-7B0EFD695906}">
      <dgm:prSet/>
      <dgm:spPr/>
      <dgm:t>
        <a:bodyPr/>
        <a:lstStyle/>
        <a:p>
          <a:r>
            <a:rPr lang="hr-HR"/>
            <a:t>Odgovorna osoba odjela jest voditelj odjela</a:t>
          </a:r>
          <a:endParaRPr lang="en-US"/>
        </a:p>
      </dgm:t>
    </dgm:pt>
    <dgm:pt modelId="{B6899F23-A76C-4B52-9C32-5208F089B270}" type="parTrans" cxnId="{674320F5-1136-49CC-9857-2610447EE1C0}">
      <dgm:prSet/>
      <dgm:spPr/>
      <dgm:t>
        <a:bodyPr/>
        <a:lstStyle/>
        <a:p>
          <a:endParaRPr lang="en-US"/>
        </a:p>
      </dgm:t>
    </dgm:pt>
    <dgm:pt modelId="{16C9B097-FBFA-486E-896A-E0F258082BB4}" type="sibTrans" cxnId="{674320F5-1136-49CC-9857-2610447EE1C0}">
      <dgm:prSet/>
      <dgm:spPr/>
      <dgm:t>
        <a:bodyPr/>
        <a:lstStyle/>
        <a:p>
          <a:endParaRPr lang="en-US"/>
        </a:p>
      </dgm:t>
    </dgm:pt>
    <dgm:pt modelId="{86F1AF07-BF67-474C-856C-6E0FE75181F0}" type="pres">
      <dgm:prSet presAssocID="{CB9DBB43-B480-4BAF-A268-17D9AE78F2BE}" presName="Name0" presStyleCnt="0">
        <dgm:presLayoutVars>
          <dgm:dir/>
          <dgm:resizeHandles val="exact"/>
        </dgm:presLayoutVars>
      </dgm:prSet>
      <dgm:spPr/>
    </dgm:pt>
    <dgm:pt modelId="{1191681E-D3A6-496E-A53E-1E653096359F}" type="pres">
      <dgm:prSet presAssocID="{5D8C3397-ED6B-4974-A56D-6FA10CC2A1C3}" presName="node" presStyleLbl="node1" presStyleIdx="0" presStyleCnt="9">
        <dgm:presLayoutVars>
          <dgm:bulletEnabled val="1"/>
        </dgm:presLayoutVars>
      </dgm:prSet>
      <dgm:spPr/>
    </dgm:pt>
    <dgm:pt modelId="{AAF53627-5B39-4C2F-8462-7701A809974C}" type="pres">
      <dgm:prSet presAssocID="{FCBC37E8-272B-4EFB-BB99-981CEC8E183B}" presName="sibTrans" presStyleLbl="sibTrans1D1" presStyleIdx="0" presStyleCnt="8"/>
      <dgm:spPr/>
    </dgm:pt>
    <dgm:pt modelId="{5DDCFCE8-4747-4623-81D9-FE7E693E2F5C}" type="pres">
      <dgm:prSet presAssocID="{FCBC37E8-272B-4EFB-BB99-981CEC8E183B}" presName="connectorText" presStyleLbl="sibTrans1D1" presStyleIdx="0" presStyleCnt="8"/>
      <dgm:spPr/>
    </dgm:pt>
    <dgm:pt modelId="{B29D2995-24DA-49C6-B985-FAF12286F078}" type="pres">
      <dgm:prSet presAssocID="{BB27725A-F9BF-4AC0-AD46-77A12D19ADF5}" presName="node" presStyleLbl="node1" presStyleIdx="1" presStyleCnt="9">
        <dgm:presLayoutVars>
          <dgm:bulletEnabled val="1"/>
        </dgm:presLayoutVars>
      </dgm:prSet>
      <dgm:spPr/>
    </dgm:pt>
    <dgm:pt modelId="{8DD573A8-5F85-4CBE-825F-E341BED6FEE5}" type="pres">
      <dgm:prSet presAssocID="{CEA16E89-6DDC-43AF-82FC-5D2E8450B61A}" presName="sibTrans" presStyleLbl="sibTrans1D1" presStyleIdx="1" presStyleCnt="8"/>
      <dgm:spPr/>
    </dgm:pt>
    <dgm:pt modelId="{DC663CD1-BF2A-47A1-966B-2326A01B0342}" type="pres">
      <dgm:prSet presAssocID="{CEA16E89-6DDC-43AF-82FC-5D2E8450B61A}" presName="connectorText" presStyleLbl="sibTrans1D1" presStyleIdx="1" presStyleCnt="8"/>
      <dgm:spPr/>
    </dgm:pt>
    <dgm:pt modelId="{B006313B-B108-4EB2-B8E4-A0F8468EBC1A}" type="pres">
      <dgm:prSet presAssocID="{0A4FF326-6948-4906-912E-CAC18D20F9CA}" presName="node" presStyleLbl="node1" presStyleIdx="2" presStyleCnt="9">
        <dgm:presLayoutVars>
          <dgm:bulletEnabled val="1"/>
        </dgm:presLayoutVars>
      </dgm:prSet>
      <dgm:spPr/>
    </dgm:pt>
    <dgm:pt modelId="{C62A5865-7A7D-42F3-B0AB-D28E986E3BE6}" type="pres">
      <dgm:prSet presAssocID="{99AED212-9122-4AE3-8C2A-C4AD9DB10085}" presName="sibTrans" presStyleLbl="sibTrans1D1" presStyleIdx="2" presStyleCnt="8"/>
      <dgm:spPr/>
    </dgm:pt>
    <dgm:pt modelId="{23A5611B-EEF8-4891-9D78-F5FFAE253E7B}" type="pres">
      <dgm:prSet presAssocID="{99AED212-9122-4AE3-8C2A-C4AD9DB10085}" presName="connectorText" presStyleLbl="sibTrans1D1" presStyleIdx="2" presStyleCnt="8"/>
      <dgm:spPr/>
    </dgm:pt>
    <dgm:pt modelId="{2C3D9EA2-9051-4D50-92A0-15A90233C1F1}" type="pres">
      <dgm:prSet presAssocID="{C7AB14FD-1DD1-4F12-B96A-0D76D3B30D5F}" presName="node" presStyleLbl="node1" presStyleIdx="3" presStyleCnt="9">
        <dgm:presLayoutVars>
          <dgm:bulletEnabled val="1"/>
        </dgm:presLayoutVars>
      </dgm:prSet>
      <dgm:spPr/>
    </dgm:pt>
    <dgm:pt modelId="{5C7A026A-6AAA-4755-968C-A08D5BD8D16D}" type="pres">
      <dgm:prSet presAssocID="{F46BF173-0EE5-443C-8E9E-27B51C0980AD}" presName="sibTrans" presStyleLbl="sibTrans1D1" presStyleIdx="3" presStyleCnt="8"/>
      <dgm:spPr/>
    </dgm:pt>
    <dgm:pt modelId="{E1756386-0F37-4567-86A2-EC02CF45CF78}" type="pres">
      <dgm:prSet presAssocID="{F46BF173-0EE5-443C-8E9E-27B51C0980AD}" presName="connectorText" presStyleLbl="sibTrans1D1" presStyleIdx="3" presStyleCnt="8"/>
      <dgm:spPr/>
    </dgm:pt>
    <dgm:pt modelId="{775489F7-07A5-422B-ABAA-8AD71B702B35}" type="pres">
      <dgm:prSet presAssocID="{0DF303FE-D948-4A25-96FE-B0BC9CB2254A}" presName="node" presStyleLbl="node1" presStyleIdx="4" presStyleCnt="9">
        <dgm:presLayoutVars>
          <dgm:bulletEnabled val="1"/>
        </dgm:presLayoutVars>
      </dgm:prSet>
      <dgm:spPr/>
    </dgm:pt>
    <dgm:pt modelId="{1AAB8034-0773-4198-8EC1-99872E29C729}" type="pres">
      <dgm:prSet presAssocID="{CFA10164-4977-4F9E-8B25-A5A1E6BC5E6E}" presName="sibTrans" presStyleLbl="sibTrans1D1" presStyleIdx="4" presStyleCnt="8"/>
      <dgm:spPr/>
    </dgm:pt>
    <dgm:pt modelId="{71DE2D40-A8EA-4EB4-8D88-5D51356931D4}" type="pres">
      <dgm:prSet presAssocID="{CFA10164-4977-4F9E-8B25-A5A1E6BC5E6E}" presName="connectorText" presStyleLbl="sibTrans1D1" presStyleIdx="4" presStyleCnt="8"/>
      <dgm:spPr/>
    </dgm:pt>
    <dgm:pt modelId="{052916D8-0129-4CDC-B22A-6B363CA88535}" type="pres">
      <dgm:prSet presAssocID="{F4A92B1F-C656-424F-A616-CE475B09258B}" presName="node" presStyleLbl="node1" presStyleIdx="5" presStyleCnt="9">
        <dgm:presLayoutVars>
          <dgm:bulletEnabled val="1"/>
        </dgm:presLayoutVars>
      </dgm:prSet>
      <dgm:spPr/>
    </dgm:pt>
    <dgm:pt modelId="{8067E334-C3A8-487D-955E-EF7FE82E8356}" type="pres">
      <dgm:prSet presAssocID="{C5EB63EE-4ABE-4A94-B42F-54DFC661F1ED}" presName="sibTrans" presStyleLbl="sibTrans1D1" presStyleIdx="5" presStyleCnt="8"/>
      <dgm:spPr/>
    </dgm:pt>
    <dgm:pt modelId="{99B0026E-14CF-4F23-A109-80B324C8AB22}" type="pres">
      <dgm:prSet presAssocID="{C5EB63EE-4ABE-4A94-B42F-54DFC661F1ED}" presName="connectorText" presStyleLbl="sibTrans1D1" presStyleIdx="5" presStyleCnt="8"/>
      <dgm:spPr/>
    </dgm:pt>
    <dgm:pt modelId="{B0882313-2C25-4273-9E1B-FB09D6CDF47C}" type="pres">
      <dgm:prSet presAssocID="{FC4E728C-3C2B-44AF-A35D-32597EF268E8}" presName="node" presStyleLbl="node1" presStyleIdx="6" presStyleCnt="9">
        <dgm:presLayoutVars>
          <dgm:bulletEnabled val="1"/>
        </dgm:presLayoutVars>
      </dgm:prSet>
      <dgm:spPr/>
    </dgm:pt>
    <dgm:pt modelId="{52159EE0-2D20-4606-B042-2B45D54E7270}" type="pres">
      <dgm:prSet presAssocID="{17DA6B65-8B06-4542-BF52-BD7702B1133D}" presName="sibTrans" presStyleLbl="sibTrans1D1" presStyleIdx="6" presStyleCnt="8"/>
      <dgm:spPr/>
    </dgm:pt>
    <dgm:pt modelId="{1F63EC5B-D3E2-4200-9D40-453EA1C33CDE}" type="pres">
      <dgm:prSet presAssocID="{17DA6B65-8B06-4542-BF52-BD7702B1133D}" presName="connectorText" presStyleLbl="sibTrans1D1" presStyleIdx="6" presStyleCnt="8"/>
      <dgm:spPr/>
    </dgm:pt>
    <dgm:pt modelId="{DC6736E8-BF00-4D9A-8215-E9A2834EA3D6}" type="pres">
      <dgm:prSet presAssocID="{39CE21AA-46E1-4816-B05A-6BB0F1942806}" presName="node" presStyleLbl="node1" presStyleIdx="7" presStyleCnt="9">
        <dgm:presLayoutVars>
          <dgm:bulletEnabled val="1"/>
        </dgm:presLayoutVars>
      </dgm:prSet>
      <dgm:spPr/>
    </dgm:pt>
    <dgm:pt modelId="{31092355-1843-4A87-A3F0-C510C8960327}" type="pres">
      <dgm:prSet presAssocID="{3377C4D6-299F-4F32-9922-91108613940D}" presName="sibTrans" presStyleLbl="sibTrans1D1" presStyleIdx="7" presStyleCnt="8"/>
      <dgm:spPr/>
    </dgm:pt>
    <dgm:pt modelId="{4C191BAB-3354-4383-B7DB-5BF93D251FBA}" type="pres">
      <dgm:prSet presAssocID="{3377C4D6-299F-4F32-9922-91108613940D}" presName="connectorText" presStyleLbl="sibTrans1D1" presStyleIdx="7" presStyleCnt="8"/>
      <dgm:spPr/>
    </dgm:pt>
    <dgm:pt modelId="{FEB8A85B-DCE4-4681-9117-F1DE65382B96}" type="pres">
      <dgm:prSet presAssocID="{99B42346-5742-4D19-8E49-7B0EFD695906}" presName="node" presStyleLbl="node1" presStyleIdx="8" presStyleCnt="9">
        <dgm:presLayoutVars>
          <dgm:bulletEnabled val="1"/>
        </dgm:presLayoutVars>
      </dgm:prSet>
      <dgm:spPr/>
    </dgm:pt>
  </dgm:ptLst>
  <dgm:cxnLst>
    <dgm:cxn modelId="{636F7200-4DE6-494D-8558-B45C2F5B6D5D}" type="presOf" srcId="{C7AB14FD-1DD1-4F12-B96A-0D76D3B30D5F}" destId="{2C3D9EA2-9051-4D50-92A0-15A90233C1F1}" srcOrd="0" destOrd="0" presId="urn:microsoft.com/office/officeart/2016/7/layout/RepeatingBendingProcessNew"/>
    <dgm:cxn modelId="{03055917-2DD9-42AF-9503-A378F9029DF8}" type="presOf" srcId="{39CE21AA-46E1-4816-B05A-6BB0F1942806}" destId="{DC6736E8-BF00-4D9A-8215-E9A2834EA3D6}" srcOrd="0" destOrd="0" presId="urn:microsoft.com/office/officeart/2016/7/layout/RepeatingBendingProcessNew"/>
    <dgm:cxn modelId="{ED1B8C18-7044-46F2-BC1B-F6A5216BD336}" type="presOf" srcId="{F46BF173-0EE5-443C-8E9E-27B51C0980AD}" destId="{5C7A026A-6AAA-4755-968C-A08D5BD8D16D}" srcOrd="0" destOrd="0" presId="urn:microsoft.com/office/officeart/2016/7/layout/RepeatingBendingProcessNew"/>
    <dgm:cxn modelId="{E2F45D19-D26F-4B43-893B-DFA40A1183E2}" srcId="{CB9DBB43-B480-4BAF-A268-17D9AE78F2BE}" destId="{BB27725A-F9BF-4AC0-AD46-77A12D19ADF5}" srcOrd="1" destOrd="0" parTransId="{401550E8-7C01-496B-B5D1-33BB9A727874}" sibTransId="{CEA16E89-6DDC-43AF-82FC-5D2E8450B61A}"/>
    <dgm:cxn modelId="{6F24F820-9FEE-4697-B8FD-11EAB91E9F1D}" srcId="{CB9DBB43-B480-4BAF-A268-17D9AE78F2BE}" destId="{5D8C3397-ED6B-4974-A56D-6FA10CC2A1C3}" srcOrd="0" destOrd="0" parTransId="{70D31984-54EC-43CC-9988-10FD66616702}" sibTransId="{FCBC37E8-272B-4EFB-BB99-981CEC8E183B}"/>
    <dgm:cxn modelId="{E11B1A2C-FA36-4DAE-AEE2-3B86B2CE05D9}" srcId="{CB9DBB43-B480-4BAF-A268-17D9AE78F2BE}" destId="{0DF303FE-D948-4A25-96FE-B0BC9CB2254A}" srcOrd="4" destOrd="0" parTransId="{05629FB4-5E86-4D68-8A18-6DDF70AE79D5}" sibTransId="{CFA10164-4977-4F9E-8B25-A5A1E6BC5E6E}"/>
    <dgm:cxn modelId="{781FF236-AEFC-44B8-B927-D2F4D0B96E4B}" type="presOf" srcId="{3377C4D6-299F-4F32-9922-91108613940D}" destId="{4C191BAB-3354-4383-B7DB-5BF93D251FBA}" srcOrd="1" destOrd="0" presId="urn:microsoft.com/office/officeart/2016/7/layout/RepeatingBendingProcessNew"/>
    <dgm:cxn modelId="{B294F03C-F40C-43E4-BDDA-E06743008ABA}" type="presOf" srcId="{FC4E728C-3C2B-44AF-A35D-32597EF268E8}" destId="{B0882313-2C25-4273-9E1B-FB09D6CDF47C}" srcOrd="0" destOrd="0" presId="urn:microsoft.com/office/officeart/2016/7/layout/RepeatingBendingProcessNew"/>
    <dgm:cxn modelId="{AC376B62-7B3B-458C-90A5-38C9C7860A5B}" type="presOf" srcId="{CFA10164-4977-4F9E-8B25-A5A1E6BC5E6E}" destId="{71DE2D40-A8EA-4EB4-8D88-5D51356931D4}" srcOrd="1" destOrd="0" presId="urn:microsoft.com/office/officeart/2016/7/layout/RepeatingBendingProcessNew"/>
    <dgm:cxn modelId="{332D2C45-780E-46E8-97D0-0FEBB44816E2}" type="presOf" srcId="{99B42346-5742-4D19-8E49-7B0EFD695906}" destId="{FEB8A85B-DCE4-4681-9117-F1DE65382B96}" srcOrd="0" destOrd="0" presId="urn:microsoft.com/office/officeart/2016/7/layout/RepeatingBendingProcessNew"/>
    <dgm:cxn modelId="{1B7CE24B-21A5-4186-A7D8-A483347911B8}" type="presOf" srcId="{0A4FF326-6948-4906-912E-CAC18D20F9CA}" destId="{B006313B-B108-4EB2-B8E4-A0F8468EBC1A}" srcOrd="0" destOrd="0" presId="urn:microsoft.com/office/officeart/2016/7/layout/RepeatingBendingProcessNew"/>
    <dgm:cxn modelId="{5CE51950-1A02-45C3-B17D-910D9761C2FD}" type="presOf" srcId="{BB27725A-F9BF-4AC0-AD46-77A12D19ADF5}" destId="{B29D2995-24DA-49C6-B985-FAF12286F078}" srcOrd="0" destOrd="0" presId="urn:microsoft.com/office/officeart/2016/7/layout/RepeatingBendingProcessNew"/>
    <dgm:cxn modelId="{AE268153-7D72-4A25-8E81-A2076C7F8325}" type="presOf" srcId="{FCBC37E8-272B-4EFB-BB99-981CEC8E183B}" destId="{AAF53627-5B39-4C2F-8462-7701A809974C}" srcOrd="0" destOrd="0" presId="urn:microsoft.com/office/officeart/2016/7/layout/RepeatingBendingProcessNew"/>
    <dgm:cxn modelId="{A0E26976-6FE3-487E-915D-375359DFE1E6}" type="presOf" srcId="{CB9DBB43-B480-4BAF-A268-17D9AE78F2BE}" destId="{86F1AF07-BF67-474C-856C-6E0FE75181F0}" srcOrd="0" destOrd="0" presId="urn:microsoft.com/office/officeart/2016/7/layout/RepeatingBendingProcessNew"/>
    <dgm:cxn modelId="{21C7B476-ADA7-4BF9-B447-CB5B610D9C07}" srcId="{CB9DBB43-B480-4BAF-A268-17D9AE78F2BE}" destId="{FC4E728C-3C2B-44AF-A35D-32597EF268E8}" srcOrd="6" destOrd="0" parTransId="{95779E73-DE23-4649-BBE6-68A768566174}" sibTransId="{17DA6B65-8B06-4542-BF52-BD7702B1133D}"/>
    <dgm:cxn modelId="{14051077-120D-4994-9407-96F174B76032}" srcId="{CB9DBB43-B480-4BAF-A268-17D9AE78F2BE}" destId="{0A4FF326-6948-4906-912E-CAC18D20F9CA}" srcOrd="2" destOrd="0" parTransId="{3F6629D9-2DE0-4041-AB46-BE1C0F7E1EC7}" sibTransId="{99AED212-9122-4AE3-8C2A-C4AD9DB10085}"/>
    <dgm:cxn modelId="{FDDB0584-7CBC-4A5A-8AEB-2AFB92CB2E82}" type="presOf" srcId="{CEA16E89-6DDC-43AF-82FC-5D2E8450B61A}" destId="{8DD573A8-5F85-4CBE-825F-E341BED6FEE5}" srcOrd="0" destOrd="0" presId="urn:microsoft.com/office/officeart/2016/7/layout/RepeatingBendingProcessNew"/>
    <dgm:cxn modelId="{6C25218E-D76A-4375-880E-99DFE8968C3F}" type="presOf" srcId="{99AED212-9122-4AE3-8C2A-C4AD9DB10085}" destId="{C62A5865-7A7D-42F3-B0AB-D28E986E3BE6}" srcOrd="0" destOrd="0" presId="urn:microsoft.com/office/officeart/2016/7/layout/RepeatingBendingProcessNew"/>
    <dgm:cxn modelId="{93A6D78F-845C-4867-BA3E-283932CEEFF5}" type="presOf" srcId="{0DF303FE-D948-4A25-96FE-B0BC9CB2254A}" destId="{775489F7-07A5-422B-ABAA-8AD71B702B35}" srcOrd="0" destOrd="0" presId="urn:microsoft.com/office/officeart/2016/7/layout/RepeatingBendingProcessNew"/>
    <dgm:cxn modelId="{562DEC93-06D0-4195-89EE-D0E6AF08DC29}" type="presOf" srcId="{F46BF173-0EE5-443C-8E9E-27B51C0980AD}" destId="{E1756386-0F37-4567-86A2-EC02CF45CF78}" srcOrd="1" destOrd="0" presId="urn:microsoft.com/office/officeart/2016/7/layout/RepeatingBendingProcessNew"/>
    <dgm:cxn modelId="{52E3B999-5D8B-4378-8D33-F663F5E535ED}" type="presOf" srcId="{17DA6B65-8B06-4542-BF52-BD7702B1133D}" destId="{52159EE0-2D20-4606-B042-2B45D54E7270}" srcOrd="0" destOrd="0" presId="urn:microsoft.com/office/officeart/2016/7/layout/RepeatingBendingProcessNew"/>
    <dgm:cxn modelId="{6F7C49A0-818C-4D58-A916-D90B9499044D}" type="presOf" srcId="{17DA6B65-8B06-4542-BF52-BD7702B1133D}" destId="{1F63EC5B-D3E2-4200-9D40-453EA1C33CDE}" srcOrd="1" destOrd="0" presId="urn:microsoft.com/office/officeart/2016/7/layout/RepeatingBendingProcessNew"/>
    <dgm:cxn modelId="{0D37A7A8-053A-4AA6-85B7-42597186A3CF}" type="presOf" srcId="{C5EB63EE-4ABE-4A94-B42F-54DFC661F1ED}" destId="{99B0026E-14CF-4F23-A109-80B324C8AB22}" srcOrd="1" destOrd="0" presId="urn:microsoft.com/office/officeart/2016/7/layout/RepeatingBendingProcessNew"/>
    <dgm:cxn modelId="{6467B7B1-95F6-4AC5-9E8A-812419718F53}" type="presOf" srcId="{CEA16E89-6DDC-43AF-82FC-5D2E8450B61A}" destId="{DC663CD1-BF2A-47A1-966B-2326A01B0342}" srcOrd="1" destOrd="0" presId="urn:microsoft.com/office/officeart/2016/7/layout/RepeatingBendingProcessNew"/>
    <dgm:cxn modelId="{BCE778BC-674D-4FA9-83C3-18909F9BFFA8}" type="presOf" srcId="{CFA10164-4977-4F9E-8B25-A5A1E6BC5E6E}" destId="{1AAB8034-0773-4198-8EC1-99872E29C729}" srcOrd="0" destOrd="0" presId="urn:microsoft.com/office/officeart/2016/7/layout/RepeatingBendingProcessNew"/>
    <dgm:cxn modelId="{8A9D08CA-A2A1-458E-B473-222D23A9441F}" type="presOf" srcId="{99AED212-9122-4AE3-8C2A-C4AD9DB10085}" destId="{23A5611B-EEF8-4891-9D78-F5FFAE253E7B}" srcOrd="1" destOrd="0" presId="urn:microsoft.com/office/officeart/2016/7/layout/RepeatingBendingProcessNew"/>
    <dgm:cxn modelId="{EFCFFDCB-BFCB-43EE-B315-53DFAA0AE230}" srcId="{CB9DBB43-B480-4BAF-A268-17D9AE78F2BE}" destId="{39CE21AA-46E1-4816-B05A-6BB0F1942806}" srcOrd="7" destOrd="0" parTransId="{95B1C37D-78BF-426E-B017-6C71949772BB}" sibTransId="{3377C4D6-299F-4F32-9922-91108613940D}"/>
    <dgm:cxn modelId="{B1BB44DD-9B58-4EAE-B605-D1BF68E846C7}" srcId="{CB9DBB43-B480-4BAF-A268-17D9AE78F2BE}" destId="{F4A92B1F-C656-424F-A616-CE475B09258B}" srcOrd="5" destOrd="0" parTransId="{7536E8C9-D26F-4336-93AD-4C7FB2162AAA}" sibTransId="{C5EB63EE-4ABE-4A94-B42F-54DFC661F1ED}"/>
    <dgm:cxn modelId="{314371E1-3E07-4DB0-A96E-531ECAF600CD}" type="presOf" srcId="{F4A92B1F-C656-424F-A616-CE475B09258B}" destId="{052916D8-0129-4CDC-B22A-6B363CA88535}" srcOrd="0" destOrd="0" presId="urn:microsoft.com/office/officeart/2016/7/layout/RepeatingBendingProcessNew"/>
    <dgm:cxn modelId="{6DE92DE4-15B3-446A-89B8-6743E4CBC4DC}" srcId="{CB9DBB43-B480-4BAF-A268-17D9AE78F2BE}" destId="{C7AB14FD-1DD1-4F12-B96A-0D76D3B30D5F}" srcOrd="3" destOrd="0" parTransId="{E4E9C257-66EF-41F3-B14B-74E418D749CE}" sibTransId="{F46BF173-0EE5-443C-8E9E-27B51C0980AD}"/>
    <dgm:cxn modelId="{A245E2E5-B7BF-45CE-8164-EEC9A8860B17}" type="presOf" srcId="{3377C4D6-299F-4F32-9922-91108613940D}" destId="{31092355-1843-4A87-A3F0-C510C8960327}" srcOrd="0" destOrd="0" presId="urn:microsoft.com/office/officeart/2016/7/layout/RepeatingBendingProcessNew"/>
    <dgm:cxn modelId="{17CD36EF-B553-46DB-8038-894149AE0C74}" type="presOf" srcId="{5D8C3397-ED6B-4974-A56D-6FA10CC2A1C3}" destId="{1191681E-D3A6-496E-A53E-1E653096359F}" srcOrd="0" destOrd="0" presId="urn:microsoft.com/office/officeart/2016/7/layout/RepeatingBendingProcessNew"/>
    <dgm:cxn modelId="{4DF6E5F1-6E2C-44A3-9B58-F52CD2A05D46}" type="presOf" srcId="{C5EB63EE-4ABE-4A94-B42F-54DFC661F1ED}" destId="{8067E334-C3A8-487D-955E-EF7FE82E8356}" srcOrd="0" destOrd="0" presId="urn:microsoft.com/office/officeart/2016/7/layout/RepeatingBendingProcessNew"/>
    <dgm:cxn modelId="{8B52B6F4-0EB3-41C3-A166-CA26E0BFE2AC}" type="presOf" srcId="{FCBC37E8-272B-4EFB-BB99-981CEC8E183B}" destId="{5DDCFCE8-4747-4623-81D9-FE7E693E2F5C}" srcOrd="1" destOrd="0" presId="urn:microsoft.com/office/officeart/2016/7/layout/RepeatingBendingProcessNew"/>
    <dgm:cxn modelId="{674320F5-1136-49CC-9857-2610447EE1C0}" srcId="{CB9DBB43-B480-4BAF-A268-17D9AE78F2BE}" destId="{99B42346-5742-4D19-8E49-7B0EFD695906}" srcOrd="8" destOrd="0" parTransId="{B6899F23-A76C-4B52-9C32-5208F089B270}" sibTransId="{16C9B097-FBFA-486E-896A-E0F258082BB4}"/>
    <dgm:cxn modelId="{E7F7F99D-E245-4DD4-BFE5-733AC02BFE10}" type="presParOf" srcId="{86F1AF07-BF67-474C-856C-6E0FE75181F0}" destId="{1191681E-D3A6-496E-A53E-1E653096359F}" srcOrd="0" destOrd="0" presId="urn:microsoft.com/office/officeart/2016/7/layout/RepeatingBendingProcessNew"/>
    <dgm:cxn modelId="{94305D14-EB20-43EE-9283-24964C412B5D}" type="presParOf" srcId="{86F1AF07-BF67-474C-856C-6E0FE75181F0}" destId="{AAF53627-5B39-4C2F-8462-7701A809974C}" srcOrd="1" destOrd="0" presId="urn:microsoft.com/office/officeart/2016/7/layout/RepeatingBendingProcessNew"/>
    <dgm:cxn modelId="{A30FFA0B-4443-4350-B9E9-C53377D5BA2D}" type="presParOf" srcId="{AAF53627-5B39-4C2F-8462-7701A809974C}" destId="{5DDCFCE8-4747-4623-81D9-FE7E693E2F5C}" srcOrd="0" destOrd="0" presId="urn:microsoft.com/office/officeart/2016/7/layout/RepeatingBendingProcessNew"/>
    <dgm:cxn modelId="{C9C8F39C-8621-4233-AE9F-59E4899CB0D2}" type="presParOf" srcId="{86F1AF07-BF67-474C-856C-6E0FE75181F0}" destId="{B29D2995-24DA-49C6-B985-FAF12286F078}" srcOrd="2" destOrd="0" presId="urn:microsoft.com/office/officeart/2016/7/layout/RepeatingBendingProcessNew"/>
    <dgm:cxn modelId="{ED55E438-7CCB-4723-BBA2-575BFC44B54E}" type="presParOf" srcId="{86F1AF07-BF67-474C-856C-6E0FE75181F0}" destId="{8DD573A8-5F85-4CBE-825F-E341BED6FEE5}" srcOrd="3" destOrd="0" presId="urn:microsoft.com/office/officeart/2016/7/layout/RepeatingBendingProcessNew"/>
    <dgm:cxn modelId="{C27E20B0-26E0-4A68-BB7A-DE3327D665E7}" type="presParOf" srcId="{8DD573A8-5F85-4CBE-825F-E341BED6FEE5}" destId="{DC663CD1-BF2A-47A1-966B-2326A01B0342}" srcOrd="0" destOrd="0" presId="urn:microsoft.com/office/officeart/2016/7/layout/RepeatingBendingProcessNew"/>
    <dgm:cxn modelId="{0DF7A659-E158-4C75-A387-5BEA3B0A2C15}" type="presParOf" srcId="{86F1AF07-BF67-474C-856C-6E0FE75181F0}" destId="{B006313B-B108-4EB2-B8E4-A0F8468EBC1A}" srcOrd="4" destOrd="0" presId="urn:microsoft.com/office/officeart/2016/7/layout/RepeatingBendingProcessNew"/>
    <dgm:cxn modelId="{B621168C-F4C7-4474-ABDA-B10860103B34}" type="presParOf" srcId="{86F1AF07-BF67-474C-856C-6E0FE75181F0}" destId="{C62A5865-7A7D-42F3-B0AB-D28E986E3BE6}" srcOrd="5" destOrd="0" presId="urn:microsoft.com/office/officeart/2016/7/layout/RepeatingBendingProcessNew"/>
    <dgm:cxn modelId="{866222D1-0402-48C8-A47E-FBE3AB1EB193}" type="presParOf" srcId="{C62A5865-7A7D-42F3-B0AB-D28E986E3BE6}" destId="{23A5611B-EEF8-4891-9D78-F5FFAE253E7B}" srcOrd="0" destOrd="0" presId="urn:microsoft.com/office/officeart/2016/7/layout/RepeatingBendingProcessNew"/>
    <dgm:cxn modelId="{231C0899-6CE7-40CA-8B76-64B884C0CBD2}" type="presParOf" srcId="{86F1AF07-BF67-474C-856C-6E0FE75181F0}" destId="{2C3D9EA2-9051-4D50-92A0-15A90233C1F1}" srcOrd="6" destOrd="0" presId="urn:microsoft.com/office/officeart/2016/7/layout/RepeatingBendingProcessNew"/>
    <dgm:cxn modelId="{F589CB7F-4EC4-4400-B76C-CEE1AC60931D}" type="presParOf" srcId="{86F1AF07-BF67-474C-856C-6E0FE75181F0}" destId="{5C7A026A-6AAA-4755-968C-A08D5BD8D16D}" srcOrd="7" destOrd="0" presId="urn:microsoft.com/office/officeart/2016/7/layout/RepeatingBendingProcessNew"/>
    <dgm:cxn modelId="{084D8790-AB9D-4FCF-B426-8ACB29916107}" type="presParOf" srcId="{5C7A026A-6AAA-4755-968C-A08D5BD8D16D}" destId="{E1756386-0F37-4567-86A2-EC02CF45CF78}" srcOrd="0" destOrd="0" presId="urn:microsoft.com/office/officeart/2016/7/layout/RepeatingBendingProcessNew"/>
    <dgm:cxn modelId="{2B937C4D-C315-4EB0-9BBB-7B50130C5008}" type="presParOf" srcId="{86F1AF07-BF67-474C-856C-6E0FE75181F0}" destId="{775489F7-07A5-422B-ABAA-8AD71B702B35}" srcOrd="8" destOrd="0" presId="urn:microsoft.com/office/officeart/2016/7/layout/RepeatingBendingProcessNew"/>
    <dgm:cxn modelId="{EE6CDFD6-762A-4234-9820-B20C5271E6F4}" type="presParOf" srcId="{86F1AF07-BF67-474C-856C-6E0FE75181F0}" destId="{1AAB8034-0773-4198-8EC1-99872E29C729}" srcOrd="9" destOrd="0" presId="urn:microsoft.com/office/officeart/2016/7/layout/RepeatingBendingProcessNew"/>
    <dgm:cxn modelId="{BB0D2C32-774C-40F5-8F99-B40973EC15A4}" type="presParOf" srcId="{1AAB8034-0773-4198-8EC1-99872E29C729}" destId="{71DE2D40-A8EA-4EB4-8D88-5D51356931D4}" srcOrd="0" destOrd="0" presId="urn:microsoft.com/office/officeart/2016/7/layout/RepeatingBendingProcessNew"/>
    <dgm:cxn modelId="{21F6D780-A785-4B53-8F44-571F4E53148B}" type="presParOf" srcId="{86F1AF07-BF67-474C-856C-6E0FE75181F0}" destId="{052916D8-0129-4CDC-B22A-6B363CA88535}" srcOrd="10" destOrd="0" presId="urn:microsoft.com/office/officeart/2016/7/layout/RepeatingBendingProcessNew"/>
    <dgm:cxn modelId="{6FB36045-7DC2-4769-B884-977BA6975694}" type="presParOf" srcId="{86F1AF07-BF67-474C-856C-6E0FE75181F0}" destId="{8067E334-C3A8-487D-955E-EF7FE82E8356}" srcOrd="11" destOrd="0" presId="urn:microsoft.com/office/officeart/2016/7/layout/RepeatingBendingProcessNew"/>
    <dgm:cxn modelId="{71252F09-5365-426F-8E46-BFF191A8F78A}" type="presParOf" srcId="{8067E334-C3A8-487D-955E-EF7FE82E8356}" destId="{99B0026E-14CF-4F23-A109-80B324C8AB22}" srcOrd="0" destOrd="0" presId="urn:microsoft.com/office/officeart/2016/7/layout/RepeatingBendingProcessNew"/>
    <dgm:cxn modelId="{B8B7754F-40E0-42CE-A758-3DA16CB14C41}" type="presParOf" srcId="{86F1AF07-BF67-474C-856C-6E0FE75181F0}" destId="{B0882313-2C25-4273-9E1B-FB09D6CDF47C}" srcOrd="12" destOrd="0" presId="urn:microsoft.com/office/officeart/2016/7/layout/RepeatingBendingProcessNew"/>
    <dgm:cxn modelId="{45A698FB-B52E-4099-9ACE-3B201E689AF0}" type="presParOf" srcId="{86F1AF07-BF67-474C-856C-6E0FE75181F0}" destId="{52159EE0-2D20-4606-B042-2B45D54E7270}" srcOrd="13" destOrd="0" presId="urn:microsoft.com/office/officeart/2016/7/layout/RepeatingBendingProcessNew"/>
    <dgm:cxn modelId="{33C93BD7-7C65-4BC0-BD7B-EA90A256A41A}" type="presParOf" srcId="{52159EE0-2D20-4606-B042-2B45D54E7270}" destId="{1F63EC5B-D3E2-4200-9D40-453EA1C33CDE}" srcOrd="0" destOrd="0" presId="urn:microsoft.com/office/officeart/2016/7/layout/RepeatingBendingProcessNew"/>
    <dgm:cxn modelId="{24110A53-5949-40A9-BF5D-B2C7941B0664}" type="presParOf" srcId="{86F1AF07-BF67-474C-856C-6E0FE75181F0}" destId="{DC6736E8-BF00-4D9A-8215-E9A2834EA3D6}" srcOrd="14" destOrd="0" presId="urn:microsoft.com/office/officeart/2016/7/layout/RepeatingBendingProcessNew"/>
    <dgm:cxn modelId="{A9CBA1A5-4257-4E1C-963B-F7969F8F65BE}" type="presParOf" srcId="{86F1AF07-BF67-474C-856C-6E0FE75181F0}" destId="{31092355-1843-4A87-A3F0-C510C8960327}" srcOrd="15" destOrd="0" presId="urn:microsoft.com/office/officeart/2016/7/layout/RepeatingBendingProcessNew"/>
    <dgm:cxn modelId="{43CFEF63-ED69-4F6B-9AA2-31401247C131}" type="presParOf" srcId="{31092355-1843-4A87-A3F0-C510C8960327}" destId="{4C191BAB-3354-4383-B7DB-5BF93D251FBA}" srcOrd="0" destOrd="0" presId="urn:microsoft.com/office/officeart/2016/7/layout/RepeatingBendingProcessNew"/>
    <dgm:cxn modelId="{2647FFFB-027F-4043-A231-12145E6EDF0F}" type="presParOf" srcId="{86F1AF07-BF67-474C-856C-6E0FE75181F0}" destId="{FEB8A85B-DCE4-4681-9117-F1DE65382B96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28884-7214-4BD7-9EA8-5D19238464AC}">
      <dsp:nvSpPr>
        <dsp:cNvPr id="0" name=""/>
        <dsp:cNvSpPr/>
      </dsp:nvSpPr>
      <dsp:spPr>
        <a:xfrm>
          <a:off x="0" y="539627"/>
          <a:ext cx="6002110" cy="343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Zdravstvena se djelatnost, sukladno zakonima RH obavlja na primarnoj,</a:t>
          </a:r>
          <a:endParaRPr lang="en-US" sz="1400" kern="1200"/>
        </a:p>
      </dsp:txBody>
      <dsp:txXfrm>
        <a:off x="16792" y="556419"/>
        <a:ext cx="5968526" cy="310396"/>
      </dsp:txXfrm>
    </dsp:sp>
    <dsp:sp modelId="{3A3AE160-61F7-44FA-96C8-12136084522B}">
      <dsp:nvSpPr>
        <dsp:cNvPr id="0" name=""/>
        <dsp:cNvSpPr/>
      </dsp:nvSpPr>
      <dsp:spPr>
        <a:xfrm>
          <a:off x="0" y="923927"/>
          <a:ext cx="6002110" cy="343980"/>
        </a:xfrm>
        <a:prstGeom prst="round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sekundarnoj i tercijalnoj razini</a:t>
          </a:r>
          <a:endParaRPr lang="en-US" sz="1400" kern="1200"/>
        </a:p>
      </dsp:txBody>
      <dsp:txXfrm>
        <a:off x="16792" y="940719"/>
        <a:ext cx="5968526" cy="310396"/>
      </dsp:txXfrm>
    </dsp:sp>
    <dsp:sp modelId="{7C85A7FF-623C-42B7-890F-252C9FD31CE8}">
      <dsp:nvSpPr>
        <dsp:cNvPr id="0" name=""/>
        <dsp:cNvSpPr/>
      </dsp:nvSpPr>
      <dsp:spPr>
        <a:xfrm>
          <a:off x="0" y="1308227"/>
          <a:ext cx="6002110" cy="34398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Na svim navedenim razinama zdravstvene se usluge pružaju u</a:t>
          </a:r>
          <a:endParaRPr lang="en-US" sz="1400" kern="1200"/>
        </a:p>
      </dsp:txBody>
      <dsp:txXfrm>
        <a:off x="16792" y="1325019"/>
        <a:ext cx="5968526" cy="310396"/>
      </dsp:txXfrm>
    </dsp:sp>
    <dsp:sp modelId="{ECA7A7A6-BD92-4E98-AE1A-7B6E4C789274}">
      <dsp:nvSpPr>
        <dsp:cNvPr id="0" name=""/>
        <dsp:cNvSpPr/>
      </dsp:nvSpPr>
      <dsp:spPr>
        <a:xfrm>
          <a:off x="0" y="1692527"/>
          <a:ext cx="6002110" cy="3439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zdravstvenim ustanovama</a:t>
          </a:r>
          <a:endParaRPr lang="en-US" sz="1400" kern="1200"/>
        </a:p>
      </dsp:txBody>
      <dsp:txXfrm>
        <a:off x="16792" y="1709319"/>
        <a:ext cx="5968526" cy="310396"/>
      </dsp:txXfrm>
    </dsp:sp>
    <dsp:sp modelId="{15E3E0E8-54E0-4B53-A914-5669147AF2BD}">
      <dsp:nvSpPr>
        <dsp:cNvPr id="0" name=""/>
        <dsp:cNvSpPr/>
      </dsp:nvSpPr>
      <dsp:spPr>
        <a:xfrm>
          <a:off x="0" y="2076827"/>
          <a:ext cx="6002110" cy="34398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U zdravstvene ustanove implementirani su infromacijski sustavi koji</a:t>
          </a:r>
          <a:endParaRPr lang="en-US" sz="1400" kern="1200"/>
        </a:p>
      </dsp:txBody>
      <dsp:txXfrm>
        <a:off x="16792" y="2093619"/>
        <a:ext cx="5968526" cy="310396"/>
      </dsp:txXfrm>
    </dsp:sp>
    <dsp:sp modelId="{E34576A4-32C0-4DD5-8557-326965519FC8}">
      <dsp:nvSpPr>
        <dsp:cNvPr id="0" name=""/>
        <dsp:cNvSpPr/>
      </dsp:nvSpPr>
      <dsp:spPr>
        <a:xfrm>
          <a:off x="0" y="2461127"/>
          <a:ext cx="6002110" cy="343980"/>
        </a:xfrm>
        <a:prstGeom prst="round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omogućuju informatizaciju rada ustanove</a:t>
          </a:r>
          <a:endParaRPr lang="en-US" sz="1400" kern="1200"/>
        </a:p>
      </dsp:txBody>
      <dsp:txXfrm>
        <a:off x="16792" y="2477919"/>
        <a:ext cx="5968526" cy="310396"/>
      </dsp:txXfrm>
    </dsp:sp>
    <dsp:sp modelId="{DCC0C712-69CE-4C72-A37D-E9F52F6E5809}">
      <dsp:nvSpPr>
        <dsp:cNvPr id="0" name=""/>
        <dsp:cNvSpPr/>
      </dsp:nvSpPr>
      <dsp:spPr>
        <a:xfrm>
          <a:off x="0" y="2845427"/>
          <a:ext cx="6002110" cy="3439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Bolničke su ustanove strukturno složene te zahtjevaju najsloženija rješenja</a:t>
          </a:r>
          <a:endParaRPr lang="en-US" sz="1400" kern="1200"/>
        </a:p>
      </dsp:txBody>
      <dsp:txXfrm>
        <a:off x="16792" y="2862219"/>
        <a:ext cx="5968526" cy="31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AF3A3-4275-4AA1-9973-FFA5EA60EC2E}">
      <dsp:nvSpPr>
        <dsp:cNvPr id="0" name=""/>
        <dsp:cNvSpPr/>
      </dsp:nvSpPr>
      <dsp:spPr>
        <a:xfrm>
          <a:off x="0" y="92956"/>
          <a:ext cx="6002110" cy="55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Bolnica je stacionirana zdravstvena ustanova u kojoj se bolesnici zadržavaju na</a:t>
          </a:r>
          <a:endParaRPr lang="en-US" sz="1400" kern="1200"/>
        </a:p>
      </dsp:txBody>
      <dsp:txXfrm>
        <a:off x="27187" y="120143"/>
        <a:ext cx="5947736" cy="502546"/>
      </dsp:txXfrm>
    </dsp:sp>
    <dsp:sp modelId="{6C5E6371-394E-444C-B199-3F014B5A532C}">
      <dsp:nvSpPr>
        <dsp:cNvPr id="0" name=""/>
        <dsp:cNvSpPr/>
      </dsp:nvSpPr>
      <dsp:spPr>
        <a:xfrm>
          <a:off x="0" y="690196"/>
          <a:ext cx="6002110" cy="556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ispitivanju, liječenju, rehabilitaciji i kojima se pruža zdravstvena njega. Ona je na</a:t>
          </a:r>
          <a:endParaRPr lang="en-US" sz="1400" kern="1200"/>
        </a:p>
      </dsp:txBody>
      <dsp:txXfrm>
        <a:off x="27187" y="717383"/>
        <a:ext cx="5947736" cy="502546"/>
      </dsp:txXfrm>
    </dsp:sp>
    <dsp:sp modelId="{30D5D1A7-A243-49DC-9A33-B4371A59CFB5}">
      <dsp:nvSpPr>
        <dsp:cNvPr id="0" name=""/>
        <dsp:cNvSpPr/>
      </dsp:nvSpPr>
      <dsp:spPr>
        <a:xfrm>
          <a:off x="0" y="1287436"/>
          <a:ext cx="6002110" cy="556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sekundarnom nivou zdravstvene zaštite</a:t>
          </a:r>
          <a:endParaRPr lang="en-US" sz="1400" kern="1200"/>
        </a:p>
      </dsp:txBody>
      <dsp:txXfrm>
        <a:off x="27187" y="1314623"/>
        <a:ext cx="5947736" cy="502546"/>
      </dsp:txXfrm>
    </dsp:sp>
    <dsp:sp modelId="{9660908D-01AC-49A7-B17E-5B282D79D9ED}">
      <dsp:nvSpPr>
        <dsp:cNvPr id="0" name=""/>
        <dsp:cNvSpPr/>
      </dsp:nvSpPr>
      <dsp:spPr>
        <a:xfrm>
          <a:off x="0" y="1884676"/>
          <a:ext cx="6002110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Funkcionalno bolnica se sastoji od više bolničkih službi- najčešće ima sektor za</a:t>
          </a:r>
          <a:endParaRPr lang="en-US" sz="1400" kern="1200"/>
        </a:p>
      </dsp:txBody>
      <dsp:txXfrm>
        <a:off x="27187" y="1911863"/>
        <a:ext cx="5947736" cy="502546"/>
      </dsp:txXfrm>
    </dsp:sp>
    <dsp:sp modelId="{BC4CDE78-2669-4A37-83E5-0F49287F81EA}">
      <dsp:nvSpPr>
        <dsp:cNvPr id="0" name=""/>
        <dsp:cNvSpPr/>
      </dsp:nvSpPr>
      <dsp:spPr>
        <a:xfrm>
          <a:off x="0" y="2481916"/>
          <a:ext cx="6002110" cy="556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liječenje a sastoji se od: stacionarnoga, dijagnostičkoga, polikliničkog i prijamnog</a:t>
          </a:r>
          <a:endParaRPr lang="en-US" sz="1400" kern="1200"/>
        </a:p>
      </dsp:txBody>
      <dsp:txXfrm>
        <a:off x="27187" y="2509103"/>
        <a:ext cx="5947736" cy="502546"/>
      </dsp:txXfrm>
    </dsp:sp>
    <dsp:sp modelId="{BD9D7477-E805-45C9-9AED-4B0E1B8DBCBE}">
      <dsp:nvSpPr>
        <dsp:cNvPr id="0" name=""/>
        <dsp:cNvSpPr/>
      </dsp:nvSpPr>
      <dsp:spPr>
        <a:xfrm>
          <a:off x="0" y="3079156"/>
          <a:ext cx="6002110" cy="55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djela te službe za hitni prijem operacijskog bloka</a:t>
          </a:r>
          <a:endParaRPr lang="en-US" sz="1400" kern="1200"/>
        </a:p>
      </dsp:txBody>
      <dsp:txXfrm>
        <a:off x="27187" y="3106343"/>
        <a:ext cx="5947736" cy="50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FA54-1F73-4AC3-8CDD-BFBFE1AB8BFF}">
      <dsp:nvSpPr>
        <dsp:cNvPr id="0" name=""/>
        <dsp:cNvSpPr/>
      </dsp:nvSpPr>
      <dsp:spPr>
        <a:xfrm>
          <a:off x="0" y="22396"/>
          <a:ext cx="6002110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 bolnici su:</a:t>
          </a:r>
          <a:endParaRPr lang="en-US" sz="1700" kern="1200"/>
        </a:p>
      </dsp:txBody>
      <dsp:txXfrm>
        <a:off x="20390" y="42786"/>
        <a:ext cx="5961330" cy="376910"/>
      </dsp:txXfrm>
    </dsp:sp>
    <dsp:sp modelId="{23C9AFB6-0853-4E93-951D-0FB5F82B39A6}">
      <dsp:nvSpPr>
        <dsp:cNvPr id="0" name=""/>
        <dsp:cNvSpPr/>
      </dsp:nvSpPr>
      <dsp:spPr>
        <a:xfrm>
          <a:off x="0" y="489046"/>
          <a:ext cx="6002110" cy="41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sektor za prehladu i dijetetiku</a:t>
          </a:r>
          <a:endParaRPr lang="en-US" sz="1700" kern="1200"/>
        </a:p>
      </dsp:txBody>
      <dsp:txXfrm>
        <a:off x="20390" y="509436"/>
        <a:ext cx="5961330" cy="376910"/>
      </dsp:txXfrm>
    </dsp:sp>
    <dsp:sp modelId="{DD67F115-2FA6-4DED-8D85-13A7B226D5A9}">
      <dsp:nvSpPr>
        <dsp:cNvPr id="0" name=""/>
        <dsp:cNvSpPr/>
      </dsp:nvSpPr>
      <dsp:spPr>
        <a:xfrm>
          <a:off x="0" y="955696"/>
          <a:ext cx="6002110" cy="41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tehnički sektor</a:t>
          </a:r>
          <a:endParaRPr lang="en-US" sz="1700" kern="1200"/>
        </a:p>
      </dsp:txBody>
      <dsp:txXfrm>
        <a:off x="20390" y="976086"/>
        <a:ext cx="5961330" cy="376910"/>
      </dsp:txXfrm>
    </dsp:sp>
    <dsp:sp modelId="{0E0DBF7F-622F-470D-93EE-A813BA63DD3D}">
      <dsp:nvSpPr>
        <dsp:cNvPr id="0" name=""/>
        <dsp:cNvSpPr/>
      </dsp:nvSpPr>
      <dsp:spPr>
        <a:xfrm>
          <a:off x="0" y="1422346"/>
          <a:ext cx="6002110" cy="417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sektor nabave</a:t>
          </a:r>
          <a:endParaRPr lang="en-US" sz="1700" kern="1200"/>
        </a:p>
      </dsp:txBody>
      <dsp:txXfrm>
        <a:off x="20390" y="1442736"/>
        <a:ext cx="5961330" cy="376910"/>
      </dsp:txXfrm>
    </dsp:sp>
    <dsp:sp modelId="{799147FA-B479-4483-BE78-BFB65D48B2D1}">
      <dsp:nvSpPr>
        <dsp:cNvPr id="0" name=""/>
        <dsp:cNvSpPr/>
      </dsp:nvSpPr>
      <dsp:spPr>
        <a:xfrm>
          <a:off x="0" y="1888996"/>
          <a:ext cx="6002110" cy="417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kadrovskih poslova</a:t>
          </a:r>
          <a:endParaRPr lang="en-US" sz="1700" kern="1200"/>
        </a:p>
      </dsp:txBody>
      <dsp:txXfrm>
        <a:off x="20390" y="1909386"/>
        <a:ext cx="5961330" cy="376910"/>
      </dsp:txXfrm>
    </dsp:sp>
    <dsp:sp modelId="{8043A81F-9282-4980-9132-B9949C2F190F}">
      <dsp:nvSpPr>
        <dsp:cNvPr id="0" name=""/>
        <dsp:cNvSpPr/>
      </dsp:nvSpPr>
      <dsp:spPr>
        <a:xfrm>
          <a:off x="0" y="2355647"/>
          <a:ext cx="6002110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financija</a:t>
          </a:r>
          <a:endParaRPr lang="en-US" sz="1700" kern="1200"/>
        </a:p>
      </dsp:txBody>
      <dsp:txXfrm>
        <a:off x="20390" y="2376037"/>
        <a:ext cx="5961330" cy="376910"/>
      </dsp:txXfrm>
    </dsp:sp>
    <dsp:sp modelId="{AC17C31C-B0EE-4842-AE1C-4D2C71D3BBE6}">
      <dsp:nvSpPr>
        <dsp:cNvPr id="0" name=""/>
        <dsp:cNvSpPr/>
      </dsp:nvSpPr>
      <dsp:spPr>
        <a:xfrm>
          <a:off x="0" y="2822297"/>
          <a:ext cx="6002110" cy="41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integralne sigurnosti</a:t>
          </a:r>
          <a:endParaRPr lang="en-US" sz="1700" kern="1200"/>
        </a:p>
      </dsp:txBody>
      <dsp:txXfrm>
        <a:off x="20390" y="2842687"/>
        <a:ext cx="5961330" cy="376910"/>
      </dsp:txXfrm>
    </dsp:sp>
    <dsp:sp modelId="{C4A64194-5665-46CD-BDC2-88DE658C3E24}">
      <dsp:nvSpPr>
        <dsp:cNvPr id="0" name=""/>
        <dsp:cNvSpPr/>
      </dsp:nvSpPr>
      <dsp:spPr>
        <a:xfrm>
          <a:off x="0" y="3288947"/>
          <a:ext cx="6002110" cy="41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sektor infromatičkih usluga</a:t>
          </a:r>
          <a:endParaRPr lang="en-US" sz="1700" kern="1200"/>
        </a:p>
      </dsp:txBody>
      <dsp:txXfrm>
        <a:off x="20390" y="3309337"/>
        <a:ext cx="5961330" cy="376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0CC65-6CB5-4457-80EC-8B182A6AF032}">
      <dsp:nvSpPr>
        <dsp:cNvPr id="0" name=""/>
        <dsp:cNvSpPr/>
      </dsp:nvSpPr>
      <dsp:spPr>
        <a:xfrm>
          <a:off x="0" y="66451"/>
          <a:ext cx="6002110" cy="466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Sektor informatičkih usluga održava</a:t>
          </a:r>
          <a:endParaRPr lang="en-US" sz="1900" kern="1200"/>
        </a:p>
      </dsp:txBody>
      <dsp:txXfrm>
        <a:off x="22789" y="89240"/>
        <a:ext cx="5956532" cy="421252"/>
      </dsp:txXfrm>
    </dsp:sp>
    <dsp:sp modelId="{DFA1937F-B0D6-4468-A05F-070DF1BD41F7}">
      <dsp:nvSpPr>
        <dsp:cNvPr id="0" name=""/>
        <dsp:cNvSpPr/>
      </dsp:nvSpPr>
      <dsp:spPr>
        <a:xfrm>
          <a:off x="0" y="588001"/>
          <a:ext cx="6002110" cy="466830"/>
        </a:xfrm>
        <a:prstGeom prst="round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infromacijsku tehnologiju te razvija</a:t>
          </a:r>
          <a:endParaRPr lang="en-US" sz="1900" kern="1200"/>
        </a:p>
      </dsp:txBody>
      <dsp:txXfrm>
        <a:off x="22789" y="610790"/>
        <a:ext cx="5956532" cy="421252"/>
      </dsp:txXfrm>
    </dsp:sp>
    <dsp:sp modelId="{2FB0AB5D-E14B-4C0E-A3EA-7676FC5D5F94}">
      <dsp:nvSpPr>
        <dsp:cNvPr id="0" name=""/>
        <dsp:cNvSpPr/>
      </dsp:nvSpPr>
      <dsp:spPr>
        <a:xfrm>
          <a:off x="0" y="1109551"/>
          <a:ext cx="6002110" cy="46683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implementira nova informatička rješenja u svim</a:t>
          </a:r>
          <a:endParaRPr lang="en-US" sz="1900" kern="1200"/>
        </a:p>
      </dsp:txBody>
      <dsp:txXfrm>
        <a:off x="22789" y="1132340"/>
        <a:ext cx="5956532" cy="421252"/>
      </dsp:txXfrm>
    </dsp:sp>
    <dsp:sp modelId="{F49FFC9E-61DD-4841-A30D-2200B6F287DB}">
      <dsp:nvSpPr>
        <dsp:cNvPr id="0" name=""/>
        <dsp:cNvSpPr/>
      </dsp:nvSpPr>
      <dsp:spPr>
        <a:xfrm>
          <a:off x="0" y="1631101"/>
          <a:ext cx="6002110" cy="46683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bolničkim sektorima</a:t>
          </a:r>
          <a:endParaRPr lang="en-US" sz="1900" kern="1200"/>
        </a:p>
      </dsp:txBody>
      <dsp:txXfrm>
        <a:off x="22789" y="1653890"/>
        <a:ext cx="5956532" cy="421252"/>
      </dsp:txXfrm>
    </dsp:sp>
    <dsp:sp modelId="{E39EBDF7-A721-4D69-8A1D-BD9FAA6903EC}">
      <dsp:nvSpPr>
        <dsp:cNvPr id="0" name=""/>
        <dsp:cNvSpPr/>
      </dsp:nvSpPr>
      <dsp:spPr>
        <a:xfrm>
          <a:off x="0" y="2152652"/>
          <a:ext cx="6002110" cy="46683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Osim sektora, bolnice, ovisno o veličini i</a:t>
          </a:r>
          <a:endParaRPr lang="en-US" sz="1900" kern="1200"/>
        </a:p>
      </dsp:txBody>
      <dsp:txXfrm>
        <a:off x="22789" y="2175441"/>
        <a:ext cx="5956532" cy="421252"/>
      </dsp:txXfrm>
    </dsp:sp>
    <dsp:sp modelId="{2AA3D579-311B-4E36-937A-AA2D99E41ACC}">
      <dsp:nvSpPr>
        <dsp:cNvPr id="0" name=""/>
        <dsp:cNvSpPr/>
      </dsp:nvSpPr>
      <dsp:spPr>
        <a:xfrm>
          <a:off x="0" y="2674201"/>
          <a:ext cx="6002110" cy="466830"/>
        </a:xfrm>
        <a:prstGeom prst="round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kapacitetu, imaju brojne odjele koji trebaju biti</a:t>
          </a:r>
          <a:endParaRPr lang="en-US" sz="1900" kern="1200"/>
        </a:p>
      </dsp:txBody>
      <dsp:txXfrm>
        <a:off x="22789" y="2696990"/>
        <a:ext cx="5956532" cy="421252"/>
      </dsp:txXfrm>
    </dsp:sp>
    <dsp:sp modelId="{541FBF3B-04AE-43A1-8D68-2370C7E76832}">
      <dsp:nvSpPr>
        <dsp:cNvPr id="0" name=""/>
        <dsp:cNvSpPr/>
      </dsp:nvSpPr>
      <dsp:spPr>
        <a:xfrm>
          <a:off x="0" y="3195752"/>
          <a:ext cx="6002110" cy="46683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međusobno povezani informatičkom infrastrukturom</a:t>
          </a:r>
          <a:endParaRPr lang="en-US" sz="1900" kern="1200"/>
        </a:p>
      </dsp:txBody>
      <dsp:txXfrm>
        <a:off x="22789" y="3218541"/>
        <a:ext cx="5956532" cy="421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FDBE-7C00-41B1-98F3-7EBC7D05D782}">
      <dsp:nvSpPr>
        <dsp:cNvPr id="0" name=""/>
        <dsp:cNvSpPr/>
      </dsp:nvSpPr>
      <dsp:spPr>
        <a:xfrm>
          <a:off x="0" y="2003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72A2F-2511-4670-A806-13016F6EE649}">
      <dsp:nvSpPr>
        <dsp:cNvPr id="0" name=""/>
        <dsp:cNvSpPr/>
      </dsp:nvSpPr>
      <dsp:spPr>
        <a:xfrm>
          <a:off x="0" y="2003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/>
            <a:t>Prema arhitektonskoj gradnji tipovi bolnice su:</a:t>
          </a:r>
          <a:endParaRPr lang="en-US" sz="1000" b="1" kern="1200" dirty="0"/>
        </a:p>
      </dsp:txBody>
      <dsp:txXfrm>
        <a:off x="0" y="2003"/>
        <a:ext cx="5337561" cy="372694"/>
      </dsp:txXfrm>
    </dsp:sp>
    <dsp:sp modelId="{D60084F4-C723-404C-AA04-9C908152B44C}">
      <dsp:nvSpPr>
        <dsp:cNvPr id="0" name=""/>
        <dsp:cNvSpPr/>
      </dsp:nvSpPr>
      <dsp:spPr>
        <a:xfrm>
          <a:off x="0" y="374697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950D5D-335A-4335-B865-7D24EEB2C8C4}">
      <dsp:nvSpPr>
        <dsp:cNvPr id="0" name=""/>
        <dsp:cNvSpPr/>
      </dsp:nvSpPr>
      <dsp:spPr>
        <a:xfrm>
          <a:off x="0" y="374697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1. </a:t>
          </a:r>
          <a:r>
            <a:rPr lang="hr-HR" sz="1000" b="1" kern="1200" dirty="0"/>
            <a:t>Koridorski</a:t>
          </a:r>
          <a:r>
            <a:rPr lang="hr-HR" sz="1000" kern="1200" dirty="0"/>
            <a:t> – koji se razvio iz oblika starih manastira i samostana te je najstariji tip bolnica</a:t>
          </a:r>
          <a:endParaRPr lang="en-US" sz="1000" kern="1200" dirty="0"/>
        </a:p>
      </dsp:txBody>
      <dsp:txXfrm>
        <a:off x="0" y="374697"/>
        <a:ext cx="5337561" cy="372694"/>
      </dsp:txXfrm>
    </dsp:sp>
    <dsp:sp modelId="{55E09C31-D8D4-47E5-A4F3-1DEBBB431CD8}">
      <dsp:nvSpPr>
        <dsp:cNvPr id="0" name=""/>
        <dsp:cNvSpPr/>
      </dsp:nvSpPr>
      <dsp:spPr>
        <a:xfrm>
          <a:off x="0" y="747392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366E1-8E85-465E-AA77-527F5A2F5CAD}">
      <dsp:nvSpPr>
        <dsp:cNvPr id="0" name=""/>
        <dsp:cNvSpPr/>
      </dsp:nvSpPr>
      <dsp:spPr>
        <a:xfrm>
          <a:off x="0" y="747392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2. </a:t>
          </a:r>
          <a:r>
            <a:rPr lang="hr-HR" sz="1000" b="1" kern="1200" dirty="0"/>
            <a:t>Paviljonski</a:t>
          </a:r>
          <a:r>
            <a:rPr lang="hr-HR" sz="1000" kern="1200" dirty="0"/>
            <a:t> – gdje jedna zgrada predstavlja jedan dio za određenu vrstu bolesti, a za</a:t>
          </a:r>
          <a:endParaRPr lang="en-US" sz="1000" kern="1200" dirty="0"/>
        </a:p>
      </dsp:txBody>
      <dsp:txXfrm>
        <a:off x="0" y="747392"/>
        <a:ext cx="5337561" cy="372694"/>
      </dsp:txXfrm>
    </dsp:sp>
    <dsp:sp modelId="{8786B543-74EC-441E-BF46-4175415BEB85}">
      <dsp:nvSpPr>
        <dsp:cNvPr id="0" name=""/>
        <dsp:cNvSpPr/>
      </dsp:nvSpPr>
      <dsp:spPr>
        <a:xfrm>
          <a:off x="0" y="1120086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123D2-C885-4D47-A2FE-33F5EA59F6AC}">
      <dsp:nvSpPr>
        <dsp:cNvPr id="0" name=""/>
        <dsp:cNvSpPr/>
      </dsp:nvSpPr>
      <dsp:spPr>
        <a:xfrm>
          <a:off x="0" y="1120086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dijagnostiku odvaja se posebna zgrada. Izgradnja ovakvih bolnica počinje se javljati krajem</a:t>
          </a:r>
          <a:endParaRPr lang="en-US" sz="1000" kern="1200" dirty="0"/>
        </a:p>
      </dsp:txBody>
      <dsp:txXfrm>
        <a:off x="0" y="1120086"/>
        <a:ext cx="5337561" cy="372694"/>
      </dsp:txXfrm>
    </dsp:sp>
    <dsp:sp modelId="{38042A65-61F2-4669-AF3B-1AD4B0E92B83}">
      <dsp:nvSpPr>
        <dsp:cNvPr id="0" name=""/>
        <dsp:cNvSpPr/>
      </dsp:nvSpPr>
      <dsp:spPr>
        <a:xfrm>
          <a:off x="0" y="1492780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5D321-E1CA-4CF2-A895-B32615885AB1}">
      <dsp:nvSpPr>
        <dsp:cNvPr id="0" name=""/>
        <dsp:cNvSpPr/>
      </dsp:nvSpPr>
      <dsp:spPr>
        <a:xfrm>
          <a:off x="0" y="1492780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19.st kada nastaje „bakteriološka era“- otkrivanje uzročnika zaraznih bolesti.</a:t>
          </a:r>
          <a:endParaRPr lang="en-US" sz="1000" kern="1200"/>
        </a:p>
      </dsp:txBody>
      <dsp:txXfrm>
        <a:off x="0" y="1492780"/>
        <a:ext cx="5337561" cy="372694"/>
      </dsp:txXfrm>
    </dsp:sp>
    <dsp:sp modelId="{57ADFDD1-F7B9-4A46-B6E9-35DF423AA104}">
      <dsp:nvSpPr>
        <dsp:cNvPr id="0" name=""/>
        <dsp:cNvSpPr/>
      </dsp:nvSpPr>
      <dsp:spPr>
        <a:xfrm>
          <a:off x="0" y="1865474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138B6-8D3D-4019-A079-78EF06E6CEDE}">
      <dsp:nvSpPr>
        <dsp:cNvPr id="0" name=""/>
        <dsp:cNvSpPr/>
      </dsp:nvSpPr>
      <dsp:spPr>
        <a:xfrm>
          <a:off x="0" y="1865474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3. </a:t>
          </a:r>
          <a:r>
            <a:rPr lang="hr-HR" sz="1000" b="1" kern="1200" dirty="0"/>
            <a:t>Satelitski ili </a:t>
          </a:r>
          <a:r>
            <a:rPr lang="hr-HR" sz="1000" b="1" kern="1200" dirty="0" err="1"/>
            <a:t>trabantni</a:t>
          </a:r>
          <a:r>
            <a:rPr lang="hr-HR" sz="1000" b="1" kern="1200" dirty="0"/>
            <a:t> </a:t>
          </a:r>
          <a:r>
            <a:rPr lang="hr-HR" sz="1000" kern="1200" dirty="0"/>
            <a:t>– je kombinacija koridorskog i paviljonskog tipa bolnica. Tu je jedna</a:t>
          </a:r>
          <a:endParaRPr lang="en-US" sz="1000" kern="1200" dirty="0"/>
        </a:p>
      </dsp:txBody>
      <dsp:txXfrm>
        <a:off x="0" y="1865474"/>
        <a:ext cx="5337561" cy="372694"/>
      </dsp:txXfrm>
    </dsp:sp>
    <dsp:sp modelId="{3B81C2AB-76C2-45B9-AF52-7620BCBD721A}">
      <dsp:nvSpPr>
        <dsp:cNvPr id="0" name=""/>
        <dsp:cNvSpPr/>
      </dsp:nvSpPr>
      <dsp:spPr>
        <a:xfrm>
          <a:off x="0" y="2238168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A6867-7B47-4B02-B46E-BEA5DF14EF63}">
      <dsp:nvSpPr>
        <dsp:cNvPr id="0" name=""/>
        <dsp:cNvSpPr/>
      </dsp:nvSpPr>
      <dsp:spPr>
        <a:xfrm>
          <a:off x="0" y="2238168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veća zgrada sa više odjela</a:t>
          </a:r>
          <a:endParaRPr lang="en-US" sz="1000" kern="1200"/>
        </a:p>
      </dsp:txBody>
      <dsp:txXfrm>
        <a:off x="0" y="2238168"/>
        <a:ext cx="5337561" cy="372694"/>
      </dsp:txXfrm>
    </dsp:sp>
    <dsp:sp modelId="{9F055488-9EF1-4BBE-B5EF-795CC0D7F451}">
      <dsp:nvSpPr>
        <dsp:cNvPr id="0" name=""/>
        <dsp:cNvSpPr/>
      </dsp:nvSpPr>
      <dsp:spPr>
        <a:xfrm>
          <a:off x="0" y="2610862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A3881D-F7F1-4D28-8CC4-03E008514FA3}">
      <dsp:nvSpPr>
        <dsp:cNvPr id="0" name=""/>
        <dsp:cNvSpPr/>
      </dsp:nvSpPr>
      <dsp:spPr>
        <a:xfrm>
          <a:off x="0" y="2610862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4. </a:t>
          </a:r>
          <a:r>
            <a:rPr lang="hr-HR" sz="1000" b="1" kern="1200" dirty="0"/>
            <a:t>Montažne bolnice </a:t>
          </a:r>
          <a:r>
            <a:rPr lang="hr-HR" sz="1000" kern="1200" dirty="0"/>
            <a:t>– se javljaju za vrijeme raznih prirodnih katastrofa, ratova i pojavom</a:t>
          </a:r>
          <a:endParaRPr lang="en-US" sz="1000" kern="1200" dirty="0"/>
        </a:p>
      </dsp:txBody>
      <dsp:txXfrm>
        <a:off x="0" y="2610862"/>
        <a:ext cx="5337561" cy="372694"/>
      </dsp:txXfrm>
    </dsp:sp>
    <dsp:sp modelId="{66948A66-BFE9-4358-8D28-5687DB433EE4}">
      <dsp:nvSpPr>
        <dsp:cNvPr id="0" name=""/>
        <dsp:cNvSpPr/>
      </dsp:nvSpPr>
      <dsp:spPr>
        <a:xfrm>
          <a:off x="0" y="2983556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C774FE-8568-4564-8812-3FCD24C78E04}">
      <dsp:nvSpPr>
        <dsp:cNvPr id="0" name=""/>
        <dsp:cNvSpPr/>
      </dsp:nvSpPr>
      <dsp:spPr>
        <a:xfrm>
          <a:off x="0" y="2983556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epidemije zaraznih bolesti na jednom području.</a:t>
          </a:r>
          <a:endParaRPr lang="en-US" sz="1000" kern="1200"/>
        </a:p>
      </dsp:txBody>
      <dsp:txXfrm>
        <a:off x="0" y="2983556"/>
        <a:ext cx="5337561" cy="372694"/>
      </dsp:txXfrm>
    </dsp:sp>
    <dsp:sp modelId="{DB3704B7-8A84-40E9-8984-B948DEA6FFFA}">
      <dsp:nvSpPr>
        <dsp:cNvPr id="0" name=""/>
        <dsp:cNvSpPr/>
      </dsp:nvSpPr>
      <dsp:spPr>
        <a:xfrm>
          <a:off x="0" y="3356250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2CE18-1F52-4C71-B692-37C55FB81BE7}">
      <dsp:nvSpPr>
        <dsp:cNvPr id="0" name=""/>
        <dsp:cNvSpPr/>
      </dsp:nvSpPr>
      <dsp:spPr>
        <a:xfrm>
          <a:off x="0" y="3356250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5. </a:t>
          </a:r>
          <a:r>
            <a:rPr lang="hr-HR" sz="1000" b="1" kern="1200" dirty="0"/>
            <a:t>Suvremeni tip </a:t>
          </a:r>
          <a:r>
            <a:rPr lang="hr-HR" sz="1000" kern="1200" dirty="0"/>
            <a:t>– blokovi zgrada – koji se prave sa više katova i svaka zgrada ima određeni</a:t>
          </a:r>
          <a:endParaRPr lang="en-US" sz="1000" kern="1200" dirty="0"/>
        </a:p>
      </dsp:txBody>
      <dsp:txXfrm>
        <a:off x="0" y="3356250"/>
        <a:ext cx="5337561" cy="372694"/>
      </dsp:txXfrm>
    </dsp:sp>
    <dsp:sp modelId="{A8665D61-B7B3-4208-BE49-BFE39E00D764}">
      <dsp:nvSpPr>
        <dsp:cNvPr id="0" name=""/>
        <dsp:cNvSpPr/>
      </dsp:nvSpPr>
      <dsp:spPr>
        <a:xfrm>
          <a:off x="0" y="3728945"/>
          <a:ext cx="533756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B49AAB-B840-47F6-BD43-44C16105232E}">
      <dsp:nvSpPr>
        <dsp:cNvPr id="0" name=""/>
        <dsp:cNvSpPr/>
      </dsp:nvSpPr>
      <dsp:spPr>
        <a:xfrm>
          <a:off x="0" y="3728945"/>
          <a:ext cx="5337561" cy="37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zadatak.</a:t>
          </a:r>
          <a:endParaRPr lang="en-US" sz="1000" kern="1200" dirty="0"/>
        </a:p>
      </dsp:txBody>
      <dsp:txXfrm>
        <a:off x="0" y="3728945"/>
        <a:ext cx="5337561" cy="372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53627-5B39-4C2F-8462-7701A809974C}">
      <dsp:nvSpPr>
        <dsp:cNvPr id="0" name=""/>
        <dsp:cNvSpPr/>
      </dsp:nvSpPr>
      <dsp:spPr>
        <a:xfrm>
          <a:off x="1967377" y="527654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9831" y="571187"/>
        <a:ext cx="21868" cy="4373"/>
      </dsp:txXfrm>
    </dsp:sp>
    <dsp:sp modelId="{1191681E-D3A6-496E-A53E-1E653096359F}">
      <dsp:nvSpPr>
        <dsp:cNvPr id="0" name=""/>
        <dsp:cNvSpPr/>
      </dsp:nvSpPr>
      <dsp:spPr>
        <a:xfrm>
          <a:off x="67540" y="2883"/>
          <a:ext cx="1901636" cy="1140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Odjel je ustrojstvena jedinica zavoda ili službe koja u svom sastavu može imati jedinice, ambulante i dijelove</a:t>
          </a:r>
          <a:endParaRPr lang="en-US" sz="1200" kern="1200"/>
        </a:p>
      </dsp:txBody>
      <dsp:txXfrm>
        <a:off x="67540" y="2883"/>
        <a:ext cx="1901636" cy="1140981"/>
      </dsp:txXfrm>
    </dsp:sp>
    <dsp:sp modelId="{8DD573A8-5F85-4CBE-825F-E341BED6FEE5}">
      <dsp:nvSpPr>
        <dsp:cNvPr id="0" name=""/>
        <dsp:cNvSpPr/>
      </dsp:nvSpPr>
      <dsp:spPr>
        <a:xfrm>
          <a:off x="4306390" y="527654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98844" y="571187"/>
        <a:ext cx="21868" cy="4373"/>
      </dsp:txXfrm>
    </dsp:sp>
    <dsp:sp modelId="{B29D2995-24DA-49C6-B985-FAF12286F078}">
      <dsp:nvSpPr>
        <dsp:cNvPr id="0" name=""/>
        <dsp:cNvSpPr/>
      </dsp:nvSpPr>
      <dsp:spPr>
        <a:xfrm>
          <a:off x="2406553" y="2883"/>
          <a:ext cx="1901636" cy="1140981"/>
        </a:xfrm>
        <a:prstGeom prst="rect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Odjeli se ustrojavaju radi pružanja</a:t>
          </a:r>
          <a:endParaRPr lang="en-US" sz="1200" kern="1200"/>
        </a:p>
      </dsp:txBody>
      <dsp:txXfrm>
        <a:off x="2406553" y="2883"/>
        <a:ext cx="1901636" cy="1140981"/>
      </dsp:txXfrm>
    </dsp:sp>
    <dsp:sp modelId="{C62A5865-7A7D-42F3-B0AB-D28E986E3BE6}">
      <dsp:nvSpPr>
        <dsp:cNvPr id="0" name=""/>
        <dsp:cNvSpPr/>
      </dsp:nvSpPr>
      <dsp:spPr>
        <a:xfrm>
          <a:off x="1018359" y="1142065"/>
          <a:ext cx="4678025" cy="406776"/>
        </a:xfrm>
        <a:custGeom>
          <a:avLst/>
          <a:gdLst/>
          <a:ahLst/>
          <a:cxnLst/>
          <a:rect l="0" t="0" r="0" b="0"/>
          <a:pathLst>
            <a:path>
              <a:moveTo>
                <a:pt x="4678025" y="0"/>
              </a:moveTo>
              <a:lnTo>
                <a:pt x="4678025" y="220488"/>
              </a:lnTo>
              <a:lnTo>
                <a:pt x="0" y="220488"/>
              </a:lnTo>
              <a:lnTo>
                <a:pt x="0" y="406776"/>
              </a:lnTo>
            </a:path>
          </a:pathLst>
        </a:custGeom>
        <a:noFill/>
        <a:ln w="1270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9911" y="1343266"/>
        <a:ext cx="234921" cy="4373"/>
      </dsp:txXfrm>
    </dsp:sp>
    <dsp:sp modelId="{B006313B-B108-4EB2-B8E4-A0F8468EBC1A}">
      <dsp:nvSpPr>
        <dsp:cNvPr id="0" name=""/>
        <dsp:cNvSpPr/>
      </dsp:nvSpPr>
      <dsp:spPr>
        <a:xfrm>
          <a:off x="4745566" y="2883"/>
          <a:ext cx="1901636" cy="1140981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specijalističke zdravstvene zaštite</a:t>
          </a:r>
          <a:endParaRPr lang="en-US" sz="1200" kern="1200"/>
        </a:p>
      </dsp:txBody>
      <dsp:txXfrm>
        <a:off x="4745566" y="2883"/>
        <a:ext cx="1901636" cy="1140981"/>
      </dsp:txXfrm>
    </dsp:sp>
    <dsp:sp modelId="{5C7A026A-6AAA-4755-968C-A08D5BD8D16D}">
      <dsp:nvSpPr>
        <dsp:cNvPr id="0" name=""/>
        <dsp:cNvSpPr/>
      </dsp:nvSpPr>
      <dsp:spPr>
        <a:xfrm>
          <a:off x="1967377" y="2106012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9831" y="2149545"/>
        <a:ext cx="21868" cy="4373"/>
      </dsp:txXfrm>
    </dsp:sp>
    <dsp:sp modelId="{2C3D9EA2-9051-4D50-92A0-15A90233C1F1}">
      <dsp:nvSpPr>
        <dsp:cNvPr id="0" name=""/>
        <dsp:cNvSpPr/>
      </dsp:nvSpPr>
      <dsp:spPr>
        <a:xfrm>
          <a:off x="67540" y="1581241"/>
          <a:ext cx="1901636" cy="1140981"/>
        </a:xfrm>
        <a:prstGeom prst="rect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na razinama uže specijalizacije</a:t>
          </a:r>
          <a:endParaRPr lang="en-US" sz="1200" kern="1200"/>
        </a:p>
      </dsp:txBody>
      <dsp:txXfrm>
        <a:off x="67540" y="1581241"/>
        <a:ext cx="1901636" cy="1140981"/>
      </dsp:txXfrm>
    </dsp:sp>
    <dsp:sp modelId="{1AAB8034-0773-4198-8EC1-99872E29C729}">
      <dsp:nvSpPr>
        <dsp:cNvPr id="0" name=""/>
        <dsp:cNvSpPr/>
      </dsp:nvSpPr>
      <dsp:spPr>
        <a:xfrm>
          <a:off x="4306390" y="2106012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98844" y="2149545"/>
        <a:ext cx="21868" cy="4373"/>
      </dsp:txXfrm>
    </dsp:sp>
    <dsp:sp modelId="{775489F7-07A5-422B-ABAA-8AD71B702B35}">
      <dsp:nvSpPr>
        <dsp:cNvPr id="0" name=""/>
        <dsp:cNvSpPr/>
      </dsp:nvSpPr>
      <dsp:spPr>
        <a:xfrm>
          <a:off x="2406553" y="1581241"/>
          <a:ext cx="1901636" cy="1140981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Odjel se može ustrojiti samo ako</a:t>
          </a:r>
          <a:endParaRPr lang="en-US" sz="1200" kern="1200"/>
        </a:p>
      </dsp:txBody>
      <dsp:txXfrm>
        <a:off x="2406553" y="1581241"/>
        <a:ext cx="1901636" cy="1140981"/>
      </dsp:txXfrm>
    </dsp:sp>
    <dsp:sp modelId="{8067E334-C3A8-487D-955E-EF7FE82E8356}">
      <dsp:nvSpPr>
        <dsp:cNvPr id="0" name=""/>
        <dsp:cNvSpPr/>
      </dsp:nvSpPr>
      <dsp:spPr>
        <a:xfrm>
          <a:off x="1018359" y="2720423"/>
          <a:ext cx="4678025" cy="406776"/>
        </a:xfrm>
        <a:custGeom>
          <a:avLst/>
          <a:gdLst/>
          <a:ahLst/>
          <a:cxnLst/>
          <a:rect l="0" t="0" r="0" b="0"/>
          <a:pathLst>
            <a:path>
              <a:moveTo>
                <a:pt x="4678025" y="0"/>
              </a:moveTo>
              <a:lnTo>
                <a:pt x="4678025" y="220488"/>
              </a:lnTo>
              <a:lnTo>
                <a:pt x="0" y="220488"/>
              </a:lnTo>
              <a:lnTo>
                <a:pt x="0" y="406776"/>
              </a:lnTo>
            </a:path>
          </a:pathLst>
        </a:custGeom>
        <a:noFill/>
        <a:ln w="1270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9911" y="2921624"/>
        <a:ext cx="234921" cy="4373"/>
      </dsp:txXfrm>
    </dsp:sp>
    <dsp:sp modelId="{052916D8-0129-4CDC-B22A-6B363CA88535}">
      <dsp:nvSpPr>
        <dsp:cNvPr id="0" name=""/>
        <dsp:cNvSpPr/>
      </dsp:nvSpPr>
      <dsp:spPr>
        <a:xfrm>
          <a:off x="4745566" y="1581241"/>
          <a:ext cx="1901636" cy="1140981"/>
        </a:xfrm>
        <a:prstGeom prst="rect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ima u radnom odnosu na neodređeno</a:t>
          </a:r>
          <a:endParaRPr lang="en-US" sz="1200" kern="1200"/>
        </a:p>
      </dsp:txBody>
      <dsp:txXfrm>
        <a:off x="4745566" y="1581241"/>
        <a:ext cx="1901636" cy="1140981"/>
      </dsp:txXfrm>
    </dsp:sp>
    <dsp:sp modelId="{52159EE0-2D20-4606-B042-2B45D54E7270}">
      <dsp:nvSpPr>
        <dsp:cNvPr id="0" name=""/>
        <dsp:cNvSpPr/>
      </dsp:nvSpPr>
      <dsp:spPr>
        <a:xfrm>
          <a:off x="1967377" y="3684370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9831" y="3727903"/>
        <a:ext cx="21868" cy="4373"/>
      </dsp:txXfrm>
    </dsp:sp>
    <dsp:sp modelId="{B0882313-2C25-4273-9E1B-FB09D6CDF47C}">
      <dsp:nvSpPr>
        <dsp:cNvPr id="0" name=""/>
        <dsp:cNvSpPr/>
      </dsp:nvSpPr>
      <dsp:spPr>
        <a:xfrm>
          <a:off x="67540" y="3159599"/>
          <a:ext cx="1901636" cy="1140981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vrijeme najmanje dva specijalista</a:t>
          </a:r>
          <a:endParaRPr lang="en-US" sz="1200" kern="1200"/>
        </a:p>
      </dsp:txBody>
      <dsp:txXfrm>
        <a:off x="67540" y="3159599"/>
        <a:ext cx="1901636" cy="1140981"/>
      </dsp:txXfrm>
    </dsp:sp>
    <dsp:sp modelId="{31092355-1843-4A87-A3F0-C510C8960327}">
      <dsp:nvSpPr>
        <dsp:cNvPr id="0" name=""/>
        <dsp:cNvSpPr/>
      </dsp:nvSpPr>
      <dsp:spPr>
        <a:xfrm>
          <a:off x="4306390" y="3684370"/>
          <a:ext cx="4067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776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98844" y="3727903"/>
        <a:ext cx="21868" cy="4373"/>
      </dsp:txXfrm>
    </dsp:sp>
    <dsp:sp modelId="{DC6736E8-BF00-4D9A-8215-E9A2834EA3D6}">
      <dsp:nvSpPr>
        <dsp:cNvPr id="0" name=""/>
        <dsp:cNvSpPr/>
      </dsp:nvSpPr>
      <dsp:spPr>
        <a:xfrm>
          <a:off x="2406553" y="3159599"/>
          <a:ext cx="1901636" cy="1140981"/>
        </a:xfrm>
        <a:prstGeom prst="rect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uže specijalizacije</a:t>
          </a:r>
          <a:endParaRPr lang="en-US" sz="1200" kern="1200"/>
        </a:p>
      </dsp:txBody>
      <dsp:txXfrm>
        <a:off x="2406553" y="3159599"/>
        <a:ext cx="1901636" cy="1140981"/>
      </dsp:txXfrm>
    </dsp:sp>
    <dsp:sp modelId="{FEB8A85B-DCE4-4681-9117-F1DE65382B96}">
      <dsp:nvSpPr>
        <dsp:cNvPr id="0" name=""/>
        <dsp:cNvSpPr/>
      </dsp:nvSpPr>
      <dsp:spPr>
        <a:xfrm>
          <a:off x="4745566" y="3159599"/>
          <a:ext cx="1901636" cy="1140981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2" tIns="97811" rIns="93182" bIns="978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Odgovorna osoba odjela jest voditelj odjela</a:t>
          </a:r>
          <a:endParaRPr lang="en-US" sz="1200" kern="1200"/>
        </a:p>
      </dsp:txBody>
      <dsp:txXfrm>
        <a:off x="4745566" y="3159599"/>
        <a:ext cx="1901636" cy="114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6E3DA-EE4F-B5BE-1C69-62D42367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36F7FD-75C9-F7CC-B34C-2C7F7317B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AE906D-7D72-DFCB-0BDD-F86CE665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3F028E-C5F4-7BD4-6CF9-5B6A75DD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4FFB03-DF27-FA55-3F65-B86ACA53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EEAD0-0759-7FB5-4A81-DF52D951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B9D4D89-1E57-931F-D671-6D4C1DC4C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2FC4EA-4A47-A563-8826-C341FF24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18F3B0-B117-F48A-7D92-69D997AA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AB3ED0-3612-8123-9632-D870DD5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3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307F23-F1D0-3324-DCE7-1C8993404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9B60C76-5A40-F429-4D94-FE3F52075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F9529E-E131-80BC-764C-9BEF5CEA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4B8F85-BB78-696D-1C79-D60C7C2A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599B55-5B2C-6D82-0D92-1EE3F91F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90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D78BB-58B9-ACF1-7AE3-D1C246FC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64B1AD-F9DF-66CC-E3E3-B1C484995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9A31C0-7FA2-A92A-FDC5-0FB2F2FD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14359E-ECEA-8855-4264-D76B1B37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8C3953-5B99-1A2C-360F-7B07EE5A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6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B0DE6-5F6D-81E2-BD61-266B94B1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2CC263-2EDE-E41F-830E-3D40B81C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40C28B-CC2E-BC6C-9345-23000A5F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596962-3726-A5F1-4E88-28DAAF7B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566634-90FE-274F-D50D-FC75823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45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8E55E-EBD5-0A68-C532-E37D460F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6D2408-136A-C57D-BA71-66AF71855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A082C6-2515-A2B3-2B2B-467CEC02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153A98-4437-19DD-AC24-680BE5D3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89128C-45A4-90D1-6368-52306E71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A58903D-F910-D4DD-FF3F-93A44B3B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96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FAA02A-B132-80AF-698B-2489DB5F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D719F6-55E1-23F5-6480-1E327063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F58D52D-EF5E-1E07-E682-FB4F7EA56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9947027-A56E-EA85-3CD6-942451A59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9EA66B2-4AE5-4F68-025F-164D1FBEF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67F907E-17E9-EF5E-725B-C7D5AC5C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D6D3A7-776E-3D8F-FF41-FA7C39D1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E514DB3-33E9-7FD4-7F09-AFA3CBEC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88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3705A5-CABB-C7F2-0618-80BCCB0B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24A057A-7E44-735B-C580-DB608971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531242C-0348-DB08-7B43-09B17500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5CE8A9-2DF6-F1C8-1E13-04DE989A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4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2A3CDB0-5186-D685-5592-CB6E6DA6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9F6C8F1-5DDB-279F-B2B5-37C0A42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9DDEE2-9311-D1F9-A23A-173B01C2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83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0D691A-CC3E-B67A-04B8-427EC65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2860ED-25EE-AFD3-870A-D69D7845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5F21CE-48B2-AFCC-F843-35EC91C02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24B36D-69E7-B38F-1677-38B6D93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90E9804-80D4-062B-963A-0C66FE89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3497D3-6A03-F8B9-3961-3C1E632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5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C62FA-EE29-CCDA-ACB1-45B7E78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C6712AE-5F3D-A425-7AEB-5BFA8EBD1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0FD7D2-E8AF-98BD-2A96-B6CAB237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3B708DA-0C11-17CB-DCBB-59F372D1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BD526D9-DE47-23AF-C434-E4AD0CD2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873549-46F2-90F4-8F3D-84862CD5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0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E150A99-7C59-7845-8A69-7EF7970D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C62E7B-3048-3959-EBEF-EFC143B0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49360C-04ED-34C5-055E-A39B45D55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CDAB0-AF5C-49F1-B89A-F21692970B51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5601D8-33FB-52A7-12B3-F5EC7E2B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B2CF23-EF79-CB75-E7E0-F0781D21C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AA165-2229-441A-BD41-42F75377B3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90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8B3FC0-9AE1-D0F2-AAA6-4B42C092D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STRUKTURA BOLNICE I</a:t>
            </a:r>
            <a:br>
              <a:rPr lang="pl-PL" sz="4400" dirty="0"/>
            </a:br>
            <a:r>
              <a:rPr lang="pl-PL" sz="4400" dirty="0"/>
              <a:t>BOLNIČKIH</a:t>
            </a:r>
            <a:br>
              <a:rPr lang="pl-PL" sz="4400" dirty="0"/>
            </a:br>
            <a:r>
              <a:rPr lang="pl-PL" sz="4400" dirty="0"/>
              <a:t>SUSTAVA</a:t>
            </a:r>
            <a:endParaRPr lang="hr-HR" sz="4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F9C58C-05E8-33E3-D2EF-D5E91A0B2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hr-HR" sz="2000"/>
              <a:t>Ivana Horvat, </a:t>
            </a:r>
            <a:r>
              <a:rPr lang="hr-HR" sz="2000" err="1"/>
              <a:t>mag.med.techn</a:t>
            </a:r>
            <a:endParaRPr lang="hr-HR" sz="2000"/>
          </a:p>
          <a:p>
            <a:pPr algn="l"/>
            <a:r>
              <a:rPr lang="hr-HR" sz="2000"/>
              <a:t>Škola za medicinske sestre Vinogradska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B0501-37EE-0E79-00A3-C66E25F2A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2409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08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FF2CCE-AAA5-E7CD-8C0C-DAFB29D8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sz="4000"/>
              <a:t>ISHODI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1720BFF-819D-96DB-D41C-DC95750E6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34182"/>
              </p:ext>
            </p:extLst>
          </p:nvPr>
        </p:nvGraphicFramePr>
        <p:xfrm>
          <a:off x="1115568" y="3150760"/>
          <a:ext cx="10168128" cy="2231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8128">
                  <a:extLst>
                    <a:ext uri="{9D8B030D-6E8A-4147-A177-3AD203B41FA5}">
                      <a16:colId xmlns:a16="http://schemas.microsoft.com/office/drawing/2014/main" val="3114055490"/>
                    </a:ext>
                  </a:extLst>
                </a:gridCol>
              </a:tblGrid>
              <a:tr h="223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2500" dirty="0">
                          <a:effectLst/>
                        </a:rPr>
                        <a:t>Objasniti razlike između bolnica s obzirom na vrstu bolnice i razinu ZZ</a:t>
                      </a:r>
                      <a:endParaRPr lang="hr-HR" sz="2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2500" dirty="0">
                          <a:effectLst/>
                        </a:rPr>
                        <a:t>Opisati funkcionalnu strukturu bolnice</a:t>
                      </a:r>
                      <a:endParaRPr lang="hr-HR" sz="2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2500" dirty="0">
                          <a:effectLst/>
                        </a:rPr>
                        <a:t>Nabrojiti sastavne dijelove funkcionalne strukture bolnice (sektora za: liječenje, medicinsku opskrbu, nastavni i tehničko ekonomski sektor)</a:t>
                      </a:r>
                      <a:endParaRPr lang="hr-HR" sz="2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2700" dirty="0">
                          <a:effectLst/>
                        </a:rPr>
                        <a:t> </a:t>
                      </a:r>
                      <a:endParaRPr lang="hr-HR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915" marR="152915" marT="0" marB="0" anchor="ctr"/>
                </a:tc>
                <a:extLst>
                  <a:ext uri="{0D108BD9-81ED-4DB2-BD59-A6C34878D82A}">
                    <a16:rowId xmlns:a16="http://schemas.microsoft.com/office/drawing/2014/main" val="299958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7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989E0E-2570-D504-0C5A-BDE8554D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44302-99D7-C7CA-BCEC-4BF425E87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9" r="38627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63CAC665-C526-9AD1-B227-594FF2BAB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09597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08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F10024-5371-26C6-BF90-0F4F184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F3A89-B46A-1004-D52B-4A70908B6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4" r="3189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A41FF48-D018-820F-D9B1-66FEF7AE3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007495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86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F33B5E-D991-9EC1-740B-BA3212E7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B081B-C625-7665-F878-E73B2374E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3" r="2096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976F925-B51C-6B3E-840A-1F488D4BE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78006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46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AB9675-D858-7548-449F-15DD4D67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sz="4000"/>
              <a:t>Sektor informatičkih usluga</a:t>
            </a:r>
            <a:br>
              <a:rPr lang="hr-HR" sz="4000"/>
            </a:br>
            <a:endParaRPr lang="hr-H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B368B-DFDF-FA7C-2E02-A0D584F5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2" r="25954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9E2B63F-9631-A1F4-49D4-3969CE26E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221760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56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D03E51-3F62-A0E1-BD8E-B88C5EE9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hr-HR" sz="4000"/>
              <a:t>Vrsta bolnica prema izgradnji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026D124C-D5AB-205C-86DC-EA96C8F0C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0" r="25066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278FCB77-5119-76DB-CDA6-0B0D07314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51234"/>
              </p:ext>
            </p:extLst>
          </p:nvPr>
        </p:nvGraphicFramePr>
        <p:xfrm>
          <a:off x="491614" y="2025445"/>
          <a:ext cx="5337562" cy="410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00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EE690A-C53A-C0BE-1D85-6DE361C1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hr-HR" sz="4000"/>
              <a:t>Odjel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23197-DDB6-3AC4-9A84-74ED86B6D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4" r="22236" b="2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0BDE26AF-DB9A-E58D-600A-7750C0BC0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44073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865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3675EE-30EA-785E-8C7C-B3F14929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hr-HR" sz="4000"/>
              <a:t>Literatura: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7D0AD5D-00AE-BE39-0A0D-4071C647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hr-HR" sz="2000"/>
              <a:t>Udžbenik Načela administracije za četvrti razred medicinske škole- Ivica Matić, Josipa Kern, Nikolina Matić</a:t>
            </a:r>
          </a:p>
          <a:p>
            <a:endParaRPr lang="hr-HR" sz="2000"/>
          </a:p>
          <a:p>
            <a:r>
              <a:rPr lang="hr-HR" sz="2000"/>
              <a:t>https://narodne-novine.nn.hr/clanci/sluzbeni/2007_10_106_3096.html</a:t>
            </a:r>
          </a:p>
          <a:p>
            <a:endParaRPr lang="hr-HR" sz="2000"/>
          </a:p>
          <a:p>
            <a:r>
              <a:rPr lang="hr-HR" sz="2000"/>
              <a:t>https://hzzo.hr/pravni-akti/opis-zdravstvenog-sustava</a:t>
            </a:r>
          </a:p>
        </p:txBody>
      </p:sp>
      <p:pic>
        <p:nvPicPr>
          <p:cNvPr id="13" name="Picture 4" descr="Diner restaurant">
            <a:extLst>
              <a:ext uri="{FF2B5EF4-FFF2-40B4-BE49-F238E27FC236}">
                <a16:creationId xmlns:a16="http://schemas.microsoft.com/office/drawing/2014/main" id="{8D6DE410-1593-E062-AEFF-914BE4901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33" r="2357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3078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467</Words>
  <Application>Microsoft Office PowerPoint</Application>
  <PresentationFormat>Široki zaslon</PresentationFormat>
  <Paragraphs>65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Tema sustava Office</vt:lpstr>
      <vt:lpstr>STRUKTURA BOLNICE I BOLNIČKIH SUSTAVA</vt:lpstr>
      <vt:lpstr>ISHODI</vt:lpstr>
      <vt:lpstr>PowerPoint prezentacija</vt:lpstr>
      <vt:lpstr>PowerPoint prezentacija</vt:lpstr>
      <vt:lpstr>PowerPoint prezentacija</vt:lpstr>
      <vt:lpstr>Sektor informatičkih usluga </vt:lpstr>
      <vt:lpstr>Vrsta bolnica prema izgradnji</vt:lpstr>
      <vt:lpstr>Odjel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BOLNICE I BOLNIČKIH ODJELA</dc:title>
  <dc:creator>Ivana Horvat</dc:creator>
  <cp:lastModifiedBy>Ivana Horvat</cp:lastModifiedBy>
  <cp:revision>1</cp:revision>
  <dcterms:created xsi:type="dcterms:W3CDTF">2024-06-30T07:20:44Z</dcterms:created>
  <dcterms:modified xsi:type="dcterms:W3CDTF">2024-06-30T08:55:43Z</dcterms:modified>
</cp:coreProperties>
</file>