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EC9C2-36FA-4EA3-906D-C940339ED861}" v="3" dt="2024-06-30T09:13:27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Horvat" userId="c4236e91-14fd-43a4-ad2b-cc2a21444bf6" providerId="ADAL" clId="{189EC9C2-36FA-4EA3-906D-C940339ED861}"/>
    <pc:docChg chg="custSel addSld modSld">
      <pc:chgData name="Ivana Horvat" userId="c4236e91-14fd-43a4-ad2b-cc2a21444bf6" providerId="ADAL" clId="{189EC9C2-36FA-4EA3-906D-C940339ED861}" dt="2024-06-30T09:13:31.124" v="78" actId="26606"/>
      <pc:docMkLst>
        <pc:docMk/>
      </pc:docMkLst>
      <pc:sldChg chg="modSp mod">
        <pc:chgData name="Ivana Horvat" userId="c4236e91-14fd-43a4-ad2b-cc2a21444bf6" providerId="ADAL" clId="{189EC9C2-36FA-4EA3-906D-C940339ED861}" dt="2024-06-30T09:11:43.829" v="67" actId="20577"/>
        <pc:sldMkLst>
          <pc:docMk/>
          <pc:sldMk cId="181971269" sldId="256"/>
        </pc:sldMkLst>
        <pc:spChg chg="mod">
          <ac:chgData name="Ivana Horvat" userId="c4236e91-14fd-43a4-ad2b-cc2a21444bf6" providerId="ADAL" clId="{189EC9C2-36FA-4EA3-906D-C940339ED861}" dt="2024-06-30T09:11:43.829" v="67" actId="20577"/>
          <ac:spMkLst>
            <pc:docMk/>
            <pc:sldMk cId="181971269" sldId="256"/>
            <ac:spMk id="3" creationId="{00000000-0000-0000-0000-000000000000}"/>
          </ac:spMkLst>
        </pc:spChg>
      </pc:sldChg>
      <pc:sldChg chg="addSp delSp modSp new mod setBg">
        <pc:chgData name="Ivana Horvat" userId="c4236e91-14fd-43a4-ad2b-cc2a21444bf6" providerId="ADAL" clId="{189EC9C2-36FA-4EA3-906D-C940339ED861}" dt="2024-06-30T09:13:31.124" v="78" actId="26606"/>
        <pc:sldMkLst>
          <pc:docMk/>
          <pc:sldMk cId="987481124" sldId="264"/>
        </pc:sldMkLst>
        <pc:spChg chg="mod">
          <ac:chgData name="Ivana Horvat" userId="c4236e91-14fd-43a4-ad2b-cc2a21444bf6" providerId="ADAL" clId="{189EC9C2-36FA-4EA3-906D-C940339ED861}" dt="2024-06-30T09:13:31.124" v="78" actId="26606"/>
          <ac:spMkLst>
            <pc:docMk/>
            <pc:sldMk cId="987481124" sldId="264"/>
            <ac:spMk id="2" creationId="{F56E0E79-6A42-B312-F7AF-8CB514D94108}"/>
          </ac:spMkLst>
        </pc:spChg>
        <pc:spChg chg="add del">
          <ac:chgData name="Ivana Horvat" userId="c4236e91-14fd-43a4-ad2b-cc2a21444bf6" providerId="ADAL" clId="{189EC9C2-36FA-4EA3-906D-C940339ED861}" dt="2024-06-30T09:13:27.181" v="77"/>
          <ac:spMkLst>
            <pc:docMk/>
            <pc:sldMk cId="987481124" sldId="264"/>
            <ac:spMk id="3" creationId="{20E134AC-891B-0F41-325C-913DC4B2B599}"/>
          </ac:spMkLst>
        </pc:spChg>
        <pc:spChg chg="add">
          <ac:chgData name="Ivana Horvat" userId="c4236e91-14fd-43a4-ad2b-cc2a21444bf6" providerId="ADAL" clId="{189EC9C2-36FA-4EA3-906D-C940339ED861}" dt="2024-06-30T09:13:31.124" v="78" actId="26606"/>
          <ac:spMkLst>
            <pc:docMk/>
            <pc:sldMk cId="987481124" sldId="264"/>
            <ac:spMk id="12" creationId="{905E7363-5E6B-4EA2-A007-EB497636C946}"/>
          </ac:spMkLst>
        </pc:spChg>
        <pc:graphicFrameChg chg="add mod">
          <ac:chgData name="Ivana Horvat" userId="c4236e91-14fd-43a4-ad2b-cc2a21444bf6" providerId="ADAL" clId="{189EC9C2-36FA-4EA3-906D-C940339ED861}" dt="2024-06-30T09:13:13.989" v="76"/>
          <ac:graphicFrameMkLst>
            <pc:docMk/>
            <pc:sldMk cId="987481124" sldId="264"/>
            <ac:graphicFrameMk id="4" creationId="{EE931B34-7BA0-6EF1-652B-D8A172CE3071}"/>
          </ac:graphicFrameMkLst>
        </pc:graphicFrameChg>
        <pc:graphicFrameChg chg="add mod modGraphic">
          <ac:chgData name="Ivana Horvat" userId="c4236e91-14fd-43a4-ad2b-cc2a21444bf6" providerId="ADAL" clId="{189EC9C2-36FA-4EA3-906D-C940339ED861}" dt="2024-06-30T09:13:31.124" v="78" actId="26606"/>
          <ac:graphicFrameMkLst>
            <pc:docMk/>
            <pc:sldMk cId="987481124" sldId="264"/>
            <ac:graphicFrameMk id="5" creationId="{58CD0CE7-F930-C336-6777-3D2F6C4EAB08}"/>
          </ac:graphicFrameMkLst>
        </pc:graphicFrameChg>
        <pc:picChg chg="add">
          <ac:chgData name="Ivana Horvat" userId="c4236e91-14fd-43a4-ad2b-cc2a21444bf6" providerId="ADAL" clId="{189EC9C2-36FA-4EA3-906D-C940339ED861}" dt="2024-06-30T09:13:31.124" v="78" actId="26606"/>
          <ac:picMkLst>
            <pc:docMk/>
            <pc:sldMk cId="987481124" sldId="264"/>
            <ac:picMk id="10" creationId="{DADD4C7D-B329-46D6-8471-04F555BCC4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1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62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699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5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40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24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85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28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39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64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18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05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68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5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99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747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58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BEB7608-BC63-4578-9BF1-229C5A51905E}" type="datetimeFigureOut">
              <a:rPr lang="hr-HR" smtClean="0"/>
              <a:t>30.6.2024.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AAE9E37-453C-4E34-82CF-919AC6FDAA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088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u="sng" dirty="0"/>
              <a:t>INFORMATIZACIJA SESTRINSTVA U BOLNICI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693" y="3598340"/>
            <a:ext cx="9440034" cy="1208792"/>
          </a:xfrm>
        </p:spPr>
        <p:txBody>
          <a:bodyPr>
            <a:normAutofit/>
          </a:bodyPr>
          <a:lstStyle/>
          <a:p>
            <a:r>
              <a:rPr lang="hr-HR" dirty="0"/>
              <a:t>Ivana Horvat, </a:t>
            </a:r>
            <a:r>
              <a:rPr lang="hr-HR" dirty="0" err="1"/>
              <a:t>mag.med.techn</a:t>
            </a:r>
            <a:endParaRPr lang="hr-HR" dirty="0"/>
          </a:p>
          <a:p>
            <a:r>
              <a:rPr lang="hr-HR" dirty="0"/>
              <a:t>Škola za medicinske sestre Vinogradska</a:t>
            </a:r>
          </a:p>
        </p:txBody>
      </p:sp>
    </p:spTree>
    <p:extLst>
      <p:ext uri="{BB962C8B-B14F-4D97-AF65-F5344CB8AC3E}">
        <p14:creationId xmlns:p14="http://schemas.microsoft.com/office/powerpoint/2010/main" val="18197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6E0E79-6A42-B312-F7AF-8CB514D9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483145"/>
            <a:ext cx="10353761" cy="1633340"/>
          </a:xfrm>
        </p:spPr>
        <p:txBody>
          <a:bodyPr>
            <a:normAutofit/>
          </a:bodyPr>
          <a:lstStyle/>
          <a:p>
            <a:r>
              <a:rPr lang="hr-HR" sz="4800"/>
              <a:t>ISHODI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8CD0CE7-F930-C336-6777-3D2F6C4EA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68212"/>
              </p:ext>
            </p:extLst>
          </p:nvPr>
        </p:nvGraphicFramePr>
        <p:xfrm>
          <a:off x="642938" y="781930"/>
          <a:ext cx="10912475" cy="2933528"/>
        </p:xfrm>
        <a:graphic>
          <a:graphicData uri="http://schemas.openxmlformats.org/drawingml/2006/table">
            <a:tbl>
              <a:tblPr/>
              <a:tblGrid>
                <a:gridCol w="10912475">
                  <a:extLst>
                    <a:ext uri="{9D8B030D-6E8A-4147-A177-3AD203B41FA5}">
                      <a16:colId xmlns:a16="http://schemas.microsoft.com/office/drawing/2014/main" val="2480002127"/>
                    </a:ext>
                  </a:extLst>
                </a:gridCol>
              </a:tblGrid>
              <a:tr h="1487062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5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Objasniti bolnički informacijski sustav u RH (iskustva i problemi)</a:t>
                      </a:r>
                      <a:endParaRPr lang="hr-H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5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Nabrojiti preduvjeti IT integracije Nabrojiti elemente zaštite sigurnost podataka </a:t>
                      </a:r>
                      <a:endParaRPr lang="hr-H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855" marR="158855" marT="22063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594818"/>
                  </a:ext>
                </a:extLst>
              </a:tr>
              <a:tr h="1446466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5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Objasniti informatizaciju sestrinstva u bolnici</a:t>
                      </a:r>
                      <a:endParaRPr lang="hr-H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5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Objasniti informacijski sustav u zavodima</a:t>
                      </a:r>
                      <a:endParaRPr lang="hr-H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25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Objasniti zdravstvene registre</a:t>
                      </a:r>
                      <a:endParaRPr lang="hr-H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855" marR="158855" marT="22063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8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4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1246" y="634351"/>
            <a:ext cx="10829026" cy="97045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BOLNIČKI INFORMATIZACIJSKI SUSTAV (BIS)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732449"/>
            <a:ext cx="10076422" cy="4058751"/>
          </a:xfrm>
        </p:spPr>
        <p:txBody>
          <a:bodyPr/>
          <a:lstStyle/>
          <a:p>
            <a:r>
              <a:rPr lang="hr-HR" dirty="0"/>
              <a:t>Program koji omogućava spremanje i kasniji pregled svih poslova u bolnici</a:t>
            </a:r>
          </a:p>
          <a:p>
            <a:r>
              <a:rPr lang="hr-HR" dirty="0"/>
              <a:t>Elektronički zapis cjelokupnog bolesnikovog boravka u bolnici</a:t>
            </a:r>
          </a:p>
          <a:p>
            <a:r>
              <a:rPr lang="hr-HR" dirty="0"/>
              <a:t>Podatci se brzo pronalaze, unose se samo jedanput , a mogu se pregledavati više puta</a:t>
            </a:r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28" y="3692622"/>
            <a:ext cx="4762500" cy="25336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94" y="3320979"/>
            <a:ext cx="5152414" cy="3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1134" y="609599"/>
            <a:ext cx="5372284" cy="182009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INFORMATIZACIJA SESTRINSTVA U BOLNICI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1134" y="2958181"/>
            <a:ext cx="4623347" cy="2961471"/>
          </a:xfrm>
        </p:spPr>
        <p:txBody>
          <a:bodyPr/>
          <a:lstStyle/>
          <a:p>
            <a:r>
              <a:rPr lang="hr-HR" dirty="0"/>
              <a:t>U BIS programu, na desnoj strani se nalazi ikona „Njega”</a:t>
            </a:r>
          </a:p>
          <a:p>
            <a:r>
              <a:rPr lang="hr-HR" dirty="0"/>
              <a:t>Ulaskom u taj podatak nam se otvara sestrinska dokumentacija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459147"/>
            <a:ext cx="4441371" cy="59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2499" y="635726"/>
            <a:ext cx="10616354" cy="97045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INFORMATIZACIJA SESTRINSTVA U BOLNICI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 svakom pacijentu sadrži određene podatke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75736" b="25857"/>
          <a:stretch/>
        </p:blipFill>
        <p:spPr>
          <a:xfrm>
            <a:off x="512559" y="2474092"/>
            <a:ext cx="2103257" cy="17736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3" t="-5172" r="37381" b="25856"/>
          <a:stretch/>
        </p:blipFill>
        <p:spPr>
          <a:xfrm>
            <a:off x="4960426" y="2329459"/>
            <a:ext cx="2320672" cy="19134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1" b="24477"/>
          <a:stretch/>
        </p:blipFill>
        <p:spPr>
          <a:xfrm>
            <a:off x="2866024" y="2469225"/>
            <a:ext cx="1844194" cy="17736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75" y="1317791"/>
            <a:ext cx="3681882" cy="5209286"/>
          </a:xfrm>
          <a:prstGeom prst="rect">
            <a:avLst/>
          </a:prstGeom>
        </p:spPr>
      </p:pic>
      <p:pic>
        <p:nvPicPr>
          <p:cNvPr id="8" name="Slika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6"/>
          <a:stretch/>
        </p:blipFill>
        <p:spPr bwMode="auto">
          <a:xfrm>
            <a:off x="1114152" y="4709882"/>
            <a:ext cx="5947507" cy="1543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4" y="3126766"/>
            <a:ext cx="4788953" cy="224847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93" y="2610830"/>
            <a:ext cx="4543455" cy="35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APLIKACIJA </a:t>
            </a:r>
            <a:r>
              <a:rPr lang="hr-HR" dirty="0" err="1"/>
              <a:t>mNurse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732449"/>
            <a:ext cx="5034159" cy="4468054"/>
          </a:xfrm>
        </p:spPr>
        <p:txBody>
          <a:bodyPr/>
          <a:lstStyle/>
          <a:p>
            <a:r>
              <a:rPr lang="hr-HR" dirty="0"/>
              <a:t>Primjer informatizacije sestrinstva u bolnici</a:t>
            </a:r>
          </a:p>
          <a:p>
            <a:r>
              <a:rPr lang="hr-HR" dirty="0"/>
              <a:t>Omogućuje upisivanje i praćenje plana zdravstvene njege za svakog bolesnika</a:t>
            </a:r>
          </a:p>
          <a:p>
            <a:r>
              <a:rPr lang="hr-HR" dirty="0"/>
              <a:t>Dostupna je preko tableta</a:t>
            </a:r>
          </a:p>
          <a:p>
            <a:r>
              <a:rPr lang="hr-HR" dirty="0"/>
              <a:t>Vodeća softverska grupa IN2</a:t>
            </a:r>
          </a:p>
          <a:p>
            <a:r>
              <a:rPr lang="hr-HR" dirty="0"/>
              <a:t>Unos i/ili pregled podataka uz bolesnikov krevet</a:t>
            </a:r>
          </a:p>
          <a:p>
            <a:r>
              <a:rPr lang="hr-HR" dirty="0"/>
              <a:t>Neovisna je o BIS-u, ali može upotrijebiti podatke iz njega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17321"/>
          <a:stretch/>
        </p:blipFill>
        <p:spPr>
          <a:xfrm>
            <a:off x="6566263" y="2116182"/>
            <a:ext cx="4114209" cy="3507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2087811"/>
            <a:ext cx="5267706" cy="35357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48" y="2154989"/>
            <a:ext cx="3429762" cy="34297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2216564"/>
            <a:ext cx="5613644" cy="33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APLIKACIJA </a:t>
            </a:r>
            <a:r>
              <a:rPr lang="hr-HR" dirty="0" err="1"/>
              <a:t>mNurse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732449"/>
            <a:ext cx="5651597" cy="4058751"/>
          </a:xfrm>
        </p:spPr>
        <p:txBody>
          <a:bodyPr/>
          <a:lstStyle/>
          <a:p>
            <a:r>
              <a:rPr lang="hr-HR" dirty="0"/>
              <a:t>Ulazak u aplikaciju putem prijave – korisničko ime i lozinka</a:t>
            </a:r>
          </a:p>
          <a:p>
            <a:r>
              <a:rPr lang="hr-HR" dirty="0"/>
              <a:t>Omogućeno je tri skupine funkcija: </a:t>
            </a:r>
          </a:p>
          <a:p>
            <a:pPr lvl="1"/>
            <a:r>
              <a:rPr lang="hr-HR" dirty="0"/>
              <a:t>Pregled i obrada podataka o odabranom odjelu</a:t>
            </a:r>
          </a:p>
          <a:p>
            <a:pPr lvl="1"/>
            <a:r>
              <a:rPr lang="hr-HR" dirty="0"/>
              <a:t>Pregled i obrada podataka s radne liste o svim bolesnicima na odabranom odjelu</a:t>
            </a:r>
          </a:p>
          <a:p>
            <a:pPr lvl="1"/>
            <a:r>
              <a:rPr lang="hr-HR" dirty="0"/>
              <a:t>Očitavanje crtičnog koda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2295382"/>
            <a:ext cx="5212330" cy="34130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/>
          <a:stretch/>
        </p:blipFill>
        <p:spPr>
          <a:xfrm>
            <a:off x="6481624" y="2487287"/>
            <a:ext cx="5379866" cy="30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APLIKACIJA </a:t>
            </a:r>
            <a:r>
              <a:rPr lang="hr-HR" dirty="0" err="1"/>
              <a:t>mNurse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7995" y="1947757"/>
            <a:ext cx="6492845" cy="4058751"/>
          </a:xfrm>
        </p:spPr>
        <p:txBody>
          <a:bodyPr/>
          <a:lstStyle/>
          <a:p>
            <a:r>
              <a:rPr lang="hr-HR" dirty="0"/>
              <a:t>Mogućnosti aplikacije:</a:t>
            </a:r>
          </a:p>
          <a:p>
            <a:pPr lvl="1"/>
            <a:r>
              <a:rPr lang="hr-HR" dirty="0"/>
              <a:t>Pregled svih bolesnika odjela</a:t>
            </a:r>
          </a:p>
          <a:p>
            <a:pPr lvl="1"/>
            <a:r>
              <a:rPr lang="hr-HR" dirty="0"/>
              <a:t>Pregled općih podataka, vitalnih znakova i tekućina svakog bolesnika</a:t>
            </a:r>
          </a:p>
          <a:p>
            <a:pPr lvl="1"/>
            <a:r>
              <a:rPr lang="hr-HR" dirty="0"/>
              <a:t>Pregled provođenja ordinirane terapije za jednog ili svakog bolesnika</a:t>
            </a:r>
          </a:p>
          <a:p>
            <a:pPr lvl="1"/>
            <a:r>
              <a:rPr lang="hr-HR" dirty="0"/>
              <a:t>Pregled propisanih intervencija iz plana zdravstvene njege za bolesnika pojedinačno ili za sve bolesnike odjednom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1808650"/>
            <a:ext cx="5173440" cy="41064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47" y="2202773"/>
            <a:ext cx="4904217" cy="33181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47" y="2019893"/>
            <a:ext cx="4783938" cy="39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8824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Škriljevac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Škriljevac</Template>
  <TotalTime>231</TotalTime>
  <Words>261</Words>
  <Application>Microsoft Office PowerPoint</Application>
  <PresentationFormat>Široki zaslon</PresentationFormat>
  <Paragraphs>39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Calisto MT</vt:lpstr>
      <vt:lpstr>Times New Roman</vt:lpstr>
      <vt:lpstr>Wingdings 2</vt:lpstr>
      <vt:lpstr>Škriljevac</vt:lpstr>
      <vt:lpstr>INFORMATIZACIJA SESTRINSTVA U BOLNICI</vt:lpstr>
      <vt:lpstr>ISHODI</vt:lpstr>
      <vt:lpstr>BOLNIČKI INFORMATIZACIJSKI SUSTAV (BIS)</vt:lpstr>
      <vt:lpstr>INFORMATIZACIJA SESTRINSTVA U BOLNICI</vt:lpstr>
      <vt:lpstr>INFORMATIZACIJA SESTRINSTVA U BOLNICI</vt:lpstr>
      <vt:lpstr>APLIKACIJA mNurse</vt:lpstr>
      <vt:lpstr>APLIKACIJA mNurse</vt:lpstr>
      <vt:lpstr>APLIKACIJA mNurse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INFORMATIZACIJA SESTRINSTVA U BOLNICI</dc:title>
  <dc:creator>korisnik</dc:creator>
  <cp:lastModifiedBy>Ivana Horvat</cp:lastModifiedBy>
  <cp:revision>13</cp:revision>
  <dcterms:created xsi:type="dcterms:W3CDTF">2022-12-01T16:11:14Z</dcterms:created>
  <dcterms:modified xsi:type="dcterms:W3CDTF">2024-06-30T09:13:40Z</dcterms:modified>
</cp:coreProperties>
</file>