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Horvat" userId="c4236e91-14fd-43a4-ad2b-cc2a21444bf6" providerId="ADAL" clId="{6F535CFB-B9E6-41B5-A8BC-895A1F0F6642}"/>
    <pc:docChg chg="undo custSel addSld modSld">
      <pc:chgData name="Ivana Horvat" userId="c4236e91-14fd-43a4-ad2b-cc2a21444bf6" providerId="ADAL" clId="{6F535CFB-B9E6-41B5-A8BC-895A1F0F6642}" dt="2024-06-30T09:18:05.192" v="387" actId="26606"/>
      <pc:docMkLst>
        <pc:docMk/>
      </pc:docMkLst>
      <pc:sldChg chg="addSp modSp mod setBg">
        <pc:chgData name="Ivana Horvat" userId="c4236e91-14fd-43a4-ad2b-cc2a21444bf6" providerId="ADAL" clId="{6F535CFB-B9E6-41B5-A8BC-895A1F0F6642}" dt="2024-06-30T09:17:08.160" v="372" actId="26606"/>
        <pc:sldMkLst>
          <pc:docMk/>
          <pc:sldMk cId="3456336325" sldId="256"/>
        </pc:sldMkLst>
        <pc:spChg chg="mod">
          <ac:chgData name="Ivana Horvat" userId="c4236e91-14fd-43a4-ad2b-cc2a21444bf6" providerId="ADAL" clId="{6F535CFB-B9E6-41B5-A8BC-895A1F0F6642}" dt="2024-06-30T09:17:08.160" v="372" actId="26606"/>
          <ac:spMkLst>
            <pc:docMk/>
            <pc:sldMk cId="3456336325" sldId="256"/>
            <ac:spMk id="2" creationId="{A38D49EF-C61E-1D66-DFB0-A5FD1B2F2396}"/>
          </ac:spMkLst>
        </pc:spChg>
        <pc:spChg chg="mod">
          <ac:chgData name="Ivana Horvat" userId="c4236e91-14fd-43a4-ad2b-cc2a21444bf6" providerId="ADAL" clId="{6F535CFB-B9E6-41B5-A8BC-895A1F0F6642}" dt="2024-06-30T09:17:08.160" v="372" actId="26606"/>
          <ac:spMkLst>
            <pc:docMk/>
            <pc:sldMk cId="3456336325" sldId="256"/>
            <ac:spMk id="3" creationId="{FD766C06-E5BB-0F3B-2C56-B358A00757C7}"/>
          </ac:spMkLst>
        </pc:spChg>
        <pc:spChg chg="add">
          <ac:chgData name="Ivana Horvat" userId="c4236e91-14fd-43a4-ad2b-cc2a21444bf6" providerId="ADAL" clId="{6F535CFB-B9E6-41B5-A8BC-895A1F0F6642}" dt="2024-06-30T09:17:08.160" v="372" actId="26606"/>
          <ac:spMkLst>
            <pc:docMk/>
            <pc:sldMk cId="3456336325" sldId="256"/>
            <ac:spMk id="10" creationId="{47942995-B07F-4636-9A06-C6A104B260A8}"/>
          </ac:spMkLst>
        </pc:spChg>
        <pc:spChg chg="add">
          <ac:chgData name="Ivana Horvat" userId="c4236e91-14fd-43a4-ad2b-cc2a21444bf6" providerId="ADAL" clId="{6F535CFB-B9E6-41B5-A8BC-895A1F0F6642}" dt="2024-06-30T09:17:08.160" v="372" actId="26606"/>
          <ac:spMkLst>
            <pc:docMk/>
            <pc:sldMk cId="3456336325" sldId="256"/>
            <ac:spMk id="17" creationId="{B81933D1-5615-42C7-9C0B-4EB7105CCE2D}"/>
          </ac:spMkLst>
        </pc:spChg>
        <pc:spChg chg="add">
          <ac:chgData name="Ivana Horvat" userId="c4236e91-14fd-43a4-ad2b-cc2a21444bf6" providerId="ADAL" clId="{6F535CFB-B9E6-41B5-A8BC-895A1F0F6642}" dt="2024-06-30T09:17:08.160" v="372" actId="26606"/>
          <ac:spMkLst>
            <pc:docMk/>
            <pc:sldMk cId="3456336325" sldId="256"/>
            <ac:spMk id="19" creationId="{19C9EAEA-39D0-4B0E-A0EB-51E7B26740B1}"/>
          </ac:spMkLst>
        </pc:spChg>
        <pc:grpChg chg="add">
          <ac:chgData name="Ivana Horvat" userId="c4236e91-14fd-43a4-ad2b-cc2a21444bf6" providerId="ADAL" clId="{6F535CFB-B9E6-41B5-A8BC-895A1F0F6642}" dt="2024-06-30T09:17:08.160" v="372" actId="26606"/>
          <ac:grpSpMkLst>
            <pc:docMk/>
            <pc:sldMk cId="3456336325" sldId="256"/>
            <ac:grpSpMk id="12" creationId="{032D8612-31EB-44CF-A1D0-14FD4C705424}"/>
          </ac:grpSpMkLst>
        </pc:grpChg>
        <pc:picChg chg="add">
          <ac:chgData name="Ivana Horvat" userId="c4236e91-14fd-43a4-ad2b-cc2a21444bf6" providerId="ADAL" clId="{6F535CFB-B9E6-41B5-A8BC-895A1F0F6642}" dt="2024-06-30T09:17:08.160" v="372" actId="26606"/>
          <ac:picMkLst>
            <pc:docMk/>
            <pc:sldMk cId="3456336325" sldId="256"/>
            <ac:picMk id="7" creationId="{7DE3BD09-887F-E397-E33B-D63BA66D83F1}"/>
          </ac:picMkLst>
        </pc:picChg>
      </pc:sldChg>
      <pc:sldChg chg="addSp delSp modSp mod setBg">
        <pc:chgData name="Ivana Horvat" userId="c4236e91-14fd-43a4-ad2b-cc2a21444bf6" providerId="ADAL" clId="{6F535CFB-B9E6-41B5-A8BC-895A1F0F6642}" dt="2024-06-30T09:17:21.126" v="374" actId="26606"/>
        <pc:sldMkLst>
          <pc:docMk/>
          <pc:sldMk cId="2623826285" sldId="257"/>
        </pc:sldMkLst>
        <pc:spChg chg="mod">
          <ac:chgData name="Ivana Horvat" userId="c4236e91-14fd-43a4-ad2b-cc2a21444bf6" providerId="ADAL" clId="{6F535CFB-B9E6-41B5-A8BC-895A1F0F6642}" dt="2024-06-30T09:17:21.126" v="374" actId="26606"/>
          <ac:spMkLst>
            <pc:docMk/>
            <pc:sldMk cId="2623826285" sldId="257"/>
            <ac:spMk id="2" creationId="{2D8DA50E-CC0E-4FF9-1C0E-C5059AECC254}"/>
          </ac:spMkLst>
        </pc:spChg>
        <pc:spChg chg="del mod">
          <ac:chgData name="Ivana Horvat" userId="c4236e91-14fd-43a4-ad2b-cc2a21444bf6" providerId="ADAL" clId="{6F535CFB-B9E6-41B5-A8BC-895A1F0F6642}" dt="2024-06-30T09:17:21.126" v="374" actId="26606"/>
          <ac:spMkLst>
            <pc:docMk/>
            <pc:sldMk cId="2623826285" sldId="257"/>
            <ac:spMk id="3" creationId="{5F9CB5F4-1DED-AA20-F699-8F4AC43D2993}"/>
          </ac:spMkLst>
        </pc:spChg>
        <pc:spChg chg="add">
          <ac:chgData name="Ivana Horvat" userId="c4236e91-14fd-43a4-ad2b-cc2a21444bf6" providerId="ADAL" clId="{6F535CFB-B9E6-41B5-A8BC-895A1F0F6642}" dt="2024-06-30T09:17:21.126" v="374" actId="26606"/>
          <ac:spMkLst>
            <pc:docMk/>
            <pc:sldMk cId="2623826285" sldId="257"/>
            <ac:spMk id="9" creationId="{56E9B3E6-E277-4D68-BA48-9CB43FFBD6E2}"/>
          </ac:spMkLst>
        </pc:spChg>
        <pc:spChg chg="add">
          <ac:chgData name="Ivana Horvat" userId="c4236e91-14fd-43a4-ad2b-cc2a21444bf6" providerId="ADAL" clId="{6F535CFB-B9E6-41B5-A8BC-895A1F0F6642}" dt="2024-06-30T09:17:21.126" v="374" actId="26606"/>
          <ac:spMkLst>
            <pc:docMk/>
            <pc:sldMk cId="2623826285" sldId="257"/>
            <ac:spMk id="16" creationId="{D5B0017B-2ECA-49AF-B397-DC140825DF8D}"/>
          </ac:spMkLst>
        </pc:spChg>
        <pc:grpChg chg="add">
          <ac:chgData name="Ivana Horvat" userId="c4236e91-14fd-43a4-ad2b-cc2a21444bf6" providerId="ADAL" clId="{6F535CFB-B9E6-41B5-A8BC-895A1F0F6642}" dt="2024-06-30T09:17:21.126" v="374" actId="26606"/>
          <ac:grpSpMkLst>
            <pc:docMk/>
            <pc:sldMk cId="2623826285" sldId="257"/>
            <ac:grpSpMk id="11" creationId="{AE1C45F0-260A-458C-96ED-C1F6D2151219}"/>
          </ac:grpSpMkLst>
        </pc:grpChg>
        <pc:graphicFrameChg chg="add">
          <ac:chgData name="Ivana Horvat" userId="c4236e91-14fd-43a4-ad2b-cc2a21444bf6" providerId="ADAL" clId="{6F535CFB-B9E6-41B5-A8BC-895A1F0F6642}" dt="2024-06-30T09:17:21.126" v="374" actId="26606"/>
          <ac:graphicFrameMkLst>
            <pc:docMk/>
            <pc:sldMk cId="2623826285" sldId="257"/>
            <ac:graphicFrameMk id="5" creationId="{71638997-1815-1C93-DC86-2304D1C8EF6E}"/>
          </ac:graphicFrameMkLst>
        </pc:graphicFrameChg>
        <pc:cxnChg chg="add">
          <ac:chgData name="Ivana Horvat" userId="c4236e91-14fd-43a4-ad2b-cc2a21444bf6" providerId="ADAL" clId="{6F535CFB-B9E6-41B5-A8BC-895A1F0F6642}" dt="2024-06-30T09:17:21.126" v="374" actId="26606"/>
          <ac:cxnSpMkLst>
            <pc:docMk/>
            <pc:sldMk cId="2623826285" sldId="257"/>
            <ac:cxnSpMk id="18" creationId="{6CF1BAF6-AD41-4082-B212-8A1F9A2E8779}"/>
          </ac:cxnSpMkLst>
        </pc:cxnChg>
      </pc:sldChg>
      <pc:sldChg chg="addSp delSp modSp mod">
        <pc:chgData name="Ivana Horvat" userId="c4236e91-14fd-43a4-ad2b-cc2a21444bf6" providerId="ADAL" clId="{6F535CFB-B9E6-41B5-A8BC-895A1F0F6642}" dt="2024-06-30T09:17:26.228" v="375" actId="26606"/>
        <pc:sldMkLst>
          <pc:docMk/>
          <pc:sldMk cId="1820734360" sldId="258"/>
        </pc:sldMkLst>
        <pc:spChg chg="del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10" creationId="{AB8C311F-7253-4AED-9701-7FC0708C41C7}"/>
          </ac:spMkLst>
        </pc:spChg>
        <pc:spChg chg="del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12" creationId="{E2384209-CB15-4CDF-9D31-C44FD9A3F20D}"/>
          </ac:spMkLst>
        </pc:spChg>
        <pc:spChg chg="del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14" creationId="{2633B3B5-CC90-43F0-8714-D31D1F3F0209}"/>
          </ac:spMkLst>
        </pc:spChg>
        <pc:spChg chg="del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16" creationId="{A8D57A06-A426-446D-B02C-A2DC6B62E45E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21" creationId="{F3060C83-F051-4F0E-ABAD-AA0DFC48B218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23" creationId="{83C98ABE-055B-441F-B07E-44F97F083C39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25" creationId="{29FDB030-9B49-4CED-8CCD-4D99382388AC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27" creationId="{3783CA14-24A1-485C-8B30-D6A5D87987AD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29" creationId="{9A97C86A-04D6-40F7-AE84-31AB43E6A846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31" creationId="{FF9F2414-84E8-453E-B1F3-389FDE8192D9}"/>
          </ac:spMkLst>
        </pc:spChg>
        <pc:spChg chg="add">
          <ac:chgData name="Ivana Horvat" userId="c4236e91-14fd-43a4-ad2b-cc2a21444bf6" providerId="ADAL" clId="{6F535CFB-B9E6-41B5-A8BC-895A1F0F6642}" dt="2024-06-30T09:17:26.228" v="375" actId="26606"/>
          <ac:spMkLst>
            <pc:docMk/>
            <pc:sldMk cId="1820734360" sldId="258"/>
            <ac:spMk id="33" creationId="{3ECA69A1-7536-43AC-85EF-C7106179F5ED}"/>
          </ac:spMkLst>
        </pc:spChg>
        <pc:picChg chg="mod">
          <ac:chgData name="Ivana Horvat" userId="c4236e91-14fd-43a4-ad2b-cc2a21444bf6" providerId="ADAL" clId="{6F535CFB-B9E6-41B5-A8BC-895A1F0F6642}" dt="2024-06-30T09:17:26.228" v="375" actId="26606"/>
          <ac:picMkLst>
            <pc:docMk/>
            <pc:sldMk cId="1820734360" sldId="258"/>
            <ac:picMk id="5" creationId="{9C6B5F88-3731-3064-0340-9C23AF037475}"/>
          </ac:picMkLst>
        </pc:picChg>
      </pc:sldChg>
      <pc:sldChg chg="addSp delSp modSp mod">
        <pc:chgData name="Ivana Horvat" userId="c4236e91-14fd-43a4-ad2b-cc2a21444bf6" providerId="ADAL" clId="{6F535CFB-B9E6-41B5-A8BC-895A1F0F6642}" dt="2024-06-30T09:17:31.177" v="376" actId="26606"/>
        <pc:sldMkLst>
          <pc:docMk/>
          <pc:sldMk cId="4262710465" sldId="259"/>
        </pc:sldMkLst>
        <pc:spChg chg="del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10" creationId="{AB8C311F-7253-4AED-9701-7FC0708C41C7}"/>
          </ac:spMkLst>
        </pc:spChg>
        <pc:spChg chg="del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12" creationId="{E2384209-CB15-4CDF-9D31-C44FD9A3F20D}"/>
          </ac:spMkLst>
        </pc:spChg>
        <pc:spChg chg="del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14" creationId="{2633B3B5-CC90-43F0-8714-D31D1F3F0209}"/>
          </ac:spMkLst>
        </pc:spChg>
        <pc:spChg chg="del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16" creationId="{A8D57A06-A426-446D-B02C-A2DC6B62E45E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21" creationId="{F3060C83-F051-4F0E-ABAD-AA0DFC48B218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23" creationId="{83C98ABE-055B-441F-B07E-44F97F083C39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25" creationId="{29FDB030-9B49-4CED-8CCD-4D99382388AC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27" creationId="{3783CA14-24A1-485C-8B30-D6A5D87987AD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29" creationId="{9A97C86A-04D6-40F7-AE84-31AB43E6A846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31" creationId="{FF9F2414-84E8-453E-B1F3-389FDE8192D9}"/>
          </ac:spMkLst>
        </pc:spChg>
        <pc:spChg chg="add">
          <ac:chgData name="Ivana Horvat" userId="c4236e91-14fd-43a4-ad2b-cc2a21444bf6" providerId="ADAL" clId="{6F535CFB-B9E6-41B5-A8BC-895A1F0F6642}" dt="2024-06-30T09:17:31.177" v="376" actId="26606"/>
          <ac:spMkLst>
            <pc:docMk/>
            <pc:sldMk cId="4262710465" sldId="259"/>
            <ac:spMk id="33" creationId="{3ECA69A1-7536-43AC-85EF-C7106179F5ED}"/>
          </ac:spMkLst>
        </pc:spChg>
        <pc:picChg chg="mod">
          <ac:chgData name="Ivana Horvat" userId="c4236e91-14fd-43a4-ad2b-cc2a21444bf6" providerId="ADAL" clId="{6F535CFB-B9E6-41B5-A8BC-895A1F0F6642}" dt="2024-06-30T09:17:31.177" v="376" actId="26606"/>
          <ac:picMkLst>
            <pc:docMk/>
            <pc:sldMk cId="4262710465" sldId="259"/>
            <ac:picMk id="5" creationId="{EA576E88-4DA6-3193-4C0B-AA3F0C04F467}"/>
          </ac:picMkLst>
        </pc:picChg>
      </pc:sldChg>
      <pc:sldChg chg="addSp delSp modSp mod">
        <pc:chgData name="Ivana Horvat" userId="c4236e91-14fd-43a4-ad2b-cc2a21444bf6" providerId="ADAL" clId="{6F535CFB-B9E6-41B5-A8BC-895A1F0F6642}" dt="2024-06-30T09:17:34.375" v="377" actId="26606"/>
        <pc:sldMkLst>
          <pc:docMk/>
          <pc:sldMk cId="4138313731" sldId="260"/>
        </pc:sldMkLst>
        <pc:spChg chg="del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10" creationId="{AB8C311F-7253-4AED-9701-7FC0708C41C7}"/>
          </ac:spMkLst>
        </pc:spChg>
        <pc:spChg chg="del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12" creationId="{E2384209-CB15-4CDF-9D31-C44FD9A3F20D}"/>
          </ac:spMkLst>
        </pc:spChg>
        <pc:spChg chg="del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14" creationId="{2633B3B5-CC90-43F0-8714-D31D1F3F0209}"/>
          </ac:spMkLst>
        </pc:spChg>
        <pc:spChg chg="del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16" creationId="{A8D57A06-A426-446D-B02C-A2DC6B62E45E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21" creationId="{F3060C83-F051-4F0E-ABAD-AA0DFC48B218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23" creationId="{83C98ABE-055B-441F-B07E-44F97F083C39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25" creationId="{29FDB030-9B49-4CED-8CCD-4D99382388AC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27" creationId="{3783CA14-24A1-485C-8B30-D6A5D87987AD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29" creationId="{9A97C86A-04D6-40F7-AE84-31AB43E6A846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31" creationId="{FF9F2414-84E8-453E-B1F3-389FDE8192D9}"/>
          </ac:spMkLst>
        </pc:spChg>
        <pc:spChg chg="add">
          <ac:chgData name="Ivana Horvat" userId="c4236e91-14fd-43a4-ad2b-cc2a21444bf6" providerId="ADAL" clId="{6F535CFB-B9E6-41B5-A8BC-895A1F0F6642}" dt="2024-06-30T09:17:34.375" v="377" actId="26606"/>
          <ac:spMkLst>
            <pc:docMk/>
            <pc:sldMk cId="4138313731" sldId="260"/>
            <ac:spMk id="33" creationId="{3ECA69A1-7536-43AC-85EF-C7106179F5ED}"/>
          </ac:spMkLst>
        </pc:spChg>
        <pc:picChg chg="mod">
          <ac:chgData name="Ivana Horvat" userId="c4236e91-14fd-43a4-ad2b-cc2a21444bf6" providerId="ADAL" clId="{6F535CFB-B9E6-41B5-A8BC-895A1F0F6642}" dt="2024-06-30T09:17:34.375" v="377" actId="26606"/>
          <ac:picMkLst>
            <pc:docMk/>
            <pc:sldMk cId="4138313731" sldId="260"/>
            <ac:picMk id="5" creationId="{50D30483-F561-AE7D-450D-584FD9794816}"/>
          </ac:picMkLst>
        </pc:picChg>
      </pc:sldChg>
      <pc:sldChg chg="addSp delSp modSp mod setBg">
        <pc:chgData name="Ivana Horvat" userId="c4236e91-14fd-43a4-ad2b-cc2a21444bf6" providerId="ADAL" clId="{6F535CFB-B9E6-41B5-A8BC-895A1F0F6642}" dt="2024-06-30T09:17:39.932" v="380" actId="26606"/>
        <pc:sldMkLst>
          <pc:docMk/>
          <pc:sldMk cId="2541038360" sldId="261"/>
        </pc:sldMkLst>
        <pc:spChg chg="mo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2" creationId="{568DF3BB-C513-F9D9-FA7D-959428AC8E96}"/>
          </ac:spMkLst>
        </pc:spChg>
        <pc:spChg chg="del mo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3" creationId="{87B1DE66-6694-3457-2E91-3C05326264B7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1" creationId="{256B2C21-A230-48C0-8DF1-C46611373C44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2" creationId="{BACC6370-2D7E-4714-9D71-7542949D7D5D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3" creationId="{3847E18C-932D-4C95-AABA-FEC7C9499AD7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5" creationId="{3150CB11-0C61-439E-910F-5787759E72A0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7" creationId="{43F8A58B-5155-44CE-A5FF-7647B47D0A7A}"/>
          </ac:spMkLst>
        </pc:spChg>
        <pc:spChg chg="add">
          <ac:chgData name="Ivana Horvat" userId="c4236e91-14fd-43a4-ad2b-cc2a21444bf6" providerId="ADAL" clId="{6F535CFB-B9E6-41B5-A8BC-895A1F0F6642}" dt="2024-06-30T09:17:39.932" v="380" actId="26606"/>
          <ac:spMkLst>
            <pc:docMk/>
            <pc:sldMk cId="2541038360" sldId="261"/>
            <ac:spMk id="19" creationId="{443F2ACA-E6D6-4028-82DD-F03C262D5DE6}"/>
          </ac:spMkLst>
        </pc:spChg>
        <pc:graphicFrameChg chg="add">
          <ac:chgData name="Ivana Horvat" userId="c4236e91-14fd-43a4-ad2b-cc2a21444bf6" providerId="ADAL" clId="{6F535CFB-B9E6-41B5-A8BC-895A1F0F6642}" dt="2024-06-30T09:17:39.932" v="380" actId="26606"/>
          <ac:graphicFrameMkLst>
            <pc:docMk/>
            <pc:sldMk cId="2541038360" sldId="261"/>
            <ac:graphicFrameMk id="14" creationId="{66DCFB3F-121E-2356-0987-34F53685C0D6}"/>
          </ac:graphicFrameMkLst>
        </pc:graphicFrameChg>
        <pc:picChg chg="add del">
          <ac:chgData name="Ivana Horvat" userId="c4236e91-14fd-43a4-ad2b-cc2a21444bf6" providerId="ADAL" clId="{6F535CFB-B9E6-41B5-A8BC-895A1F0F6642}" dt="2024-06-30T09:17:39.910" v="379" actId="26606"/>
          <ac:picMkLst>
            <pc:docMk/>
            <pc:sldMk cId="2541038360" sldId="261"/>
            <ac:picMk id="5" creationId="{2481820C-13A9-9856-7026-E223068AA3C9}"/>
          </ac:picMkLst>
        </pc:picChg>
        <pc:cxnChg chg="add del">
          <ac:chgData name="Ivana Horvat" userId="c4236e91-14fd-43a4-ad2b-cc2a21444bf6" providerId="ADAL" clId="{6F535CFB-B9E6-41B5-A8BC-895A1F0F6642}" dt="2024-06-30T09:17:39.910" v="379" actId="26606"/>
          <ac:cxnSpMkLst>
            <pc:docMk/>
            <pc:sldMk cId="2541038360" sldId="261"/>
            <ac:cxnSpMk id="9" creationId="{1503BFE4-729B-D9D0-C17B-501E6AF1127A}"/>
          </ac:cxnSpMkLst>
        </pc:cxnChg>
      </pc:sldChg>
      <pc:sldChg chg="addSp delSp modSp mod setBg">
        <pc:chgData name="Ivana Horvat" userId="c4236e91-14fd-43a4-ad2b-cc2a21444bf6" providerId="ADAL" clId="{6F535CFB-B9E6-41B5-A8BC-895A1F0F6642}" dt="2024-06-30T09:17:47.981" v="381" actId="26606"/>
        <pc:sldMkLst>
          <pc:docMk/>
          <pc:sldMk cId="3446298024" sldId="262"/>
        </pc:sldMkLst>
        <pc:spChg chg="mo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2" creationId="{650FAAAA-6FB8-A0C5-65E8-385BAF993799}"/>
          </ac:spMkLst>
        </pc:spChg>
        <pc:spChg chg="del mo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3" creationId="{31A2A579-2EA0-5845-EB5D-52C47E8DDBF0}"/>
          </ac:spMkLst>
        </pc:spChg>
        <pc:spChg chg="ad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9" creationId="{BACC6370-2D7E-4714-9D71-7542949D7D5D}"/>
          </ac:spMkLst>
        </pc:spChg>
        <pc:spChg chg="ad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11" creationId="{F68B3F68-107C-434F-AA38-110D5EA91B85}"/>
          </ac:spMkLst>
        </pc:spChg>
        <pc:spChg chg="ad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13" creationId="{AAD0DBB9-1A4B-4391-81D4-CB19F9AB918A}"/>
          </ac:spMkLst>
        </pc:spChg>
        <pc:spChg chg="add">
          <ac:chgData name="Ivana Horvat" userId="c4236e91-14fd-43a4-ad2b-cc2a21444bf6" providerId="ADAL" clId="{6F535CFB-B9E6-41B5-A8BC-895A1F0F6642}" dt="2024-06-30T09:17:47.981" v="381" actId="26606"/>
          <ac:spMkLst>
            <pc:docMk/>
            <pc:sldMk cId="3446298024" sldId="262"/>
            <ac:spMk id="15" creationId="{063BBA22-50EA-4C4D-BE05-F1CE4E63AA56}"/>
          </ac:spMkLst>
        </pc:spChg>
        <pc:graphicFrameChg chg="add">
          <ac:chgData name="Ivana Horvat" userId="c4236e91-14fd-43a4-ad2b-cc2a21444bf6" providerId="ADAL" clId="{6F535CFB-B9E6-41B5-A8BC-895A1F0F6642}" dt="2024-06-30T09:17:47.981" v="381" actId="26606"/>
          <ac:graphicFrameMkLst>
            <pc:docMk/>
            <pc:sldMk cId="3446298024" sldId="262"/>
            <ac:graphicFrameMk id="5" creationId="{C19406F5-B8E3-3C6E-8D0F-FC18C4FFF21D}"/>
          </ac:graphicFrameMkLst>
        </pc:graphicFrameChg>
      </pc:sldChg>
      <pc:sldChg chg="addSp delSp modSp mod setBg">
        <pc:chgData name="Ivana Horvat" userId="c4236e91-14fd-43a4-ad2b-cc2a21444bf6" providerId="ADAL" clId="{6F535CFB-B9E6-41B5-A8BC-895A1F0F6642}" dt="2024-06-30T09:17:55.674" v="386" actId="26606"/>
        <pc:sldMkLst>
          <pc:docMk/>
          <pc:sldMk cId="1623948299" sldId="263"/>
        </pc:sldMkLst>
        <pc:spChg chg="mo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2" creationId="{C9C3B065-F28A-3EA2-F118-3C24FCDEF017}"/>
          </ac:spMkLst>
        </pc:spChg>
        <pc:spChg chg="add del mo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3" creationId="{9005E912-0A77-0DF7-BCDD-0BF4329841E5}"/>
          </ac:spMkLst>
        </pc:spChg>
        <pc:spChg chg="add del">
          <ac:chgData name="Ivana Horvat" userId="c4236e91-14fd-43a4-ad2b-cc2a21444bf6" providerId="ADAL" clId="{6F535CFB-B9E6-41B5-A8BC-895A1F0F6642}" dt="2024-06-30T09:17:52.857" v="383" actId="26606"/>
          <ac:spMkLst>
            <pc:docMk/>
            <pc:sldMk cId="1623948299" sldId="263"/>
            <ac:spMk id="9" creationId="{BACC6370-2D7E-4714-9D71-7542949D7D5D}"/>
          </ac:spMkLst>
        </pc:spChg>
        <pc:spChg chg="add del">
          <ac:chgData name="Ivana Horvat" userId="c4236e91-14fd-43a4-ad2b-cc2a21444bf6" providerId="ADAL" clId="{6F535CFB-B9E6-41B5-A8BC-895A1F0F6642}" dt="2024-06-30T09:17:52.857" v="383" actId="26606"/>
          <ac:spMkLst>
            <pc:docMk/>
            <pc:sldMk cId="1623948299" sldId="263"/>
            <ac:spMk id="11" creationId="{F68B3F68-107C-434F-AA38-110D5EA91B85}"/>
          </ac:spMkLst>
        </pc:spChg>
        <pc:spChg chg="add del">
          <ac:chgData name="Ivana Horvat" userId="c4236e91-14fd-43a4-ad2b-cc2a21444bf6" providerId="ADAL" clId="{6F535CFB-B9E6-41B5-A8BC-895A1F0F6642}" dt="2024-06-30T09:17:52.857" v="383" actId="26606"/>
          <ac:spMkLst>
            <pc:docMk/>
            <pc:sldMk cId="1623948299" sldId="263"/>
            <ac:spMk id="13" creationId="{AAD0DBB9-1A4B-4391-81D4-CB19F9AB918A}"/>
          </ac:spMkLst>
        </pc:spChg>
        <pc:spChg chg="add del">
          <ac:chgData name="Ivana Horvat" userId="c4236e91-14fd-43a4-ad2b-cc2a21444bf6" providerId="ADAL" clId="{6F535CFB-B9E6-41B5-A8BC-895A1F0F6642}" dt="2024-06-30T09:17:52.857" v="383" actId="26606"/>
          <ac:spMkLst>
            <pc:docMk/>
            <pc:sldMk cId="1623948299" sldId="263"/>
            <ac:spMk id="15" creationId="{063BBA22-50EA-4C4D-BE05-F1CE4E63AA56}"/>
          </ac:spMkLst>
        </pc:spChg>
        <pc:spChg chg="add del">
          <ac:chgData name="Ivana Horvat" userId="c4236e91-14fd-43a4-ad2b-cc2a21444bf6" providerId="ADAL" clId="{6F535CFB-B9E6-41B5-A8BC-895A1F0F6642}" dt="2024-06-30T09:17:55.658" v="385" actId="26606"/>
          <ac:spMkLst>
            <pc:docMk/>
            <pc:sldMk cId="1623948299" sldId="263"/>
            <ac:spMk id="17" creationId="{BACC6370-2D7E-4714-9D71-7542949D7D5D}"/>
          </ac:spMkLst>
        </pc:spChg>
        <pc:spChg chg="add del">
          <ac:chgData name="Ivana Horvat" userId="c4236e91-14fd-43a4-ad2b-cc2a21444bf6" providerId="ADAL" clId="{6F535CFB-B9E6-41B5-A8BC-895A1F0F6642}" dt="2024-06-30T09:17:55.658" v="385" actId="26606"/>
          <ac:spMkLst>
            <pc:docMk/>
            <pc:sldMk cId="1623948299" sldId="263"/>
            <ac:spMk id="18" creationId="{F68B3F68-107C-434F-AA38-110D5EA91B85}"/>
          </ac:spMkLst>
        </pc:spChg>
        <pc:spChg chg="add del">
          <ac:chgData name="Ivana Horvat" userId="c4236e91-14fd-43a4-ad2b-cc2a21444bf6" providerId="ADAL" clId="{6F535CFB-B9E6-41B5-A8BC-895A1F0F6642}" dt="2024-06-30T09:17:55.658" v="385" actId="26606"/>
          <ac:spMkLst>
            <pc:docMk/>
            <pc:sldMk cId="1623948299" sldId="263"/>
            <ac:spMk id="19" creationId="{AAD0DBB9-1A4B-4391-81D4-CB19F9AB918A}"/>
          </ac:spMkLst>
        </pc:spChg>
        <pc:spChg chg="add del">
          <ac:chgData name="Ivana Horvat" userId="c4236e91-14fd-43a4-ad2b-cc2a21444bf6" providerId="ADAL" clId="{6F535CFB-B9E6-41B5-A8BC-895A1F0F6642}" dt="2024-06-30T09:17:55.658" v="385" actId="26606"/>
          <ac:spMkLst>
            <pc:docMk/>
            <pc:sldMk cId="1623948299" sldId="263"/>
            <ac:spMk id="20" creationId="{063BBA22-50EA-4C4D-BE05-F1CE4E63AA56}"/>
          </ac:spMkLst>
        </pc:spChg>
        <pc:spChg chg="ad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23" creationId="{BACC6370-2D7E-4714-9D71-7542949D7D5D}"/>
          </ac:spMkLst>
        </pc:spChg>
        <pc:spChg chg="ad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24" creationId="{F68B3F68-107C-434F-AA38-110D5EA91B85}"/>
          </ac:spMkLst>
        </pc:spChg>
        <pc:spChg chg="ad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25" creationId="{AAD0DBB9-1A4B-4391-81D4-CB19F9AB918A}"/>
          </ac:spMkLst>
        </pc:spChg>
        <pc:spChg chg="add">
          <ac:chgData name="Ivana Horvat" userId="c4236e91-14fd-43a4-ad2b-cc2a21444bf6" providerId="ADAL" clId="{6F535CFB-B9E6-41B5-A8BC-895A1F0F6642}" dt="2024-06-30T09:17:55.674" v="386" actId="26606"/>
          <ac:spMkLst>
            <pc:docMk/>
            <pc:sldMk cId="1623948299" sldId="263"/>
            <ac:spMk id="26" creationId="{063BBA22-50EA-4C4D-BE05-F1CE4E63AA56}"/>
          </ac:spMkLst>
        </pc:spChg>
        <pc:graphicFrameChg chg="add del">
          <ac:chgData name="Ivana Horvat" userId="c4236e91-14fd-43a4-ad2b-cc2a21444bf6" providerId="ADAL" clId="{6F535CFB-B9E6-41B5-A8BC-895A1F0F6642}" dt="2024-06-30T09:17:52.857" v="383" actId="26606"/>
          <ac:graphicFrameMkLst>
            <pc:docMk/>
            <pc:sldMk cId="1623948299" sldId="263"/>
            <ac:graphicFrameMk id="5" creationId="{DEECC2B0-D35D-BB31-82BF-F0B027353C60}"/>
          </ac:graphicFrameMkLst>
        </pc:graphicFrameChg>
        <pc:graphicFrameChg chg="add del">
          <ac:chgData name="Ivana Horvat" userId="c4236e91-14fd-43a4-ad2b-cc2a21444bf6" providerId="ADAL" clId="{6F535CFB-B9E6-41B5-A8BC-895A1F0F6642}" dt="2024-06-30T09:17:55.658" v="385" actId="26606"/>
          <ac:graphicFrameMkLst>
            <pc:docMk/>
            <pc:sldMk cId="1623948299" sldId="263"/>
            <ac:graphicFrameMk id="21" creationId="{1B1488AD-2F0E-BE00-C343-CF1505F0A7BE}"/>
          </ac:graphicFrameMkLst>
        </pc:graphicFrameChg>
        <pc:graphicFrameChg chg="add">
          <ac:chgData name="Ivana Horvat" userId="c4236e91-14fd-43a4-ad2b-cc2a21444bf6" providerId="ADAL" clId="{6F535CFB-B9E6-41B5-A8BC-895A1F0F6642}" dt="2024-06-30T09:17:55.674" v="386" actId="26606"/>
          <ac:graphicFrameMkLst>
            <pc:docMk/>
            <pc:sldMk cId="1623948299" sldId="263"/>
            <ac:graphicFrameMk id="27" creationId="{DEECC2B0-D35D-BB31-82BF-F0B027353C60}"/>
          </ac:graphicFrameMkLst>
        </pc:graphicFrameChg>
      </pc:sldChg>
      <pc:sldChg chg="addSp delSp modSp new mod setBg">
        <pc:chgData name="Ivana Horvat" userId="c4236e91-14fd-43a4-ad2b-cc2a21444bf6" providerId="ADAL" clId="{6F535CFB-B9E6-41B5-A8BC-895A1F0F6642}" dt="2024-06-30T09:17:16.753" v="373" actId="26606"/>
        <pc:sldMkLst>
          <pc:docMk/>
          <pc:sldMk cId="2283523238" sldId="264"/>
        </pc:sldMkLst>
        <pc:spChg chg="mod">
          <ac:chgData name="Ivana Horvat" userId="c4236e91-14fd-43a4-ad2b-cc2a21444bf6" providerId="ADAL" clId="{6F535CFB-B9E6-41B5-A8BC-895A1F0F6642}" dt="2024-06-30T09:17:16.753" v="373" actId="26606"/>
          <ac:spMkLst>
            <pc:docMk/>
            <pc:sldMk cId="2283523238" sldId="264"/>
            <ac:spMk id="2" creationId="{BAF9E1EB-2AF7-8377-2A8D-A880F256329F}"/>
          </ac:spMkLst>
        </pc:spChg>
        <pc:spChg chg="del mod">
          <ac:chgData name="Ivana Horvat" userId="c4236e91-14fd-43a4-ad2b-cc2a21444bf6" providerId="ADAL" clId="{6F535CFB-B9E6-41B5-A8BC-895A1F0F6642}" dt="2024-06-30T09:17:16.753" v="373" actId="26606"/>
          <ac:spMkLst>
            <pc:docMk/>
            <pc:sldMk cId="2283523238" sldId="264"/>
            <ac:spMk id="3" creationId="{2AB9FE16-EEE8-F00B-EFB1-3900C24AF20C}"/>
          </ac:spMkLst>
        </pc:spChg>
        <pc:spChg chg="add">
          <ac:chgData name="Ivana Horvat" userId="c4236e91-14fd-43a4-ad2b-cc2a21444bf6" providerId="ADAL" clId="{6F535CFB-B9E6-41B5-A8BC-895A1F0F6642}" dt="2024-06-30T09:17:16.753" v="373" actId="26606"/>
          <ac:spMkLst>
            <pc:docMk/>
            <pc:sldMk cId="2283523238" sldId="264"/>
            <ac:spMk id="9" creationId="{56E9B3E6-E277-4D68-BA48-9CB43FFBD6E2}"/>
          </ac:spMkLst>
        </pc:spChg>
        <pc:spChg chg="add">
          <ac:chgData name="Ivana Horvat" userId="c4236e91-14fd-43a4-ad2b-cc2a21444bf6" providerId="ADAL" clId="{6F535CFB-B9E6-41B5-A8BC-895A1F0F6642}" dt="2024-06-30T09:17:16.753" v="373" actId="26606"/>
          <ac:spMkLst>
            <pc:docMk/>
            <pc:sldMk cId="2283523238" sldId="264"/>
            <ac:spMk id="16" creationId="{D5B0017B-2ECA-49AF-B397-DC140825DF8D}"/>
          </ac:spMkLst>
        </pc:spChg>
        <pc:grpChg chg="add">
          <ac:chgData name="Ivana Horvat" userId="c4236e91-14fd-43a4-ad2b-cc2a21444bf6" providerId="ADAL" clId="{6F535CFB-B9E6-41B5-A8BC-895A1F0F6642}" dt="2024-06-30T09:17:16.753" v="373" actId="26606"/>
          <ac:grpSpMkLst>
            <pc:docMk/>
            <pc:sldMk cId="2283523238" sldId="264"/>
            <ac:grpSpMk id="11" creationId="{AE1C45F0-260A-458C-96ED-C1F6D2151219}"/>
          </ac:grpSpMkLst>
        </pc:grpChg>
        <pc:graphicFrameChg chg="add">
          <ac:chgData name="Ivana Horvat" userId="c4236e91-14fd-43a4-ad2b-cc2a21444bf6" providerId="ADAL" clId="{6F535CFB-B9E6-41B5-A8BC-895A1F0F6642}" dt="2024-06-30T09:17:16.753" v="373" actId="26606"/>
          <ac:graphicFrameMkLst>
            <pc:docMk/>
            <pc:sldMk cId="2283523238" sldId="264"/>
            <ac:graphicFrameMk id="5" creationId="{85F54B24-318B-2822-FF42-EE880FDEB682}"/>
          </ac:graphicFrameMkLst>
        </pc:graphicFrameChg>
        <pc:cxnChg chg="add">
          <ac:chgData name="Ivana Horvat" userId="c4236e91-14fd-43a4-ad2b-cc2a21444bf6" providerId="ADAL" clId="{6F535CFB-B9E6-41B5-A8BC-895A1F0F6642}" dt="2024-06-30T09:17:16.753" v="373" actId="26606"/>
          <ac:cxnSpMkLst>
            <pc:docMk/>
            <pc:sldMk cId="2283523238" sldId="264"/>
            <ac:cxnSpMk id="18" creationId="{6CF1BAF6-AD41-4082-B212-8A1F9A2E8779}"/>
          </ac:cxnSpMkLst>
        </pc:cxnChg>
      </pc:sldChg>
      <pc:sldChg chg="addSp modSp new mod setBg">
        <pc:chgData name="Ivana Horvat" userId="c4236e91-14fd-43a4-ad2b-cc2a21444bf6" providerId="ADAL" clId="{6F535CFB-B9E6-41B5-A8BC-895A1F0F6642}" dt="2024-06-30T09:18:05.192" v="387" actId="26606"/>
        <pc:sldMkLst>
          <pc:docMk/>
          <pc:sldMk cId="3148834579" sldId="265"/>
        </pc:sldMkLst>
        <pc:spChg chg="mod">
          <ac:chgData name="Ivana Horvat" userId="c4236e91-14fd-43a4-ad2b-cc2a21444bf6" providerId="ADAL" clId="{6F535CFB-B9E6-41B5-A8BC-895A1F0F6642}" dt="2024-06-30T09:18:05.192" v="387" actId="26606"/>
          <ac:spMkLst>
            <pc:docMk/>
            <pc:sldMk cId="3148834579" sldId="265"/>
            <ac:spMk id="2" creationId="{AA9F667D-61AE-25E2-EEF4-DE270425CED6}"/>
          </ac:spMkLst>
        </pc:spChg>
        <pc:spChg chg="mod">
          <ac:chgData name="Ivana Horvat" userId="c4236e91-14fd-43a4-ad2b-cc2a21444bf6" providerId="ADAL" clId="{6F535CFB-B9E6-41B5-A8BC-895A1F0F6642}" dt="2024-06-30T09:18:05.192" v="387" actId="26606"/>
          <ac:spMkLst>
            <pc:docMk/>
            <pc:sldMk cId="3148834579" sldId="265"/>
            <ac:spMk id="3" creationId="{36F3EF09-ECC4-6FED-F668-875CFBF1B2D9}"/>
          </ac:spMkLst>
        </pc:spChg>
        <pc:spChg chg="add">
          <ac:chgData name="Ivana Horvat" userId="c4236e91-14fd-43a4-ad2b-cc2a21444bf6" providerId="ADAL" clId="{6F535CFB-B9E6-41B5-A8BC-895A1F0F6642}" dt="2024-06-30T09:18:05.192" v="387" actId="26606"/>
          <ac:spMkLst>
            <pc:docMk/>
            <pc:sldMk cId="3148834579" sldId="265"/>
            <ac:spMk id="9" creationId="{9F7D5CDA-D291-4307-BF55-1381FED29634}"/>
          </ac:spMkLst>
        </pc:spChg>
        <pc:spChg chg="add">
          <ac:chgData name="Ivana Horvat" userId="c4236e91-14fd-43a4-ad2b-cc2a21444bf6" providerId="ADAL" clId="{6F535CFB-B9E6-41B5-A8BC-895A1F0F6642}" dt="2024-06-30T09:18:05.192" v="387" actId="26606"/>
          <ac:spMkLst>
            <pc:docMk/>
            <pc:sldMk cId="3148834579" sldId="265"/>
            <ac:spMk id="11" creationId="{59B296B9-C5A5-4E4F-9B60-C907B5F1466C}"/>
          </ac:spMkLst>
        </pc:spChg>
        <pc:spChg chg="add">
          <ac:chgData name="Ivana Horvat" userId="c4236e91-14fd-43a4-ad2b-cc2a21444bf6" providerId="ADAL" clId="{6F535CFB-B9E6-41B5-A8BC-895A1F0F6642}" dt="2024-06-30T09:18:05.192" v="387" actId="26606"/>
          <ac:spMkLst>
            <pc:docMk/>
            <pc:sldMk cId="3148834579" sldId="265"/>
            <ac:spMk id="13" creationId="{D0300FD3-5AF1-6305-15FA-9078072672E2}"/>
          </ac:spMkLst>
        </pc:spChg>
        <pc:picChg chg="add">
          <ac:chgData name="Ivana Horvat" userId="c4236e91-14fd-43a4-ad2b-cc2a21444bf6" providerId="ADAL" clId="{6F535CFB-B9E6-41B5-A8BC-895A1F0F6642}" dt="2024-06-30T09:18:05.192" v="387" actId="26606"/>
          <ac:picMkLst>
            <pc:docMk/>
            <pc:sldMk cId="3148834579" sldId="265"/>
            <ac:picMk id="5" creationId="{A9AA4A35-E460-A710-DE14-934665E913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ACD52-2056-4BC8-A321-A461AC14952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C6A773F-74E8-4CFA-95DD-4AF75A086FBA}">
      <dgm:prSet/>
      <dgm:spPr/>
      <dgm:t>
        <a:bodyPr/>
        <a:lstStyle/>
        <a:p>
          <a:r>
            <a:rPr lang="hr-HR"/>
            <a:t>Objasniti bolnički informacijski sustav u RH (iskustva i problemi)</a:t>
          </a:r>
          <a:endParaRPr lang="en-US"/>
        </a:p>
      </dgm:t>
    </dgm:pt>
    <dgm:pt modelId="{C08097AC-A678-45CB-9439-E4BAF30D665C}" type="parTrans" cxnId="{924E5299-5D82-4A64-BA49-62406E95B837}">
      <dgm:prSet/>
      <dgm:spPr/>
      <dgm:t>
        <a:bodyPr/>
        <a:lstStyle/>
        <a:p>
          <a:endParaRPr lang="en-US"/>
        </a:p>
      </dgm:t>
    </dgm:pt>
    <dgm:pt modelId="{80FD2AD7-F453-4EFF-AB05-ECFFB7F728C6}" type="sibTrans" cxnId="{924E5299-5D82-4A64-BA49-62406E95B837}">
      <dgm:prSet/>
      <dgm:spPr/>
      <dgm:t>
        <a:bodyPr/>
        <a:lstStyle/>
        <a:p>
          <a:endParaRPr lang="en-US"/>
        </a:p>
      </dgm:t>
    </dgm:pt>
    <dgm:pt modelId="{2181CF75-CB7C-4802-A4B5-D361F997EFCA}">
      <dgm:prSet/>
      <dgm:spPr/>
      <dgm:t>
        <a:bodyPr/>
        <a:lstStyle/>
        <a:p>
          <a:r>
            <a:rPr lang="hr-HR"/>
            <a:t>Nabrojiti preduvjeti IT integracije Nabrojiti elemente zaštite sigurnost podataka </a:t>
          </a:r>
          <a:endParaRPr lang="en-US"/>
        </a:p>
      </dgm:t>
    </dgm:pt>
    <dgm:pt modelId="{2B09F53A-44D4-4DB7-A120-E0EC2121D599}" type="parTrans" cxnId="{7743F162-4EDC-4755-9545-276FD708ADAB}">
      <dgm:prSet/>
      <dgm:spPr/>
      <dgm:t>
        <a:bodyPr/>
        <a:lstStyle/>
        <a:p>
          <a:endParaRPr lang="en-US"/>
        </a:p>
      </dgm:t>
    </dgm:pt>
    <dgm:pt modelId="{9670A659-CE4B-4F6D-A2C5-013EF79D86B2}" type="sibTrans" cxnId="{7743F162-4EDC-4755-9545-276FD708ADAB}">
      <dgm:prSet/>
      <dgm:spPr/>
      <dgm:t>
        <a:bodyPr/>
        <a:lstStyle/>
        <a:p>
          <a:endParaRPr lang="en-US"/>
        </a:p>
      </dgm:t>
    </dgm:pt>
    <dgm:pt modelId="{9A7628E3-EE16-4466-AAA4-F4A259D28059}" type="pres">
      <dgm:prSet presAssocID="{3A3ACD52-2056-4BC8-A321-A461AC1495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C89D14-1110-4850-A857-AB00274D6799}" type="pres">
      <dgm:prSet presAssocID="{2C6A773F-74E8-4CFA-95DD-4AF75A086FBA}" presName="hierRoot1" presStyleCnt="0"/>
      <dgm:spPr/>
    </dgm:pt>
    <dgm:pt modelId="{83FED8BD-F8FC-4204-94CA-DD620FDC0F6F}" type="pres">
      <dgm:prSet presAssocID="{2C6A773F-74E8-4CFA-95DD-4AF75A086FBA}" presName="composite" presStyleCnt="0"/>
      <dgm:spPr/>
    </dgm:pt>
    <dgm:pt modelId="{A37983FB-918F-4395-82C0-FC2A1484CA54}" type="pres">
      <dgm:prSet presAssocID="{2C6A773F-74E8-4CFA-95DD-4AF75A086FBA}" presName="background" presStyleLbl="node0" presStyleIdx="0" presStyleCnt="2"/>
      <dgm:spPr/>
    </dgm:pt>
    <dgm:pt modelId="{8A7D6EA5-2C45-4D1B-AC74-B5FCF1065E39}" type="pres">
      <dgm:prSet presAssocID="{2C6A773F-74E8-4CFA-95DD-4AF75A086FBA}" presName="text" presStyleLbl="fgAcc0" presStyleIdx="0" presStyleCnt="2">
        <dgm:presLayoutVars>
          <dgm:chPref val="3"/>
        </dgm:presLayoutVars>
      </dgm:prSet>
      <dgm:spPr/>
    </dgm:pt>
    <dgm:pt modelId="{29C62F5A-1052-4DF1-B912-564534782E0E}" type="pres">
      <dgm:prSet presAssocID="{2C6A773F-74E8-4CFA-95DD-4AF75A086FBA}" presName="hierChild2" presStyleCnt="0"/>
      <dgm:spPr/>
    </dgm:pt>
    <dgm:pt modelId="{54506372-D52D-4D07-B113-6F32C8FD532D}" type="pres">
      <dgm:prSet presAssocID="{2181CF75-CB7C-4802-A4B5-D361F997EFCA}" presName="hierRoot1" presStyleCnt="0"/>
      <dgm:spPr/>
    </dgm:pt>
    <dgm:pt modelId="{E539CB8B-30A6-459A-B1E6-67CF9498C9E6}" type="pres">
      <dgm:prSet presAssocID="{2181CF75-CB7C-4802-A4B5-D361F997EFCA}" presName="composite" presStyleCnt="0"/>
      <dgm:spPr/>
    </dgm:pt>
    <dgm:pt modelId="{2F15AE8A-C22A-48DE-830F-A1D9724C7DE6}" type="pres">
      <dgm:prSet presAssocID="{2181CF75-CB7C-4802-A4B5-D361F997EFCA}" presName="background" presStyleLbl="node0" presStyleIdx="1" presStyleCnt="2"/>
      <dgm:spPr/>
    </dgm:pt>
    <dgm:pt modelId="{1073FC32-83CE-4E88-8BDE-20B547D6AE3C}" type="pres">
      <dgm:prSet presAssocID="{2181CF75-CB7C-4802-A4B5-D361F997EFCA}" presName="text" presStyleLbl="fgAcc0" presStyleIdx="1" presStyleCnt="2">
        <dgm:presLayoutVars>
          <dgm:chPref val="3"/>
        </dgm:presLayoutVars>
      </dgm:prSet>
      <dgm:spPr/>
    </dgm:pt>
    <dgm:pt modelId="{CDACDA76-55CE-4E24-8670-B99062CFEAAA}" type="pres">
      <dgm:prSet presAssocID="{2181CF75-CB7C-4802-A4B5-D361F997EFCA}" presName="hierChild2" presStyleCnt="0"/>
      <dgm:spPr/>
    </dgm:pt>
  </dgm:ptLst>
  <dgm:cxnLst>
    <dgm:cxn modelId="{7743F162-4EDC-4755-9545-276FD708ADAB}" srcId="{3A3ACD52-2056-4BC8-A321-A461AC14952F}" destId="{2181CF75-CB7C-4802-A4B5-D361F997EFCA}" srcOrd="1" destOrd="0" parTransId="{2B09F53A-44D4-4DB7-A120-E0EC2121D599}" sibTransId="{9670A659-CE4B-4F6D-A2C5-013EF79D86B2}"/>
    <dgm:cxn modelId="{C6CDDA65-9A72-47D1-8F47-A95895BBAC16}" type="presOf" srcId="{3A3ACD52-2056-4BC8-A321-A461AC14952F}" destId="{9A7628E3-EE16-4466-AAA4-F4A259D28059}" srcOrd="0" destOrd="0" presId="urn:microsoft.com/office/officeart/2005/8/layout/hierarchy1"/>
    <dgm:cxn modelId="{0459958F-DAF7-43B4-886C-917B71736426}" type="presOf" srcId="{2181CF75-CB7C-4802-A4B5-D361F997EFCA}" destId="{1073FC32-83CE-4E88-8BDE-20B547D6AE3C}" srcOrd="0" destOrd="0" presId="urn:microsoft.com/office/officeart/2005/8/layout/hierarchy1"/>
    <dgm:cxn modelId="{924E5299-5D82-4A64-BA49-62406E95B837}" srcId="{3A3ACD52-2056-4BC8-A321-A461AC14952F}" destId="{2C6A773F-74E8-4CFA-95DD-4AF75A086FBA}" srcOrd="0" destOrd="0" parTransId="{C08097AC-A678-45CB-9439-E4BAF30D665C}" sibTransId="{80FD2AD7-F453-4EFF-AB05-ECFFB7F728C6}"/>
    <dgm:cxn modelId="{243152DF-97AA-4BFB-992F-D19B919F8905}" type="presOf" srcId="{2C6A773F-74E8-4CFA-95DD-4AF75A086FBA}" destId="{8A7D6EA5-2C45-4D1B-AC74-B5FCF1065E39}" srcOrd="0" destOrd="0" presId="urn:microsoft.com/office/officeart/2005/8/layout/hierarchy1"/>
    <dgm:cxn modelId="{5D0D9AA4-2BD9-4984-9CD2-2CDA210E66CE}" type="presParOf" srcId="{9A7628E3-EE16-4466-AAA4-F4A259D28059}" destId="{2CC89D14-1110-4850-A857-AB00274D6799}" srcOrd="0" destOrd="0" presId="urn:microsoft.com/office/officeart/2005/8/layout/hierarchy1"/>
    <dgm:cxn modelId="{8A390F3D-ECE9-4AC0-85AA-655EE5B6D761}" type="presParOf" srcId="{2CC89D14-1110-4850-A857-AB00274D6799}" destId="{83FED8BD-F8FC-4204-94CA-DD620FDC0F6F}" srcOrd="0" destOrd="0" presId="urn:microsoft.com/office/officeart/2005/8/layout/hierarchy1"/>
    <dgm:cxn modelId="{8BFF6667-B2ED-4A5B-A63D-2A1886768884}" type="presParOf" srcId="{83FED8BD-F8FC-4204-94CA-DD620FDC0F6F}" destId="{A37983FB-918F-4395-82C0-FC2A1484CA54}" srcOrd="0" destOrd="0" presId="urn:microsoft.com/office/officeart/2005/8/layout/hierarchy1"/>
    <dgm:cxn modelId="{6F767528-3063-4F76-A29B-258674964C86}" type="presParOf" srcId="{83FED8BD-F8FC-4204-94CA-DD620FDC0F6F}" destId="{8A7D6EA5-2C45-4D1B-AC74-B5FCF1065E39}" srcOrd="1" destOrd="0" presId="urn:microsoft.com/office/officeart/2005/8/layout/hierarchy1"/>
    <dgm:cxn modelId="{592300A3-6543-4C3D-A7BC-3601FAEAE3E9}" type="presParOf" srcId="{2CC89D14-1110-4850-A857-AB00274D6799}" destId="{29C62F5A-1052-4DF1-B912-564534782E0E}" srcOrd="1" destOrd="0" presId="urn:microsoft.com/office/officeart/2005/8/layout/hierarchy1"/>
    <dgm:cxn modelId="{476C3A54-0B43-4A3C-824F-3471B6128D2C}" type="presParOf" srcId="{9A7628E3-EE16-4466-AAA4-F4A259D28059}" destId="{54506372-D52D-4D07-B113-6F32C8FD532D}" srcOrd="1" destOrd="0" presId="urn:microsoft.com/office/officeart/2005/8/layout/hierarchy1"/>
    <dgm:cxn modelId="{B5894CF1-2B13-4231-A69D-B20AE3D1712E}" type="presParOf" srcId="{54506372-D52D-4D07-B113-6F32C8FD532D}" destId="{E539CB8B-30A6-459A-B1E6-67CF9498C9E6}" srcOrd="0" destOrd="0" presId="urn:microsoft.com/office/officeart/2005/8/layout/hierarchy1"/>
    <dgm:cxn modelId="{FF373214-6E5F-4735-B9ED-0745CA216884}" type="presParOf" srcId="{E539CB8B-30A6-459A-B1E6-67CF9498C9E6}" destId="{2F15AE8A-C22A-48DE-830F-A1D9724C7DE6}" srcOrd="0" destOrd="0" presId="urn:microsoft.com/office/officeart/2005/8/layout/hierarchy1"/>
    <dgm:cxn modelId="{235106EA-791D-422E-B9F6-8F694E6505C5}" type="presParOf" srcId="{E539CB8B-30A6-459A-B1E6-67CF9498C9E6}" destId="{1073FC32-83CE-4E88-8BDE-20B547D6AE3C}" srcOrd="1" destOrd="0" presId="urn:microsoft.com/office/officeart/2005/8/layout/hierarchy1"/>
    <dgm:cxn modelId="{C28AF215-9BE3-4A33-A3D5-030A7BB3EC7D}" type="presParOf" srcId="{54506372-D52D-4D07-B113-6F32C8FD532D}" destId="{CDACDA76-55CE-4E24-8670-B99062CFEA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93ADC-7FDA-40A4-8082-B3F0ACEA5F7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4EC04C-90C5-4BC1-A32B-8FCEBAB08230}">
      <dgm:prSet/>
      <dgm:spPr/>
      <dgm:t>
        <a:bodyPr/>
        <a:lstStyle/>
        <a:p>
          <a:r>
            <a:rPr lang="hr-HR" b="0" i="0" baseline="0"/>
            <a:t>Vrlo složen informacijski sustav</a:t>
          </a:r>
          <a:endParaRPr lang="en-US"/>
        </a:p>
      </dgm:t>
    </dgm:pt>
    <dgm:pt modelId="{B142532C-A774-4F83-BB57-8DD43581E49F}" type="parTrans" cxnId="{65592581-AF06-4CFB-A68D-EF8C05934AFD}">
      <dgm:prSet/>
      <dgm:spPr/>
      <dgm:t>
        <a:bodyPr/>
        <a:lstStyle/>
        <a:p>
          <a:endParaRPr lang="en-US"/>
        </a:p>
      </dgm:t>
    </dgm:pt>
    <dgm:pt modelId="{8ADDFA18-C899-4B2E-BBEA-FBABD6E08FC0}" type="sibTrans" cxnId="{65592581-AF06-4CFB-A68D-EF8C05934AFD}">
      <dgm:prSet/>
      <dgm:spPr/>
      <dgm:t>
        <a:bodyPr/>
        <a:lstStyle/>
        <a:p>
          <a:endParaRPr lang="en-US"/>
        </a:p>
      </dgm:t>
    </dgm:pt>
    <dgm:pt modelId="{C8EA83DE-37DA-4348-8728-9F5615A1BFD0}">
      <dgm:prSet/>
      <dgm:spPr/>
      <dgm:t>
        <a:bodyPr/>
        <a:lstStyle/>
        <a:p>
          <a:r>
            <a:rPr lang="hr-HR" b="0" i="0" baseline="0"/>
            <a:t>Pokriva cjelokupno poslovanje bolnice (medicinski i nemedicinski)</a:t>
          </a:r>
          <a:endParaRPr lang="en-US"/>
        </a:p>
      </dgm:t>
    </dgm:pt>
    <dgm:pt modelId="{AA4C130A-212B-4B6F-82B0-BEE1B03F1314}" type="parTrans" cxnId="{0F27ED0E-7BB5-4652-A4DE-CF5FE45FF04A}">
      <dgm:prSet/>
      <dgm:spPr/>
      <dgm:t>
        <a:bodyPr/>
        <a:lstStyle/>
        <a:p>
          <a:endParaRPr lang="en-US"/>
        </a:p>
      </dgm:t>
    </dgm:pt>
    <dgm:pt modelId="{BA694FAA-A5CD-4600-A2BD-812891706CCA}" type="sibTrans" cxnId="{0F27ED0E-7BB5-4652-A4DE-CF5FE45FF04A}">
      <dgm:prSet/>
      <dgm:spPr/>
      <dgm:t>
        <a:bodyPr/>
        <a:lstStyle/>
        <a:p>
          <a:endParaRPr lang="en-US"/>
        </a:p>
      </dgm:t>
    </dgm:pt>
    <dgm:pt modelId="{972DF469-D917-4E69-986C-05D1E758F46C}">
      <dgm:prSet/>
      <dgm:spPr/>
      <dgm:t>
        <a:bodyPr/>
        <a:lstStyle/>
        <a:p>
          <a:r>
            <a:rPr lang="hr-HR" b="0" i="0" baseline="0"/>
            <a:t>Dva osnovna modula BIS-a: stacionarni (bolnička zdravstvena zaštita), ambulantni (polikliničko-konzilijarna)</a:t>
          </a:r>
          <a:endParaRPr lang="en-US"/>
        </a:p>
      </dgm:t>
    </dgm:pt>
    <dgm:pt modelId="{8630FB7F-1833-41F3-A23A-E06877BE3E48}" type="parTrans" cxnId="{56EE9125-2C3D-4AF4-A444-8B0567D86CBB}">
      <dgm:prSet/>
      <dgm:spPr/>
      <dgm:t>
        <a:bodyPr/>
        <a:lstStyle/>
        <a:p>
          <a:endParaRPr lang="en-US"/>
        </a:p>
      </dgm:t>
    </dgm:pt>
    <dgm:pt modelId="{61B7B71F-65A2-4B92-B73B-BDC49D56F895}" type="sibTrans" cxnId="{56EE9125-2C3D-4AF4-A444-8B0567D86CBB}">
      <dgm:prSet/>
      <dgm:spPr/>
      <dgm:t>
        <a:bodyPr/>
        <a:lstStyle/>
        <a:p>
          <a:endParaRPr lang="en-US"/>
        </a:p>
      </dgm:t>
    </dgm:pt>
    <dgm:pt modelId="{8F9D6645-BB55-4B01-959A-1CA7341CA1F8}">
      <dgm:prSet/>
      <dgm:spPr/>
      <dgm:t>
        <a:bodyPr/>
        <a:lstStyle/>
        <a:p>
          <a:r>
            <a:rPr lang="hr-HR" b="0" i="0" baseline="0"/>
            <a:t>U većini hrvatskih bolnica BIS je razvila softverska grupacija IN2</a:t>
          </a:r>
          <a:endParaRPr lang="en-US"/>
        </a:p>
      </dgm:t>
    </dgm:pt>
    <dgm:pt modelId="{44B4588D-3980-46ED-A7F8-EF862FD52F3E}" type="parTrans" cxnId="{5F55918C-8656-4869-9966-FE0FC9E9A6CD}">
      <dgm:prSet/>
      <dgm:spPr/>
      <dgm:t>
        <a:bodyPr/>
        <a:lstStyle/>
        <a:p>
          <a:endParaRPr lang="en-US"/>
        </a:p>
      </dgm:t>
    </dgm:pt>
    <dgm:pt modelId="{8603954D-8AE8-464E-A3BC-443FC68AB093}" type="sibTrans" cxnId="{5F55918C-8656-4869-9966-FE0FC9E9A6CD}">
      <dgm:prSet/>
      <dgm:spPr/>
      <dgm:t>
        <a:bodyPr/>
        <a:lstStyle/>
        <a:p>
          <a:endParaRPr lang="en-US"/>
        </a:p>
      </dgm:t>
    </dgm:pt>
    <dgm:pt modelId="{FB500AFE-AC31-478D-A99B-96EBA7B78880}" type="pres">
      <dgm:prSet presAssocID="{8A693ADC-7FDA-40A4-8082-B3F0ACEA5F72}" presName="linear" presStyleCnt="0">
        <dgm:presLayoutVars>
          <dgm:animLvl val="lvl"/>
          <dgm:resizeHandles val="exact"/>
        </dgm:presLayoutVars>
      </dgm:prSet>
      <dgm:spPr/>
    </dgm:pt>
    <dgm:pt modelId="{4C5F8B78-B463-449B-BBBE-F9F4F03F13DB}" type="pres">
      <dgm:prSet presAssocID="{984EC04C-90C5-4BC1-A32B-8FCEBAB082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229D28-27B5-430A-BFD5-2CEDFC7C8349}" type="pres">
      <dgm:prSet presAssocID="{8ADDFA18-C899-4B2E-BBEA-FBABD6E08FC0}" presName="spacer" presStyleCnt="0"/>
      <dgm:spPr/>
    </dgm:pt>
    <dgm:pt modelId="{95506181-8498-4E36-90AE-22364662FABA}" type="pres">
      <dgm:prSet presAssocID="{C8EA83DE-37DA-4348-8728-9F5615A1BF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DCC48D-DF3A-41AA-8A11-79C7A28676D6}" type="pres">
      <dgm:prSet presAssocID="{BA694FAA-A5CD-4600-A2BD-812891706CCA}" presName="spacer" presStyleCnt="0"/>
      <dgm:spPr/>
    </dgm:pt>
    <dgm:pt modelId="{B7DF988E-3164-401C-9640-DFE29F8E8DD4}" type="pres">
      <dgm:prSet presAssocID="{972DF469-D917-4E69-986C-05D1E758F4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B9BDD5-5C71-4BCD-B2D2-B3BE88461D39}" type="pres">
      <dgm:prSet presAssocID="{61B7B71F-65A2-4B92-B73B-BDC49D56F895}" presName="spacer" presStyleCnt="0"/>
      <dgm:spPr/>
    </dgm:pt>
    <dgm:pt modelId="{3660607E-CC0B-4104-B626-9C56CC182061}" type="pres">
      <dgm:prSet presAssocID="{8F9D6645-BB55-4B01-959A-1CA7341CA1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5E8D0A-A6FB-494D-9834-9B2C5F4C4DD6}" type="presOf" srcId="{984EC04C-90C5-4BC1-A32B-8FCEBAB08230}" destId="{4C5F8B78-B463-449B-BBBE-F9F4F03F13DB}" srcOrd="0" destOrd="0" presId="urn:microsoft.com/office/officeart/2005/8/layout/vList2"/>
    <dgm:cxn modelId="{0F27ED0E-7BB5-4652-A4DE-CF5FE45FF04A}" srcId="{8A693ADC-7FDA-40A4-8082-B3F0ACEA5F72}" destId="{C8EA83DE-37DA-4348-8728-9F5615A1BFD0}" srcOrd="1" destOrd="0" parTransId="{AA4C130A-212B-4B6F-82B0-BEE1B03F1314}" sibTransId="{BA694FAA-A5CD-4600-A2BD-812891706CCA}"/>
    <dgm:cxn modelId="{38C2991B-8F55-4665-B0D9-BE091125D235}" type="presOf" srcId="{8F9D6645-BB55-4B01-959A-1CA7341CA1F8}" destId="{3660607E-CC0B-4104-B626-9C56CC182061}" srcOrd="0" destOrd="0" presId="urn:microsoft.com/office/officeart/2005/8/layout/vList2"/>
    <dgm:cxn modelId="{859B5B25-65E4-4F10-BA42-C891692A70CD}" type="presOf" srcId="{C8EA83DE-37DA-4348-8728-9F5615A1BFD0}" destId="{95506181-8498-4E36-90AE-22364662FABA}" srcOrd="0" destOrd="0" presId="urn:microsoft.com/office/officeart/2005/8/layout/vList2"/>
    <dgm:cxn modelId="{56EE9125-2C3D-4AF4-A444-8B0567D86CBB}" srcId="{8A693ADC-7FDA-40A4-8082-B3F0ACEA5F72}" destId="{972DF469-D917-4E69-986C-05D1E758F46C}" srcOrd="2" destOrd="0" parTransId="{8630FB7F-1833-41F3-A23A-E06877BE3E48}" sibTransId="{61B7B71F-65A2-4B92-B73B-BDC49D56F895}"/>
    <dgm:cxn modelId="{65592581-AF06-4CFB-A68D-EF8C05934AFD}" srcId="{8A693ADC-7FDA-40A4-8082-B3F0ACEA5F72}" destId="{984EC04C-90C5-4BC1-A32B-8FCEBAB08230}" srcOrd="0" destOrd="0" parTransId="{B142532C-A774-4F83-BB57-8DD43581E49F}" sibTransId="{8ADDFA18-C899-4B2E-BBEA-FBABD6E08FC0}"/>
    <dgm:cxn modelId="{5F55918C-8656-4869-9966-FE0FC9E9A6CD}" srcId="{8A693ADC-7FDA-40A4-8082-B3F0ACEA5F72}" destId="{8F9D6645-BB55-4B01-959A-1CA7341CA1F8}" srcOrd="3" destOrd="0" parTransId="{44B4588D-3980-46ED-A7F8-EF862FD52F3E}" sibTransId="{8603954D-8AE8-464E-A3BC-443FC68AB093}"/>
    <dgm:cxn modelId="{17CFA1BD-6428-4E4C-855C-606C7A082596}" type="presOf" srcId="{8A693ADC-7FDA-40A4-8082-B3F0ACEA5F72}" destId="{FB500AFE-AC31-478D-A99B-96EBA7B78880}" srcOrd="0" destOrd="0" presId="urn:microsoft.com/office/officeart/2005/8/layout/vList2"/>
    <dgm:cxn modelId="{150DC3DA-1B19-407C-AB1A-F831461679EC}" type="presOf" srcId="{972DF469-D917-4E69-986C-05D1E758F46C}" destId="{B7DF988E-3164-401C-9640-DFE29F8E8DD4}" srcOrd="0" destOrd="0" presId="urn:microsoft.com/office/officeart/2005/8/layout/vList2"/>
    <dgm:cxn modelId="{A9501CE6-2167-45B8-B1C4-F95E614CBCAC}" type="presParOf" srcId="{FB500AFE-AC31-478D-A99B-96EBA7B78880}" destId="{4C5F8B78-B463-449B-BBBE-F9F4F03F13DB}" srcOrd="0" destOrd="0" presId="urn:microsoft.com/office/officeart/2005/8/layout/vList2"/>
    <dgm:cxn modelId="{08AF0A3F-9EAA-47A1-BDE8-D7D0E0264EF0}" type="presParOf" srcId="{FB500AFE-AC31-478D-A99B-96EBA7B78880}" destId="{F3229D28-27B5-430A-BFD5-2CEDFC7C8349}" srcOrd="1" destOrd="0" presId="urn:microsoft.com/office/officeart/2005/8/layout/vList2"/>
    <dgm:cxn modelId="{22F5E92F-1C14-43DC-8B19-2CD7EF6BD91B}" type="presParOf" srcId="{FB500AFE-AC31-478D-A99B-96EBA7B78880}" destId="{95506181-8498-4E36-90AE-22364662FABA}" srcOrd="2" destOrd="0" presId="urn:microsoft.com/office/officeart/2005/8/layout/vList2"/>
    <dgm:cxn modelId="{6D14B997-4D44-40E6-AC36-A00813ADABE1}" type="presParOf" srcId="{FB500AFE-AC31-478D-A99B-96EBA7B78880}" destId="{E8DCC48D-DF3A-41AA-8A11-79C7A28676D6}" srcOrd="3" destOrd="0" presId="urn:microsoft.com/office/officeart/2005/8/layout/vList2"/>
    <dgm:cxn modelId="{0BBB48F7-4CD9-4818-B60F-0AA549583507}" type="presParOf" srcId="{FB500AFE-AC31-478D-A99B-96EBA7B78880}" destId="{B7DF988E-3164-401C-9640-DFE29F8E8DD4}" srcOrd="4" destOrd="0" presId="urn:microsoft.com/office/officeart/2005/8/layout/vList2"/>
    <dgm:cxn modelId="{DA27DF8C-0ED0-46B2-A85E-4EC21259256E}" type="presParOf" srcId="{FB500AFE-AC31-478D-A99B-96EBA7B78880}" destId="{7CB9BDD5-5C71-4BCD-B2D2-B3BE88461D39}" srcOrd="5" destOrd="0" presId="urn:microsoft.com/office/officeart/2005/8/layout/vList2"/>
    <dgm:cxn modelId="{8F091100-5F52-4580-8E60-311E42FC8995}" type="presParOf" srcId="{FB500AFE-AC31-478D-A99B-96EBA7B78880}" destId="{3660607E-CC0B-4104-B626-9C56CC1820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BCED9-5213-47FF-936D-EA020623D99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7B7A07-F88D-44E8-BE37-FB9E24D47A17}">
      <dgm:prSet/>
      <dgm:spPr/>
      <dgm:t>
        <a:bodyPr/>
        <a:lstStyle/>
        <a:p>
          <a:r>
            <a:rPr lang="hr-HR" b="0" i="0" baseline="0"/>
            <a:t>Bolesnika treba pratiti od prijema do otpusta iz bolnice-&gt;otvara se bolesnički zapis(elektronički zapis) cjelovitog zdravstvenog zapisa</a:t>
          </a:r>
          <a:endParaRPr lang="en-US"/>
        </a:p>
      </dgm:t>
    </dgm:pt>
    <dgm:pt modelId="{39A7E5E4-E9F8-428C-A2DE-4CDFAA67A6DC}" type="parTrans" cxnId="{1AB606C8-F29B-4F17-ACBE-E07015E8E647}">
      <dgm:prSet/>
      <dgm:spPr/>
      <dgm:t>
        <a:bodyPr/>
        <a:lstStyle/>
        <a:p>
          <a:endParaRPr lang="en-US"/>
        </a:p>
      </dgm:t>
    </dgm:pt>
    <dgm:pt modelId="{42F2D493-636B-4992-9F22-DF542A9F9700}" type="sibTrans" cxnId="{1AB606C8-F29B-4F17-ACBE-E07015E8E647}">
      <dgm:prSet/>
      <dgm:spPr/>
      <dgm:t>
        <a:bodyPr/>
        <a:lstStyle/>
        <a:p>
          <a:endParaRPr lang="en-US"/>
        </a:p>
      </dgm:t>
    </dgm:pt>
    <dgm:pt modelId="{C5444B13-3E5B-4A15-AE42-3E123556C854}">
      <dgm:prSet/>
      <dgm:spPr/>
      <dgm:t>
        <a:bodyPr/>
        <a:lstStyle/>
        <a:p>
          <a:r>
            <a:rPr lang="hr-HR" b="0" i="0" baseline="0"/>
            <a:t>Osigurava informacije potrebnog medicinskog zbrinjavanja (stacionarno, polikliničko, dnevnobolničko)</a:t>
          </a:r>
          <a:endParaRPr lang="en-US"/>
        </a:p>
      </dgm:t>
    </dgm:pt>
    <dgm:pt modelId="{DE6C349E-87D0-4CFE-8664-F87474771BA2}" type="parTrans" cxnId="{BA3FCB00-F6C9-4D2F-9CD0-41A46871FBDE}">
      <dgm:prSet/>
      <dgm:spPr/>
      <dgm:t>
        <a:bodyPr/>
        <a:lstStyle/>
        <a:p>
          <a:endParaRPr lang="en-US"/>
        </a:p>
      </dgm:t>
    </dgm:pt>
    <dgm:pt modelId="{D0A50BB0-C352-48A5-8922-01414BCD3A78}" type="sibTrans" cxnId="{BA3FCB00-F6C9-4D2F-9CD0-41A46871FBDE}">
      <dgm:prSet/>
      <dgm:spPr/>
      <dgm:t>
        <a:bodyPr/>
        <a:lstStyle/>
        <a:p>
          <a:endParaRPr lang="en-US"/>
        </a:p>
      </dgm:t>
    </dgm:pt>
    <dgm:pt modelId="{4110EF66-3FFA-45B2-A311-0D0C5501121B}">
      <dgm:prSet/>
      <dgm:spPr/>
      <dgm:t>
        <a:bodyPr/>
        <a:lstStyle/>
        <a:p>
          <a:r>
            <a:rPr lang="hr-HR" b="0" i="0" baseline="0"/>
            <a:t>Podržava dijagnostiku na temelju biokemijskih i drugih laboratorija: radiologije,citologije, patologije</a:t>
          </a:r>
          <a:endParaRPr lang="en-US"/>
        </a:p>
      </dgm:t>
    </dgm:pt>
    <dgm:pt modelId="{3AB8B8EF-8D73-4F94-A54F-ACC0F07CAACF}" type="parTrans" cxnId="{5E1FEB11-7D37-40C6-89AB-4A73AEC44377}">
      <dgm:prSet/>
      <dgm:spPr/>
      <dgm:t>
        <a:bodyPr/>
        <a:lstStyle/>
        <a:p>
          <a:endParaRPr lang="en-US"/>
        </a:p>
      </dgm:t>
    </dgm:pt>
    <dgm:pt modelId="{7D204643-606B-43C7-99B3-419AF9C57713}" type="sibTrans" cxnId="{5E1FEB11-7D37-40C6-89AB-4A73AEC44377}">
      <dgm:prSet/>
      <dgm:spPr/>
      <dgm:t>
        <a:bodyPr/>
        <a:lstStyle/>
        <a:p>
          <a:endParaRPr lang="en-US"/>
        </a:p>
      </dgm:t>
    </dgm:pt>
    <dgm:pt modelId="{9E69EDC0-F194-448A-BCA5-33B6B6B960A3}" type="pres">
      <dgm:prSet presAssocID="{7BFBCED9-5213-47FF-936D-EA020623D99D}" presName="linear" presStyleCnt="0">
        <dgm:presLayoutVars>
          <dgm:animLvl val="lvl"/>
          <dgm:resizeHandles val="exact"/>
        </dgm:presLayoutVars>
      </dgm:prSet>
      <dgm:spPr/>
    </dgm:pt>
    <dgm:pt modelId="{5447DF44-67C3-4300-A5A4-6B35EC458A46}" type="pres">
      <dgm:prSet presAssocID="{127B7A07-F88D-44E8-BE37-FB9E24D47A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378072-4493-481D-90DF-CB020C9E62BC}" type="pres">
      <dgm:prSet presAssocID="{42F2D493-636B-4992-9F22-DF542A9F9700}" presName="spacer" presStyleCnt="0"/>
      <dgm:spPr/>
    </dgm:pt>
    <dgm:pt modelId="{ABAE185F-C346-4C7C-95CD-325272F8521C}" type="pres">
      <dgm:prSet presAssocID="{C5444B13-3E5B-4A15-AE42-3E123556C8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532078-AA7A-4CAB-B9EA-4C3C65B4E4F2}" type="pres">
      <dgm:prSet presAssocID="{D0A50BB0-C352-48A5-8922-01414BCD3A78}" presName="spacer" presStyleCnt="0"/>
      <dgm:spPr/>
    </dgm:pt>
    <dgm:pt modelId="{9D66A1D1-A1D5-4CDC-86E2-0A1669663EEB}" type="pres">
      <dgm:prSet presAssocID="{4110EF66-3FFA-45B2-A311-0D0C550112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3FCB00-F6C9-4D2F-9CD0-41A46871FBDE}" srcId="{7BFBCED9-5213-47FF-936D-EA020623D99D}" destId="{C5444B13-3E5B-4A15-AE42-3E123556C854}" srcOrd="1" destOrd="0" parTransId="{DE6C349E-87D0-4CFE-8664-F87474771BA2}" sibTransId="{D0A50BB0-C352-48A5-8922-01414BCD3A78}"/>
    <dgm:cxn modelId="{A4D4C411-45AD-4262-A40A-B3BC5CAF7D2D}" type="presOf" srcId="{C5444B13-3E5B-4A15-AE42-3E123556C854}" destId="{ABAE185F-C346-4C7C-95CD-325272F8521C}" srcOrd="0" destOrd="0" presId="urn:microsoft.com/office/officeart/2005/8/layout/vList2"/>
    <dgm:cxn modelId="{5E1FEB11-7D37-40C6-89AB-4A73AEC44377}" srcId="{7BFBCED9-5213-47FF-936D-EA020623D99D}" destId="{4110EF66-3FFA-45B2-A311-0D0C5501121B}" srcOrd="2" destOrd="0" parTransId="{3AB8B8EF-8D73-4F94-A54F-ACC0F07CAACF}" sibTransId="{7D204643-606B-43C7-99B3-419AF9C57713}"/>
    <dgm:cxn modelId="{43EBF66E-E5ED-4AFC-9852-ABB0BF06ADFD}" type="presOf" srcId="{4110EF66-3FFA-45B2-A311-0D0C5501121B}" destId="{9D66A1D1-A1D5-4CDC-86E2-0A1669663EEB}" srcOrd="0" destOrd="0" presId="urn:microsoft.com/office/officeart/2005/8/layout/vList2"/>
    <dgm:cxn modelId="{84EA6A58-5CDE-4AFB-98A3-916FD4760795}" type="presOf" srcId="{127B7A07-F88D-44E8-BE37-FB9E24D47A17}" destId="{5447DF44-67C3-4300-A5A4-6B35EC458A46}" srcOrd="0" destOrd="0" presId="urn:microsoft.com/office/officeart/2005/8/layout/vList2"/>
    <dgm:cxn modelId="{110DC18A-BF4D-4882-897A-6AEDEC77CA5F}" type="presOf" srcId="{7BFBCED9-5213-47FF-936D-EA020623D99D}" destId="{9E69EDC0-F194-448A-BCA5-33B6B6B960A3}" srcOrd="0" destOrd="0" presId="urn:microsoft.com/office/officeart/2005/8/layout/vList2"/>
    <dgm:cxn modelId="{1AB606C8-F29B-4F17-ACBE-E07015E8E647}" srcId="{7BFBCED9-5213-47FF-936D-EA020623D99D}" destId="{127B7A07-F88D-44E8-BE37-FB9E24D47A17}" srcOrd="0" destOrd="0" parTransId="{39A7E5E4-E9F8-428C-A2DE-4CDFAA67A6DC}" sibTransId="{42F2D493-636B-4992-9F22-DF542A9F9700}"/>
    <dgm:cxn modelId="{EC79D314-84D2-4DF6-9F53-137B765E6A14}" type="presParOf" srcId="{9E69EDC0-F194-448A-BCA5-33B6B6B960A3}" destId="{5447DF44-67C3-4300-A5A4-6B35EC458A46}" srcOrd="0" destOrd="0" presId="urn:microsoft.com/office/officeart/2005/8/layout/vList2"/>
    <dgm:cxn modelId="{A30D2388-13E5-4D61-81B2-7041553B5341}" type="presParOf" srcId="{9E69EDC0-F194-448A-BCA5-33B6B6B960A3}" destId="{26378072-4493-481D-90DF-CB020C9E62BC}" srcOrd="1" destOrd="0" presId="urn:microsoft.com/office/officeart/2005/8/layout/vList2"/>
    <dgm:cxn modelId="{DCCF14A5-3CC1-4FEF-BA2E-F6A01E967D62}" type="presParOf" srcId="{9E69EDC0-F194-448A-BCA5-33B6B6B960A3}" destId="{ABAE185F-C346-4C7C-95CD-325272F8521C}" srcOrd="2" destOrd="0" presId="urn:microsoft.com/office/officeart/2005/8/layout/vList2"/>
    <dgm:cxn modelId="{3D36170C-5FDC-4BD8-B454-AF89C5E447BA}" type="presParOf" srcId="{9E69EDC0-F194-448A-BCA5-33B6B6B960A3}" destId="{7F532078-AA7A-4CAB-B9EA-4C3C65B4E4F2}" srcOrd="3" destOrd="0" presId="urn:microsoft.com/office/officeart/2005/8/layout/vList2"/>
    <dgm:cxn modelId="{61F12E50-F34D-4415-9FD4-3AF4B1D4B413}" type="presParOf" srcId="{9E69EDC0-F194-448A-BCA5-33B6B6B960A3}" destId="{9D66A1D1-A1D5-4CDC-86E2-0A1669663E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06E6E-9942-4E6E-A86B-4F54AE32786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6F5432-3986-4D95-8400-F19305E3C0F9}">
      <dgm:prSet/>
      <dgm:spPr/>
      <dgm:t>
        <a:bodyPr/>
        <a:lstStyle/>
        <a:p>
          <a:r>
            <a:rPr lang="hr-HR" b="0" i="0" baseline="0"/>
            <a:t>Mora zadovoljit informacijske potrebe administracije, financija i vremena</a:t>
          </a:r>
          <a:endParaRPr lang="en-US"/>
        </a:p>
      </dgm:t>
    </dgm:pt>
    <dgm:pt modelId="{720077AD-B63F-4ED9-8E40-FAA2D16BE130}" type="parTrans" cxnId="{54F03562-8EC9-4469-B6AE-BC85F7F63FCA}">
      <dgm:prSet/>
      <dgm:spPr/>
      <dgm:t>
        <a:bodyPr/>
        <a:lstStyle/>
        <a:p>
          <a:endParaRPr lang="en-US"/>
        </a:p>
      </dgm:t>
    </dgm:pt>
    <dgm:pt modelId="{59DE4BBB-ED7E-4AC9-9809-65AA556B9B62}" type="sibTrans" cxnId="{54F03562-8EC9-4469-B6AE-BC85F7F63FCA}">
      <dgm:prSet/>
      <dgm:spPr/>
      <dgm:t>
        <a:bodyPr/>
        <a:lstStyle/>
        <a:p>
          <a:endParaRPr lang="en-US"/>
        </a:p>
      </dgm:t>
    </dgm:pt>
    <dgm:pt modelId="{016654BD-7F22-4E26-8AD5-DDACDDBA1A44}">
      <dgm:prSet/>
      <dgm:spPr/>
      <dgm:t>
        <a:bodyPr/>
        <a:lstStyle/>
        <a:p>
          <a:r>
            <a:rPr lang="hr-HR" b="0" i="0" baseline="0"/>
            <a:t>Pridonosi smanjenu utroška i vremena: elektronički podatci do kojih se dolazi lakše i brže, unose se jedanput, upotrebljavaju se više puta</a:t>
          </a:r>
          <a:endParaRPr lang="en-US"/>
        </a:p>
      </dgm:t>
    </dgm:pt>
    <dgm:pt modelId="{37B1D4CC-A982-4BEC-A9FB-7E77A3C66E0B}" type="parTrans" cxnId="{4B05A6A0-4CA2-4A92-9BF0-79F5E52F3762}">
      <dgm:prSet/>
      <dgm:spPr/>
      <dgm:t>
        <a:bodyPr/>
        <a:lstStyle/>
        <a:p>
          <a:endParaRPr lang="en-US"/>
        </a:p>
      </dgm:t>
    </dgm:pt>
    <dgm:pt modelId="{6553A2EC-8662-4635-991A-ADFBDA7B7CC0}" type="sibTrans" cxnId="{4B05A6A0-4CA2-4A92-9BF0-79F5E52F3762}">
      <dgm:prSet/>
      <dgm:spPr/>
      <dgm:t>
        <a:bodyPr/>
        <a:lstStyle/>
        <a:p>
          <a:endParaRPr lang="en-US"/>
        </a:p>
      </dgm:t>
    </dgm:pt>
    <dgm:pt modelId="{9F114EC1-50B9-4AB9-937B-89B46D3B39DB}">
      <dgm:prSet/>
      <dgm:spPr/>
      <dgm:t>
        <a:bodyPr/>
        <a:lstStyle/>
        <a:p>
          <a:r>
            <a:rPr lang="hr-HR" b="0" i="0" baseline="0"/>
            <a:t>Npr: dnevni rad s bolesnicima, unapređenje kvalitete medicinskog rada, poslovanje bolnice, izrada planova rada i analizu njihova provođenja, znanstvena istraživanja</a:t>
          </a:r>
          <a:endParaRPr lang="en-US"/>
        </a:p>
      </dgm:t>
    </dgm:pt>
    <dgm:pt modelId="{84865F2F-AA0C-4ACB-937B-8780F8241387}" type="parTrans" cxnId="{C66E6A93-A0FA-4B74-8E15-BA26339A4E32}">
      <dgm:prSet/>
      <dgm:spPr/>
      <dgm:t>
        <a:bodyPr/>
        <a:lstStyle/>
        <a:p>
          <a:endParaRPr lang="en-US"/>
        </a:p>
      </dgm:t>
    </dgm:pt>
    <dgm:pt modelId="{2F17CF0E-5560-4335-9500-698D4811E66D}" type="sibTrans" cxnId="{C66E6A93-A0FA-4B74-8E15-BA26339A4E32}">
      <dgm:prSet/>
      <dgm:spPr/>
      <dgm:t>
        <a:bodyPr/>
        <a:lstStyle/>
        <a:p>
          <a:endParaRPr lang="en-US"/>
        </a:p>
      </dgm:t>
    </dgm:pt>
    <dgm:pt modelId="{39173148-76F4-47EE-8CEF-528E02508B41}" type="pres">
      <dgm:prSet presAssocID="{70B06E6E-9942-4E6E-A86B-4F54AE32786D}" presName="Name0" presStyleCnt="0">
        <dgm:presLayoutVars>
          <dgm:dir/>
          <dgm:animLvl val="lvl"/>
          <dgm:resizeHandles val="exact"/>
        </dgm:presLayoutVars>
      </dgm:prSet>
      <dgm:spPr/>
    </dgm:pt>
    <dgm:pt modelId="{1908BEF9-0B72-4EF8-9B83-CCCFBE032FD6}" type="pres">
      <dgm:prSet presAssocID="{CF6F5432-3986-4D95-8400-F19305E3C0F9}" presName="linNode" presStyleCnt="0"/>
      <dgm:spPr/>
    </dgm:pt>
    <dgm:pt modelId="{26E8F4C8-3DF9-4C06-BBB3-F27B8AF74AB6}" type="pres">
      <dgm:prSet presAssocID="{CF6F5432-3986-4D95-8400-F19305E3C0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0D935E4-0845-4947-A5ED-4F6A2AFA3D00}" type="pres">
      <dgm:prSet presAssocID="{59DE4BBB-ED7E-4AC9-9809-65AA556B9B62}" presName="sp" presStyleCnt="0"/>
      <dgm:spPr/>
    </dgm:pt>
    <dgm:pt modelId="{86D4121E-E27C-4E16-A406-F11A55B2AAF2}" type="pres">
      <dgm:prSet presAssocID="{016654BD-7F22-4E26-8AD5-DDACDDBA1A44}" presName="linNode" presStyleCnt="0"/>
      <dgm:spPr/>
    </dgm:pt>
    <dgm:pt modelId="{1BF7654C-79CA-4566-8558-59FFD0CBFED9}" type="pres">
      <dgm:prSet presAssocID="{016654BD-7F22-4E26-8AD5-DDACDDBA1A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1F315A3-C873-4A9B-9DD5-2798A94988B9}" type="pres">
      <dgm:prSet presAssocID="{6553A2EC-8662-4635-991A-ADFBDA7B7CC0}" presName="sp" presStyleCnt="0"/>
      <dgm:spPr/>
    </dgm:pt>
    <dgm:pt modelId="{6D1C8F5C-1BEA-4A0E-83DA-77E5BFCE239D}" type="pres">
      <dgm:prSet presAssocID="{9F114EC1-50B9-4AB9-937B-89B46D3B39DB}" presName="linNode" presStyleCnt="0"/>
      <dgm:spPr/>
    </dgm:pt>
    <dgm:pt modelId="{2F999817-2FEC-4E50-991D-D90420D255EC}" type="pres">
      <dgm:prSet presAssocID="{9F114EC1-50B9-4AB9-937B-89B46D3B39D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5EC8112-B9FB-4FCC-9502-1661EB171D07}" type="presOf" srcId="{9F114EC1-50B9-4AB9-937B-89B46D3B39DB}" destId="{2F999817-2FEC-4E50-991D-D90420D255EC}" srcOrd="0" destOrd="0" presId="urn:microsoft.com/office/officeart/2005/8/layout/vList5"/>
    <dgm:cxn modelId="{EC482E33-3D8F-4515-A341-5FAF41599B94}" type="presOf" srcId="{016654BD-7F22-4E26-8AD5-DDACDDBA1A44}" destId="{1BF7654C-79CA-4566-8558-59FFD0CBFED9}" srcOrd="0" destOrd="0" presId="urn:microsoft.com/office/officeart/2005/8/layout/vList5"/>
    <dgm:cxn modelId="{54F03562-8EC9-4469-B6AE-BC85F7F63FCA}" srcId="{70B06E6E-9942-4E6E-A86B-4F54AE32786D}" destId="{CF6F5432-3986-4D95-8400-F19305E3C0F9}" srcOrd="0" destOrd="0" parTransId="{720077AD-B63F-4ED9-8E40-FAA2D16BE130}" sibTransId="{59DE4BBB-ED7E-4AC9-9809-65AA556B9B62}"/>
    <dgm:cxn modelId="{450FC64E-C433-44DE-B524-219DA4DDEA6B}" type="presOf" srcId="{CF6F5432-3986-4D95-8400-F19305E3C0F9}" destId="{26E8F4C8-3DF9-4C06-BBB3-F27B8AF74AB6}" srcOrd="0" destOrd="0" presId="urn:microsoft.com/office/officeart/2005/8/layout/vList5"/>
    <dgm:cxn modelId="{C66E6A93-A0FA-4B74-8E15-BA26339A4E32}" srcId="{70B06E6E-9942-4E6E-A86B-4F54AE32786D}" destId="{9F114EC1-50B9-4AB9-937B-89B46D3B39DB}" srcOrd="2" destOrd="0" parTransId="{84865F2F-AA0C-4ACB-937B-8780F8241387}" sibTransId="{2F17CF0E-5560-4335-9500-698D4811E66D}"/>
    <dgm:cxn modelId="{4B05A6A0-4CA2-4A92-9BF0-79F5E52F3762}" srcId="{70B06E6E-9942-4E6E-A86B-4F54AE32786D}" destId="{016654BD-7F22-4E26-8AD5-DDACDDBA1A44}" srcOrd="1" destOrd="0" parTransId="{37B1D4CC-A982-4BEC-A9FB-7E77A3C66E0B}" sibTransId="{6553A2EC-8662-4635-991A-ADFBDA7B7CC0}"/>
    <dgm:cxn modelId="{A6A984B4-BA9C-4E8A-B545-A5F5723087E9}" type="presOf" srcId="{70B06E6E-9942-4E6E-A86B-4F54AE32786D}" destId="{39173148-76F4-47EE-8CEF-528E02508B41}" srcOrd="0" destOrd="0" presId="urn:microsoft.com/office/officeart/2005/8/layout/vList5"/>
    <dgm:cxn modelId="{46B6A91F-E8DE-47AE-9B17-B122C542B86B}" type="presParOf" srcId="{39173148-76F4-47EE-8CEF-528E02508B41}" destId="{1908BEF9-0B72-4EF8-9B83-CCCFBE032FD6}" srcOrd="0" destOrd="0" presId="urn:microsoft.com/office/officeart/2005/8/layout/vList5"/>
    <dgm:cxn modelId="{7344BFA4-849D-4C99-BB3A-DB2C39C5D727}" type="presParOf" srcId="{1908BEF9-0B72-4EF8-9B83-CCCFBE032FD6}" destId="{26E8F4C8-3DF9-4C06-BBB3-F27B8AF74AB6}" srcOrd="0" destOrd="0" presId="urn:microsoft.com/office/officeart/2005/8/layout/vList5"/>
    <dgm:cxn modelId="{E6B82977-0109-43F5-B7C8-D0FD5850E188}" type="presParOf" srcId="{39173148-76F4-47EE-8CEF-528E02508B41}" destId="{C0D935E4-0845-4947-A5ED-4F6A2AFA3D00}" srcOrd="1" destOrd="0" presId="urn:microsoft.com/office/officeart/2005/8/layout/vList5"/>
    <dgm:cxn modelId="{A8698437-3F04-4689-A243-5829E9248725}" type="presParOf" srcId="{39173148-76F4-47EE-8CEF-528E02508B41}" destId="{86D4121E-E27C-4E16-A406-F11A55B2AAF2}" srcOrd="2" destOrd="0" presId="urn:microsoft.com/office/officeart/2005/8/layout/vList5"/>
    <dgm:cxn modelId="{343E17AE-9A64-443F-B780-4A789F5B87A9}" type="presParOf" srcId="{86D4121E-E27C-4E16-A406-F11A55B2AAF2}" destId="{1BF7654C-79CA-4566-8558-59FFD0CBFED9}" srcOrd="0" destOrd="0" presId="urn:microsoft.com/office/officeart/2005/8/layout/vList5"/>
    <dgm:cxn modelId="{7D6132DB-4253-46F4-97EC-6FB54357244C}" type="presParOf" srcId="{39173148-76F4-47EE-8CEF-528E02508B41}" destId="{71F315A3-C873-4A9B-9DD5-2798A94988B9}" srcOrd="3" destOrd="0" presId="urn:microsoft.com/office/officeart/2005/8/layout/vList5"/>
    <dgm:cxn modelId="{B644B439-5F9F-40BB-BAC2-7BE0722072D0}" type="presParOf" srcId="{39173148-76F4-47EE-8CEF-528E02508B41}" destId="{6D1C8F5C-1BEA-4A0E-83DA-77E5BFCE239D}" srcOrd="4" destOrd="0" presId="urn:microsoft.com/office/officeart/2005/8/layout/vList5"/>
    <dgm:cxn modelId="{BECDEF49-965A-4DA9-BF10-0AE05F57496E}" type="presParOf" srcId="{6D1C8F5C-1BEA-4A0E-83DA-77E5BFCE239D}" destId="{2F999817-2FEC-4E50-991D-D90420D255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C4E97-BAFD-419E-8913-121ADE5C56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677E19-6229-43A8-BC30-434F796728A9}">
      <dgm:prSet/>
      <dgm:spPr/>
      <dgm:t>
        <a:bodyPr/>
        <a:lstStyle/>
        <a:p>
          <a:r>
            <a:rPr lang="hr-HR" b="0" i="0" baseline="0"/>
            <a:t>Postoje zbog organizacijske složenosti bolnice</a:t>
          </a:r>
          <a:endParaRPr lang="en-US"/>
        </a:p>
      </dgm:t>
    </dgm:pt>
    <dgm:pt modelId="{7707E0EB-024D-4253-9309-1C58E1601CBE}" type="parTrans" cxnId="{32DB0E4E-9FA4-4F24-A19B-7DF6EDCB8298}">
      <dgm:prSet/>
      <dgm:spPr/>
      <dgm:t>
        <a:bodyPr/>
        <a:lstStyle/>
        <a:p>
          <a:endParaRPr lang="en-US"/>
        </a:p>
      </dgm:t>
    </dgm:pt>
    <dgm:pt modelId="{3ED199BD-3A5C-4262-98C7-65BBEFD9344C}" type="sibTrans" cxnId="{32DB0E4E-9FA4-4F24-A19B-7DF6EDCB8298}">
      <dgm:prSet/>
      <dgm:spPr/>
      <dgm:t>
        <a:bodyPr/>
        <a:lstStyle/>
        <a:p>
          <a:endParaRPr lang="en-US"/>
        </a:p>
      </dgm:t>
    </dgm:pt>
    <dgm:pt modelId="{77501ECA-AFC2-463E-AC7E-778C83CA07B1}">
      <dgm:prSet/>
      <dgm:spPr/>
      <dgm:t>
        <a:bodyPr/>
        <a:lstStyle/>
        <a:p>
          <a:r>
            <a:rPr lang="hr-HR" b="0" i="0" baseline="0"/>
            <a:t>Npr: pojedinih laboratorija ili dijagnostičkih jedinica</a:t>
          </a:r>
          <a:endParaRPr lang="en-US"/>
        </a:p>
      </dgm:t>
    </dgm:pt>
    <dgm:pt modelId="{9A1E2283-1E92-4F73-9C97-C14249E8009F}" type="parTrans" cxnId="{6D9F883B-ACBE-44B9-8C9A-19E5A0376D1C}">
      <dgm:prSet/>
      <dgm:spPr/>
      <dgm:t>
        <a:bodyPr/>
        <a:lstStyle/>
        <a:p>
          <a:endParaRPr lang="en-US"/>
        </a:p>
      </dgm:t>
    </dgm:pt>
    <dgm:pt modelId="{D76EA1DC-7EB9-4C73-A532-00503F5141AF}" type="sibTrans" cxnId="{6D9F883B-ACBE-44B9-8C9A-19E5A0376D1C}">
      <dgm:prSet/>
      <dgm:spPr/>
      <dgm:t>
        <a:bodyPr/>
        <a:lstStyle/>
        <a:p>
          <a:endParaRPr lang="en-US"/>
        </a:p>
      </dgm:t>
    </dgm:pt>
    <dgm:pt modelId="{D265B7A1-627F-4726-B5F6-3B8810E2056E}">
      <dgm:prSet/>
      <dgm:spPr/>
      <dgm:t>
        <a:bodyPr/>
        <a:lstStyle/>
        <a:p>
          <a:r>
            <a:rPr lang="hr-HR" b="0" i="0" baseline="0"/>
            <a:t>Nisu izolirani od BIS-a</a:t>
          </a:r>
          <a:endParaRPr lang="en-US"/>
        </a:p>
      </dgm:t>
    </dgm:pt>
    <dgm:pt modelId="{7E10D003-EDD6-4695-BA71-38F3AD3BD7EA}" type="parTrans" cxnId="{3B3165A6-158B-40A3-8BEE-359E943DF4DD}">
      <dgm:prSet/>
      <dgm:spPr/>
      <dgm:t>
        <a:bodyPr/>
        <a:lstStyle/>
        <a:p>
          <a:endParaRPr lang="en-US"/>
        </a:p>
      </dgm:t>
    </dgm:pt>
    <dgm:pt modelId="{B9A1112E-322B-4B00-99E2-C26FA311D192}" type="sibTrans" cxnId="{3B3165A6-158B-40A3-8BEE-359E943DF4DD}">
      <dgm:prSet/>
      <dgm:spPr/>
      <dgm:t>
        <a:bodyPr/>
        <a:lstStyle/>
        <a:p>
          <a:endParaRPr lang="en-US"/>
        </a:p>
      </dgm:t>
    </dgm:pt>
    <dgm:pt modelId="{19885050-091D-415B-B439-EDE20FC766D7}">
      <dgm:prSet/>
      <dgm:spPr/>
      <dgm:t>
        <a:bodyPr/>
        <a:lstStyle/>
        <a:p>
          <a:r>
            <a:rPr lang="pl-PL" b="0" i="0" baseline="0"/>
            <a:t>Povezani preko podataka koji jedni stvaraju, drugi se njima koriste</a:t>
          </a:r>
          <a:endParaRPr lang="en-US"/>
        </a:p>
      </dgm:t>
    </dgm:pt>
    <dgm:pt modelId="{C2385FCE-66AA-4E2F-8113-7A0278A3FF58}" type="parTrans" cxnId="{15D6BFB4-4F62-4E03-AFDA-22CB9569EDAA}">
      <dgm:prSet/>
      <dgm:spPr/>
      <dgm:t>
        <a:bodyPr/>
        <a:lstStyle/>
        <a:p>
          <a:endParaRPr lang="en-US"/>
        </a:p>
      </dgm:t>
    </dgm:pt>
    <dgm:pt modelId="{1B743356-9806-4E39-8B94-BC0CD92211EA}" type="sibTrans" cxnId="{15D6BFB4-4F62-4E03-AFDA-22CB9569EDAA}">
      <dgm:prSet/>
      <dgm:spPr/>
      <dgm:t>
        <a:bodyPr/>
        <a:lstStyle/>
        <a:p>
          <a:endParaRPr lang="en-US"/>
        </a:p>
      </dgm:t>
    </dgm:pt>
    <dgm:pt modelId="{6EE6E2CB-C451-46F2-9674-5917D6262C5B}" type="pres">
      <dgm:prSet presAssocID="{47CC4E97-BAFD-419E-8913-121ADE5C569E}" presName="linear" presStyleCnt="0">
        <dgm:presLayoutVars>
          <dgm:animLvl val="lvl"/>
          <dgm:resizeHandles val="exact"/>
        </dgm:presLayoutVars>
      </dgm:prSet>
      <dgm:spPr/>
    </dgm:pt>
    <dgm:pt modelId="{F264B048-F496-48FF-A436-9BD6E9F2BFC7}" type="pres">
      <dgm:prSet presAssocID="{95677E19-6229-43A8-BC30-434F796728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11B79F-BD51-4C4E-A0B9-0E0316CC410D}" type="pres">
      <dgm:prSet presAssocID="{3ED199BD-3A5C-4262-98C7-65BBEFD9344C}" presName="spacer" presStyleCnt="0"/>
      <dgm:spPr/>
    </dgm:pt>
    <dgm:pt modelId="{22304EAB-B91E-4E91-97D4-2CD6EB019459}" type="pres">
      <dgm:prSet presAssocID="{77501ECA-AFC2-463E-AC7E-778C83CA07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FA0E9F-2EDB-41F4-9D25-B7CC867E1C72}" type="pres">
      <dgm:prSet presAssocID="{D76EA1DC-7EB9-4C73-A532-00503F5141AF}" presName="spacer" presStyleCnt="0"/>
      <dgm:spPr/>
    </dgm:pt>
    <dgm:pt modelId="{227E7F37-4BD3-4F28-93B9-0919E8D51FE8}" type="pres">
      <dgm:prSet presAssocID="{D265B7A1-627F-4726-B5F6-3B8810E205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34743B-1E40-4CF0-BEDF-A1022F60F193}" type="pres">
      <dgm:prSet presAssocID="{B9A1112E-322B-4B00-99E2-C26FA311D192}" presName="spacer" presStyleCnt="0"/>
      <dgm:spPr/>
    </dgm:pt>
    <dgm:pt modelId="{E904D573-49A5-4783-8840-4E80BDEEE618}" type="pres">
      <dgm:prSet presAssocID="{19885050-091D-415B-B439-EDE20FC766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9F883B-ACBE-44B9-8C9A-19E5A0376D1C}" srcId="{47CC4E97-BAFD-419E-8913-121ADE5C569E}" destId="{77501ECA-AFC2-463E-AC7E-778C83CA07B1}" srcOrd="1" destOrd="0" parTransId="{9A1E2283-1E92-4F73-9C97-C14249E8009F}" sibTransId="{D76EA1DC-7EB9-4C73-A532-00503F5141AF}"/>
    <dgm:cxn modelId="{C6727948-E236-4056-A8BC-99FE93752DE5}" type="presOf" srcId="{47CC4E97-BAFD-419E-8913-121ADE5C569E}" destId="{6EE6E2CB-C451-46F2-9674-5917D6262C5B}" srcOrd="0" destOrd="0" presId="urn:microsoft.com/office/officeart/2005/8/layout/vList2"/>
    <dgm:cxn modelId="{0478A569-3116-43DC-90A3-90E5F2E3C1EC}" type="presOf" srcId="{19885050-091D-415B-B439-EDE20FC766D7}" destId="{E904D573-49A5-4783-8840-4E80BDEEE618}" srcOrd="0" destOrd="0" presId="urn:microsoft.com/office/officeart/2005/8/layout/vList2"/>
    <dgm:cxn modelId="{32DB0E4E-9FA4-4F24-A19B-7DF6EDCB8298}" srcId="{47CC4E97-BAFD-419E-8913-121ADE5C569E}" destId="{95677E19-6229-43A8-BC30-434F796728A9}" srcOrd="0" destOrd="0" parTransId="{7707E0EB-024D-4253-9309-1C58E1601CBE}" sibTransId="{3ED199BD-3A5C-4262-98C7-65BBEFD9344C}"/>
    <dgm:cxn modelId="{7AC1D258-47AC-45B0-B676-60C97A0C9A6E}" type="presOf" srcId="{D265B7A1-627F-4726-B5F6-3B8810E2056E}" destId="{227E7F37-4BD3-4F28-93B9-0919E8D51FE8}" srcOrd="0" destOrd="0" presId="urn:microsoft.com/office/officeart/2005/8/layout/vList2"/>
    <dgm:cxn modelId="{C0421692-4765-4F73-B110-32A2FA31A701}" type="presOf" srcId="{77501ECA-AFC2-463E-AC7E-778C83CA07B1}" destId="{22304EAB-B91E-4E91-97D4-2CD6EB019459}" srcOrd="0" destOrd="0" presId="urn:microsoft.com/office/officeart/2005/8/layout/vList2"/>
    <dgm:cxn modelId="{3B3165A6-158B-40A3-8BEE-359E943DF4DD}" srcId="{47CC4E97-BAFD-419E-8913-121ADE5C569E}" destId="{D265B7A1-627F-4726-B5F6-3B8810E2056E}" srcOrd="2" destOrd="0" parTransId="{7E10D003-EDD6-4695-BA71-38F3AD3BD7EA}" sibTransId="{B9A1112E-322B-4B00-99E2-C26FA311D192}"/>
    <dgm:cxn modelId="{15D6BFB4-4F62-4E03-AFDA-22CB9569EDAA}" srcId="{47CC4E97-BAFD-419E-8913-121ADE5C569E}" destId="{19885050-091D-415B-B439-EDE20FC766D7}" srcOrd="3" destOrd="0" parTransId="{C2385FCE-66AA-4E2F-8113-7A0278A3FF58}" sibTransId="{1B743356-9806-4E39-8B94-BC0CD92211EA}"/>
    <dgm:cxn modelId="{2E1A23BA-172B-4407-8C2B-C21D0ACF1028}" type="presOf" srcId="{95677E19-6229-43A8-BC30-434F796728A9}" destId="{F264B048-F496-48FF-A436-9BD6E9F2BFC7}" srcOrd="0" destOrd="0" presId="urn:microsoft.com/office/officeart/2005/8/layout/vList2"/>
    <dgm:cxn modelId="{E7432588-8100-4CCF-B102-21697DFCAB16}" type="presParOf" srcId="{6EE6E2CB-C451-46F2-9674-5917D6262C5B}" destId="{F264B048-F496-48FF-A436-9BD6E9F2BFC7}" srcOrd="0" destOrd="0" presId="urn:microsoft.com/office/officeart/2005/8/layout/vList2"/>
    <dgm:cxn modelId="{686C1E60-4162-4BC2-BC11-83EA451462AF}" type="presParOf" srcId="{6EE6E2CB-C451-46F2-9674-5917D6262C5B}" destId="{2911B79F-BD51-4C4E-A0B9-0E0316CC410D}" srcOrd="1" destOrd="0" presId="urn:microsoft.com/office/officeart/2005/8/layout/vList2"/>
    <dgm:cxn modelId="{AC82F9C7-99FC-4C32-9674-B56D8FD7FE2C}" type="presParOf" srcId="{6EE6E2CB-C451-46F2-9674-5917D6262C5B}" destId="{22304EAB-B91E-4E91-97D4-2CD6EB019459}" srcOrd="2" destOrd="0" presId="urn:microsoft.com/office/officeart/2005/8/layout/vList2"/>
    <dgm:cxn modelId="{7379B4EC-DE73-45A5-AEBE-22741C02A1E1}" type="presParOf" srcId="{6EE6E2CB-C451-46F2-9674-5917D6262C5B}" destId="{70FA0E9F-2EDB-41F4-9D25-B7CC867E1C72}" srcOrd="3" destOrd="0" presId="urn:microsoft.com/office/officeart/2005/8/layout/vList2"/>
    <dgm:cxn modelId="{B1F096AE-4CA0-4DCB-B409-6BFED73B0E9B}" type="presParOf" srcId="{6EE6E2CB-C451-46F2-9674-5917D6262C5B}" destId="{227E7F37-4BD3-4F28-93B9-0919E8D51FE8}" srcOrd="4" destOrd="0" presId="urn:microsoft.com/office/officeart/2005/8/layout/vList2"/>
    <dgm:cxn modelId="{6AC0EAFE-8BBB-4FEB-97AB-17383FC307E3}" type="presParOf" srcId="{6EE6E2CB-C451-46F2-9674-5917D6262C5B}" destId="{2D34743B-1E40-4CF0-BEDF-A1022F60F193}" srcOrd="5" destOrd="0" presId="urn:microsoft.com/office/officeart/2005/8/layout/vList2"/>
    <dgm:cxn modelId="{19A85FB0-F807-4122-A79B-97C691C816DB}" type="presParOf" srcId="{6EE6E2CB-C451-46F2-9674-5917D6262C5B}" destId="{E904D573-49A5-4783-8840-4E80BDEEE6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83FB-918F-4395-82C0-FC2A1484CA5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D6EA5-2C45-4D1B-AC74-B5FCF1065E3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Objasniti bolnički informacijski sustav u RH (iskustva i problemi)</a:t>
          </a:r>
          <a:endParaRPr lang="en-US" sz="3300" kern="1200"/>
        </a:p>
      </dsp:txBody>
      <dsp:txXfrm>
        <a:off x="696297" y="538547"/>
        <a:ext cx="4171627" cy="2590157"/>
      </dsp:txXfrm>
    </dsp:sp>
    <dsp:sp modelId="{2F15AE8A-C22A-48DE-830F-A1D9724C7DE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3FC32-83CE-4E88-8BDE-20B547D6AE3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Nabrojiti preduvjeti IT integracije Nabrojiti elemente zaštite sigurnost podataka </a:t>
          </a:r>
          <a:endParaRPr lang="en-US" sz="3300" kern="120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F8B78-B463-449B-BBBE-F9F4F03F13DB}">
      <dsp:nvSpPr>
        <dsp:cNvPr id="0" name=""/>
        <dsp:cNvSpPr/>
      </dsp:nvSpPr>
      <dsp:spPr>
        <a:xfrm>
          <a:off x="0" y="5673"/>
          <a:ext cx="10378440" cy="758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baseline="0"/>
            <a:t>Vrlo složen informacijski sustav</a:t>
          </a:r>
          <a:endParaRPr lang="en-US" sz="1900" kern="1200"/>
        </a:p>
      </dsp:txBody>
      <dsp:txXfrm>
        <a:off x="37032" y="42705"/>
        <a:ext cx="10304376" cy="684534"/>
      </dsp:txXfrm>
    </dsp:sp>
    <dsp:sp modelId="{95506181-8498-4E36-90AE-22364662FABA}">
      <dsp:nvSpPr>
        <dsp:cNvPr id="0" name=""/>
        <dsp:cNvSpPr/>
      </dsp:nvSpPr>
      <dsp:spPr>
        <a:xfrm>
          <a:off x="0" y="818992"/>
          <a:ext cx="10378440" cy="758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baseline="0"/>
            <a:t>Pokriva cjelokupno poslovanje bolnice (medicinski i nemedicinski)</a:t>
          </a:r>
          <a:endParaRPr lang="en-US" sz="1900" kern="1200"/>
        </a:p>
      </dsp:txBody>
      <dsp:txXfrm>
        <a:off x="37032" y="856024"/>
        <a:ext cx="10304376" cy="684534"/>
      </dsp:txXfrm>
    </dsp:sp>
    <dsp:sp modelId="{B7DF988E-3164-401C-9640-DFE29F8E8DD4}">
      <dsp:nvSpPr>
        <dsp:cNvPr id="0" name=""/>
        <dsp:cNvSpPr/>
      </dsp:nvSpPr>
      <dsp:spPr>
        <a:xfrm>
          <a:off x="0" y="1632310"/>
          <a:ext cx="10378440" cy="7585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baseline="0"/>
            <a:t>Dva osnovna modula BIS-a: stacionarni (bolnička zdravstvena zaštita), ambulantni (polikliničko-konzilijarna)</a:t>
          </a:r>
          <a:endParaRPr lang="en-US" sz="1900" kern="1200"/>
        </a:p>
      </dsp:txBody>
      <dsp:txXfrm>
        <a:off x="37032" y="1669342"/>
        <a:ext cx="10304376" cy="684534"/>
      </dsp:txXfrm>
    </dsp:sp>
    <dsp:sp modelId="{3660607E-CC0B-4104-B626-9C56CC182061}">
      <dsp:nvSpPr>
        <dsp:cNvPr id="0" name=""/>
        <dsp:cNvSpPr/>
      </dsp:nvSpPr>
      <dsp:spPr>
        <a:xfrm>
          <a:off x="0" y="2445629"/>
          <a:ext cx="10378440" cy="758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baseline="0"/>
            <a:t>U većini hrvatskih bolnica BIS je razvila softverska grupacija IN2</a:t>
          </a:r>
          <a:endParaRPr lang="en-US" sz="1900" kern="1200"/>
        </a:p>
      </dsp:txBody>
      <dsp:txXfrm>
        <a:off x="37032" y="2482661"/>
        <a:ext cx="10304376" cy="684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7DF44-67C3-4300-A5A4-6B35EC458A46}">
      <dsp:nvSpPr>
        <dsp:cNvPr id="0" name=""/>
        <dsp:cNvSpPr/>
      </dsp:nvSpPr>
      <dsp:spPr>
        <a:xfrm>
          <a:off x="0" y="67820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/>
            <a:t>Bolesnika treba pratiti od prijema do otpusta iz bolnice-&gt;otvara se bolesnički zapis(elektronički zapis) cjelovitog zdravstvenog zapisa</a:t>
          </a:r>
          <a:endParaRPr lang="en-US" sz="2400" kern="1200"/>
        </a:p>
      </dsp:txBody>
      <dsp:txXfrm>
        <a:off x="64425" y="742625"/>
        <a:ext cx="6537983" cy="1190909"/>
      </dsp:txXfrm>
    </dsp:sp>
    <dsp:sp modelId="{ABAE185F-C346-4C7C-95CD-325272F8521C}">
      <dsp:nvSpPr>
        <dsp:cNvPr id="0" name=""/>
        <dsp:cNvSpPr/>
      </dsp:nvSpPr>
      <dsp:spPr>
        <a:xfrm>
          <a:off x="0" y="206708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/>
            <a:t>Osigurava informacije potrebnog medicinskog zbrinjavanja (stacionarno, polikliničko, dnevnobolničko)</a:t>
          </a:r>
          <a:endParaRPr lang="en-US" sz="2400" kern="1200"/>
        </a:p>
      </dsp:txBody>
      <dsp:txXfrm>
        <a:off x="64425" y="2131505"/>
        <a:ext cx="6537983" cy="1190909"/>
      </dsp:txXfrm>
    </dsp:sp>
    <dsp:sp modelId="{9D66A1D1-A1D5-4CDC-86E2-0A1669663EEB}">
      <dsp:nvSpPr>
        <dsp:cNvPr id="0" name=""/>
        <dsp:cNvSpPr/>
      </dsp:nvSpPr>
      <dsp:spPr>
        <a:xfrm>
          <a:off x="0" y="345596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/>
            <a:t>Podržava dijagnostiku na temelju biokemijskih i drugih laboratorija: radiologije,citologije, patologije</a:t>
          </a:r>
          <a:endParaRPr lang="en-US" sz="2400" kern="1200"/>
        </a:p>
      </dsp:txBody>
      <dsp:txXfrm>
        <a:off x="64425" y="3520385"/>
        <a:ext cx="6537983" cy="1190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F4C8-3DF9-4C06-BBB3-F27B8AF74AB6}">
      <dsp:nvSpPr>
        <dsp:cNvPr id="0" name=""/>
        <dsp:cNvSpPr/>
      </dsp:nvSpPr>
      <dsp:spPr>
        <a:xfrm>
          <a:off x="3496905" y="1801"/>
          <a:ext cx="3934018" cy="11889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/>
            <a:t>Mora zadovoljit informacijske potrebe administracije, financija i vremena</a:t>
          </a:r>
          <a:endParaRPr lang="en-US" sz="1500" kern="1200"/>
        </a:p>
      </dsp:txBody>
      <dsp:txXfrm>
        <a:off x="3554946" y="59842"/>
        <a:ext cx="3817936" cy="1072886"/>
      </dsp:txXfrm>
    </dsp:sp>
    <dsp:sp modelId="{1BF7654C-79CA-4566-8558-59FFD0CBFED9}">
      <dsp:nvSpPr>
        <dsp:cNvPr id="0" name=""/>
        <dsp:cNvSpPr/>
      </dsp:nvSpPr>
      <dsp:spPr>
        <a:xfrm>
          <a:off x="3496905" y="1250218"/>
          <a:ext cx="3934018" cy="11889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/>
            <a:t>Pridonosi smanjenu utroška i vremena: elektronički podatci do kojih se dolazi lakše i brže, unose se jedanput, upotrebljavaju se više puta</a:t>
          </a:r>
          <a:endParaRPr lang="en-US" sz="1500" kern="1200"/>
        </a:p>
      </dsp:txBody>
      <dsp:txXfrm>
        <a:off x="3554946" y="1308259"/>
        <a:ext cx="3817936" cy="1072886"/>
      </dsp:txXfrm>
    </dsp:sp>
    <dsp:sp modelId="{2F999817-2FEC-4E50-991D-D90420D255EC}">
      <dsp:nvSpPr>
        <dsp:cNvPr id="0" name=""/>
        <dsp:cNvSpPr/>
      </dsp:nvSpPr>
      <dsp:spPr>
        <a:xfrm>
          <a:off x="3496905" y="2498635"/>
          <a:ext cx="3934018" cy="11889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0" i="0" kern="1200" baseline="0"/>
            <a:t>Npr: dnevni rad s bolesnicima, unapređenje kvalitete medicinskog rada, poslovanje bolnice, izrada planova rada i analizu njihova provođenja, znanstvena istraživanja</a:t>
          </a:r>
          <a:endParaRPr lang="en-US" sz="1500" kern="1200"/>
        </a:p>
      </dsp:txBody>
      <dsp:txXfrm>
        <a:off x="3554946" y="2556676"/>
        <a:ext cx="3817936" cy="1072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4B048-F496-48FF-A436-9BD6E9F2BFC7}">
      <dsp:nvSpPr>
        <dsp:cNvPr id="0" name=""/>
        <dsp:cNvSpPr/>
      </dsp:nvSpPr>
      <dsp:spPr>
        <a:xfrm>
          <a:off x="0" y="294362"/>
          <a:ext cx="10927829" cy="712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baseline="0"/>
            <a:t>Postoje zbog organizacijske složenosti bolnice</a:t>
          </a:r>
          <a:endParaRPr lang="en-US" sz="2900" kern="1200"/>
        </a:p>
      </dsp:txBody>
      <dsp:txXfrm>
        <a:off x="34783" y="329145"/>
        <a:ext cx="10858263" cy="642964"/>
      </dsp:txXfrm>
    </dsp:sp>
    <dsp:sp modelId="{22304EAB-B91E-4E91-97D4-2CD6EB019459}">
      <dsp:nvSpPr>
        <dsp:cNvPr id="0" name=""/>
        <dsp:cNvSpPr/>
      </dsp:nvSpPr>
      <dsp:spPr>
        <a:xfrm>
          <a:off x="0" y="1090412"/>
          <a:ext cx="10927829" cy="7125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baseline="0"/>
            <a:t>Npr: pojedinih laboratorija ili dijagnostičkih jedinica</a:t>
          </a:r>
          <a:endParaRPr lang="en-US" sz="2900" kern="1200"/>
        </a:p>
      </dsp:txBody>
      <dsp:txXfrm>
        <a:off x="34783" y="1125195"/>
        <a:ext cx="10858263" cy="642964"/>
      </dsp:txXfrm>
    </dsp:sp>
    <dsp:sp modelId="{227E7F37-4BD3-4F28-93B9-0919E8D51FE8}">
      <dsp:nvSpPr>
        <dsp:cNvPr id="0" name=""/>
        <dsp:cNvSpPr/>
      </dsp:nvSpPr>
      <dsp:spPr>
        <a:xfrm>
          <a:off x="0" y="1886462"/>
          <a:ext cx="10927829" cy="7125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0" i="0" kern="1200" baseline="0"/>
            <a:t>Nisu izolirani od BIS-a</a:t>
          </a:r>
          <a:endParaRPr lang="en-US" sz="2900" kern="1200"/>
        </a:p>
      </dsp:txBody>
      <dsp:txXfrm>
        <a:off x="34783" y="1921245"/>
        <a:ext cx="10858263" cy="642964"/>
      </dsp:txXfrm>
    </dsp:sp>
    <dsp:sp modelId="{E904D573-49A5-4783-8840-4E80BDEEE618}">
      <dsp:nvSpPr>
        <dsp:cNvPr id="0" name=""/>
        <dsp:cNvSpPr/>
      </dsp:nvSpPr>
      <dsp:spPr>
        <a:xfrm>
          <a:off x="0" y="2682512"/>
          <a:ext cx="10927829" cy="712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b="0" i="0" kern="1200" baseline="0"/>
            <a:t>Povezani preko podataka koji jedni stvaraju, drugi se njima koriste</a:t>
          </a:r>
          <a:endParaRPr lang="en-US" sz="2900" kern="1200"/>
        </a:p>
      </dsp:txBody>
      <dsp:txXfrm>
        <a:off x="34783" y="2717295"/>
        <a:ext cx="10858263" cy="64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D3265-7C39-40AD-591A-A52DD31BE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CBD500-1BDB-B750-1D7A-05522549A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CF32D0-18F6-AAF3-F961-9F38A03C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504071-0E5B-8E23-99AF-90BCB355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CEA580-90A2-5218-9DE0-84A450DE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79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12D9B-9585-4CB2-DB98-AC4FD6F9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DA9F49A-1357-8AAD-EE3C-10C0454F9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FC3D2A-E7A5-C3F0-CAE9-FB8F6551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62D380-87E6-7B2C-C9C3-A8878BB7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753A13-3797-732E-0703-05760FAB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23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3CDABAE-ADFC-87C3-45FB-EDB2BC3C7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2A43E05-7D17-4E81-7DF7-E807AA1F0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FE118D-FCA4-227F-5AB5-FEDF123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58228A-144F-E00D-005E-F7888D59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C980D2-4345-5ABF-AA70-F7E59C9E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9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4933D-15AF-2211-8318-81E8A62E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E60C5A-9846-B677-ADBF-1C508844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D447CC-F95B-BF06-2091-7E2BEBD7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7BC21D-D7A6-ABE8-BBE9-74E9348A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603830-CE8C-30DD-4DB8-C9A6A6E5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EF07D-80D2-C5D0-138A-C18E0173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EBF22B-0542-FBAB-414A-A77E120A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8E87F7-1F96-2FE1-AA2D-9777D70B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F55AF7-2DF2-148D-67D4-C06B0772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9C5187-7C0C-4756-5180-E859B729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3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BA046-CB6E-D72A-6ACE-CAE6D1D6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9334CC-209E-4068-A0B4-001422C4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E729A0-2415-E0F7-3268-C5B7DD980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15D396B-6000-C362-0E5C-C379AA05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949F9E-3960-DE5B-D45B-223934F7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C0C679-8A7B-9A3C-909B-54C800FE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1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E5613-8170-A1AE-5BC0-59BFF755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21F3E0-31DD-95E9-AD48-C10AD1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4DF9E8-5CAE-79EB-F7BE-8D86992C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4B4BCC7-9456-3EF0-047D-D56F4ECCD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ABCB155-859E-2F00-CFC8-3CE88C41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563E292-DD61-A73C-A580-916C597F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B5DD83E-328D-44E4-FDE9-0C5C982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FAB0D1F-CC09-4B55-F733-AEE02AB9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7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E31DF-25D0-24CD-05A8-09FAC7FA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5A1869F-1E7D-E35A-F14C-0D0FAACF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28C915-150B-97DC-8D99-EB2E4A6C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EE214DA-37D7-91E6-2A6A-A85C6A0D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8C34A38-E601-9C7D-4A1A-EB59CEC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908EEF5-987F-4A57-9025-E590BEE4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1A1C2F-B132-F395-910C-168BC056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33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7320E9-70F9-154C-E521-1916DB43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26D89C-FA2F-940C-F63D-FA6BCBB4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1DB20F-6573-DE24-7162-407EBABE3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934D7D-62A8-40C3-7B13-29BF9329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909CA5-7AEA-D4CC-E8CE-14F7ED40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F49200-8C14-DEE0-84DD-396F8133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0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B94F0-4723-96F9-07C4-78BE3F91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3FA7893-47B1-5CC4-A699-5486FB209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198C5F8-E186-8F10-7A21-E520BE037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2CECE3-59B7-7FA8-67BA-18B027E0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7B3F627-DB52-EE0F-BFAF-D7E67DF0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AA8920-E5BE-922F-C681-C6ED048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9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9D8D52D-F1B9-2552-E072-ECDCAE59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9EFD2F-8FB8-6529-C3BA-4C9FEA7F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AD3033-0FA3-6943-7B60-491A1FE25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C3ED4-CFC6-422B-A171-B7137A37C115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1BC8A4-B36B-86D8-AE88-FC9E98946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A2307B-0536-47CA-5F6A-4F49BAFCD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F7D2A-3268-47E6-84DA-9EE886033D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5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8D49EF-C61E-1D66-DFB0-A5FD1B2F2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br>
              <a:rPr lang="hr-HR" sz="2600" b="0" i="0" u="none" strike="noStrike" baseline="0">
                <a:latin typeface="Calibri" panose="020F0502020204030204" pitchFamily="34" charset="0"/>
              </a:rPr>
            </a:br>
            <a:br>
              <a:rPr lang="hr-HR" sz="2600" b="0" i="0" u="none" strike="noStrike" baseline="0">
                <a:latin typeface="Calibri" panose="020F0502020204030204" pitchFamily="34" charset="0"/>
              </a:rPr>
            </a:br>
            <a:r>
              <a:rPr lang="hr-HR" sz="2600" b="0" i="0" u="none" strike="noStrike" baseline="0">
                <a:latin typeface="Calibri" panose="020F0502020204030204" pitchFamily="34" charset="0"/>
              </a:rPr>
              <a:t> BOLNIČKI INFORMACIJSKI SUSTAV (BIS)</a:t>
            </a:r>
            <a:br>
              <a:rPr lang="hr-HR" sz="2600" b="0" i="0" u="none" strike="noStrike" baseline="0">
                <a:latin typeface="Calibri" panose="020F0502020204030204" pitchFamily="34" charset="0"/>
              </a:rPr>
            </a:br>
            <a:endParaRPr lang="hr-HR" sz="26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766C06-E5BB-0F3B-2C56-B358A0075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hr-HR" sz="2000"/>
              <a:t>Ivana Horvat, mag.med.techn</a:t>
            </a:r>
          </a:p>
          <a:p>
            <a:pPr algn="l"/>
            <a:r>
              <a:rPr lang="hr-HR" sz="2000"/>
              <a:t>Škola za medicinske sestre Vinogradska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ontura robota">
            <a:extLst>
              <a:ext uri="{FF2B5EF4-FFF2-40B4-BE49-F238E27FC236}">
                <a16:creationId xmlns:a16="http://schemas.microsoft.com/office/drawing/2014/main" id="{7DE3BD09-887F-E397-E33B-D63BA66D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3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ogue wall clock">
            <a:extLst>
              <a:ext uri="{FF2B5EF4-FFF2-40B4-BE49-F238E27FC236}">
                <a16:creationId xmlns:a16="http://schemas.microsoft.com/office/drawing/2014/main" id="{A9AA4A35-E460-A710-DE14-934665E91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2" r="27385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9F667D-61AE-25E2-EEF4-DE270425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hr-HR" sz="400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3EF09-ECC4-6FED-F668-875CFBF1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hr-HR" sz="2000"/>
              <a:t>Rad u malim grupama</a:t>
            </a:r>
          </a:p>
          <a:p>
            <a:pPr lvl="1"/>
            <a:r>
              <a:rPr lang="hr-HR" sz="2000"/>
              <a:t>Pronaći na internetu radnu verziju, primjer BIS sustava (8 min)</a:t>
            </a:r>
          </a:p>
          <a:p>
            <a:pPr lvl="1"/>
            <a:r>
              <a:rPr lang="hr-HR" sz="2000"/>
              <a:t>Svojim riječima objasniti način upisa i alatne trake u BIS-u (8 min)</a:t>
            </a:r>
          </a:p>
          <a:p>
            <a:pPr lvl="1"/>
            <a:r>
              <a:rPr lang="hr-HR" sz="2000"/>
              <a:t>Izlaganje zaključka predstavnika grupe (10 min)</a:t>
            </a:r>
          </a:p>
          <a:p>
            <a:pPr lvl="1"/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314883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F9E1EB-2AF7-8377-2A8D-A880F256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/>
              <a:t>ISHODI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5F54B24-318B-2822-FF42-EE880FDEB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33136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52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8DA50E-CC0E-4FF9-1C0E-C5059AEC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/>
              <a:t>BIS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1638997-1815-1C93-DC86-2304D1C8E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7097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8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C6B5F88-3731-3064-0340-9C23AF03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180" y="643467"/>
            <a:ext cx="7303640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A576E88-4DA6-3193-4C0B-AA3F0C04F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541" y="643467"/>
            <a:ext cx="4498917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0D30483-F561-AE7D-450D-584FD9794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270" y="643467"/>
            <a:ext cx="6039460" cy="5571065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8DF3BB-C513-F9D9-FA7D-959428A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r-HR" sz="25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STACIONARNI I AMBULANTNI MODUL (MEDICINSKI DIO)</a:t>
            </a:r>
            <a:br>
              <a:rPr lang="hr-HR" sz="25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hr-HR" sz="25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hr-HR" sz="2500">
              <a:solidFill>
                <a:srgbClr val="FFFFFF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66DCFB3F-121E-2356-0987-34F53685C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9353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03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0FAAAA-6FB8-A0C5-65E8-385BAF99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NEMEDICINSKI DIO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19406F5-B8E3-3C6E-8D0F-FC18C4FFF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11032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29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C3B065-F28A-3EA2-F118-3C24FCDE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hr-HR" sz="40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PODSUSTAVI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27" name="Rezervirano mjesto sadržaja 2">
            <a:extLst>
              <a:ext uri="{FF2B5EF4-FFF2-40B4-BE49-F238E27FC236}">
                <a16:creationId xmlns:a16="http://schemas.microsoft.com/office/drawing/2014/main" id="{DEECC2B0-D35D-BB31-82BF-F0B027353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92743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948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268</Words>
  <Application>Microsoft Office PowerPoint</Application>
  <PresentationFormat>Široki zaslon</PresentationFormat>
  <Paragraphs>29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sustava Office</vt:lpstr>
      <vt:lpstr>   BOLNIČKI INFORMACIJSKI SUSTAV (BIS) </vt:lpstr>
      <vt:lpstr>ISHODI</vt:lpstr>
      <vt:lpstr>BIS</vt:lpstr>
      <vt:lpstr>PowerPoint prezentacija</vt:lpstr>
      <vt:lpstr>PowerPoint prezentacija</vt:lpstr>
      <vt:lpstr>PowerPoint prezentacija</vt:lpstr>
      <vt:lpstr>STACIONARNI I AMBULANTNI MODUL (MEDICINSKI DIO)  </vt:lpstr>
      <vt:lpstr>NEMEDICINSKI DIO</vt:lpstr>
      <vt:lpstr>PODSUSTAVI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BOLNIČKI INFORMACIJSKI SUSTAV (BIS) </dc:title>
  <dc:creator>Ivana Horvat</dc:creator>
  <cp:lastModifiedBy>Ivana Horvat</cp:lastModifiedBy>
  <cp:revision>1</cp:revision>
  <dcterms:created xsi:type="dcterms:W3CDTF">2024-06-30T07:36:47Z</dcterms:created>
  <dcterms:modified xsi:type="dcterms:W3CDTF">2024-06-30T09:18:11Z</dcterms:modified>
</cp:coreProperties>
</file>