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57" r:id="rId16"/>
    <p:sldId id="258" r:id="rId17"/>
    <p:sldId id="259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98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8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05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1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5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8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0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76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4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20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99D6-013C-4C26-8AB6-5818463DADF9}" type="datetimeFigureOut">
              <a:rPr lang="hr-HR" smtClean="0"/>
              <a:t>8.7.2024.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E932-DC8E-4A61-BE25-41CB7A656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7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mame.com/wp-content/uploads/2011/03/Picture-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8" y="692696"/>
            <a:ext cx="7825512" cy="58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8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Opet sam veslao. Ali more je golemo i nije ga lako prijeći.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2" y="1412776"/>
            <a:ext cx="6795599" cy="5096699"/>
          </a:xfrm>
        </p:spPr>
      </p:pic>
    </p:spTree>
    <p:extLst>
      <p:ext uri="{BB962C8B-B14F-4D97-AF65-F5344CB8AC3E}">
        <p14:creationId xmlns:p14="http://schemas.microsoft.com/office/powerpoint/2010/main" val="240426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Umoran i tužan sjeo sam na brežuljka.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1" y="1268760"/>
            <a:ext cx="6476537" cy="4857403"/>
          </a:xfrm>
        </p:spPr>
      </p:pic>
    </p:spTree>
    <p:extLst>
      <p:ext uri="{BB962C8B-B14F-4D97-AF65-F5344CB8AC3E}">
        <p14:creationId xmlns:p14="http://schemas.microsoft.com/office/powerpoint/2010/main" val="200781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Nisam odmah prepoznao </a:t>
            </a:r>
            <a:r>
              <a:rPr lang="hr-HR" dirty="0" err="1"/>
              <a:t>Lu</a:t>
            </a:r>
            <a:r>
              <a:rPr lang="hr-HR" dirty="0"/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2" y="1340768"/>
            <a:ext cx="6819601" cy="5114701"/>
          </a:xfrm>
        </p:spPr>
      </p:pic>
    </p:spTree>
    <p:extLst>
      <p:ext uri="{BB962C8B-B14F-4D97-AF65-F5344CB8AC3E}">
        <p14:creationId xmlns:p14="http://schemas.microsoft.com/office/powerpoint/2010/main" val="278693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O, kako sam bio sretan kad sam opet ugledao svoj dom!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432912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88613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Bio sam jako umoran….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1" y="1268760"/>
            <a:ext cx="7203645" cy="5402734"/>
          </a:xfrm>
        </p:spPr>
      </p:pic>
    </p:spTree>
    <p:extLst>
      <p:ext uri="{BB962C8B-B14F-4D97-AF65-F5344CB8AC3E}">
        <p14:creationId xmlns:p14="http://schemas.microsoft.com/office/powerpoint/2010/main" val="144743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Dopuni rečenice: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Dome,slatki dome napisao je__________.</a:t>
            </a:r>
          </a:p>
          <a:p>
            <a:r>
              <a:rPr lang="hr-HR" dirty="0"/>
              <a:t>To je kratka priča o ________.</a:t>
            </a:r>
          </a:p>
          <a:p>
            <a:r>
              <a:rPr lang="hr-HR" dirty="0"/>
              <a:t>Mali miš je odlučio _____.</a:t>
            </a:r>
          </a:p>
          <a:p>
            <a:r>
              <a:rPr lang="hr-HR" dirty="0"/>
              <a:t>Na putovanje je sreo:___________.</a:t>
            </a:r>
          </a:p>
          <a:p>
            <a:r>
              <a:rPr lang="hr-HR" dirty="0"/>
              <a:t>Njegov dom je ___________.</a:t>
            </a:r>
          </a:p>
          <a:p>
            <a:r>
              <a:rPr lang="hr-HR" dirty="0"/>
              <a:t>Na svom putovanju prošao je kroz:_______.</a:t>
            </a:r>
          </a:p>
        </p:txBody>
      </p:sp>
    </p:spTree>
    <p:extLst>
      <p:ext uri="{BB962C8B-B14F-4D97-AF65-F5344CB8AC3E}">
        <p14:creationId xmlns:p14="http://schemas.microsoft.com/office/powerpoint/2010/main" val="47404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Dopuni priču: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Tražeći novi dom miš je stigao do mračne ______. Tamo je sreo _______. Šuma je postajala sve gušća i gušća i pretvorila se u ______. Iz prašume ga je izveo ____. Zatim je susreo ______. On ga je na _____ izveo iz _____. Kad je stigao do ____</a:t>
            </a:r>
          </a:p>
          <a:p>
            <a:pPr marL="0" indent="0">
              <a:buNone/>
            </a:pPr>
            <a:r>
              <a:rPr lang="hr-HR" dirty="0"/>
              <a:t>    susreo je ______. Krenuo je u potragu za ____</a:t>
            </a:r>
          </a:p>
          <a:p>
            <a:pPr marL="0" indent="0">
              <a:buNone/>
            </a:pPr>
            <a:r>
              <a:rPr lang="hr-HR" dirty="0"/>
              <a:t>    te došao do ______. Iz rijeke je izronio _____ koji </a:t>
            </a:r>
          </a:p>
          <a:p>
            <a:pPr marL="0" indent="0">
              <a:buNone/>
            </a:pPr>
            <a:r>
              <a:rPr lang="hr-HR" dirty="0"/>
              <a:t>    mu je rekao gdje može naći ______.</a:t>
            </a:r>
          </a:p>
          <a:p>
            <a:pPr marL="0" indent="0">
              <a:buNone/>
            </a:pPr>
            <a:r>
              <a:rPr lang="hr-HR" dirty="0"/>
              <a:t>    Ploveći _____ stigao je do modrog ____ .   </a:t>
            </a:r>
          </a:p>
          <a:p>
            <a:pPr marL="0" indent="0">
              <a:buNone/>
            </a:pPr>
            <a:r>
              <a:rPr lang="hr-HR" dirty="0"/>
              <a:t>    Nastavio je veslati te stigao do zemlje _____.</a:t>
            </a:r>
          </a:p>
        </p:txBody>
      </p:sp>
    </p:spTree>
    <p:extLst>
      <p:ext uri="{BB962C8B-B14F-4D97-AF65-F5344CB8AC3E}">
        <p14:creationId xmlns:p14="http://schemas.microsoft.com/office/powerpoint/2010/main" val="248222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I tada je shvatio da _____________.</a:t>
            </a:r>
          </a:p>
          <a:p>
            <a:pPr marL="0" indent="0">
              <a:buNone/>
            </a:pPr>
            <a:r>
              <a:rPr lang="hr-HR" dirty="0"/>
              <a:t>    Iznad njega se pojavilo jato _____ koje su se </a:t>
            </a:r>
          </a:p>
          <a:p>
            <a:pPr marL="0" indent="0">
              <a:buNone/>
            </a:pPr>
            <a:r>
              <a:rPr lang="hr-HR" dirty="0"/>
              <a:t>    vraćale s ________. Među njima je bila i    </a:t>
            </a:r>
          </a:p>
          <a:p>
            <a:pPr marL="0" indent="0">
              <a:buNone/>
            </a:pPr>
            <a:r>
              <a:rPr lang="hr-HR" dirty="0"/>
              <a:t>    ptica ___ , njegova ______, koja ga je na krilima </a:t>
            </a:r>
          </a:p>
          <a:p>
            <a:pPr marL="0" indent="0">
              <a:buNone/>
            </a:pPr>
            <a:r>
              <a:rPr lang="hr-HR" dirty="0"/>
              <a:t>    povela do  __________.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/>
              <a:t>Pouka priče:______________________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3560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Ovo je priča o jednom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996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Jednog jutra odlučio sam…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1" y="1268760"/>
            <a:ext cx="6843605" cy="5132704"/>
          </a:xfrm>
        </p:spPr>
      </p:pic>
    </p:spTree>
    <p:extLst>
      <p:ext uri="{BB962C8B-B14F-4D97-AF65-F5344CB8AC3E}">
        <p14:creationId xmlns:p14="http://schemas.microsoft.com/office/powerpoint/2010/main" val="8001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„Kako je mračno pod tim krošnjama” pomislio sam…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1862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Šuma je postajala sve gušća i gušća, pretvorila se u prašumu.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12769" cy="5184577"/>
          </a:xfrm>
        </p:spPr>
      </p:pic>
    </p:spTree>
    <p:extLst>
      <p:ext uri="{BB962C8B-B14F-4D97-AF65-F5344CB8AC3E}">
        <p14:creationId xmlns:p14="http://schemas.microsoft.com/office/powerpoint/2010/main" val="414038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„Hej mali!” rekao mi je slon. „Mislim da si zalutao.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78906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150452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Čuo sam već za pustinju, ali nisam znao da je tako…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017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Stigavši do rijeke, sjeo sam na kovčeg i malo se odmorio.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2" y="1412776"/>
            <a:ext cx="6723591" cy="5042693"/>
          </a:xfrm>
        </p:spPr>
      </p:pic>
    </p:spTree>
    <p:extLst>
      <p:ext uri="{BB962C8B-B14F-4D97-AF65-F5344CB8AC3E}">
        <p14:creationId xmlns:p14="http://schemas.microsoft.com/office/powerpoint/2010/main" val="229793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Rijeka me odnijela do mora.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1" y="1268760"/>
            <a:ext cx="7131637" cy="5348728"/>
          </a:xfrm>
        </p:spPr>
      </p:pic>
    </p:spTree>
    <p:extLst>
      <p:ext uri="{BB962C8B-B14F-4D97-AF65-F5344CB8AC3E}">
        <p14:creationId xmlns:p14="http://schemas.microsoft.com/office/powerpoint/2010/main" val="487498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305</Words>
  <Application>Microsoft Office PowerPoint</Application>
  <PresentationFormat>Prikaz na zaslonu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sustava Office</vt:lpstr>
      <vt:lpstr>PowerPoint prezentacija</vt:lpstr>
      <vt:lpstr>Ovo je priča o jednom</vt:lpstr>
      <vt:lpstr>Jednog jutra odlučio sam…</vt:lpstr>
      <vt:lpstr>„Kako je mračno pod tim krošnjama” pomislio sam…</vt:lpstr>
      <vt:lpstr>Šuma je postajala sve gušća i gušća, pretvorila se u prašumu.</vt:lpstr>
      <vt:lpstr>„Hej mali!” rekao mi je slon. „Mislim da si zalutao.</vt:lpstr>
      <vt:lpstr>Čuo sam već za pustinju, ali nisam znao da je tako…</vt:lpstr>
      <vt:lpstr>Stigavši do rijeke, sjeo sam na kovčeg i malo se odmorio.</vt:lpstr>
      <vt:lpstr>Rijeka me odnijela do mora.</vt:lpstr>
      <vt:lpstr>Opet sam veslao. Ali more je golemo i nije ga lako prijeći.</vt:lpstr>
      <vt:lpstr>Umoran i tužan sjeo sam na brežuljka.</vt:lpstr>
      <vt:lpstr>Nisam odmah prepoznao Lu.</vt:lpstr>
      <vt:lpstr>O, kako sam bio sretan kad sam opet ugledao svoj dom!</vt:lpstr>
      <vt:lpstr>Bio sam jako umoran….</vt:lpstr>
      <vt:lpstr>Dopuni rečenice:</vt:lpstr>
      <vt:lpstr>Dopuni priču: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zeljkaklekovic@gmail.com</cp:lastModifiedBy>
  <cp:revision>12</cp:revision>
  <dcterms:created xsi:type="dcterms:W3CDTF">2016-03-28T17:04:13Z</dcterms:created>
  <dcterms:modified xsi:type="dcterms:W3CDTF">2024-07-08T14:53:09Z</dcterms:modified>
</cp:coreProperties>
</file>