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E2454-6D64-AFE3-3DDE-E65BEE7BD1F4}" v="232" dt="2024-07-25T14:04:25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letak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...</a:t>
            </a:r>
            <a:r>
              <a:rPr lang="en-US" dirty="0" err="1"/>
              <a:t>ponovimo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igru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rad...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3A93-051B-4937-8433-90EFCE09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307431"/>
          </a:xfrm>
        </p:spPr>
        <p:txBody>
          <a:bodyPr/>
          <a:lstStyle/>
          <a:p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letak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ECA05-2573-42F2-AB63-86E626F5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38376"/>
            <a:ext cx="10375106" cy="3486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2286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,Sans-Serif" panose="020B05030201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List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manjeg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ili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srednjeg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formata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s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kraćim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tekstom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, 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  <a:p>
            <a:pPr marL="15494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reklamnog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ili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oglasnog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sadržaja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. 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  <a:p>
            <a:pPr marL="383540" indent="-2286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,Sans-Serif" panose="020B0503020102020204" pitchFamily="34" charset="0"/>
              <a:buChar char="•"/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Jedan od </a:t>
            </a:r>
            <a:r>
              <a:rPr lang="en-US" sz="280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najvažnijih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promotivnih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materijala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. </a:t>
            </a:r>
          </a:p>
          <a:p>
            <a:pPr marL="383540" indent="-2286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,Sans-Serif" panose="020B0503020102020204" pitchFamily="34" charset="0"/>
              <a:buChar char="•"/>
            </a:pPr>
            <a:endParaRPr lang="en-US" sz="2800" dirty="0">
              <a:solidFill>
                <a:schemeClr val="tx1">
                  <a:alpha val="70000"/>
                </a:schemeClr>
              </a:solidFill>
              <a:ea typeface="+mn-lt"/>
              <a:cs typeface="+mn-lt"/>
            </a:endParaRPr>
          </a:p>
          <a:p>
            <a:pPr marL="383540" indent="-2286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,Sans-Serif" panose="020B05030201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Može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biti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različitog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oblika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: </a:t>
            </a:r>
            <a:r>
              <a:rPr lang="en-US" sz="2800" dirty="0" err="1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jednolisni,dvolisni,preklapajući,itd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ea typeface="+mn-lt"/>
                <a:cs typeface="+mn-lt"/>
              </a:rPr>
              <a:t>.</a:t>
            </a:r>
            <a:endParaRPr lang="en-US" sz="2800" dirty="0">
              <a:solidFill>
                <a:schemeClr val="tx1">
                  <a:alpha val="70000"/>
                </a:schemeClr>
              </a:solidFill>
            </a:endParaRPr>
          </a:p>
          <a:p>
            <a:pPr marL="383540" indent="-3835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5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4BAC008E-F322-4CD1-AD50-7AB64B9EE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841357"/>
            <a:ext cx="6900380" cy="5175285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7034C-39C1-4924-AA9D-8C97CBD7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/>
              <a:t>Reklamni letci</a:t>
            </a:r>
          </a:p>
        </p:txBody>
      </p:sp>
    </p:spTree>
    <p:extLst>
      <p:ext uri="{BB962C8B-B14F-4D97-AF65-F5344CB8AC3E}">
        <p14:creationId xmlns:p14="http://schemas.microsoft.com/office/powerpoint/2010/main" val="3975658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C434-4DFD-4A67-A9D0-011B97EA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303668" cy="1366837"/>
          </a:xfrm>
        </p:spPr>
        <p:txBody>
          <a:bodyPr>
            <a:normAutofit/>
          </a:bodyPr>
          <a:lstStyle/>
          <a:p>
            <a:r>
              <a:rPr lang="en-US" sz="3200" dirty="0" err="1"/>
              <a:t>Zadatak</a:t>
            </a:r>
            <a:r>
              <a:rPr lang="en-US" sz="3200" dirty="0"/>
              <a:t>:</a:t>
            </a:r>
            <a:r>
              <a:rPr lang="en-US" sz="3200" dirty="0">
                <a:ea typeface="+mj-lt"/>
                <a:cs typeface="+mj-l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CECE-5EAB-4A8F-99ED-D4870A65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7" y="2393156"/>
            <a:ext cx="9601200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DE204-7C62-44FD-88C1-35BB4729BA85}"/>
              </a:ext>
            </a:extLst>
          </p:cNvPr>
          <p:cNvSpPr txBox="1"/>
          <p:nvPr/>
        </p:nvSpPr>
        <p:spPr>
          <a:xfrm>
            <a:off x="1223964" y="2283619"/>
            <a:ext cx="746676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191B0E"/>
                </a:solidFill>
                <a:latin typeface="Abadi"/>
              </a:rPr>
              <a:t>Izraditi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 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letak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 </a:t>
            </a:r>
            <a:endParaRPr lang="en-US" sz="3200" dirty="0">
              <a:solidFill>
                <a:srgbClr val="000000"/>
              </a:solidFill>
              <a:latin typeface="Abadi"/>
            </a:endParaRPr>
          </a:p>
          <a:p>
            <a:r>
              <a:rPr lang="en-US" sz="3200" dirty="0">
                <a:solidFill>
                  <a:srgbClr val="191B0E"/>
                </a:solidFill>
                <a:latin typeface="Abadi"/>
              </a:rPr>
              <a:t>za 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promidžbu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 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smijeha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. </a:t>
            </a:r>
          </a:p>
          <a:p>
            <a:r>
              <a:rPr lang="en-US" sz="3200" dirty="0" err="1">
                <a:solidFill>
                  <a:srgbClr val="191B0E"/>
                </a:solidFill>
                <a:latin typeface="Abadi"/>
              </a:rPr>
              <a:t>Svojim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letkom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podsjetiti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na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dobrobiti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smijeha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te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potaknuti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na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više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 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smijeha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u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svakodnevnom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 </a:t>
            </a:r>
            <a:r>
              <a:rPr lang="en-US" sz="3200" dirty="0" err="1">
                <a:solidFill>
                  <a:srgbClr val="191B0E"/>
                </a:solidFill>
                <a:latin typeface="Abadi"/>
              </a:rPr>
              <a:t>životu</a:t>
            </a:r>
            <a:r>
              <a:rPr lang="en-US" sz="3200" dirty="0">
                <a:solidFill>
                  <a:srgbClr val="191B0E"/>
                </a:solidFill>
                <a:latin typeface="Abadi"/>
              </a:rPr>
              <a:t>. </a:t>
            </a:r>
            <a:endParaRPr lang="en-US" dirty="0">
              <a:solidFill>
                <a:srgbClr val="000000"/>
              </a:solidFill>
              <a:latin typeface="Franklin Gothic Book" panose="020B05030201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B789E-FD81-46E0-BFD6-4F9DB74D46FF}"/>
              </a:ext>
            </a:extLst>
          </p:cNvPr>
          <p:cNvSpPr txBox="1"/>
          <p:nvPr/>
        </p:nvSpPr>
        <p:spPr>
          <a:xfrm>
            <a:off x="6927056" y="1426368"/>
            <a:ext cx="3767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230712-7AFC-42A7-966A-D8E3BA70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069" y="1512094"/>
            <a:ext cx="24003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E597-ACC3-49EA-B056-D4E72DE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5982"/>
          </a:xfrm>
        </p:spPr>
        <p:txBody>
          <a:bodyPr/>
          <a:lstStyle/>
          <a:p>
            <a:r>
              <a:rPr lang="en-US" dirty="0" err="1"/>
              <a:t>Upute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91CE-E2BE-40C2-B091-3973B2ED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6082"/>
            <a:ext cx="10404389" cy="50683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1. Letak se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izraditi</a:t>
            </a:r>
            <a:r>
              <a:rPr lang="en-US" sz="2800" dirty="0"/>
              <a:t> od </a:t>
            </a:r>
            <a:r>
              <a:rPr lang="en-US" sz="2800" dirty="0" err="1"/>
              <a:t>papira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u </a:t>
            </a:r>
            <a:r>
              <a:rPr lang="en-US" sz="2800" dirty="0" err="1"/>
              <a:t>digitalnom</a:t>
            </a:r>
            <a:r>
              <a:rPr lang="en-US" sz="2800" dirty="0"/>
              <a:t> </a:t>
            </a:r>
            <a:r>
              <a:rPr lang="en-US" sz="2800" dirty="0" err="1"/>
              <a:t>alatu</a:t>
            </a:r>
            <a:r>
              <a:rPr lang="en-US" sz="2800" dirty="0"/>
              <a:t> Canva (</a:t>
            </a:r>
            <a:r>
              <a:rPr lang="en-US" sz="2800" dirty="0" err="1"/>
              <a:t>odabrati</a:t>
            </a:r>
            <a:r>
              <a:rPr lang="en-US" sz="2800" dirty="0"/>
              <a:t> </a:t>
            </a:r>
            <a:r>
              <a:rPr lang="en-US" sz="2800" dirty="0" err="1"/>
              <a:t>letak</a:t>
            </a:r>
            <a:r>
              <a:rPr lang="en-US" sz="2800" dirty="0"/>
              <a:t> u </a:t>
            </a:r>
            <a:r>
              <a:rPr lang="en-US" sz="2800" dirty="0" err="1"/>
              <a:t>tražilici</a:t>
            </a:r>
            <a:r>
              <a:rPr lang="en-US" sz="2800" dirty="0"/>
              <a:t>, </a:t>
            </a:r>
            <a:r>
              <a:rPr lang="en-US" sz="2800" dirty="0" err="1"/>
              <a:t>pronaći</a:t>
            </a:r>
            <a:r>
              <a:rPr lang="en-US" sz="2800" dirty="0"/>
              <a:t> </a:t>
            </a:r>
            <a:r>
              <a:rPr lang="en-US" sz="2800" dirty="0" err="1"/>
              <a:t>predloške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2. Letak </a:t>
            </a:r>
            <a:r>
              <a:rPr lang="en-US" sz="2800" dirty="0" err="1"/>
              <a:t>može</a:t>
            </a:r>
            <a:r>
              <a:rPr lang="en-US" sz="2800" dirty="0"/>
              <a:t> </a:t>
            </a:r>
            <a:r>
              <a:rPr lang="en-US" sz="2800" dirty="0" err="1"/>
              <a:t>biti</a:t>
            </a:r>
            <a:r>
              <a:rPr lang="en-US" sz="2800" dirty="0"/>
              <a:t> </a:t>
            </a:r>
            <a:r>
              <a:rPr lang="en-US" sz="2800" dirty="0" err="1"/>
              <a:t>obostrani</a:t>
            </a:r>
            <a:r>
              <a:rPr lang="en-US" sz="2800" dirty="0"/>
              <a:t> (</a:t>
            </a:r>
            <a:r>
              <a:rPr lang="en-US" sz="2800" dirty="0" err="1"/>
              <a:t>trebaju</a:t>
            </a:r>
            <a:r>
              <a:rPr lang="en-US" sz="2800" dirty="0"/>
              <a:t> </a:t>
            </a:r>
            <a:r>
              <a:rPr lang="en-US" sz="2800" dirty="0" err="1"/>
              <a:t>dvije</a:t>
            </a:r>
            <a:r>
              <a:rPr lang="en-US" sz="2800" dirty="0"/>
              <a:t> </a:t>
            </a:r>
            <a:r>
              <a:rPr lang="en-US" sz="2800" dirty="0" err="1"/>
              <a:t>stranice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3. Na </a:t>
            </a:r>
            <a:r>
              <a:rPr lang="en-US" sz="2800" dirty="0" err="1"/>
              <a:t>prvoj</a:t>
            </a:r>
            <a:r>
              <a:rPr lang="en-US" sz="2800" dirty="0"/>
              <a:t> </a:t>
            </a:r>
            <a:r>
              <a:rPr lang="en-US" sz="2800" dirty="0" err="1"/>
              <a:t>stranici</a:t>
            </a:r>
            <a:r>
              <a:rPr lang="en-US" sz="2800" dirty="0"/>
              <a:t> bi </a:t>
            </a:r>
            <a:r>
              <a:rPr lang="en-US" sz="2800" dirty="0" err="1"/>
              <a:t>trebao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veći</a:t>
            </a:r>
            <a:r>
              <a:rPr lang="en-US" sz="2800" dirty="0"/>
              <a:t> </a:t>
            </a:r>
            <a:r>
              <a:rPr lang="en-US" sz="2800" dirty="0" err="1"/>
              <a:t>naslov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 </a:t>
            </a:r>
            <a:r>
              <a:rPr lang="en-US" sz="2800" dirty="0" err="1"/>
              <a:t>fotografija</a:t>
            </a:r>
            <a:r>
              <a:rPr lang="en-US" sz="2800" dirty="0"/>
              <a:t> (</a:t>
            </a:r>
            <a:r>
              <a:rPr lang="en-US" sz="2800" dirty="0" err="1"/>
              <a:t>vezana</a:t>
            </a:r>
            <a:r>
              <a:rPr lang="en-US" sz="2800" dirty="0"/>
              <a:t> za </a:t>
            </a:r>
            <a:r>
              <a:rPr lang="en-US" sz="2800" dirty="0" err="1"/>
              <a:t>temu</a:t>
            </a:r>
            <a:r>
              <a:rPr lang="en-US" sz="2800" dirty="0"/>
              <a:t> –</a:t>
            </a:r>
            <a:r>
              <a:rPr lang="en-US" sz="2800" dirty="0" err="1"/>
              <a:t>smijeh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4.Na </a:t>
            </a:r>
            <a:r>
              <a:rPr lang="en-US" sz="2800" dirty="0" err="1"/>
              <a:t>Internetu</a:t>
            </a:r>
            <a:r>
              <a:rPr lang="en-US" sz="2800" dirty="0"/>
              <a:t>, u </a:t>
            </a:r>
            <a:r>
              <a:rPr lang="en-US" sz="2800" dirty="0" err="1"/>
              <a:t>časopisima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 u </a:t>
            </a:r>
            <a:r>
              <a:rPr lang="en-US" sz="2800" dirty="0" err="1"/>
              <a:t>ostalim</a:t>
            </a:r>
            <a:r>
              <a:rPr lang="en-US" sz="2800" dirty="0"/>
              <a:t> </a:t>
            </a:r>
            <a:r>
              <a:rPr lang="en-US" sz="2800" dirty="0" err="1"/>
              <a:t>dostupnim</a:t>
            </a:r>
            <a:r>
              <a:rPr lang="en-US" sz="2800" dirty="0"/>
              <a:t> </a:t>
            </a:r>
            <a:r>
              <a:rPr lang="en-US" sz="2800" dirty="0" err="1"/>
              <a:t>materijalima</a:t>
            </a:r>
            <a:r>
              <a:rPr lang="en-US" sz="2800" dirty="0"/>
              <a:t> </a:t>
            </a:r>
            <a:r>
              <a:rPr lang="en-US" sz="2800" dirty="0" err="1"/>
              <a:t>pronaći</a:t>
            </a:r>
            <a:r>
              <a:rPr lang="en-US" sz="2800" dirty="0"/>
              <a:t> </a:t>
            </a:r>
            <a:r>
              <a:rPr lang="en-US" sz="2800" dirty="0" err="1"/>
              <a:t>zanimljivosti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 </a:t>
            </a:r>
            <a:r>
              <a:rPr lang="en-US" sz="2800" dirty="0" err="1"/>
              <a:t>izreke</a:t>
            </a:r>
            <a:r>
              <a:rPr lang="en-US" sz="2800" dirty="0"/>
              <a:t> o </a:t>
            </a:r>
            <a:r>
              <a:rPr lang="en-US" sz="2800" dirty="0" err="1"/>
              <a:t>smijehu</a:t>
            </a:r>
            <a:r>
              <a:rPr lang="en-US" sz="2800" dirty="0"/>
              <a:t>,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ih</a:t>
            </a:r>
            <a:r>
              <a:rPr lang="en-US" sz="2800" dirty="0"/>
              <a:t> </a:t>
            </a:r>
            <a:r>
              <a:rPr lang="en-US" sz="2800" dirty="0" err="1"/>
              <a:t>napisati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letak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5. </a:t>
            </a:r>
            <a:r>
              <a:rPr lang="en-US" sz="2800" dirty="0" err="1"/>
              <a:t>Dodati</a:t>
            </a:r>
            <a:r>
              <a:rPr lang="en-US" sz="2800" dirty="0"/>
              <a:t> 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fotografija</a:t>
            </a:r>
            <a:r>
              <a:rPr lang="en-US" sz="2800" dirty="0"/>
              <a:t> 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crteža</a:t>
            </a:r>
            <a:r>
              <a:rPr lang="en-US" sz="2800" dirty="0"/>
              <a:t> (</a:t>
            </a:r>
            <a:r>
              <a:rPr lang="en-US" sz="2800" dirty="0" err="1"/>
              <a:t>vezane</a:t>
            </a:r>
            <a:r>
              <a:rPr lang="en-US" sz="2800" dirty="0"/>
              <a:t>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temu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990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EF67-8265-46AF-8E4D-52F56DEB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62" y="257175"/>
            <a:ext cx="9577388" cy="6643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Vrednovanje</a:t>
            </a:r>
            <a:r>
              <a:rPr lang="en-US" dirty="0"/>
              <a:t>: 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766260-FD09-4262-90D5-DA690011B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920585"/>
              </p:ext>
            </p:extLst>
          </p:nvPr>
        </p:nvGraphicFramePr>
        <p:xfrm>
          <a:off x="954881" y="916781"/>
          <a:ext cx="10997977" cy="578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231">
                  <a:extLst>
                    <a:ext uri="{9D8B030D-6E8A-4147-A177-3AD203B41FA5}">
                      <a16:colId xmlns:a16="http://schemas.microsoft.com/office/drawing/2014/main" val="3739932421"/>
                    </a:ext>
                  </a:extLst>
                </a:gridCol>
                <a:gridCol w="3338186">
                  <a:extLst>
                    <a:ext uri="{9D8B030D-6E8A-4147-A177-3AD203B41FA5}">
                      <a16:colId xmlns:a16="http://schemas.microsoft.com/office/drawing/2014/main" val="3793577787"/>
                    </a:ext>
                  </a:extLst>
                </a:gridCol>
                <a:gridCol w="3335069">
                  <a:extLst>
                    <a:ext uri="{9D8B030D-6E8A-4147-A177-3AD203B41FA5}">
                      <a16:colId xmlns:a16="http://schemas.microsoft.com/office/drawing/2014/main" val="333871509"/>
                    </a:ext>
                  </a:extLst>
                </a:gridCol>
                <a:gridCol w="2749491">
                  <a:extLst>
                    <a:ext uri="{9D8B030D-6E8A-4147-A177-3AD203B41FA5}">
                      <a16:colId xmlns:a16="http://schemas.microsoft.com/office/drawing/2014/main" val="240898074"/>
                    </a:ext>
                  </a:extLst>
                </a:gridCol>
              </a:tblGrid>
              <a:tr h="412214"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sastavnice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3 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boda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​</a:t>
                      </a:r>
                      <a:endParaRPr lang="en-US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2 </a:t>
                      </a:r>
                      <a:r>
                        <a:rPr lang="en-US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boda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 ​</a:t>
                      </a:r>
                      <a:endParaRPr lang="en-US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bod ​</a:t>
                      </a:r>
                      <a:endParaRPr lang="en-US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916084"/>
                  </a:ext>
                </a:extLst>
              </a:tr>
              <a:tr h="721374"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effectLst/>
                        </a:rPr>
                        <a:t>Oblik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dirty="0" err="1">
                          <a:effectLst/>
                        </a:rPr>
                        <a:t>dvolisni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Letak </a:t>
                      </a:r>
                      <a:r>
                        <a:rPr lang="en-US" dirty="0" err="1">
                          <a:effectLst/>
                        </a:rPr>
                        <a:t>ima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dogovoreni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oblik</a:t>
                      </a:r>
                      <a:r>
                        <a:rPr lang="en-US" dirty="0">
                          <a:effectLst/>
                        </a:rPr>
                        <a:t> .​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Letak </a:t>
                      </a:r>
                      <a:r>
                        <a:rPr lang="en-US" err="1">
                          <a:effectLst/>
                        </a:rPr>
                        <a:t>ima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dogovoreni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oblik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uz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manje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pogreške</a:t>
                      </a:r>
                      <a:r>
                        <a:rPr lang="en-US" dirty="0">
                          <a:effectLst/>
                        </a:rPr>
                        <a:t>.​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Letak </a:t>
                      </a:r>
                      <a:r>
                        <a:rPr lang="en-US" err="1">
                          <a:effectLst/>
                        </a:rPr>
                        <a:t>nema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dogovoreni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oblik</a:t>
                      </a:r>
                      <a:r>
                        <a:rPr lang="en-US" dirty="0">
                          <a:effectLst/>
                        </a:rPr>
                        <a:t>.​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511608"/>
                  </a:ext>
                </a:extLst>
              </a:tr>
              <a:tr h="1628244"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Prva </a:t>
                      </a:r>
                      <a:r>
                        <a:rPr lang="en-US" err="1">
                          <a:effectLst/>
                        </a:rPr>
                        <a:t>stranica</a:t>
                      </a:r>
                      <a:r>
                        <a:rPr lang="en-US" dirty="0">
                          <a:effectLst/>
                        </a:rPr>
                        <a:t>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Na </a:t>
                      </a:r>
                      <a:r>
                        <a:rPr lang="en-US" dirty="0" err="1">
                          <a:effectLst/>
                        </a:rPr>
                        <a:t>prvoj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stranici</a:t>
                      </a:r>
                      <a:r>
                        <a:rPr lang="en-US" dirty="0">
                          <a:effectLst/>
                        </a:rPr>
                        <a:t> je </a:t>
                      </a:r>
                      <a:r>
                        <a:rPr lang="en-US" dirty="0" err="1">
                          <a:effectLst/>
                        </a:rPr>
                        <a:t>vidljiv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naslov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fotografija</a:t>
                      </a:r>
                      <a:r>
                        <a:rPr lang="en-US" dirty="0">
                          <a:effectLst/>
                        </a:rPr>
                        <a:t> o </a:t>
                      </a:r>
                      <a:r>
                        <a:rPr lang="en-US" dirty="0" err="1">
                          <a:effectLst/>
                        </a:rPr>
                        <a:t>smijehu</a:t>
                      </a:r>
                      <a:r>
                        <a:rPr lang="en-US" dirty="0">
                          <a:effectLst/>
                        </a:rPr>
                        <a:t>.​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Na </a:t>
                      </a:r>
                      <a:r>
                        <a:rPr lang="en-US" err="1">
                          <a:effectLst/>
                        </a:rPr>
                        <a:t>prvoj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stranici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vidljiv</a:t>
                      </a:r>
                      <a:r>
                        <a:rPr lang="en-US" dirty="0">
                          <a:effectLst/>
                        </a:rPr>
                        <a:t> je </a:t>
                      </a:r>
                      <a:r>
                        <a:rPr lang="en-US" err="1">
                          <a:effectLst/>
                        </a:rPr>
                        <a:t>naslov,ali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fotografija</a:t>
                      </a:r>
                      <a:r>
                        <a:rPr lang="en-US" dirty="0">
                          <a:effectLst/>
                        </a:rPr>
                        <a:t> ne </a:t>
                      </a:r>
                      <a:r>
                        <a:rPr lang="en-US" err="1">
                          <a:effectLst/>
                        </a:rPr>
                        <a:t>odgovara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potpuno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uz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naslov</a:t>
                      </a:r>
                      <a:r>
                        <a:rPr lang="en-US" dirty="0">
                          <a:effectLst/>
                        </a:rPr>
                        <a:t>. Ili </a:t>
                      </a:r>
                      <a:r>
                        <a:rPr lang="en-US" err="1">
                          <a:effectLst/>
                        </a:rPr>
                        <a:t>na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prvoj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stranici</a:t>
                      </a:r>
                      <a:r>
                        <a:rPr lang="en-US" dirty="0">
                          <a:effectLst/>
                        </a:rPr>
                        <a:t> je </a:t>
                      </a:r>
                      <a:r>
                        <a:rPr lang="en-US" err="1">
                          <a:effectLst/>
                        </a:rPr>
                        <a:t>samo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fotografija</a:t>
                      </a:r>
                      <a:r>
                        <a:rPr lang="en-US" dirty="0">
                          <a:effectLst/>
                        </a:rPr>
                        <a:t>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Na </a:t>
                      </a:r>
                      <a:r>
                        <a:rPr lang="en-US" err="1">
                          <a:effectLst/>
                        </a:rPr>
                        <a:t>prvoj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stranici</a:t>
                      </a:r>
                      <a:r>
                        <a:rPr lang="en-US" dirty="0">
                          <a:effectLst/>
                        </a:rPr>
                        <a:t> je </a:t>
                      </a:r>
                      <a:r>
                        <a:rPr lang="en-US" err="1">
                          <a:effectLst/>
                        </a:rPr>
                        <a:t>samo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fotografija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ili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samo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err="1">
                          <a:effectLst/>
                        </a:rPr>
                        <a:t>naslov</a:t>
                      </a:r>
                      <a:r>
                        <a:rPr lang="en-US" dirty="0">
                          <a:effectLst/>
                        </a:rPr>
                        <a:t>.​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432193"/>
                  </a:ext>
                </a:extLst>
              </a:tr>
              <a:tr h="1319084"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effectLst/>
                        </a:rPr>
                        <a:t>Veličina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slova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teksta</a:t>
                      </a:r>
                      <a:r>
                        <a:rPr lang="en-US" dirty="0">
                          <a:effectLst/>
                        </a:rPr>
                        <a:t>​. </a:t>
                      </a:r>
                      <a:r>
                        <a:rPr lang="en-US" dirty="0" err="1">
                          <a:effectLst/>
                        </a:rPr>
                        <a:t>Točnost</a:t>
                      </a:r>
                      <a:r>
                        <a:rPr lang="en-US" dirty="0">
                          <a:effectLst/>
                        </a:rPr>
                        <a:t>.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effectLst/>
                        </a:rPr>
                        <a:t>Naslov</a:t>
                      </a:r>
                      <a:r>
                        <a:rPr lang="en-US" dirty="0">
                          <a:effectLst/>
                        </a:rPr>
                        <a:t> /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veći</a:t>
                      </a:r>
                      <a:r>
                        <a:rPr lang="en-US" dirty="0">
                          <a:effectLst/>
                        </a:rPr>
                        <a:t> u </a:t>
                      </a:r>
                      <a:r>
                        <a:rPr lang="en-US" dirty="0" err="1">
                          <a:effectLst/>
                        </a:rPr>
                        <a:t>odnosu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na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veličinu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slova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teksta</a:t>
                      </a:r>
                      <a:r>
                        <a:rPr lang="en-US" dirty="0">
                          <a:effectLst/>
                        </a:rPr>
                        <a:t>. ​</a:t>
                      </a:r>
                      <a:r>
                        <a:rPr lang="en-US" dirty="0" err="1">
                          <a:effectLst/>
                        </a:rPr>
                        <a:t>Riječi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rečenice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točno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napisani</a:t>
                      </a:r>
                      <a:r>
                        <a:rPr lang="en-US" dirty="0">
                          <a:effectLst/>
                        </a:rPr>
                        <a:t>.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effectLst/>
                        </a:rPr>
                        <a:t>Naslovi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uglavnom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veći</a:t>
                      </a:r>
                      <a:r>
                        <a:rPr lang="en-US" dirty="0">
                          <a:effectLst/>
                        </a:rPr>
                        <a:t> u </a:t>
                      </a:r>
                      <a:r>
                        <a:rPr lang="en-US" dirty="0" err="1">
                          <a:effectLst/>
                        </a:rPr>
                        <a:t>odnosu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na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veličinu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slova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teksta</a:t>
                      </a:r>
                      <a:r>
                        <a:rPr lang="en-US" dirty="0">
                          <a:effectLst/>
                        </a:rPr>
                        <a:t>.​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Riječi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rečenice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su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uglavnom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točno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napisani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effectLst/>
                        </a:rPr>
                        <a:t>Naslov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tekst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su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iste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veličine</a:t>
                      </a:r>
                      <a:r>
                        <a:rPr lang="en-US" dirty="0">
                          <a:effectLst/>
                        </a:rPr>
                        <a:t>. Ili </a:t>
                      </a:r>
                      <a:r>
                        <a:rPr lang="en-US" dirty="0" err="1">
                          <a:effectLst/>
                        </a:rPr>
                        <a:t>vidljiv</a:t>
                      </a:r>
                      <a:r>
                        <a:rPr lang="en-US" dirty="0">
                          <a:effectLst/>
                        </a:rPr>
                        <a:t> je </a:t>
                      </a:r>
                      <a:r>
                        <a:rPr lang="en-US" dirty="0" err="1">
                          <a:effectLst/>
                        </a:rPr>
                        <a:t>samo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tekst,nema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naslova</a:t>
                      </a:r>
                      <a:r>
                        <a:rPr lang="en-US" dirty="0">
                          <a:effectLst/>
                        </a:rPr>
                        <a:t>.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Riječi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rečenice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su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napisane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s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greškama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.</a:t>
                      </a:r>
                    </a:p>
                    <a:p>
                      <a:pPr lvl="0"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042484"/>
                  </a:ext>
                </a:extLst>
              </a:tr>
              <a:tr h="1009922">
                <a:tc>
                  <a:txBody>
                    <a:bodyPr/>
                    <a:lstStyle/>
                    <a:p>
                      <a:pPr fontAlgn="base"/>
                      <a:r>
                        <a:rPr lang="en-US" dirty="0" err="1">
                          <a:effectLst/>
                        </a:rPr>
                        <a:t>Sadržaj</a:t>
                      </a:r>
                      <a:r>
                        <a:rPr lang="en-US" dirty="0">
                          <a:effectLst/>
                        </a:rPr>
                        <a:t> (</a:t>
                      </a:r>
                      <a:r>
                        <a:rPr lang="en-US" dirty="0" err="1">
                          <a:effectLst/>
                        </a:rPr>
                        <a:t>zanimljivosti</a:t>
                      </a:r>
                      <a:r>
                        <a:rPr lang="en-US" dirty="0">
                          <a:effectLst/>
                        </a:rPr>
                        <a:t> I </a:t>
                      </a:r>
                      <a:r>
                        <a:rPr lang="en-US" dirty="0" err="1">
                          <a:effectLst/>
                        </a:rPr>
                        <a:t>izreke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Letak </a:t>
                      </a:r>
                      <a:r>
                        <a:rPr lang="en-US" dirty="0" err="1">
                          <a:effectLst/>
                        </a:rPr>
                        <a:t>ima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dvije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zanimljivosti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jednu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izreku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ili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jednu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zanimljivost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dvije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izreke</a:t>
                      </a:r>
                      <a:r>
                        <a:rPr lang="en-US" dirty="0">
                          <a:effectLst/>
                        </a:rPr>
                        <a:t>.</a:t>
                      </a:r>
                      <a:endParaRPr lang="en-US" dirty="0" err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Letak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ima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jednu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zanimljivosti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jednu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izreku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Letak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ima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samo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jednu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zanimljivost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ili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samo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jednu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Franklin Gothic Book"/>
                        </a:rPr>
                        <a:t>izreku</a:t>
                      </a:r>
                      <a:r>
                        <a:rPr lang="en-US" sz="1800" b="0" i="0" u="none" strike="noStrike" noProof="0" dirty="0">
                          <a:effectLst/>
                          <a:latin typeface="Franklin Gothic Book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451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3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4CB7-40FB-4483-A09A-F2010C07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Sretno u </a:t>
            </a:r>
            <a:r>
              <a:rPr lang="en-US" dirty="0" err="1"/>
              <a:t>radu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78B3-ABB6-4D78-A784-92FDC52B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949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err="1"/>
              <a:t>Pokažite</a:t>
            </a:r>
            <a:r>
              <a:rPr lang="en-US" sz="3600" dirty="0"/>
              <a:t> </a:t>
            </a:r>
            <a:r>
              <a:rPr lang="en-US" sz="3600" err="1"/>
              <a:t>svoju</a:t>
            </a:r>
            <a:r>
              <a:rPr lang="en-US" sz="3600" dirty="0"/>
              <a:t> </a:t>
            </a:r>
            <a:r>
              <a:rPr lang="en-US" sz="3600" err="1"/>
              <a:t>kreativnost</a:t>
            </a:r>
            <a:r>
              <a:rPr lang="en-US" sz="3600" dirty="0"/>
              <a:t> </a:t>
            </a:r>
            <a:r>
              <a:rPr lang="en-US" sz="3600" err="1"/>
              <a:t>i</a:t>
            </a:r>
            <a:r>
              <a:rPr lang="en-US" sz="3600" dirty="0"/>
              <a:t> </a:t>
            </a:r>
            <a:r>
              <a:rPr lang="en-US" sz="3600" err="1"/>
              <a:t>uživajte</a:t>
            </a:r>
            <a:r>
              <a:rPr lang="en-US" sz="3600" dirty="0"/>
              <a:t> </a:t>
            </a:r>
            <a:r>
              <a:rPr lang="en-US" sz="3600" err="1"/>
              <a:t>stvarajući</a:t>
            </a:r>
            <a:r>
              <a:rPr lang="en-US" sz="3600" dirty="0"/>
              <a:t> </a:t>
            </a:r>
            <a:r>
              <a:rPr lang="en-US" sz="3600" err="1"/>
              <a:t>letak</a:t>
            </a:r>
            <a:r>
              <a:rPr lang="en-US" sz="3600" dirty="0"/>
              <a:t> o </a:t>
            </a:r>
            <a:r>
              <a:rPr lang="en-US" sz="3600" err="1"/>
              <a:t>smijehu</a:t>
            </a:r>
            <a:r>
              <a:rPr lang="en-US" sz="3600" dirty="0"/>
              <a:t>!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97E38E7-F589-4C06-8A81-06C20196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13" y="3631406"/>
            <a:ext cx="2381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473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372</Words>
  <Application>Microsoft Office PowerPoint</Application>
  <PresentationFormat>Široki zaslon</PresentationFormat>
  <Paragraphs>44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Abadi</vt:lpstr>
      <vt:lpstr>Arial,Sans-Serif</vt:lpstr>
      <vt:lpstr>Franklin Gothic Book</vt:lpstr>
      <vt:lpstr>Crop</vt:lpstr>
      <vt:lpstr>letak</vt:lpstr>
      <vt:lpstr>Što je letak?</vt:lpstr>
      <vt:lpstr>Reklamni letci</vt:lpstr>
      <vt:lpstr>Zadatak: </vt:lpstr>
      <vt:lpstr>Upute:</vt:lpstr>
      <vt:lpstr>Vrednovanje: </vt:lpstr>
      <vt:lpstr>Sretno u radu!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Emica</cp:lastModifiedBy>
  <cp:revision>177</cp:revision>
  <dcterms:created xsi:type="dcterms:W3CDTF">2021-01-19T15:25:46Z</dcterms:created>
  <dcterms:modified xsi:type="dcterms:W3CDTF">2024-07-25T14:41:07Z</dcterms:modified>
</cp:coreProperties>
</file>