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  <p:sldId id="260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kolski.hrt.hr/emisije/894/srednji-vije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JjQioFfmjQ" TargetMode="External"/><Relationship Id="rId2" Type="http://schemas.openxmlformats.org/officeDocument/2006/relationships/hyperlink" Target="https://www.youtube.com/watch?v=VokSTvnFQq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b7R4ElS3WI&amp;t=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/>
              <a:t>SREDNJI </a:t>
            </a:r>
            <a:r>
              <a:rPr lang="hr-HR" sz="4000" b="1" dirty="0" smtClean="0"/>
              <a:t>VIJEK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5. do 15. stoljeće, razdoblje u glazbi od gotovo 1000 godina!!!</a:t>
            </a:r>
          </a:p>
          <a:p>
            <a:r>
              <a:rPr lang="hr-HR" sz="2800" dirty="0" smtClean="0"/>
              <a:t>od </a:t>
            </a:r>
            <a:r>
              <a:rPr lang="hr-HR" sz="2800" dirty="0"/>
              <a:t>propasti Zapadnog rimskog </a:t>
            </a:r>
            <a:r>
              <a:rPr lang="hr-HR" sz="2800" dirty="0" smtClean="0"/>
              <a:t>carstva 476. godine </a:t>
            </a:r>
            <a:r>
              <a:rPr lang="hr-HR" sz="2800" dirty="0"/>
              <a:t>do početka renesanse s kojom počinje novi vijek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srednji vijek dijeli se na: rani, razvijeni i kasni</a:t>
            </a:r>
          </a:p>
          <a:p>
            <a:pPr marL="0" indent="0"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6689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586" y="1622738"/>
            <a:ext cx="10131425" cy="1074193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Gledamo: HRT SERIJAL „Notica”, epizoda „srednji vijek” 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586" y="2787083"/>
            <a:ext cx="10131425" cy="1000259"/>
          </a:xfrm>
        </p:spPr>
        <p:txBody>
          <a:bodyPr>
            <a:normAutofit/>
          </a:bodyPr>
          <a:lstStyle/>
          <a:p>
            <a:r>
              <a:rPr lang="hr-HR" sz="2400">
                <a:hlinkClick r:id="rId2"/>
              </a:rPr>
              <a:t>https://</a:t>
            </a:r>
            <a:r>
              <a:rPr lang="hr-HR" sz="2400" smtClean="0">
                <a:hlinkClick r:id="rId2"/>
              </a:rPr>
              <a:t>skolski.hrt.hr/emisije/894/srednji-vijek</a:t>
            </a:r>
            <a:r>
              <a:rPr lang="hr-HR" sz="2400" smtClean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8148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23" y="1948884"/>
            <a:ext cx="10853669" cy="3649133"/>
          </a:xfrm>
        </p:spPr>
        <p:txBody>
          <a:bodyPr>
            <a:normAutofit/>
          </a:bodyPr>
          <a:lstStyle/>
          <a:p>
            <a:r>
              <a:rPr lang="hr-HR" sz="3200" dirty="0"/>
              <a:t>kršćanstvo vrlo jako, filozofija nije slobodna kao u Grčkoj, nego pod kapom crkve</a:t>
            </a:r>
          </a:p>
          <a:p>
            <a:r>
              <a:rPr lang="hr-HR" sz="3200" dirty="0"/>
              <a:t>crkvene dogme – koče razvoj znanosti</a:t>
            </a:r>
          </a:p>
          <a:p>
            <a:r>
              <a:rPr lang="hr-HR" sz="3200" dirty="0"/>
              <a:t>društvo: plemići, svećenstvo, seljaci --&gt; </a:t>
            </a:r>
            <a:r>
              <a:rPr lang="hr-HR" sz="3200" dirty="0" smtClean="0"/>
              <a:t>FEUDALIZAM </a:t>
            </a:r>
            <a:endParaRPr lang="hr-HR" sz="3200" dirty="0"/>
          </a:p>
          <a:p>
            <a:r>
              <a:rPr lang="hr-HR" sz="3200" dirty="0"/>
              <a:t>dva umjetnička </a:t>
            </a:r>
            <a:r>
              <a:rPr lang="hr-HR" sz="3200" dirty="0" smtClean="0"/>
              <a:t>stila </a:t>
            </a:r>
            <a:r>
              <a:rPr lang="hr-HR" sz="3200" dirty="0"/>
              <a:t>nastala u Francuskoj: </a:t>
            </a:r>
            <a:r>
              <a:rPr lang="hr-HR" sz="3200" dirty="0" smtClean="0"/>
              <a:t>romanika i </a:t>
            </a:r>
            <a:r>
              <a:rPr lang="hr-HR" sz="3200" dirty="0"/>
              <a:t>gotika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5338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556" y="364902"/>
            <a:ext cx="10131425" cy="1129048"/>
          </a:xfrm>
        </p:spPr>
        <p:txBody>
          <a:bodyPr>
            <a:normAutofit/>
          </a:bodyPr>
          <a:lstStyle/>
          <a:p>
            <a:r>
              <a:rPr lang="hr-HR" sz="4000" b="1" dirty="0"/>
              <a:t>Glazba srednjeg </a:t>
            </a:r>
            <a:r>
              <a:rPr lang="hr-HR" sz="4000" b="1" dirty="0" smtClean="0"/>
              <a:t>vijeka</a:t>
            </a:r>
            <a:endParaRPr lang="hr-H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195" y="1493950"/>
            <a:ext cx="10131425" cy="5357611"/>
          </a:xfrm>
        </p:spPr>
        <p:txBody>
          <a:bodyPr>
            <a:noAutofit/>
          </a:bodyPr>
          <a:lstStyle/>
          <a:p>
            <a:r>
              <a:rPr lang="hr-HR" sz="2400" dirty="0" smtClean="0"/>
              <a:t>FUNKCIONALNA: </a:t>
            </a:r>
            <a:r>
              <a:rPr lang="hr-HR" sz="2400" dirty="0"/>
              <a:t>imala je određenu namjenu – pratila je vjerske običaje ili događanja iz svjetovnog </a:t>
            </a:r>
            <a:r>
              <a:rPr lang="hr-HR" sz="2400" dirty="0" smtClean="0"/>
              <a:t>života</a:t>
            </a:r>
          </a:p>
          <a:p>
            <a:pPr marL="0" indent="0">
              <a:buNone/>
            </a:pPr>
            <a:endParaRPr lang="hr-HR" sz="2400" dirty="0"/>
          </a:p>
          <a:p>
            <a:r>
              <a:rPr lang="hr-HR" sz="2400" dirty="0" smtClean="0"/>
              <a:t>CRKVENA GLAZBA</a:t>
            </a:r>
          </a:p>
          <a:p>
            <a:pPr lvl="1"/>
            <a:r>
              <a:rPr lang="hr-HR" sz="2400" dirty="0" smtClean="0"/>
              <a:t>dio </a:t>
            </a:r>
            <a:r>
              <a:rPr lang="hr-HR" sz="2400" dirty="0"/>
              <a:t>kršćanskih obreda</a:t>
            </a:r>
          </a:p>
          <a:p>
            <a:pPr lvl="1"/>
            <a:r>
              <a:rPr lang="hr-HR" sz="2400" dirty="0"/>
              <a:t>poticanje vjerskih osjećaja i lakše pamćenje teksta</a:t>
            </a:r>
          </a:p>
          <a:p>
            <a:pPr lvl="1"/>
            <a:r>
              <a:rPr lang="hr-HR" sz="2400" dirty="0"/>
              <a:t>učila se u </a:t>
            </a:r>
            <a:r>
              <a:rPr lang="hr-HR" sz="2400" i="1" dirty="0"/>
              <a:t>scholama </a:t>
            </a:r>
            <a:r>
              <a:rPr lang="hr-HR" sz="2400" i="1" dirty="0" smtClean="0"/>
              <a:t>cantorum – </a:t>
            </a:r>
            <a:r>
              <a:rPr lang="hr-HR" sz="2400" dirty="0" smtClean="0"/>
              <a:t>pjevačkim zborovima svećenika</a:t>
            </a:r>
            <a:endParaRPr lang="hr-HR" sz="2400" dirty="0"/>
          </a:p>
          <a:p>
            <a:pPr lvl="1"/>
            <a:r>
              <a:rPr lang="hr-HR" sz="2400" dirty="0"/>
              <a:t>crkveno jednoglasno pjevanje na latinskom jeziku, bez pratnje instrumenata </a:t>
            </a:r>
            <a:r>
              <a:rPr lang="hr-HR" sz="2400" dirty="0" smtClean="0"/>
              <a:t>–</a:t>
            </a:r>
            <a:r>
              <a:rPr lang="hr-HR" sz="2400" b="1" u="sng" dirty="0" smtClean="0"/>
              <a:t> </a:t>
            </a:r>
            <a:r>
              <a:rPr lang="hr-HR" sz="2400" b="1" u="sng" dirty="0"/>
              <a:t>g</a:t>
            </a:r>
            <a:r>
              <a:rPr lang="hr-HR" sz="2400" b="1" u="sng" dirty="0" smtClean="0"/>
              <a:t>regorijanski koral </a:t>
            </a:r>
          </a:p>
          <a:p>
            <a:pPr marL="457200" lvl="1" indent="0">
              <a:buNone/>
            </a:pPr>
            <a:endParaRPr lang="hr-HR" sz="2400" dirty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7182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6" y="1378042"/>
            <a:ext cx="10131425" cy="4868213"/>
          </a:xfrm>
        </p:spPr>
        <p:txBody>
          <a:bodyPr>
            <a:noAutofit/>
          </a:bodyPr>
          <a:lstStyle/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♪ </a:t>
            </a:r>
            <a:r>
              <a:rPr lang="hr-HR" sz="2800" dirty="0" smtClean="0"/>
              <a:t>Pater noster</a:t>
            </a:r>
          </a:p>
          <a:p>
            <a:r>
              <a:rPr lang="hr-HR" sz="2800" dirty="0" smtClean="0">
                <a:hlinkClick r:id="rId2"/>
              </a:rPr>
              <a:t>https</a:t>
            </a:r>
            <a:r>
              <a:rPr lang="hr-HR" sz="2800" dirty="0">
                <a:hlinkClick r:id="rId2"/>
              </a:rPr>
              <a:t>://</a:t>
            </a:r>
            <a:r>
              <a:rPr lang="hr-HR" sz="2800" dirty="0" smtClean="0">
                <a:hlinkClick r:id="rId2"/>
              </a:rPr>
              <a:t>www.youtube.com/watch?v=VokSTvnFQqI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♪ </a:t>
            </a:r>
            <a:r>
              <a:rPr lang="hr-HR" sz="2800" dirty="0" smtClean="0"/>
              <a:t>Vidimus </a:t>
            </a:r>
            <a:r>
              <a:rPr lang="hr-HR" sz="2800" dirty="0"/>
              <a:t>stellam</a:t>
            </a:r>
          </a:p>
          <a:p>
            <a:r>
              <a:rPr lang="hr-HR" sz="2800" dirty="0">
                <a:hlinkClick r:id="rId3"/>
              </a:rPr>
              <a:t>https://www.youtube.com/watch?v=WJjQioFfmjQ</a:t>
            </a:r>
            <a:endParaRPr lang="hr-HR" sz="2800" dirty="0"/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♪ </a:t>
            </a:r>
            <a:r>
              <a:rPr lang="hr-HR" sz="2800" dirty="0" err="1" smtClean="0"/>
              <a:t>Saltarello</a:t>
            </a:r>
            <a:endParaRPr lang="hr-HR" sz="2800" dirty="0"/>
          </a:p>
          <a:p>
            <a:r>
              <a:rPr lang="hr-HR" sz="2800" dirty="0">
                <a:hlinkClick r:id="rId4"/>
              </a:rPr>
              <a:t>https://www.youtube.com/watch?v=Hb7R4ElS3WI&amp;t=5s</a:t>
            </a:r>
            <a:endParaRPr lang="hr-HR" sz="2800" dirty="0"/>
          </a:p>
          <a:p>
            <a:endParaRPr lang="hr-HR" sz="2800" dirty="0"/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047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171</TotalTime>
  <Words>169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Celestial</vt:lpstr>
      <vt:lpstr>SREDNJI VIJEK</vt:lpstr>
      <vt:lpstr>Gledamo: HRT SERIJAL „Notica”, epizoda „srednji vijek” </vt:lpstr>
      <vt:lpstr>PowerPoint Presentation</vt:lpstr>
      <vt:lpstr>Glazba srednjeg vijeka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Gledamo: HRT SERIJAL „Notica”, epizoda „srednji vijek”</dc:title>
  <dc:creator>Bernica</dc:creator>
  <cp:lastModifiedBy>X201</cp:lastModifiedBy>
  <cp:revision>12</cp:revision>
  <dcterms:created xsi:type="dcterms:W3CDTF">2018-02-05T13:14:36Z</dcterms:created>
  <dcterms:modified xsi:type="dcterms:W3CDTF">2021-02-02T10:49:45Z</dcterms:modified>
</cp:coreProperties>
</file>