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12B01D-55F1-4981-B30A-B262FCBEF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10DE399-351E-42E0-830A-149E835B8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65B6F0F-C1E3-40A2-958C-A377DC82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19BFDC8-9409-475E-8AF7-943758DB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664251C-5471-4A81-8CEF-4F3376F3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973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CFD424-1AFD-4E2C-80C5-721FEFD6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EF9A0BB-06CA-4046-8897-461A739FA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9ECCC3E-7CDC-4EB3-9914-4556A43A5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B158D36-0B5B-4E86-A9FF-328E9B64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946B90E-0D55-41B9-B8DB-D253465D6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3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BDBE9A1-7F94-4EAF-86F2-9CCEF1F86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DC7F904-7F36-490A-9AA1-AAEA7F956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E01F636-2210-4DAB-8201-88D26D91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24C63FF-100B-4388-9A55-052F76BA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12984FB-8011-4F4C-9816-8D71B01E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095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20C690-4934-4E57-8089-9E1B7CCE8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4DA836-DA34-4652-BF8E-0BBCA688D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E805742-7DD1-430E-A11D-3F273DFB9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D154149-5178-4A23-8964-347F2717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2E263D-5481-4D32-8F01-72F610E8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712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BBBC21-7AF6-4CB7-9865-B3F29A16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56AE843-75A1-4BBA-A6EB-A9CFF25DB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C01A9C3-0EA5-44D8-B701-7D8966D10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5443718-219D-48C9-AD49-1FD1357C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CF73D47-4533-484A-8CCA-BDDF9B33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884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C4E746-E668-4FDD-8AF0-23686BD2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9B2229-1265-4D2F-8B9D-FA7FDAECA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D149594-28D0-46CC-A418-C45F0C412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4FA9CD1-AC22-40E0-B4AF-A2F9413AF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202796B-7F44-451A-AFAB-F14A6293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8924504-4AA2-49BB-A44F-300BB3E0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743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710733-8985-422A-A48D-F918958F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1A38EF7-5807-46BB-B7D9-5E99BBFE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D70D895-7104-442A-B0AA-79474896E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8F38A93-6339-45AB-BC7F-CE0626EBE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E13E08A-CF6F-4F1D-A640-691D7CAB7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7395220-2A79-4B44-ABCA-956324774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F49985D-661D-43FD-9E4A-7BBD2E368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DEED9A03-C9F9-4681-A2DC-1B0D4F02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796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C7ABF6-B51C-4AE6-A8D4-EEE2DD138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286BD29-5ABD-4E4D-BEF7-FF9617D0B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52B2D68-FC86-48DA-BC5A-E8882FAC2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EDAE94D-6C39-4F65-81D2-8A9931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015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8F53E83-FB8F-4E51-BD64-DE970CEE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90AFE9A-8C43-45AC-8A8E-0353D51C8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D323E99-50C8-4BB7-9E70-7E0EA996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137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B8836D-8ABB-46E1-B23A-F21A6490F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8AFCE8-E08D-4B59-A025-F324941CF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922FEAF-0B98-421D-BBD9-C17ED556F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47ED83D-915F-442E-B925-A0A757C1D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CFED6A3-EE7C-43E5-9064-8639A82CF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BE702A-1130-4A7E-AA09-35C64296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67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4F4AF0-53D5-4D9D-A6CA-68A58B4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EB70A99-A757-4266-88ED-F2BCF4AFB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C836DEF-641E-41BE-9232-F2AFDB94D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2FE9E1E-3539-4459-BF05-B391E4C4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EACDBD0-89DC-49E2-94DD-1CED0D67F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D95DBC1-A149-4CE9-A581-B4B263C6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51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AD88C55-1C7E-43FD-96D0-381A2967C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EF3A8A3-1CD9-4556-9EC2-2B32F1DCC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77FC367-02CB-4271-83E6-9442E1000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CDF8E-29C3-499A-AAE8-214AFA1716A0}" type="datetimeFigureOut">
              <a:rPr lang="hr-HR" smtClean="0"/>
              <a:t>22.8.2024.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1126613-1390-47C6-B806-8294AC145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B260A12-8310-4ADE-A7B5-3EB6A84A3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B367A-815E-4FD1-8A4E-0B4A9CD02D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332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479AF9-8E9C-4BC6-8209-6944ACA6B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8000" dirty="0"/>
              <a:t>MIGRACIJE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538F53B-C733-4B7A-8F11-312DC1BE3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      Šimun Nejašmić, </a:t>
            </a:r>
            <a:r>
              <a:rPr lang="hr-HR" sz="2800" i="1" dirty="0"/>
              <a:t>mag. </a:t>
            </a:r>
            <a:r>
              <a:rPr lang="hr-HR" sz="2800" i="1" dirty="0" err="1"/>
              <a:t>geog</a:t>
            </a:r>
            <a:r>
              <a:rPr lang="hr-HR" sz="2800" i="1" dirty="0"/>
              <a:t>. </a:t>
            </a:r>
          </a:p>
          <a:p>
            <a:r>
              <a:rPr lang="hr-HR" sz="2800" dirty="0"/>
              <a:t>     OŠ Tituša Brezovačkog, Zagreb  </a:t>
            </a:r>
          </a:p>
        </p:txBody>
      </p:sp>
    </p:spTree>
    <p:extLst>
      <p:ext uri="{BB962C8B-B14F-4D97-AF65-F5344CB8AC3E}">
        <p14:creationId xmlns:p14="http://schemas.microsoft.com/office/powerpoint/2010/main" val="260224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E239C9-8671-452F-8F53-905593DD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457200"/>
            <a:ext cx="5716876" cy="623455"/>
          </a:xfrm>
        </p:spPr>
        <p:txBody>
          <a:bodyPr>
            <a:noAutofit/>
          </a:bodyPr>
          <a:lstStyle/>
          <a:p>
            <a:pPr algn="ctr"/>
            <a:r>
              <a:rPr lang="hr-HR" sz="4400" b="1" dirty="0"/>
              <a:t>Što su migracije?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5E0BBBF-B43A-464B-B510-F381AB6E7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080655"/>
            <a:ext cx="6752503" cy="4788333"/>
          </a:xfrm>
        </p:spPr>
        <p:txBody>
          <a:bodyPr>
            <a:normAutofit lnSpcReduction="10000"/>
          </a:bodyPr>
          <a:lstStyle/>
          <a:p>
            <a:endParaRPr lang="hr-HR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/>
              <a:t>Migracije: kretanja stanovništva u prostoru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/>
              <a:t>Selidbena (migracijska) promjena = broj doseljenih (imigranata) – broj odseljenih (emigranata)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/>
              <a:t>Opće (ukupno) kretanje broja stanovnika = prirodna + selidbena promjena  </a:t>
            </a:r>
          </a:p>
        </p:txBody>
      </p:sp>
      <p:pic>
        <p:nvPicPr>
          <p:cNvPr id="11" name="Rezervirano mjesto sadržaja 10">
            <a:extLst>
              <a:ext uri="{FF2B5EF4-FFF2-40B4-BE49-F238E27FC236}">
                <a16:creationId xmlns:a16="http://schemas.microsoft.com/office/drawing/2014/main" id="{8AC22499-A537-45B6-BF37-52D6FC419B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7065" y="1595005"/>
            <a:ext cx="4333010" cy="399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4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3BE6A93-0E25-487D-B8C8-53423B41F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514904"/>
            <a:ext cx="5256212" cy="1047565"/>
          </a:xfrm>
        </p:spPr>
        <p:txBody>
          <a:bodyPr>
            <a:normAutofit/>
          </a:bodyPr>
          <a:lstStyle/>
          <a:p>
            <a:pPr algn="ctr"/>
            <a:r>
              <a:rPr lang="hr-HR" sz="5400" dirty="0"/>
              <a:t>Uzroci migracija 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5551C1D-E531-48A1-9CD0-033CC41E0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569890" cy="4508500"/>
          </a:xfrm>
        </p:spPr>
        <p:txBody>
          <a:bodyPr/>
          <a:lstStyle/>
          <a:p>
            <a:r>
              <a:rPr lang="hr-HR" dirty="0"/>
              <a:t>Potisni čimbenici: potiču odseljavanje: neimaština, ratovi, kršenje ljudskih prava</a:t>
            </a:r>
          </a:p>
          <a:p>
            <a:endParaRPr lang="hr-HR" dirty="0"/>
          </a:p>
          <a:p>
            <a:r>
              <a:rPr lang="hr-HR" dirty="0"/>
              <a:t>Privlačni čimbenici: potiču doseljavanje na drugo područje: bolja mogućnost zapošljavanja, veće plaće, bolje poštivanje ljudskih prava </a:t>
            </a:r>
          </a:p>
        </p:txBody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31E3AC35-CC17-4056-B86F-A8A1EE52AA0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782539" y="1422647"/>
            <a:ext cx="4569673" cy="368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F9499C-4553-4BFD-ACD4-CDF13664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VRSTE MIGRACIJA 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907656F-38F1-48F4-BCB0-A4006F538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90487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0B7DB15-A6C9-4FBE-A2D6-BC9E76E31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97476"/>
            <a:ext cx="6034881" cy="4192187"/>
          </a:xfrm>
        </p:spPr>
        <p:txBody>
          <a:bodyPr/>
          <a:lstStyle/>
          <a:p>
            <a:r>
              <a:rPr lang="hr-HR" dirty="0"/>
              <a:t> prema: </a:t>
            </a:r>
          </a:p>
          <a:p>
            <a:r>
              <a:rPr lang="hr-HR" dirty="0"/>
              <a:t>A) PROSTORNOM DOSEGU: </a:t>
            </a:r>
          </a:p>
          <a:p>
            <a:r>
              <a:rPr lang="hr-HR" dirty="0"/>
              <a:t> - unutarnje (unutar granica države) </a:t>
            </a:r>
          </a:p>
          <a:p>
            <a:r>
              <a:rPr lang="hr-HR" dirty="0"/>
              <a:t>- vanjske (između više država) </a:t>
            </a:r>
          </a:p>
          <a:p>
            <a:r>
              <a:rPr lang="hr-HR" dirty="0"/>
              <a:t>B) TRAJNOSTI </a:t>
            </a:r>
          </a:p>
          <a:p>
            <a:r>
              <a:rPr lang="hr-HR" dirty="0"/>
              <a:t>- dnevne, tjedne, sezonske, konačne 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E82559A-5074-4C10-BF8D-6E2209969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90487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2BB1EF28-DD5B-44FA-9BF6-19C6E6843AB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524624" y="1681164"/>
            <a:ext cx="5410201" cy="340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696D8C-852B-4EDC-AF4E-4F00FDB91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ZAHVALJUJEM NA POZORNOSTI!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7617BBA-7648-4480-9538-2450DEA5E5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9715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129</Words>
  <Application>Microsoft Office PowerPoint</Application>
  <PresentationFormat>Široki zaslon</PresentationFormat>
  <Paragraphs>20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MIGRACIJE </vt:lpstr>
      <vt:lpstr>Što su migracije?</vt:lpstr>
      <vt:lpstr>PowerPoint prezentacija</vt:lpstr>
      <vt:lpstr>VRSTE MIGRACIJA </vt:lpstr>
      <vt:lpstr>ZAHVALJUJEM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MIGRACIJE </dc:title>
  <dc:creator>Šimun Nejašmić</dc:creator>
  <cp:lastModifiedBy>Šimun Nejašmić</cp:lastModifiedBy>
  <cp:revision>12</cp:revision>
  <dcterms:created xsi:type="dcterms:W3CDTF">2024-08-21T14:54:39Z</dcterms:created>
  <dcterms:modified xsi:type="dcterms:W3CDTF">2024-08-22T08:06:08Z</dcterms:modified>
</cp:coreProperties>
</file>