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10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67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3322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17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3379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507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779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37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86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8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578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75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44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88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1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41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94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ACA309-4F23-48B4-F110-C00A00FEE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9507" y="2339077"/>
            <a:ext cx="5359255" cy="2150719"/>
          </a:xfrm>
          <a:noFill/>
        </p:spPr>
        <p:txBody>
          <a:bodyPr anchor="ctr">
            <a:normAutofit/>
          </a:bodyPr>
          <a:lstStyle/>
          <a:p>
            <a:r>
              <a:rPr lang="en-US" sz="4000" dirty="0" err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Kondicional</a:t>
            </a:r>
            <a:endParaRPr lang="hr-HR" sz="4000" dirty="0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55783D6-A62C-15DB-B3DF-6F02AA5A6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hr-HR" sz="20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Glagolski način</a:t>
            </a:r>
          </a:p>
        </p:txBody>
      </p:sp>
    </p:spTree>
    <p:extLst>
      <p:ext uri="{BB962C8B-B14F-4D97-AF65-F5344CB8AC3E}">
        <p14:creationId xmlns:p14="http://schemas.microsoft.com/office/powerpoint/2010/main" val="279828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vni poveznik sa strelicom 6">
            <a:extLst>
              <a:ext uri="{FF2B5EF4-FFF2-40B4-BE49-F238E27FC236}">
                <a16:creationId xmlns:a16="http://schemas.microsoft.com/office/drawing/2014/main" id="{F7BB392F-1E29-C047-BFD8-D88FEC3CD9C7}"/>
              </a:ext>
            </a:extLst>
          </p:cNvPr>
          <p:cNvCxnSpPr>
            <a:cxnSpLocks/>
          </p:cNvCxnSpPr>
          <p:nvPr/>
        </p:nvCxnSpPr>
        <p:spPr>
          <a:xfrm flipH="1">
            <a:off x="2714617" y="2998840"/>
            <a:ext cx="1263619" cy="1499384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0F15303A-4EC9-FB74-41E2-F23487E1324C}"/>
              </a:ext>
            </a:extLst>
          </p:cNvPr>
          <p:cNvSpPr txBox="1"/>
          <p:nvPr/>
        </p:nvSpPr>
        <p:spPr>
          <a:xfrm>
            <a:off x="772746" y="4606001"/>
            <a:ext cx="3883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glagolski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pridjev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radni</a:t>
            </a:r>
            <a:endParaRPr lang="hr-HR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Ravni poveznik sa strelicom 9">
            <a:extLst>
              <a:ext uri="{FF2B5EF4-FFF2-40B4-BE49-F238E27FC236}">
                <a16:creationId xmlns:a16="http://schemas.microsoft.com/office/drawing/2014/main" id="{83454C02-697E-9FEA-9BE9-D4E0D2C2A777}"/>
              </a:ext>
            </a:extLst>
          </p:cNvPr>
          <p:cNvCxnSpPr>
            <a:cxnSpLocks/>
          </p:cNvCxnSpPr>
          <p:nvPr/>
        </p:nvCxnSpPr>
        <p:spPr>
          <a:xfrm>
            <a:off x="5243604" y="2998840"/>
            <a:ext cx="1452073" cy="1499384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BF3EBFCC-8438-FCB7-5D43-38D2374D9E76}"/>
              </a:ext>
            </a:extLst>
          </p:cNvPr>
          <p:cNvSpPr txBox="1"/>
          <p:nvPr/>
        </p:nvSpPr>
        <p:spPr>
          <a:xfrm>
            <a:off x="4738234" y="4606001"/>
            <a:ext cx="4739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aorist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pomoćnog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glagola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endParaRPr lang="hr-HR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Naslov 3">
            <a:extLst>
              <a:ext uri="{FF2B5EF4-FFF2-40B4-BE49-F238E27FC236}">
                <a16:creationId xmlns:a16="http://schemas.microsoft.com/office/drawing/2014/main" id="{1FCEE14A-AFB7-4DE4-95B2-EE5028AF4575}"/>
              </a:ext>
            </a:extLst>
          </p:cNvPr>
          <p:cNvSpPr txBox="1">
            <a:spLocks/>
          </p:cNvSpPr>
          <p:nvPr/>
        </p:nvSpPr>
        <p:spPr>
          <a:xfrm>
            <a:off x="646470" y="1728780"/>
            <a:ext cx="9205453" cy="1270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Koji je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glagolski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riječ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pomogao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koji je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riječ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Pomogao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prijatelju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5161FAC2-2D4C-EE97-4912-D031B8056C5F}"/>
              </a:ext>
            </a:extLst>
          </p:cNvPr>
          <p:cNvSpPr/>
          <p:nvPr/>
        </p:nvSpPr>
        <p:spPr>
          <a:xfrm>
            <a:off x="646470" y="579115"/>
            <a:ext cx="459713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r-HR" sz="28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Tvorba kondicionala prvog</a:t>
            </a:r>
            <a:endParaRPr lang="hr-HR" sz="28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63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aslov 3">
            <a:extLst>
              <a:ext uri="{FF2B5EF4-FFF2-40B4-BE49-F238E27FC236}">
                <a16:creationId xmlns:a16="http://schemas.microsoft.com/office/drawing/2014/main" id="{1FCEE14A-AFB7-4DE4-95B2-EE5028AF4575}"/>
              </a:ext>
            </a:extLst>
          </p:cNvPr>
          <p:cNvSpPr txBox="1">
            <a:spLocks/>
          </p:cNvSpPr>
          <p:nvPr/>
        </p:nvSpPr>
        <p:spPr>
          <a:xfrm>
            <a:off x="1177413" y="1722542"/>
            <a:ext cx="4515464" cy="3931005"/>
          </a:xfrm>
          <a:prstGeom prst="rect">
            <a:avLst/>
          </a:prstGeom>
        </p:spPr>
        <p:txBody>
          <a:bodyPr vert="horz" lIns="91440" tIns="45720" rIns="91440" bIns="45720" numCol="1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Jednina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pomogao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pomogao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</a:t>
            </a:r>
          </a:p>
          <a:p>
            <a:pPr marL="514350" indent="-514350"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pomogao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</a:t>
            </a:r>
          </a:p>
          <a:p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5161FAC2-2D4C-EE97-4912-D031B8056C5F}"/>
              </a:ext>
            </a:extLst>
          </p:cNvPr>
          <p:cNvSpPr/>
          <p:nvPr/>
        </p:nvSpPr>
        <p:spPr>
          <a:xfrm>
            <a:off x="685798" y="550852"/>
            <a:ext cx="1060163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dirty="0" err="1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Sprezanje</a:t>
            </a:r>
            <a:r>
              <a:rPr lang="en-US" sz="3200" b="0" cap="none" spc="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cap="none" spc="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kondicionala</a:t>
            </a:r>
            <a:endParaRPr lang="hr-HR" sz="32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33CAC838-9EC6-E3B4-5DB9-3C5726AAECF0}"/>
              </a:ext>
            </a:extLst>
          </p:cNvPr>
          <p:cNvSpPr txBox="1">
            <a:spLocks/>
          </p:cNvSpPr>
          <p:nvPr/>
        </p:nvSpPr>
        <p:spPr>
          <a:xfrm>
            <a:off x="5986615" y="1722542"/>
            <a:ext cx="4515464" cy="3931005"/>
          </a:xfrm>
          <a:prstGeom prst="rect">
            <a:avLst/>
          </a:prstGeom>
        </p:spPr>
        <p:txBody>
          <a:bodyPr vert="horz" lIns="91440" tIns="45720" rIns="91440" bIns="45720" numCol="1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Množina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pomogli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bismo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pomogli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biste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pomogli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</a:t>
            </a:r>
          </a:p>
          <a:p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51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aslov 3">
            <a:extLst>
              <a:ext uri="{FF2B5EF4-FFF2-40B4-BE49-F238E27FC236}">
                <a16:creationId xmlns:a16="http://schemas.microsoft.com/office/drawing/2014/main" id="{1FCEE14A-AFB7-4DE4-95B2-EE5028AF4575}"/>
              </a:ext>
            </a:extLst>
          </p:cNvPr>
          <p:cNvSpPr txBox="1">
            <a:spLocks/>
          </p:cNvSpPr>
          <p:nvPr/>
        </p:nvSpPr>
        <p:spPr>
          <a:xfrm>
            <a:off x="1385120" y="2062570"/>
            <a:ext cx="2852583" cy="2343749"/>
          </a:xfrm>
          <a:prstGeom prst="rect">
            <a:avLst/>
          </a:prstGeom>
        </p:spPr>
        <p:txBody>
          <a:bodyPr vert="horz" lIns="91440" tIns="45720" rIns="91440" bIns="45720" numCol="1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Jednina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bio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 bio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 bio</a:t>
            </a:r>
          </a:p>
          <a:p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5161FAC2-2D4C-EE97-4912-D031B8056C5F}"/>
              </a:ext>
            </a:extLst>
          </p:cNvPr>
          <p:cNvSpPr/>
          <p:nvPr/>
        </p:nvSpPr>
        <p:spPr>
          <a:xfrm>
            <a:off x="685798" y="550852"/>
            <a:ext cx="1060163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dirty="0" err="1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Tvorba</a:t>
            </a:r>
            <a:r>
              <a:rPr lang="en-US" sz="32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kondi</a:t>
            </a:r>
            <a:r>
              <a:rPr lang="en-US" sz="3200" b="0" cap="none" spc="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cionala</a:t>
            </a:r>
            <a:r>
              <a:rPr lang="en-US" sz="3200" b="0" cap="none" spc="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b="0" cap="none" spc="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prvog pomoćnog </a:t>
            </a:r>
            <a:r>
              <a:rPr lang="en-US" sz="3200" b="0" cap="none" spc="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glagola</a:t>
            </a:r>
            <a:r>
              <a:rPr lang="en-US" sz="3200" b="0" cap="none" spc="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cap="none" spc="0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endParaRPr lang="hr-HR" sz="3200" b="1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33CAC838-9EC6-E3B4-5DB9-3C5726AAECF0}"/>
              </a:ext>
            </a:extLst>
          </p:cNvPr>
          <p:cNvSpPr txBox="1">
            <a:spLocks/>
          </p:cNvSpPr>
          <p:nvPr/>
        </p:nvSpPr>
        <p:spPr>
          <a:xfrm>
            <a:off x="5338916" y="2060672"/>
            <a:ext cx="4514234" cy="2343748"/>
          </a:xfrm>
          <a:prstGeom prst="rect">
            <a:avLst/>
          </a:prstGeom>
        </p:spPr>
        <p:txBody>
          <a:bodyPr vert="horz" lIns="91440" tIns="45720" rIns="91440" bIns="45720" numCol="1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Množina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bismo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Pravokutnik 1">
            <a:extLst>
              <a:ext uri="{FF2B5EF4-FFF2-40B4-BE49-F238E27FC236}">
                <a16:creationId xmlns:a16="http://schemas.microsoft.com/office/drawing/2014/main" id="{C2BE9E16-11D1-F5DF-ED9D-D60C0ABD93BF}"/>
              </a:ext>
            </a:extLst>
          </p:cNvPr>
          <p:cNvSpPr/>
          <p:nvPr/>
        </p:nvSpPr>
        <p:spPr>
          <a:xfrm>
            <a:off x="312172" y="1351928"/>
            <a:ext cx="10601633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600" dirty="0" err="1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Promotri</a:t>
            </a:r>
            <a:r>
              <a:rPr lang="en-US" sz="2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600" dirty="0" err="1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čega</a:t>
            </a:r>
            <a:r>
              <a:rPr lang="en-US" sz="2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600" dirty="0" err="1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tvori</a:t>
            </a:r>
            <a:r>
              <a:rPr lang="en-US" sz="2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kondicional</a:t>
            </a:r>
            <a:r>
              <a:rPr lang="en-US" sz="2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pomoćnog</a:t>
            </a:r>
            <a:r>
              <a:rPr lang="en-US" sz="2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glagola</a:t>
            </a:r>
            <a:r>
              <a:rPr lang="en-US" sz="2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26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sz="26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Ravni poveznik sa strelicom 2">
            <a:extLst>
              <a:ext uri="{FF2B5EF4-FFF2-40B4-BE49-F238E27FC236}">
                <a16:creationId xmlns:a16="http://schemas.microsoft.com/office/drawing/2014/main" id="{8BDE233B-096E-262F-97F2-6C6381AC70ED}"/>
              </a:ext>
            </a:extLst>
          </p:cNvPr>
          <p:cNvCxnSpPr>
            <a:cxnSpLocks/>
          </p:cNvCxnSpPr>
          <p:nvPr/>
        </p:nvCxnSpPr>
        <p:spPr>
          <a:xfrm flipH="1">
            <a:off x="1995948" y="4251367"/>
            <a:ext cx="60661" cy="586080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niOkvir 5">
            <a:extLst>
              <a:ext uri="{FF2B5EF4-FFF2-40B4-BE49-F238E27FC236}">
                <a16:creationId xmlns:a16="http://schemas.microsoft.com/office/drawing/2014/main" id="{AD65FE1B-0050-A7E4-9D80-E0DF23931B25}"/>
              </a:ext>
            </a:extLst>
          </p:cNvPr>
          <p:cNvSpPr txBox="1"/>
          <p:nvPr/>
        </p:nvSpPr>
        <p:spPr>
          <a:xfrm>
            <a:off x="685798" y="4837447"/>
            <a:ext cx="295213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aorist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pomoćnog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glagola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endParaRPr lang="hr-HR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Ravni poveznik sa strelicom 7">
            <a:extLst>
              <a:ext uri="{FF2B5EF4-FFF2-40B4-BE49-F238E27FC236}">
                <a16:creationId xmlns:a16="http://schemas.microsoft.com/office/drawing/2014/main" id="{908E62D8-8ACE-2273-8D18-4494F2801C7D}"/>
              </a:ext>
            </a:extLst>
          </p:cNvPr>
          <p:cNvCxnSpPr>
            <a:cxnSpLocks/>
          </p:cNvCxnSpPr>
          <p:nvPr/>
        </p:nvCxnSpPr>
        <p:spPr>
          <a:xfrm>
            <a:off x="3077497" y="4050890"/>
            <a:ext cx="2910348" cy="816053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78828DBD-9691-944D-54BA-95493E1039BB}"/>
              </a:ext>
            </a:extLst>
          </p:cNvPr>
          <p:cNvSpPr txBox="1"/>
          <p:nvPr/>
        </p:nvSpPr>
        <p:spPr>
          <a:xfrm>
            <a:off x="4619931" y="4866943"/>
            <a:ext cx="436675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glagolski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pridjev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radni</a:t>
            </a:r>
            <a:endParaRPr lang="hr-HR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61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" grpId="0"/>
      <p:bldP spid="2" grpId="0"/>
      <p:bldP spid="6" grpId="0"/>
      <p:bldP spid="12" grpId="0"/>
    </p:bld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83</Words>
  <Application>Microsoft Office PowerPoint</Application>
  <PresentationFormat>Široki zaslon</PresentationFormat>
  <Paragraphs>32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Faseta</vt:lpstr>
      <vt:lpstr>Kondicional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Kondicional</dc:title>
  <dc:creator>Ticijana Blarežina</dc:creator>
  <cp:lastModifiedBy>Korisnik</cp:lastModifiedBy>
  <cp:revision>20</cp:revision>
  <dcterms:created xsi:type="dcterms:W3CDTF">2023-03-05T19:17:48Z</dcterms:created>
  <dcterms:modified xsi:type="dcterms:W3CDTF">2023-03-09T08:22:45Z</dcterms:modified>
</cp:coreProperties>
</file>