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60" r:id="rId3"/>
    <p:sldId id="262" r:id="rId4"/>
    <p:sldId id="268" r:id="rId5"/>
    <p:sldId id="257" r:id="rId6"/>
    <p:sldId id="258" r:id="rId7"/>
    <p:sldId id="261" r:id="rId8"/>
    <p:sldId id="269" r:id="rId9"/>
    <p:sldId id="271" r:id="rId10"/>
    <p:sldId id="270" r:id="rId11"/>
  </p:sldIdLst>
  <p:sldSz cx="9144000" cy="5143500" type="screen16x9"/>
  <p:notesSz cx="6858000" cy="9144000"/>
  <p:embeddedFontLst>
    <p:embeddedFont>
      <p:font typeface="Bahnschrift Light Condensed" panose="020B0502040204020203" pitchFamily="34" charset="0"/>
      <p:regular r:id="rId13"/>
    </p:embeddedFont>
    <p:embeddedFont>
      <p:font typeface="Bahnschrift Light SemiCondensed" panose="020B0502040204020203" pitchFamily="34" charset="0"/>
      <p:regular r:id="rId14"/>
    </p:embeddedFon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9089DB-1B4E-424D-B111-105F06E762D0}">
  <a:tblStyle styleId="{4D9089DB-1B4E-424D-B111-105F06E76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44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4a5a2fcff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4a5a2fcff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4a5a2fcff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e4a5a2fcff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e4b6bc674c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e4b6bc674c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a5a2f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a5a2f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4a5a2fcf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4a5a2fcf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4a5a2fcff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e4a5a2fcff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176600"/>
            <a:ext cx="39147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ransition spd="slow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ctrTitle"/>
          </p:nvPr>
        </p:nvSpPr>
        <p:spPr>
          <a:xfrm>
            <a:off x="3423422" y="587228"/>
            <a:ext cx="4911280" cy="13566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Trgovački popusti i rabat    </a:t>
            </a:r>
            <a:endParaRPr sz="4000"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subTitle" idx="1"/>
          </p:nvPr>
        </p:nvSpPr>
        <p:spPr>
          <a:xfrm>
            <a:off x="6335100" y="4694367"/>
            <a:ext cx="2808900" cy="646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Trgovinsko poslovanje</a:t>
            </a:r>
            <a:endParaRPr sz="2000" b="1" dirty="0"/>
          </a:p>
        </p:txBody>
      </p:sp>
      <p:grpSp>
        <p:nvGrpSpPr>
          <p:cNvPr id="64" name="Google Shape;64;p17"/>
          <p:cNvGrpSpPr/>
          <p:nvPr/>
        </p:nvGrpSpPr>
        <p:grpSpPr>
          <a:xfrm>
            <a:off x="23677" y="463494"/>
            <a:ext cx="4191718" cy="4230873"/>
            <a:chOff x="304800" y="1245775"/>
            <a:chExt cx="3603061" cy="3484627"/>
          </a:xfrm>
        </p:grpSpPr>
        <p:sp>
          <p:nvSpPr>
            <p:cNvPr id="65" name="Google Shape;65;p17"/>
            <p:cNvSpPr/>
            <p:nvPr/>
          </p:nvSpPr>
          <p:spPr>
            <a:xfrm>
              <a:off x="2856196" y="2873496"/>
              <a:ext cx="291584" cy="384461"/>
            </a:xfrm>
            <a:custGeom>
              <a:avLst/>
              <a:gdLst/>
              <a:ahLst/>
              <a:cxnLst/>
              <a:rect l="l" t="t" r="r" b="b"/>
              <a:pathLst>
                <a:path w="1645" h="2169" extrusionOk="0">
                  <a:moveTo>
                    <a:pt x="963" y="2168"/>
                  </a:moveTo>
                  <a:cubicBezTo>
                    <a:pt x="963" y="2168"/>
                    <a:pt x="196" y="1964"/>
                    <a:pt x="96" y="1262"/>
                  </a:cubicBezTo>
                  <a:cubicBezTo>
                    <a:pt x="1" y="560"/>
                    <a:pt x="239" y="52"/>
                    <a:pt x="291" y="26"/>
                  </a:cubicBezTo>
                  <a:cubicBezTo>
                    <a:pt x="343" y="0"/>
                    <a:pt x="1644" y="1297"/>
                    <a:pt x="963" y="2168"/>
                  </a:cubicBezTo>
                  <a:close/>
                </a:path>
              </a:pathLst>
            </a:custGeom>
            <a:solidFill>
              <a:srgbClr val="72B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3197411" y="2806671"/>
              <a:ext cx="384466" cy="211462"/>
            </a:xfrm>
            <a:custGeom>
              <a:avLst/>
              <a:gdLst/>
              <a:ahLst/>
              <a:cxnLst/>
              <a:rect l="l" t="t" r="r" b="b"/>
              <a:pathLst>
                <a:path w="2169" h="1193" extrusionOk="0">
                  <a:moveTo>
                    <a:pt x="1" y="898"/>
                  </a:moveTo>
                  <a:cubicBezTo>
                    <a:pt x="1" y="898"/>
                    <a:pt x="313" y="165"/>
                    <a:pt x="1016" y="83"/>
                  </a:cubicBezTo>
                  <a:cubicBezTo>
                    <a:pt x="1722" y="0"/>
                    <a:pt x="2130" y="217"/>
                    <a:pt x="2156" y="269"/>
                  </a:cubicBezTo>
                  <a:cubicBezTo>
                    <a:pt x="2169" y="299"/>
                    <a:pt x="1852" y="794"/>
                    <a:pt x="1315" y="1023"/>
                  </a:cubicBezTo>
                  <a:cubicBezTo>
                    <a:pt x="924" y="1188"/>
                    <a:pt x="356" y="1192"/>
                    <a:pt x="1" y="8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2990732" y="2585281"/>
              <a:ext cx="302220" cy="373648"/>
            </a:xfrm>
            <a:custGeom>
              <a:avLst/>
              <a:gdLst/>
              <a:ahLst/>
              <a:cxnLst/>
              <a:rect l="l" t="t" r="r" b="b"/>
              <a:pathLst>
                <a:path w="1705" h="2108" extrusionOk="0">
                  <a:moveTo>
                    <a:pt x="1093" y="2108"/>
                  </a:moveTo>
                  <a:cubicBezTo>
                    <a:pt x="1093" y="2108"/>
                    <a:pt x="313" y="1969"/>
                    <a:pt x="157" y="1275"/>
                  </a:cubicBezTo>
                  <a:cubicBezTo>
                    <a:pt x="1" y="581"/>
                    <a:pt x="200" y="61"/>
                    <a:pt x="252" y="31"/>
                  </a:cubicBezTo>
                  <a:cubicBezTo>
                    <a:pt x="300" y="0"/>
                    <a:pt x="1705" y="1188"/>
                    <a:pt x="1093" y="2108"/>
                  </a:cubicBezTo>
                  <a:close/>
                </a:path>
              </a:pathLst>
            </a:custGeom>
            <a:solidFill>
              <a:srgbClr val="72B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022993" y="3137072"/>
              <a:ext cx="395988" cy="195332"/>
            </a:xfrm>
            <a:custGeom>
              <a:avLst/>
              <a:gdLst/>
              <a:ahLst/>
              <a:cxnLst/>
              <a:rect l="l" t="t" r="r" b="b"/>
              <a:pathLst>
                <a:path w="2234" h="1102" extrusionOk="0">
                  <a:moveTo>
                    <a:pt x="1" y="677"/>
                  </a:moveTo>
                  <a:cubicBezTo>
                    <a:pt x="1" y="677"/>
                    <a:pt x="417" y="1"/>
                    <a:pt x="1128" y="22"/>
                  </a:cubicBezTo>
                  <a:cubicBezTo>
                    <a:pt x="1835" y="44"/>
                    <a:pt x="2208" y="326"/>
                    <a:pt x="2225" y="382"/>
                  </a:cubicBezTo>
                  <a:cubicBezTo>
                    <a:pt x="2234" y="412"/>
                    <a:pt x="1848" y="850"/>
                    <a:pt x="1280" y="998"/>
                  </a:cubicBezTo>
                  <a:cubicBezTo>
                    <a:pt x="868" y="1102"/>
                    <a:pt x="309" y="1019"/>
                    <a:pt x="1" y="6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3366511" y="2440110"/>
              <a:ext cx="384466" cy="211462"/>
            </a:xfrm>
            <a:custGeom>
              <a:avLst/>
              <a:gdLst/>
              <a:ahLst/>
              <a:cxnLst/>
              <a:rect l="l" t="t" r="r" b="b"/>
              <a:pathLst>
                <a:path w="2169" h="1193" extrusionOk="0">
                  <a:moveTo>
                    <a:pt x="1" y="898"/>
                  </a:moveTo>
                  <a:cubicBezTo>
                    <a:pt x="1" y="898"/>
                    <a:pt x="313" y="165"/>
                    <a:pt x="1015" y="82"/>
                  </a:cubicBezTo>
                  <a:cubicBezTo>
                    <a:pt x="1718" y="0"/>
                    <a:pt x="2130" y="217"/>
                    <a:pt x="2156" y="269"/>
                  </a:cubicBezTo>
                  <a:cubicBezTo>
                    <a:pt x="2169" y="299"/>
                    <a:pt x="1852" y="793"/>
                    <a:pt x="1310" y="1023"/>
                  </a:cubicBezTo>
                  <a:cubicBezTo>
                    <a:pt x="924" y="1184"/>
                    <a:pt x="356" y="1192"/>
                    <a:pt x="1" y="8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3160542" y="2218721"/>
              <a:ext cx="301511" cy="373648"/>
            </a:xfrm>
            <a:custGeom>
              <a:avLst/>
              <a:gdLst/>
              <a:ahLst/>
              <a:cxnLst/>
              <a:rect l="l" t="t" r="r" b="b"/>
              <a:pathLst>
                <a:path w="1701" h="2108" extrusionOk="0">
                  <a:moveTo>
                    <a:pt x="1089" y="2108"/>
                  </a:moveTo>
                  <a:cubicBezTo>
                    <a:pt x="1089" y="2108"/>
                    <a:pt x="309" y="1969"/>
                    <a:pt x="153" y="1275"/>
                  </a:cubicBezTo>
                  <a:cubicBezTo>
                    <a:pt x="1" y="586"/>
                    <a:pt x="196" y="57"/>
                    <a:pt x="248" y="31"/>
                  </a:cubicBezTo>
                  <a:cubicBezTo>
                    <a:pt x="296" y="0"/>
                    <a:pt x="1700" y="1188"/>
                    <a:pt x="1089" y="2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3507251" y="1951245"/>
              <a:ext cx="352206" cy="259143"/>
            </a:xfrm>
            <a:custGeom>
              <a:avLst/>
              <a:gdLst/>
              <a:ahLst/>
              <a:cxnLst/>
              <a:rect l="l" t="t" r="r" b="b"/>
              <a:pathLst>
                <a:path w="1987" h="1462" extrusionOk="0">
                  <a:moveTo>
                    <a:pt x="0" y="1254"/>
                  </a:moveTo>
                  <a:cubicBezTo>
                    <a:pt x="0" y="1254"/>
                    <a:pt x="143" y="469"/>
                    <a:pt x="811" y="235"/>
                  </a:cubicBezTo>
                  <a:cubicBezTo>
                    <a:pt x="1479" y="1"/>
                    <a:pt x="1930" y="126"/>
                    <a:pt x="1964" y="174"/>
                  </a:cubicBezTo>
                  <a:cubicBezTo>
                    <a:pt x="1986" y="200"/>
                    <a:pt x="1782" y="746"/>
                    <a:pt x="1305" y="1089"/>
                  </a:cubicBezTo>
                  <a:cubicBezTo>
                    <a:pt x="963" y="1332"/>
                    <a:pt x="412" y="1462"/>
                    <a:pt x="0" y="12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3245092" y="1835144"/>
              <a:ext cx="317641" cy="340679"/>
            </a:xfrm>
            <a:custGeom>
              <a:avLst/>
              <a:gdLst/>
              <a:ahLst/>
              <a:cxnLst/>
              <a:rect l="l" t="t" r="r" b="b"/>
              <a:pathLst>
                <a:path w="1792" h="1922" extrusionOk="0">
                  <a:moveTo>
                    <a:pt x="1397" y="1887"/>
                  </a:moveTo>
                  <a:cubicBezTo>
                    <a:pt x="1397" y="1887"/>
                    <a:pt x="603" y="1922"/>
                    <a:pt x="304" y="1280"/>
                  </a:cubicBezTo>
                  <a:cubicBezTo>
                    <a:pt x="1" y="634"/>
                    <a:pt x="83" y="79"/>
                    <a:pt x="122" y="40"/>
                  </a:cubicBezTo>
                  <a:cubicBezTo>
                    <a:pt x="166" y="1"/>
                    <a:pt x="1791" y="859"/>
                    <a:pt x="1397" y="18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3436527" y="1366485"/>
              <a:ext cx="239117" cy="444372"/>
            </a:xfrm>
            <a:custGeom>
              <a:avLst/>
              <a:gdLst/>
              <a:ahLst/>
              <a:cxnLst/>
              <a:rect l="l" t="t" r="r" b="b"/>
              <a:pathLst>
                <a:path w="1349" h="2507" extrusionOk="0">
                  <a:moveTo>
                    <a:pt x="737" y="2506"/>
                  </a:moveTo>
                  <a:cubicBezTo>
                    <a:pt x="737" y="2506"/>
                    <a:pt x="0" y="2012"/>
                    <a:pt x="156" y="1236"/>
                  </a:cubicBezTo>
                  <a:cubicBezTo>
                    <a:pt x="308" y="460"/>
                    <a:pt x="746" y="13"/>
                    <a:pt x="811" y="4"/>
                  </a:cubicBezTo>
                  <a:cubicBezTo>
                    <a:pt x="850" y="0"/>
                    <a:pt x="1288" y="620"/>
                    <a:pt x="1327" y="1301"/>
                  </a:cubicBezTo>
                  <a:cubicBezTo>
                    <a:pt x="1349" y="1747"/>
                    <a:pt x="1145" y="2246"/>
                    <a:pt x="737" y="25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2923908" y="1764419"/>
              <a:ext cx="657262" cy="1627887"/>
            </a:xfrm>
            <a:custGeom>
              <a:avLst/>
              <a:gdLst/>
              <a:ahLst/>
              <a:cxnLst/>
              <a:rect l="l" t="t" r="r" b="b"/>
              <a:pathLst>
                <a:path w="3708" h="9184" extrusionOk="0">
                  <a:moveTo>
                    <a:pt x="3595" y="1"/>
                  </a:moveTo>
                  <a:cubicBezTo>
                    <a:pt x="3205" y="4922"/>
                    <a:pt x="9" y="9102"/>
                    <a:pt x="0" y="9115"/>
                  </a:cubicBezTo>
                  <a:lnTo>
                    <a:pt x="91" y="9184"/>
                  </a:lnTo>
                  <a:cubicBezTo>
                    <a:pt x="100" y="9171"/>
                    <a:pt x="3313" y="4965"/>
                    <a:pt x="3707" y="14"/>
                  </a:cubicBez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1376124" y="2851871"/>
              <a:ext cx="292116" cy="384461"/>
            </a:xfrm>
            <a:custGeom>
              <a:avLst/>
              <a:gdLst/>
              <a:ahLst/>
              <a:cxnLst/>
              <a:rect l="l" t="t" r="r" b="b"/>
              <a:pathLst>
                <a:path w="1648" h="2169" extrusionOk="0">
                  <a:moveTo>
                    <a:pt x="685" y="2169"/>
                  </a:moveTo>
                  <a:cubicBezTo>
                    <a:pt x="685" y="2169"/>
                    <a:pt x="1448" y="1965"/>
                    <a:pt x="1548" y="1263"/>
                  </a:cubicBezTo>
                  <a:cubicBezTo>
                    <a:pt x="1648" y="565"/>
                    <a:pt x="1409" y="53"/>
                    <a:pt x="1357" y="27"/>
                  </a:cubicBezTo>
                  <a:cubicBezTo>
                    <a:pt x="1305" y="1"/>
                    <a:pt x="0" y="1302"/>
                    <a:pt x="685" y="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942560" y="2785046"/>
              <a:ext cx="384466" cy="211639"/>
            </a:xfrm>
            <a:custGeom>
              <a:avLst/>
              <a:gdLst/>
              <a:ahLst/>
              <a:cxnLst/>
              <a:rect l="l" t="t" r="r" b="b"/>
              <a:pathLst>
                <a:path w="2169" h="1194" extrusionOk="0">
                  <a:moveTo>
                    <a:pt x="2169" y="903"/>
                  </a:moveTo>
                  <a:cubicBezTo>
                    <a:pt x="2169" y="903"/>
                    <a:pt x="1857" y="170"/>
                    <a:pt x="1154" y="83"/>
                  </a:cubicBezTo>
                  <a:cubicBezTo>
                    <a:pt x="448" y="1"/>
                    <a:pt x="40" y="222"/>
                    <a:pt x="14" y="274"/>
                  </a:cubicBezTo>
                  <a:cubicBezTo>
                    <a:pt x="1" y="304"/>
                    <a:pt x="317" y="794"/>
                    <a:pt x="855" y="1024"/>
                  </a:cubicBezTo>
                  <a:cubicBezTo>
                    <a:pt x="1245" y="1189"/>
                    <a:pt x="1809" y="1193"/>
                    <a:pt x="2169" y="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1231662" y="2563833"/>
              <a:ext cx="301333" cy="374357"/>
            </a:xfrm>
            <a:custGeom>
              <a:avLst/>
              <a:gdLst/>
              <a:ahLst/>
              <a:cxnLst/>
              <a:rect l="l" t="t" r="r" b="b"/>
              <a:pathLst>
                <a:path w="1700" h="2112" extrusionOk="0">
                  <a:moveTo>
                    <a:pt x="612" y="2112"/>
                  </a:moveTo>
                  <a:cubicBezTo>
                    <a:pt x="612" y="2112"/>
                    <a:pt x="1392" y="1969"/>
                    <a:pt x="1548" y="1279"/>
                  </a:cubicBezTo>
                  <a:cubicBezTo>
                    <a:pt x="1700" y="585"/>
                    <a:pt x="1505" y="61"/>
                    <a:pt x="1453" y="30"/>
                  </a:cubicBezTo>
                  <a:cubicBezTo>
                    <a:pt x="1405" y="0"/>
                    <a:pt x="0" y="1192"/>
                    <a:pt x="612" y="2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1105634" y="3115624"/>
              <a:ext cx="395988" cy="195332"/>
            </a:xfrm>
            <a:custGeom>
              <a:avLst/>
              <a:gdLst/>
              <a:ahLst/>
              <a:cxnLst/>
              <a:rect l="l" t="t" r="r" b="b"/>
              <a:pathLst>
                <a:path w="2234" h="1102" extrusionOk="0">
                  <a:moveTo>
                    <a:pt x="2233" y="681"/>
                  </a:moveTo>
                  <a:cubicBezTo>
                    <a:pt x="2233" y="681"/>
                    <a:pt x="1812" y="0"/>
                    <a:pt x="1106" y="22"/>
                  </a:cubicBezTo>
                  <a:cubicBezTo>
                    <a:pt x="399" y="48"/>
                    <a:pt x="26" y="325"/>
                    <a:pt x="9" y="382"/>
                  </a:cubicBezTo>
                  <a:cubicBezTo>
                    <a:pt x="0" y="416"/>
                    <a:pt x="386" y="854"/>
                    <a:pt x="954" y="997"/>
                  </a:cubicBezTo>
                  <a:cubicBezTo>
                    <a:pt x="1366" y="1101"/>
                    <a:pt x="1925" y="1023"/>
                    <a:pt x="2233" y="6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773637" y="2418485"/>
              <a:ext cx="384289" cy="211462"/>
            </a:xfrm>
            <a:custGeom>
              <a:avLst/>
              <a:gdLst/>
              <a:ahLst/>
              <a:cxnLst/>
              <a:rect l="l" t="t" r="r" b="b"/>
              <a:pathLst>
                <a:path w="2168" h="1193" extrusionOk="0">
                  <a:moveTo>
                    <a:pt x="2168" y="902"/>
                  </a:moveTo>
                  <a:cubicBezTo>
                    <a:pt x="2168" y="902"/>
                    <a:pt x="1856" y="170"/>
                    <a:pt x="1153" y="83"/>
                  </a:cubicBezTo>
                  <a:cubicBezTo>
                    <a:pt x="447" y="1"/>
                    <a:pt x="39" y="222"/>
                    <a:pt x="13" y="274"/>
                  </a:cubicBezTo>
                  <a:cubicBezTo>
                    <a:pt x="0" y="304"/>
                    <a:pt x="317" y="798"/>
                    <a:pt x="854" y="1024"/>
                  </a:cubicBezTo>
                  <a:cubicBezTo>
                    <a:pt x="1244" y="1189"/>
                    <a:pt x="1812" y="1193"/>
                    <a:pt x="2168" y="9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062562" y="2197096"/>
              <a:ext cx="301334" cy="374535"/>
            </a:xfrm>
            <a:custGeom>
              <a:avLst/>
              <a:gdLst/>
              <a:ahLst/>
              <a:cxnLst/>
              <a:rect l="l" t="t" r="r" b="b"/>
              <a:pathLst>
                <a:path w="1700" h="2113" extrusionOk="0">
                  <a:moveTo>
                    <a:pt x="612" y="2112"/>
                  </a:moveTo>
                  <a:cubicBezTo>
                    <a:pt x="612" y="2112"/>
                    <a:pt x="1392" y="1974"/>
                    <a:pt x="1548" y="1280"/>
                  </a:cubicBezTo>
                  <a:cubicBezTo>
                    <a:pt x="1700" y="586"/>
                    <a:pt x="1505" y="62"/>
                    <a:pt x="1453" y="31"/>
                  </a:cubicBezTo>
                  <a:cubicBezTo>
                    <a:pt x="1405" y="1"/>
                    <a:pt x="0" y="1193"/>
                    <a:pt x="612" y="2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665158" y="1930506"/>
              <a:ext cx="352206" cy="259143"/>
            </a:xfrm>
            <a:custGeom>
              <a:avLst/>
              <a:gdLst/>
              <a:ahLst/>
              <a:cxnLst/>
              <a:rect l="l" t="t" r="r" b="b"/>
              <a:pathLst>
                <a:path w="1987" h="1462" extrusionOk="0">
                  <a:moveTo>
                    <a:pt x="1987" y="1249"/>
                  </a:moveTo>
                  <a:cubicBezTo>
                    <a:pt x="1987" y="1249"/>
                    <a:pt x="1843" y="469"/>
                    <a:pt x="1176" y="235"/>
                  </a:cubicBezTo>
                  <a:cubicBezTo>
                    <a:pt x="508" y="0"/>
                    <a:pt x="57" y="126"/>
                    <a:pt x="22" y="170"/>
                  </a:cubicBezTo>
                  <a:cubicBezTo>
                    <a:pt x="1" y="196"/>
                    <a:pt x="205" y="746"/>
                    <a:pt x="681" y="1089"/>
                  </a:cubicBezTo>
                  <a:cubicBezTo>
                    <a:pt x="1024" y="1332"/>
                    <a:pt x="1575" y="1462"/>
                    <a:pt x="1987" y="12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961881" y="1813696"/>
              <a:ext cx="317464" cy="340679"/>
            </a:xfrm>
            <a:custGeom>
              <a:avLst/>
              <a:gdLst/>
              <a:ahLst/>
              <a:cxnLst/>
              <a:rect l="l" t="t" r="r" b="b"/>
              <a:pathLst>
                <a:path w="1791" h="1922" extrusionOk="0">
                  <a:moveTo>
                    <a:pt x="395" y="1886"/>
                  </a:moveTo>
                  <a:cubicBezTo>
                    <a:pt x="395" y="1886"/>
                    <a:pt x="1188" y="1921"/>
                    <a:pt x="1488" y="1279"/>
                  </a:cubicBezTo>
                  <a:cubicBezTo>
                    <a:pt x="1791" y="638"/>
                    <a:pt x="1709" y="83"/>
                    <a:pt x="1670" y="44"/>
                  </a:cubicBezTo>
                  <a:cubicBezTo>
                    <a:pt x="1626" y="0"/>
                    <a:pt x="0" y="859"/>
                    <a:pt x="395" y="18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848793" y="1345569"/>
              <a:ext cx="239294" cy="444549"/>
            </a:xfrm>
            <a:custGeom>
              <a:avLst/>
              <a:gdLst/>
              <a:ahLst/>
              <a:cxnLst/>
              <a:rect l="l" t="t" r="r" b="b"/>
              <a:pathLst>
                <a:path w="1350" h="2508" extrusionOk="0">
                  <a:moveTo>
                    <a:pt x="612" y="2507"/>
                  </a:moveTo>
                  <a:cubicBezTo>
                    <a:pt x="612" y="2507"/>
                    <a:pt x="1349" y="2013"/>
                    <a:pt x="1193" y="1237"/>
                  </a:cubicBezTo>
                  <a:cubicBezTo>
                    <a:pt x="1042" y="461"/>
                    <a:pt x="604" y="10"/>
                    <a:pt x="539" y="1"/>
                  </a:cubicBezTo>
                  <a:cubicBezTo>
                    <a:pt x="500" y="1"/>
                    <a:pt x="62" y="621"/>
                    <a:pt x="23" y="1302"/>
                  </a:cubicBezTo>
                  <a:cubicBezTo>
                    <a:pt x="1" y="1744"/>
                    <a:pt x="200" y="2243"/>
                    <a:pt x="612" y="25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943447" y="1743681"/>
              <a:ext cx="657262" cy="1627178"/>
            </a:xfrm>
            <a:custGeom>
              <a:avLst/>
              <a:gdLst/>
              <a:ahLst/>
              <a:cxnLst/>
              <a:rect l="l" t="t" r="r" b="b"/>
              <a:pathLst>
                <a:path w="3708" h="9180" extrusionOk="0">
                  <a:moveTo>
                    <a:pt x="113" y="1"/>
                  </a:moveTo>
                  <a:lnTo>
                    <a:pt x="0" y="10"/>
                  </a:lnTo>
                  <a:cubicBezTo>
                    <a:pt x="391" y="4961"/>
                    <a:pt x="3603" y="9167"/>
                    <a:pt x="3616" y="9180"/>
                  </a:cubicBezTo>
                  <a:lnTo>
                    <a:pt x="3707" y="9110"/>
                  </a:lnTo>
                  <a:cubicBezTo>
                    <a:pt x="3699" y="9097"/>
                    <a:pt x="503" y="4918"/>
                    <a:pt x="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3069965" y="3403839"/>
              <a:ext cx="768578" cy="913914"/>
            </a:xfrm>
            <a:custGeom>
              <a:avLst/>
              <a:gdLst/>
              <a:ahLst/>
              <a:cxnLst/>
              <a:rect l="l" t="t" r="r" b="b"/>
              <a:pathLst>
                <a:path w="4336" h="5156" extrusionOk="0">
                  <a:moveTo>
                    <a:pt x="581" y="4774"/>
                  </a:moveTo>
                  <a:cubicBezTo>
                    <a:pt x="581" y="4774"/>
                    <a:pt x="0" y="3776"/>
                    <a:pt x="482" y="2502"/>
                  </a:cubicBezTo>
                  <a:cubicBezTo>
                    <a:pt x="1427" y="0"/>
                    <a:pt x="4336" y="989"/>
                    <a:pt x="2753" y="3776"/>
                  </a:cubicBezTo>
                  <a:cubicBezTo>
                    <a:pt x="1969" y="5155"/>
                    <a:pt x="642" y="4748"/>
                    <a:pt x="581" y="4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3182876" y="3684963"/>
              <a:ext cx="389075" cy="472910"/>
            </a:xfrm>
            <a:custGeom>
              <a:avLst/>
              <a:gdLst/>
              <a:ahLst/>
              <a:cxnLst/>
              <a:rect l="l" t="t" r="r" b="b"/>
              <a:pathLst>
                <a:path w="2195" h="2668" extrusionOk="0">
                  <a:moveTo>
                    <a:pt x="239" y="2667"/>
                  </a:moveTo>
                  <a:cubicBezTo>
                    <a:pt x="239" y="2667"/>
                    <a:pt x="287" y="2542"/>
                    <a:pt x="404" y="2294"/>
                  </a:cubicBezTo>
                  <a:cubicBezTo>
                    <a:pt x="386" y="2299"/>
                    <a:pt x="334" y="2286"/>
                    <a:pt x="226" y="2130"/>
                  </a:cubicBezTo>
                  <a:cubicBezTo>
                    <a:pt x="105" y="1948"/>
                    <a:pt x="1" y="1592"/>
                    <a:pt x="1" y="1592"/>
                  </a:cubicBezTo>
                  <a:lnTo>
                    <a:pt x="404" y="2290"/>
                  </a:lnTo>
                  <a:cubicBezTo>
                    <a:pt x="469" y="2160"/>
                    <a:pt x="547" y="1995"/>
                    <a:pt x="655" y="1796"/>
                  </a:cubicBezTo>
                  <a:cubicBezTo>
                    <a:pt x="621" y="1774"/>
                    <a:pt x="573" y="1692"/>
                    <a:pt x="521" y="1488"/>
                  </a:cubicBezTo>
                  <a:cubicBezTo>
                    <a:pt x="438" y="1176"/>
                    <a:pt x="473" y="617"/>
                    <a:pt x="473" y="617"/>
                  </a:cubicBezTo>
                  <a:lnTo>
                    <a:pt x="681" y="1753"/>
                  </a:lnTo>
                  <a:cubicBezTo>
                    <a:pt x="759" y="1609"/>
                    <a:pt x="850" y="1445"/>
                    <a:pt x="954" y="1263"/>
                  </a:cubicBezTo>
                  <a:cubicBezTo>
                    <a:pt x="976" y="1228"/>
                    <a:pt x="998" y="1189"/>
                    <a:pt x="1019" y="1154"/>
                  </a:cubicBezTo>
                  <a:cubicBezTo>
                    <a:pt x="989" y="1111"/>
                    <a:pt x="954" y="1028"/>
                    <a:pt x="911" y="872"/>
                  </a:cubicBezTo>
                  <a:cubicBezTo>
                    <a:pt x="829" y="560"/>
                    <a:pt x="868" y="1"/>
                    <a:pt x="868" y="1"/>
                  </a:cubicBezTo>
                  <a:lnTo>
                    <a:pt x="1063" y="1085"/>
                  </a:lnTo>
                  <a:cubicBezTo>
                    <a:pt x="1553" y="287"/>
                    <a:pt x="1848" y="70"/>
                    <a:pt x="1848" y="70"/>
                  </a:cubicBezTo>
                  <a:cubicBezTo>
                    <a:pt x="1848" y="70"/>
                    <a:pt x="1531" y="526"/>
                    <a:pt x="1102" y="1215"/>
                  </a:cubicBezTo>
                  <a:lnTo>
                    <a:pt x="2194" y="877"/>
                  </a:lnTo>
                  <a:cubicBezTo>
                    <a:pt x="2194" y="877"/>
                    <a:pt x="1713" y="1167"/>
                    <a:pt x="1401" y="1237"/>
                  </a:cubicBezTo>
                  <a:cubicBezTo>
                    <a:pt x="1206" y="1280"/>
                    <a:pt x="1111" y="1276"/>
                    <a:pt x="1072" y="1263"/>
                  </a:cubicBezTo>
                  <a:cubicBezTo>
                    <a:pt x="967" y="1427"/>
                    <a:pt x="855" y="1609"/>
                    <a:pt x="742" y="1796"/>
                  </a:cubicBezTo>
                  <a:lnTo>
                    <a:pt x="1874" y="1605"/>
                  </a:lnTo>
                  <a:cubicBezTo>
                    <a:pt x="1874" y="1605"/>
                    <a:pt x="1358" y="1831"/>
                    <a:pt x="1037" y="1861"/>
                  </a:cubicBezTo>
                  <a:cubicBezTo>
                    <a:pt x="850" y="1878"/>
                    <a:pt x="759" y="1861"/>
                    <a:pt x="716" y="1844"/>
                  </a:cubicBezTo>
                  <a:cubicBezTo>
                    <a:pt x="629" y="1987"/>
                    <a:pt x="543" y="2138"/>
                    <a:pt x="452" y="2290"/>
                  </a:cubicBezTo>
                  <a:lnTo>
                    <a:pt x="1245" y="2446"/>
                  </a:lnTo>
                  <a:cubicBezTo>
                    <a:pt x="1245" y="2446"/>
                    <a:pt x="868" y="2464"/>
                    <a:pt x="660" y="2407"/>
                  </a:cubicBezTo>
                  <a:cubicBezTo>
                    <a:pt x="495" y="2360"/>
                    <a:pt x="452" y="2320"/>
                    <a:pt x="447" y="2299"/>
                  </a:cubicBezTo>
                  <a:cubicBezTo>
                    <a:pt x="378" y="2420"/>
                    <a:pt x="308" y="2542"/>
                    <a:pt x="239" y="2667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304800" y="3064752"/>
              <a:ext cx="835580" cy="915509"/>
            </a:xfrm>
            <a:custGeom>
              <a:avLst/>
              <a:gdLst/>
              <a:ahLst/>
              <a:cxnLst/>
              <a:rect l="l" t="t" r="r" b="b"/>
              <a:pathLst>
                <a:path w="4714" h="5165" extrusionOk="0">
                  <a:moveTo>
                    <a:pt x="3677" y="5165"/>
                  </a:moveTo>
                  <a:cubicBezTo>
                    <a:pt x="3677" y="5165"/>
                    <a:pt x="2519" y="5152"/>
                    <a:pt x="1670" y="4090"/>
                  </a:cubicBezTo>
                  <a:cubicBezTo>
                    <a:pt x="0" y="2000"/>
                    <a:pt x="2337" y="1"/>
                    <a:pt x="3928" y="2789"/>
                  </a:cubicBezTo>
                  <a:cubicBezTo>
                    <a:pt x="4713" y="4163"/>
                    <a:pt x="3681" y="5095"/>
                    <a:pt x="3677" y="5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554551" y="3407561"/>
              <a:ext cx="406800" cy="479823"/>
            </a:xfrm>
            <a:custGeom>
              <a:avLst/>
              <a:gdLst/>
              <a:ahLst/>
              <a:cxnLst/>
              <a:rect l="l" t="t" r="r" b="b"/>
              <a:pathLst>
                <a:path w="2295" h="2707" extrusionOk="0">
                  <a:moveTo>
                    <a:pt x="1969" y="2706"/>
                  </a:moveTo>
                  <a:cubicBezTo>
                    <a:pt x="1969" y="2706"/>
                    <a:pt x="1886" y="2606"/>
                    <a:pt x="1735" y="2377"/>
                  </a:cubicBezTo>
                  <a:cubicBezTo>
                    <a:pt x="1730" y="2394"/>
                    <a:pt x="1691" y="2433"/>
                    <a:pt x="1501" y="2446"/>
                  </a:cubicBezTo>
                  <a:cubicBezTo>
                    <a:pt x="1284" y="2459"/>
                    <a:pt x="924" y="2364"/>
                    <a:pt x="924" y="2364"/>
                  </a:cubicBezTo>
                  <a:lnTo>
                    <a:pt x="1730" y="2372"/>
                  </a:lnTo>
                  <a:cubicBezTo>
                    <a:pt x="1652" y="2255"/>
                    <a:pt x="1553" y="2104"/>
                    <a:pt x="1436" y="1908"/>
                  </a:cubicBezTo>
                  <a:cubicBezTo>
                    <a:pt x="1397" y="1921"/>
                    <a:pt x="1301" y="1926"/>
                    <a:pt x="1097" y="1865"/>
                  </a:cubicBezTo>
                  <a:cubicBezTo>
                    <a:pt x="790" y="1778"/>
                    <a:pt x="330" y="1462"/>
                    <a:pt x="330" y="1462"/>
                  </a:cubicBezTo>
                  <a:lnTo>
                    <a:pt x="1410" y="1865"/>
                  </a:lnTo>
                  <a:cubicBezTo>
                    <a:pt x="1323" y="1722"/>
                    <a:pt x="1232" y="1562"/>
                    <a:pt x="1128" y="1379"/>
                  </a:cubicBezTo>
                  <a:cubicBezTo>
                    <a:pt x="1110" y="1340"/>
                    <a:pt x="1089" y="1301"/>
                    <a:pt x="1067" y="1262"/>
                  </a:cubicBezTo>
                  <a:cubicBezTo>
                    <a:pt x="1015" y="1267"/>
                    <a:pt x="924" y="1258"/>
                    <a:pt x="772" y="1215"/>
                  </a:cubicBezTo>
                  <a:cubicBezTo>
                    <a:pt x="460" y="1124"/>
                    <a:pt x="0" y="807"/>
                    <a:pt x="0" y="807"/>
                  </a:cubicBezTo>
                  <a:lnTo>
                    <a:pt x="1028" y="1193"/>
                  </a:lnTo>
                  <a:cubicBezTo>
                    <a:pt x="594" y="365"/>
                    <a:pt x="560" y="1"/>
                    <a:pt x="560" y="1"/>
                  </a:cubicBezTo>
                  <a:cubicBezTo>
                    <a:pt x="560" y="1"/>
                    <a:pt x="790" y="508"/>
                    <a:pt x="1158" y="1228"/>
                  </a:cubicBezTo>
                  <a:lnTo>
                    <a:pt x="1431" y="113"/>
                  </a:lnTo>
                  <a:cubicBezTo>
                    <a:pt x="1431" y="113"/>
                    <a:pt x="1431" y="673"/>
                    <a:pt x="1331" y="981"/>
                  </a:cubicBezTo>
                  <a:cubicBezTo>
                    <a:pt x="1271" y="1171"/>
                    <a:pt x="1219" y="1249"/>
                    <a:pt x="1184" y="1280"/>
                  </a:cubicBezTo>
                  <a:cubicBezTo>
                    <a:pt x="1275" y="1453"/>
                    <a:pt x="1375" y="1640"/>
                    <a:pt x="1479" y="1830"/>
                  </a:cubicBezTo>
                  <a:lnTo>
                    <a:pt x="1891" y="764"/>
                  </a:lnTo>
                  <a:cubicBezTo>
                    <a:pt x="1891" y="764"/>
                    <a:pt x="1821" y="1319"/>
                    <a:pt x="1683" y="1609"/>
                  </a:cubicBezTo>
                  <a:cubicBezTo>
                    <a:pt x="1605" y="1778"/>
                    <a:pt x="1544" y="1852"/>
                    <a:pt x="1505" y="1882"/>
                  </a:cubicBezTo>
                  <a:cubicBezTo>
                    <a:pt x="1583" y="2030"/>
                    <a:pt x="1670" y="2182"/>
                    <a:pt x="1756" y="2333"/>
                  </a:cubicBezTo>
                  <a:lnTo>
                    <a:pt x="2294" y="1735"/>
                  </a:lnTo>
                  <a:cubicBezTo>
                    <a:pt x="2294" y="1735"/>
                    <a:pt x="2116" y="2064"/>
                    <a:pt x="1960" y="2216"/>
                  </a:cubicBezTo>
                  <a:cubicBezTo>
                    <a:pt x="1839" y="2333"/>
                    <a:pt x="1782" y="2346"/>
                    <a:pt x="1761" y="2342"/>
                  </a:cubicBezTo>
                  <a:cubicBezTo>
                    <a:pt x="1830" y="2463"/>
                    <a:pt x="1899" y="2585"/>
                    <a:pt x="1969" y="2706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80607" y="4206798"/>
              <a:ext cx="3327254" cy="523604"/>
            </a:xfrm>
            <a:custGeom>
              <a:avLst/>
              <a:gdLst/>
              <a:ahLst/>
              <a:cxnLst/>
              <a:rect l="l" t="t" r="r" b="b"/>
              <a:pathLst>
                <a:path w="18771" h="2954" extrusionOk="0">
                  <a:moveTo>
                    <a:pt x="9383" y="1"/>
                  </a:moveTo>
                  <a:cubicBezTo>
                    <a:pt x="4202" y="1"/>
                    <a:pt x="1" y="660"/>
                    <a:pt x="1" y="1475"/>
                  </a:cubicBezTo>
                  <a:cubicBezTo>
                    <a:pt x="1" y="2290"/>
                    <a:pt x="4202" y="2953"/>
                    <a:pt x="9383" y="2953"/>
                  </a:cubicBezTo>
                  <a:cubicBezTo>
                    <a:pt x="14569" y="2953"/>
                    <a:pt x="18770" y="2290"/>
                    <a:pt x="18770" y="1475"/>
                  </a:cubicBezTo>
                  <a:cubicBezTo>
                    <a:pt x="18770" y="660"/>
                    <a:pt x="14569" y="1"/>
                    <a:pt x="9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1517573" y="1245775"/>
              <a:ext cx="1740112" cy="2987414"/>
            </a:xfrm>
            <a:custGeom>
              <a:avLst/>
              <a:gdLst/>
              <a:ahLst/>
              <a:cxnLst/>
              <a:rect l="l" t="t" r="r" b="b"/>
              <a:pathLst>
                <a:path w="9817" h="16854" extrusionOk="0">
                  <a:moveTo>
                    <a:pt x="724" y="0"/>
                  </a:moveTo>
                  <a:cubicBezTo>
                    <a:pt x="325" y="0"/>
                    <a:pt x="0" y="343"/>
                    <a:pt x="0" y="763"/>
                  </a:cubicBezTo>
                  <a:lnTo>
                    <a:pt x="0" y="16090"/>
                  </a:lnTo>
                  <a:cubicBezTo>
                    <a:pt x="0" y="16511"/>
                    <a:pt x="325" y="16853"/>
                    <a:pt x="724" y="16853"/>
                  </a:cubicBezTo>
                  <a:lnTo>
                    <a:pt x="9088" y="16853"/>
                  </a:lnTo>
                  <a:cubicBezTo>
                    <a:pt x="9491" y="16853"/>
                    <a:pt x="9816" y="16511"/>
                    <a:pt x="9816" y="16090"/>
                  </a:cubicBezTo>
                  <a:lnTo>
                    <a:pt x="9816" y="763"/>
                  </a:lnTo>
                  <a:cubicBezTo>
                    <a:pt x="9816" y="343"/>
                    <a:pt x="9491" y="0"/>
                    <a:pt x="9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648209" y="1577062"/>
              <a:ext cx="1478838" cy="2347887"/>
            </a:xfrm>
            <a:custGeom>
              <a:avLst/>
              <a:gdLst/>
              <a:ahLst/>
              <a:cxnLst/>
              <a:rect l="l" t="t" r="r" b="b"/>
              <a:pathLst>
                <a:path w="8343" h="13246" extrusionOk="0">
                  <a:moveTo>
                    <a:pt x="0" y="0"/>
                  </a:moveTo>
                  <a:lnTo>
                    <a:pt x="0" y="13246"/>
                  </a:lnTo>
                  <a:lnTo>
                    <a:pt x="8342" y="13246"/>
                  </a:lnTo>
                  <a:lnTo>
                    <a:pt x="8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2132999" y="1367194"/>
              <a:ext cx="508190" cy="106174"/>
            </a:xfrm>
            <a:custGeom>
              <a:avLst/>
              <a:gdLst/>
              <a:ahLst/>
              <a:cxnLst/>
              <a:rect l="l" t="t" r="r" b="b"/>
              <a:pathLst>
                <a:path w="2867" h="599" extrusionOk="0">
                  <a:moveTo>
                    <a:pt x="300" y="0"/>
                  </a:moveTo>
                  <a:cubicBezTo>
                    <a:pt x="135" y="0"/>
                    <a:pt x="1" y="135"/>
                    <a:pt x="1" y="300"/>
                  </a:cubicBezTo>
                  <a:cubicBezTo>
                    <a:pt x="1" y="464"/>
                    <a:pt x="135" y="599"/>
                    <a:pt x="300" y="599"/>
                  </a:cubicBezTo>
                  <a:lnTo>
                    <a:pt x="2568" y="599"/>
                  </a:lnTo>
                  <a:cubicBezTo>
                    <a:pt x="2732" y="599"/>
                    <a:pt x="2867" y="464"/>
                    <a:pt x="2867" y="300"/>
                  </a:cubicBezTo>
                  <a:cubicBezTo>
                    <a:pt x="2867" y="135"/>
                    <a:pt x="2732" y="0"/>
                    <a:pt x="2568" y="0"/>
                  </a:cubicBezTo>
                  <a:close/>
                </a:path>
              </a:pathLst>
            </a:custGeom>
            <a:solidFill>
              <a:srgbClr val="E1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2294478" y="3980090"/>
              <a:ext cx="186118" cy="186292"/>
            </a:xfrm>
            <a:custGeom>
              <a:avLst/>
              <a:gdLst/>
              <a:ahLst/>
              <a:cxnLst/>
              <a:rect l="l" t="t" r="r" b="b"/>
              <a:pathLst>
                <a:path w="1050" h="1051" extrusionOk="0">
                  <a:moveTo>
                    <a:pt x="525" y="1"/>
                  </a:moveTo>
                  <a:cubicBezTo>
                    <a:pt x="235" y="1"/>
                    <a:pt x="0" y="235"/>
                    <a:pt x="0" y="525"/>
                  </a:cubicBezTo>
                  <a:cubicBezTo>
                    <a:pt x="0" y="816"/>
                    <a:pt x="235" y="1050"/>
                    <a:pt x="525" y="1050"/>
                  </a:cubicBezTo>
                  <a:cubicBezTo>
                    <a:pt x="816" y="1050"/>
                    <a:pt x="1050" y="816"/>
                    <a:pt x="1050" y="525"/>
                  </a:cubicBezTo>
                  <a:cubicBezTo>
                    <a:pt x="1050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8F9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2304404" y="3990194"/>
              <a:ext cx="166265" cy="166972"/>
            </a:xfrm>
            <a:custGeom>
              <a:avLst/>
              <a:gdLst/>
              <a:ahLst/>
              <a:cxnLst/>
              <a:rect l="l" t="t" r="r" b="b"/>
              <a:pathLst>
                <a:path w="938" h="942" extrusionOk="0">
                  <a:moveTo>
                    <a:pt x="469" y="0"/>
                  </a:moveTo>
                  <a:cubicBezTo>
                    <a:pt x="209" y="0"/>
                    <a:pt x="1" y="213"/>
                    <a:pt x="1" y="468"/>
                  </a:cubicBezTo>
                  <a:cubicBezTo>
                    <a:pt x="1" y="729"/>
                    <a:pt x="209" y="941"/>
                    <a:pt x="469" y="941"/>
                  </a:cubicBezTo>
                  <a:cubicBezTo>
                    <a:pt x="729" y="941"/>
                    <a:pt x="937" y="729"/>
                    <a:pt x="937" y="468"/>
                  </a:cubicBezTo>
                  <a:cubicBezTo>
                    <a:pt x="937" y="213"/>
                    <a:pt x="729" y="0"/>
                    <a:pt x="469" y="0"/>
                  </a:cubicBezTo>
                  <a:close/>
                </a:path>
              </a:pathLst>
            </a:custGeom>
            <a:solidFill>
              <a:srgbClr val="98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2171464" y="1383324"/>
              <a:ext cx="425944" cy="74801"/>
            </a:xfrm>
            <a:custGeom>
              <a:avLst/>
              <a:gdLst/>
              <a:ahLst/>
              <a:cxnLst/>
              <a:rect l="l" t="t" r="r" b="b"/>
              <a:pathLst>
                <a:path w="2403" h="422" extrusionOk="0">
                  <a:moveTo>
                    <a:pt x="252" y="0"/>
                  </a:moveTo>
                  <a:cubicBezTo>
                    <a:pt x="114" y="0"/>
                    <a:pt x="1" y="91"/>
                    <a:pt x="1" y="209"/>
                  </a:cubicBezTo>
                  <a:cubicBezTo>
                    <a:pt x="1" y="326"/>
                    <a:pt x="114" y="421"/>
                    <a:pt x="252" y="421"/>
                  </a:cubicBezTo>
                  <a:lnTo>
                    <a:pt x="2151" y="421"/>
                  </a:lnTo>
                  <a:cubicBezTo>
                    <a:pt x="2290" y="421"/>
                    <a:pt x="2403" y="326"/>
                    <a:pt x="2403" y="209"/>
                  </a:cubicBezTo>
                  <a:cubicBezTo>
                    <a:pt x="2403" y="91"/>
                    <a:pt x="2290" y="0"/>
                    <a:pt x="2151" y="0"/>
                  </a:cubicBezTo>
                  <a:close/>
                </a:path>
              </a:pathLst>
            </a:custGeom>
            <a:solidFill>
              <a:srgbClr val="1C2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337660" y="1607727"/>
              <a:ext cx="2123692" cy="284490"/>
            </a:xfrm>
            <a:custGeom>
              <a:avLst/>
              <a:gdLst/>
              <a:ahLst/>
              <a:cxnLst/>
              <a:rect l="l" t="t" r="r" b="b"/>
              <a:pathLst>
                <a:path w="11981" h="1605" extrusionOk="0">
                  <a:moveTo>
                    <a:pt x="2671" y="0"/>
                  </a:moveTo>
                  <a:lnTo>
                    <a:pt x="1" y="1605"/>
                  </a:lnTo>
                  <a:lnTo>
                    <a:pt x="11980" y="1605"/>
                  </a:lnTo>
                  <a:lnTo>
                    <a:pt x="9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337660" y="1892042"/>
              <a:ext cx="302929" cy="270665"/>
            </a:xfrm>
            <a:custGeom>
              <a:avLst/>
              <a:gdLst/>
              <a:ahLst/>
              <a:cxnLst/>
              <a:rect l="l" t="t" r="r" b="b"/>
              <a:pathLst>
                <a:path w="1709" h="1527" extrusionOk="0">
                  <a:moveTo>
                    <a:pt x="1" y="1"/>
                  </a:moveTo>
                  <a:lnTo>
                    <a:pt x="1" y="673"/>
                  </a:lnTo>
                  <a:cubicBezTo>
                    <a:pt x="1" y="1145"/>
                    <a:pt x="382" y="1527"/>
                    <a:pt x="855" y="1527"/>
                  </a:cubicBezTo>
                  <a:cubicBezTo>
                    <a:pt x="1327" y="1527"/>
                    <a:pt x="1709" y="1145"/>
                    <a:pt x="1709" y="67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640410" y="1892042"/>
              <a:ext cx="303815" cy="270665"/>
            </a:xfrm>
            <a:custGeom>
              <a:avLst/>
              <a:gdLst/>
              <a:ahLst/>
              <a:cxnLst/>
              <a:rect l="l" t="t" r="r" b="b"/>
              <a:pathLst>
                <a:path w="1714" h="1527" extrusionOk="0">
                  <a:moveTo>
                    <a:pt x="1" y="1"/>
                  </a:moveTo>
                  <a:lnTo>
                    <a:pt x="1" y="673"/>
                  </a:lnTo>
                  <a:cubicBezTo>
                    <a:pt x="1" y="1145"/>
                    <a:pt x="387" y="1527"/>
                    <a:pt x="859" y="1527"/>
                  </a:cubicBezTo>
                  <a:cubicBezTo>
                    <a:pt x="1332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944047" y="1892042"/>
              <a:ext cx="303638" cy="270665"/>
            </a:xfrm>
            <a:custGeom>
              <a:avLst/>
              <a:gdLst/>
              <a:ahLst/>
              <a:cxnLst/>
              <a:rect l="l" t="t" r="r" b="b"/>
              <a:pathLst>
                <a:path w="1713" h="1527" extrusionOk="0">
                  <a:moveTo>
                    <a:pt x="0" y="1"/>
                  </a:moveTo>
                  <a:lnTo>
                    <a:pt x="0" y="673"/>
                  </a:lnTo>
                  <a:cubicBezTo>
                    <a:pt x="0" y="1145"/>
                    <a:pt x="386" y="1527"/>
                    <a:pt x="859" y="1527"/>
                  </a:cubicBezTo>
                  <a:cubicBezTo>
                    <a:pt x="1331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247683" y="1892042"/>
              <a:ext cx="303638" cy="270665"/>
            </a:xfrm>
            <a:custGeom>
              <a:avLst/>
              <a:gdLst/>
              <a:ahLst/>
              <a:cxnLst/>
              <a:rect l="l" t="t" r="r" b="b"/>
              <a:pathLst>
                <a:path w="1713" h="1527" extrusionOk="0">
                  <a:moveTo>
                    <a:pt x="0" y="1"/>
                  </a:moveTo>
                  <a:lnTo>
                    <a:pt x="0" y="673"/>
                  </a:lnTo>
                  <a:cubicBezTo>
                    <a:pt x="0" y="1145"/>
                    <a:pt x="382" y="1527"/>
                    <a:pt x="854" y="1527"/>
                  </a:cubicBezTo>
                  <a:cubicBezTo>
                    <a:pt x="1327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2551142" y="1892042"/>
              <a:ext cx="303815" cy="270665"/>
            </a:xfrm>
            <a:custGeom>
              <a:avLst/>
              <a:gdLst/>
              <a:ahLst/>
              <a:cxnLst/>
              <a:rect l="l" t="t" r="r" b="b"/>
              <a:pathLst>
                <a:path w="1714" h="1527" extrusionOk="0">
                  <a:moveTo>
                    <a:pt x="1" y="1"/>
                  </a:moveTo>
                  <a:lnTo>
                    <a:pt x="1" y="673"/>
                  </a:lnTo>
                  <a:cubicBezTo>
                    <a:pt x="1" y="1145"/>
                    <a:pt x="382" y="1527"/>
                    <a:pt x="855" y="1527"/>
                  </a:cubicBezTo>
                  <a:cubicBezTo>
                    <a:pt x="1327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854778" y="1892042"/>
              <a:ext cx="302929" cy="270665"/>
            </a:xfrm>
            <a:custGeom>
              <a:avLst/>
              <a:gdLst/>
              <a:ahLst/>
              <a:cxnLst/>
              <a:rect l="l" t="t" r="r" b="b"/>
              <a:pathLst>
                <a:path w="1709" h="1527" extrusionOk="0">
                  <a:moveTo>
                    <a:pt x="0" y="1"/>
                  </a:moveTo>
                  <a:lnTo>
                    <a:pt x="0" y="673"/>
                  </a:lnTo>
                  <a:cubicBezTo>
                    <a:pt x="0" y="1145"/>
                    <a:pt x="382" y="1527"/>
                    <a:pt x="854" y="1527"/>
                  </a:cubicBezTo>
                  <a:cubicBezTo>
                    <a:pt x="1327" y="1527"/>
                    <a:pt x="1709" y="1145"/>
                    <a:pt x="1709" y="67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3461165" y="1892042"/>
              <a:ext cx="303638" cy="270665"/>
            </a:xfrm>
            <a:custGeom>
              <a:avLst/>
              <a:gdLst/>
              <a:ahLst/>
              <a:cxnLst/>
              <a:rect l="l" t="t" r="r" b="b"/>
              <a:pathLst>
                <a:path w="1713" h="1527" extrusionOk="0">
                  <a:moveTo>
                    <a:pt x="0" y="1"/>
                  </a:moveTo>
                  <a:lnTo>
                    <a:pt x="0" y="673"/>
                  </a:lnTo>
                  <a:cubicBezTo>
                    <a:pt x="0" y="1145"/>
                    <a:pt x="382" y="1527"/>
                    <a:pt x="854" y="1527"/>
                  </a:cubicBezTo>
                  <a:cubicBezTo>
                    <a:pt x="1327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157529" y="1892042"/>
              <a:ext cx="303815" cy="270665"/>
            </a:xfrm>
            <a:custGeom>
              <a:avLst/>
              <a:gdLst/>
              <a:ahLst/>
              <a:cxnLst/>
              <a:rect l="l" t="t" r="r" b="b"/>
              <a:pathLst>
                <a:path w="1714" h="1527" extrusionOk="0">
                  <a:moveTo>
                    <a:pt x="1" y="1"/>
                  </a:moveTo>
                  <a:lnTo>
                    <a:pt x="1" y="673"/>
                  </a:lnTo>
                  <a:cubicBezTo>
                    <a:pt x="1" y="1145"/>
                    <a:pt x="386" y="1527"/>
                    <a:pt x="859" y="1527"/>
                  </a:cubicBezTo>
                  <a:cubicBezTo>
                    <a:pt x="1332" y="1527"/>
                    <a:pt x="1713" y="1145"/>
                    <a:pt x="1713" y="673"/>
                  </a:cubicBezTo>
                  <a:lnTo>
                    <a:pt x="1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1337660" y="1607727"/>
              <a:ext cx="638827" cy="284490"/>
            </a:xfrm>
            <a:custGeom>
              <a:avLst/>
              <a:gdLst/>
              <a:ahLst/>
              <a:cxnLst/>
              <a:rect l="l" t="t" r="r" b="b"/>
              <a:pathLst>
                <a:path w="3604" h="1605" extrusionOk="0">
                  <a:moveTo>
                    <a:pt x="2671" y="0"/>
                  </a:moveTo>
                  <a:lnTo>
                    <a:pt x="1" y="1605"/>
                  </a:lnTo>
                  <a:lnTo>
                    <a:pt x="1709" y="1605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1944047" y="1607727"/>
              <a:ext cx="362841" cy="284490"/>
            </a:xfrm>
            <a:custGeom>
              <a:avLst/>
              <a:gdLst/>
              <a:ahLst/>
              <a:cxnLst/>
              <a:rect l="l" t="t" r="r" b="b"/>
              <a:pathLst>
                <a:path w="2047" h="1605" extrusionOk="0">
                  <a:moveTo>
                    <a:pt x="1115" y="0"/>
                  </a:moveTo>
                  <a:lnTo>
                    <a:pt x="0" y="1605"/>
                  </a:lnTo>
                  <a:lnTo>
                    <a:pt x="1713" y="160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2472087" y="1607727"/>
              <a:ext cx="382871" cy="284490"/>
            </a:xfrm>
            <a:custGeom>
              <a:avLst/>
              <a:gdLst/>
              <a:ahLst/>
              <a:cxnLst/>
              <a:rect l="l" t="t" r="r" b="b"/>
              <a:pathLst>
                <a:path w="2160" h="1605" extrusionOk="0">
                  <a:moveTo>
                    <a:pt x="0" y="0"/>
                  </a:moveTo>
                  <a:lnTo>
                    <a:pt x="447" y="1605"/>
                  </a:lnTo>
                  <a:lnTo>
                    <a:pt x="2159" y="160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03197" y="1607727"/>
              <a:ext cx="658148" cy="284490"/>
            </a:xfrm>
            <a:custGeom>
              <a:avLst/>
              <a:gdLst/>
              <a:ahLst/>
              <a:cxnLst/>
              <a:rect l="l" t="t" r="r" b="b"/>
              <a:pathLst>
                <a:path w="3713" h="1605" extrusionOk="0">
                  <a:moveTo>
                    <a:pt x="1" y="0"/>
                  </a:moveTo>
                  <a:lnTo>
                    <a:pt x="2000" y="1605"/>
                  </a:lnTo>
                  <a:lnTo>
                    <a:pt x="3712" y="1605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968398" y="1607727"/>
              <a:ext cx="799597" cy="284490"/>
            </a:xfrm>
            <a:custGeom>
              <a:avLst/>
              <a:gdLst/>
              <a:ahLst/>
              <a:cxnLst/>
              <a:rect l="l" t="t" r="r" b="b"/>
              <a:pathLst>
                <a:path w="4511" h="1605" extrusionOk="0">
                  <a:moveTo>
                    <a:pt x="1" y="0"/>
                  </a:moveTo>
                  <a:lnTo>
                    <a:pt x="2780" y="1605"/>
                  </a:lnTo>
                  <a:lnTo>
                    <a:pt x="4510" y="1605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034024" y="1892042"/>
              <a:ext cx="303815" cy="270665"/>
            </a:xfrm>
            <a:custGeom>
              <a:avLst/>
              <a:gdLst/>
              <a:ahLst/>
              <a:cxnLst/>
              <a:rect l="l" t="t" r="r" b="b"/>
              <a:pathLst>
                <a:path w="1714" h="1527" extrusionOk="0">
                  <a:moveTo>
                    <a:pt x="1" y="1"/>
                  </a:moveTo>
                  <a:lnTo>
                    <a:pt x="1" y="673"/>
                  </a:lnTo>
                  <a:cubicBezTo>
                    <a:pt x="1" y="1145"/>
                    <a:pt x="382" y="1527"/>
                    <a:pt x="855" y="1527"/>
                  </a:cubicBezTo>
                  <a:cubicBezTo>
                    <a:pt x="1328" y="1527"/>
                    <a:pt x="1714" y="1145"/>
                    <a:pt x="1714" y="673"/>
                  </a:cubicBezTo>
                  <a:lnTo>
                    <a:pt x="1714" y="1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034024" y="1607727"/>
              <a:ext cx="779567" cy="284490"/>
            </a:xfrm>
            <a:custGeom>
              <a:avLst/>
              <a:gdLst/>
              <a:ahLst/>
              <a:cxnLst/>
              <a:rect l="l" t="t" r="r" b="b"/>
              <a:pathLst>
                <a:path w="4398" h="1605" extrusionOk="0">
                  <a:moveTo>
                    <a:pt x="3465" y="0"/>
                  </a:moveTo>
                  <a:lnTo>
                    <a:pt x="1" y="1605"/>
                  </a:lnTo>
                  <a:lnTo>
                    <a:pt x="1714" y="160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647323" y="1569263"/>
              <a:ext cx="1485042" cy="38641"/>
            </a:xfrm>
            <a:custGeom>
              <a:avLst/>
              <a:gdLst/>
              <a:ahLst/>
              <a:cxnLst/>
              <a:rect l="l" t="t" r="r" b="b"/>
              <a:pathLst>
                <a:path w="8378" h="218" extrusionOk="0">
                  <a:moveTo>
                    <a:pt x="1" y="1"/>
                  </a:moveTo>
                  <a:lnTo>
                    <a:pt x="1" y="217"/>
                  </a:lnTo>
                  <a:lnTo>
                    <a:pt x="8377" y="217"/>
                  </a:lnTo>
                  <a:lnTo>
                    <a:pt x="8377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161647" y="2210035"/>
              <a:ext cx="904710" cy="783456"/>
            </a:xfrm>
            <a:custGeom>
              <a:avLst/>
              <a:gdLst/>
              <a:ahLst/>
              <a:cxnLst/>
              <a:rect l="l" t="t" r="r" b="b"/>
              <a:pathLst>
                <a:path w="5104" h="4420" extrusionOk="0">
                  <a:moveTo>
                    <a:pt x="931" y="975"/>
                  </a:moveTo>
                  <a:cubicBezTo>
                    <a:pt x="978" y="975"/>
                    <a:pt x="1024" y="987"/>
                    <a:pt x="1067" y="1012"/>
                  </a:cubicBezTo>
                  <a:cubicBezTo>
                    <a:pt x="1193" y="1090"/>
                    <a:pt x="1236" y="1250"/>
                    <a:pt x="1158" y="1376"/>
                  </a:cubicBezTo>
                  <a:cubicBezTo>
                    <a:pt x="1110" y="1459"/>
                    <a:pt x="1021" y="1506"/>
                    <a:pt x="931" y="1506"/>
                  </a:cubicBezTo>
                  <a:cubicBezTo>
                    <a:pt x="884" y="1506"/>
                    <a:pt x="837" y="1494"/>
                    <a:pt x="794" y="1467"/>
                  </a:cubicBezTo>
                  <a:cubicBezTo>
                    <a:pt x="668" y="1393"/>
                    <a:pt x="629" y="1229"/>
                    <a:pt x="703" y="1103"/>
                  </a:cubicBezTo>
                  <a:cubicBezTo>
                    <a:pt x="755" y="1020"/>
                    <a:pt x="842" y="975"/>
                    <a:pt x="931" y="975"/>
                  </a:cubicBezTo>
                  <a:close/>
                  <a:moveTo>
                    <a:pt x="1327" y="1"/>
                  </a:moveTo>
                  <a:cubicBezTo>
                    <a:pt x="1300" y="1"/>
                    <a:pt x="1273" y="8"/>
                    <a:pt x="1249" y="23"/>
                  </a:cubicBezTo>
                  <a:lnTo>
                    <a:pt x="109" y="652"/>
                  </a:lnTo>
                  <a:cubicBezTo>
                    <a:pt x="57" y="678"/>
                    <a:pt x="27" y="730"/>
                    <a:pt x="27" y="786"/>
                  </a:cubicBezTo>
                  <a:lnTo>
                    <a:pt x="1" y="2091"/>
                  </a:lnTo>
                  <a:cubicBezTo>
                    <a:pt x="1" y="2148"/>
                    <a:pt x="31" y="2200"/>
                    <a:pt x="79" y="2230"/>
                  </a:cubicBezTo>
                  <a:lnTo>
                    <a:pt x="3677" y="4398"/>
                  </a:lnTo>
                  <a:cubicBezTo>
                    <a:pt x="3702" y="4412"/>
                    <a:pt x="3728" y="4419"/>
                    <a:pt x="3755" y="4419"/>
                  </a:cubicBezTo>
                  <a:cubicBezTo>
                    <a:pt x="3809" y="4419"/>
                    <a:pt x="3862" y="4391"/>
                    <a:pt x="3894" y="4342"/>
                  </a:cubicBezTo>
                  <a:lnTo>
                    <a:pt x="5056" y="2408"/>
                  </a:lnTo>
                  <a:cubicBezTo>
                    <a:pt x="5104" y="2334"/>
                    <a:pt x="5078" y="2235"/>
                    <a:pt x="5004" y="2191"/>
                  </a:cubicBezTo>
                  <a:lnTo>
                    <a:pt x="1405" y="23"/>
                  </a:lnTo>
                  <a:cubicBezTo>
                    <a:pt x="1382" y="8"/>
                    <a:pt x="1354" y="1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417602" y="2425398"/>
              <a:ext cx="212351" cy="221566"/>
            </a:xfrm>
            <a:custGeom>
              <a:avLst/>
              <a:gdLst/>
              <a:ahLst/>
              <a:cxnLst/>
              <a:rect l="l" t="t" r="r" b="b"/>
              <a:pathLst>
                <a:path w="1198" h="1250" extrusionOk="0">
                  <a:moveTo>
                    <a:pt x="386" y="1"/>
                  </a:moveTo>
                  <a:lnTo>
                    <a:pt x="178" y="378"/>
                  </a:lnTo>
                  <a:lnTo>
                    <a:pt x="417" y="508"/>
                  </a:lnTo>
                  <a:lnTo>
                    <a:pt x="499" y="356"/>
                  </a:lnTo>
                  <a:lnTo>
                    <a:pt x="759" y="499"/>
                  </a:lnTo>
                  <a:lnTo>
                    <a:pt x="0" y="1085"/>
                  </a:lnTo>
                  <a:lnTo>
                    <a:pt x="304" y="1249"/>
                  </a:lnTo>
                  <a:lnTo>
                    <a:pt x="1102" y="629"/>
                  </a:lnTo>
                  <a:lnTo>
                    <a:pt x="1197" y="45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1545934" y="2519875"/>
              <a:ext cx="221569" cy="220502"/>
            </a:xfrm>
            <a:custGeom>
              <a:avLst/>
              <a:gdLst/>
              <a:ahLst/>
              <a:cxnLst/>
              <a:rect l="l" t="t" r="r" b="b"/>
              <a:pathLst>
                <a:path w="1250" h="1244" extrusionOk="0">
                  <a:moveTo>
                    <a:pt x="625" y="1"/>
                  </a:moveTo>
                  <a:lnTo>
                    <a:pt x="256" y="556"/>
                  </a:lnTo>
                  <a:lnTo>
                    <a:pt x="521" y="703"/>
                  </a:lnTo>
                  <a:cubicBezTo>
                    <a:pt x="673" y="786"/>
                    <a:pt x="690" y="846"/>
                    <a:pt x="655" y="907"/>
                  </a:cubicBezTo>
                  <a:cubicBezTo>
                    <a:pt x="636" y="943"/>
                    <a:pt x="602" y="960"/>
                    <a:pt x="560" y="960"/>
                  </a:cubicBezTo>
                  <a:cubicBezTo>
                    <a:pt x="524" y="960"/>
                    <a:pt x="484" y="948"/>
                    <a:pt x="443" y="924"/>
                  </a:cubicBezTo>
                  <a:cubicBezTo>
                    <a:pt x="347" y="872"/>
                    <a:pt x="265" y="790"/>
                    <a:pt x="217" y="695"/>
                  </a:cubicBezTo>
                  <a:lnTo>
                    <a:pt x="0" y="846"/>
                  </a:lnTo>
                  <a:cubicBezTo>
                    <a:pt x="61" y="968"/>
                    <a:pt x="187" y="1081"/>
                    <a:pt x="326" y="1159"/>
                  </a:cubicBezTo>
                  <a:cubicBezTo>
                    <a:pt x="434" y="1217"/>
                    <a:pt x="532" y="1243"/>
                    <a:pt x="618" y="1243"/>
                  </a:cubicBezTo>
                  <a:cubicBezTo>
                    <a:pt x="767" y="1243"/>
                    <a:pt x="878" y="1167"/>
                    <a:pt x="941" y="1055"/>
                  </a:cubicBezTo>
                  <a:cubicBezTo>
                    <a:pt x="1037" y="881"/>
                    <a:pt x="998" y="682"/>
                    <a:pt x="707" y="521"/>
                  </a:cubicBezTo>
                  <a:lnTo>
                    <a:pt x="642" y="482"/>
                  </a:lnTo>
                  <a:lnTo>
                    <a:pt x="733" y="348"/>
                  </a:lnTo>
                  <a:lnTo>
                    <a:pt x="1132" y="565"/>
                  </a:lnTo>
                  <a:lnTo>
                    <a:pt x="1249" y="348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1741977" y="2662741"/>
              <a:ext cx="113089" cy="121772"/>
            </a:xfrm>
            <a:custGeom>
              <a:avLst/>
              <a:gdLst/>
              <a:ahLst/>
              <a:cxnLst/>
              <a:rect l="l" t="t" r="r" b="b"/>
              <a:pathLst>
                <a:path w="638" h="687" extrusionOk="0">
                  <a:moveTo>
                    <a:pt x="255" y="37"/>
                  </a:moveTo>
                  <a:cubicBezTo>
                    <a:pt x="266" y="37"/>
                    <a:pt x="279" y="39"/>
                    <a:pt x="291" y="45"/>
                  </a:cubicBezTo>
                  <a:cubicBezTo>
                    <a:pt x="334" y="71"/>
                    <a:pt x="343" y="127"/>
                    <a:pt x="308" y="188"/>
                  </a:cubicBezTo>
                  <a:cubicBezTo>
                    <a:pt x="283" y="235"/>
                    <a:pt x="251" y="259"/>
                    <a:pt x="217" y="259"/>
                  </a:cubicBezTo>
                  <a:cubicBezTo>
                    <a:pt x="204" y="259"/>
                    <a:pt x="191" y="256"/>
                    <a:pt x="178" y="249"/>
                  </a:cubicBezTo>
                  <a:cubicBezTo>
                    <a:pt x="135" y="223"/>
                    <a:pt x="126" y="170"/>
                    <a:pt x="161" y="105"/>
                  </a:cubicBezTo>
                  <a:cubicBezTo>
                    <a:pt x="186" y="60"/>
                    <a:pt x="220" y="37"/>
                    <a:pt x="255" y="37"/>
                  </a:cubicBezTo>
                  <a:close/>
                  <a:moveTo>
                    <a:pt x="253" y="0"/>
                  </a:moveTo>
                  <a:cubicBezTo>
                    <a:pt x="204" y="0"/>
                    <a:pt x="157" y="32"/>
                    <a:pt x="126" y="88"/>
                  </a:cubicBezTo>
                  <a:cubicBezTo>
                    <a:pt x="82" y="166"/>
                    <a:pt x="95" y="244"/>
                    <a:pt x="161" y="279"/>
                  </a:cubicBezTo>
                  <a:cubicBezTo>
                    <a:pt x="180" y="289"/>
                    <a:pt x="199" y="294"/>
                    <a:pt x="219" y="294"/>
                  </a:cubicBezTo>
                  <a:cubicBezTo>
                    <a:pt x="266" y="294"/>
                    <a:pt x="312" y="265"/>
                    <a:pt x="343" y="210"/>
                  </a:cubicBezTo>
                  <a:cubicBezTo>
                    <a:pt x="386" y="127"/>
                    <a:pt x="373" y="49"/>
                    <a:pt x="308" y="14"/>
                  </a:cubicBezTo>
                  <a:cubicBezTo>
                    <a:pt x="290" y="5"/>
                    <a:pt x="271" y="0"/>
                    <a:pt x="253" y="0"/>
                  </a:cubicBezTo>
                  <a:close/>
                  <a:moveTo>
                    <a:pt x="598" y="179"/>
                  </a:moveTo>
                  <a:lnTo>
                    <a:pt x="0" y="483"/>
                  </a:lnTo>
                  <a:lnTo>
                    <a:pt x="39" y="509"/>
                  </a:lnTo>
                  <a:lnTo>
                    <a:pt x="637" y="201"/>
                  </a:lnTo>
                  <a:lnTo>
                    <a:pt x="598" y="179"/>
                  </a:lnTo>
                  <a:close/>
                  <a:moveTo>
                    <a:pt x="420" y="429"/>
                  </a:moveTo>
                  <a:cubicBezTo>
                    <a:pt x="433" y="429"/>
                    <a:pt x="447" y="432"/>
                    <a:pt x="460" y="439"/>
                  </a:cubicBezTo>
                  <a:cubicBezTo>
                    <a:pt x="503" y="465"/>
                    <a:pt x="512" y="517"/>
                    <a:pt x="477" y="582"/>
                  </a:cubicBezTo>
                  <a:cubicBezTo>
                    <a:pt x="452" y="626"/>
                    <a:pt x="418" y="650"/>
                    <a:pt x="385" y="650"/>
                  </a:cubicBezTo>
                  <a:cubicBezTo>
                    <a:pt x="372" y="650"/>
                    <a:pt x="359" y="646"/>
                    <a:pt x="347" y="639"/>
                  </a:cubicBezTo>
                  <a:cubicBezTo>
                    <a:pt x="304" y="617"/>
                    <a:pt x="295" y="561"/>
                    <a:pt x="330" y="500"/>
                  </a:cubicBezTo>
                  <a:cubicBezTo>
                    <a:pt x="355" y="453"/>
                    <a:pt x="387" y="429"/>
                    <a:pt x="420" y="429"/>
                  </a:cubicBezTo>
                  <a:close/>
                  <a:moveTo>
                    <a:pt x="419" y="394"/>
                  </a:moveTo>
                  <a:cubicBezTo>
                    <a:pt x="372" y="394"/>
                    <a:pt x="326" y="423"/>
                    <a:pt x="295" y="478"/>
                  </a:cubicBezTo>
                  <a:cubicBezTo>
                    <a:pt x="252" y="556"/>
                    <a:pt x="265" y="634"/>
                    <a:pt x="330" y="669"/>
                  </a:cubicBezTo>
                  <a:cubicBezTo>
                    <a:pt x="349" y="681"/>
                    <a:pt x="369" y="686"/>
                    <a:pt x="388" y="686"/>
                  </a:cubicBezTo>
                  <a:cubicBezTo>
                    <a:pt x="435" y="686"/>
                    <a:pt x="481" y="655"/>
                    <a:pt x="512" y="600"/>
                  </a:cubicBezTo>
                  <a:cubicBezTo>
                    <a:pt x="555" y="522"/>
                    <a:pt x="542" y="444"/>
                    <a:pt x="477" y="409"/>
                  </a:cubicBezTo>
                  <a:cubicBezTo>
                    <a:pt x="458" y="399"/>
                    <a:pt x="438" y="394"/>
                    <a:pt x="419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094426" y="2833436"/>
              <a:ext cx="190017" cy="189306"/>
            </a:xfrm>
            <a:custGeom>
              <a:avLst/>
              <a:gdLst/>
              <a:ahLst/>
              <a:cxnLst/>
              <a:rect l="l" t="t" r="r" b="b"/>
              <a:pathLst>
                <a:path w="1072" h="1068" extrusionOk="0">
                  <a:moveTo>
                    <a:pt x="317" y="1"/>
                  </a:moveTo>
                  <a:lnTo>
                    <a:pt x="1" y="313"/>
                  </a:lnTo>
                  <a:lnTo>
                    <a:pt x="755" y="1068"/>
                  </a:lnTo>
                  <a:lnTo>
                    <a:pt x="1072" y="75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493534" y="2284659"/>
              <a:ext cx="772477" cy="703692"/>
            </a:xfrm>
            <a:custGeom>
              <a:avLst/>
              <a:gdLst/>
              <a:ahLst/>
              <a:cxnLst/>
              <a:rect l="l" t="t" r="r" b="b"/>
              <a:pathLst>
                <a:path w="4358" h="3970" extrusionOk="0">
                  <a:moveTo>
                    <a:pt x="2179" y="248"/>
                  </a:moveTo>
                  <a:cubicBezTo>
                    <a:pt x="2622" y="248"/>
                    <a:pt x="3066" y="417"/>
                    <a:pt x="3404" y="756"/>
                  </a:cubicBezTo>
                  <a:cubicBezTo>
                    <a:pt x="4080" y="1436"/>
                    <a:pt x="4080" y="2533"/>
                    <a:pt x="3404" y="3210"/>
                  </a:cubicBezTo>
                  <a:cubicBezTo>
                    <a:pt x="3066" y="3550"/>
                    <a:pt x="2622" y="3720"/>
                    <a:pt x="2179" y="3720"/>
                  </a:cubicBezTo>
                  <a:cubicBezTo>
                    <a:pt x="1735" y="3720"/>
                    <a:pt x="1290" y="3550"/>
                    <a:pt x="950" y="3210"/>
                  </a:cubicBezTo>
                  <a:cubicBezTo>
                    <a:pt x="274" y="2533"/>
                    <a:pt x="274" y="1436"/>
                    <a:pt x="950" y="756"/>
                  </a:cubicBezTo>
                  <a:cubicBezTo>
                    <a:pt x="1290" y="417"/>
                    <a:pt x="1735" y="248"/>
                    <a:pt x="2179" y="248"/>
                  </a:cubicBezTo>
                  <a:close/>
                  <a:moveTo>
                    <a:pt x="2177" y="0"/>
                  </a:moveTo>
                  <a:cubicBezTo>
                    <a:pt x="1669" y="0"/>
                    <a:pt x="1160" y="194"/>
                    <a:pt x="772" y="582"/>
                  </a:cubicBezTo>
                  <a:cubicBezTo>
                    <a:pt x="0" y="1354"/>
                    <a:pt x="0" y="2611"/>
                    <a:pt x="772" y="3387"/>
                  </a:cubicBezTo>
                  <a:cubicBezTo>
                    <a:pt x="1160" y="3775"/>
                    <a:pt x="1669" y="3969"/>
                    <a:pt x="2177" y="3969"/>
                  </a:cubicBezTo>
                  <a:cubicBezTo>
                    <a:pt x="2685" y="3969"/>
                    <a:pt x="3194" y="3775"/>
                    <a:pt x="3582" y="3387"/>
                  </a:cubicBezTo>
                  <a:cubicBezTo>
                    <a:pt x="4358" y="2611"/>
                    <a:pt x="4358" y="1354"/>
                    <a:pt x="3582" y="582"/>
                  </a:cubicBezTo>
                  <a:cubicBezTo>
                    <a:pt x="3194" y="194"/>
                    <a:pt x="2685" y="0"/>
                    <a:pt x="2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541925" y="2328618"/>
              <a:ext cx="674987" cy="615598"/>
            </a:xfrm>
            <a:custGeom>
              <a:avLst/>
              <a:gdLst/>
              <a:ahLst/>
              <a:cxnLst/>
              <a:rect l="l" t="t" r="r" b="b"/>
              <a:pathLst>
                <a:path w="3808" h="3473" extrusionOk="0">
                  <a:moveTo>
                    <a:pt x="1906" y="0"/>
                  </a:moveTo>
                  <a:cubicBezTo>
                    <a:pt x="1462" y="0"/>
                    <a:pt x="1017" y="169"/>
                    <a:pt x="677" y="508"/>
                  </a:cubicBezTo>
                  <a:cubicBezTo>
                    <a:pt x="1" y="1188"/>
                    <a:pt x="1" y="2285"/>
                    <a:pt x="677" y="2962"/>
                  </a:cubicBezTo>
                  <a:cubicBezTo>
                    <a:pt x="1017" y="3302"/>
                    <a:pt x="1462" y="3472"/>
                    <a:pt x="1906" y="3472"/>
                  </a:cubicBezTo>
                  <a:cubicBezTo>
                    <a:pt x="2349" y="3472"/>
                    <a:pt x="2793" y="3302"/>
                    <a:pt x="3131" y="2962"/>
                  </a:cubicBezTo>
                  <a:cubicBezTo>
                    <a:pt x="3807" y="2285"/>
                    <a:pt x="3807" y="1188"/>
                    <a:pt x="3131" y="508"/>
                  </a:cubicBezTo>
                  <a:cubicBezTo>
                    <a:pt x="2793" y="169"/>
                    <a:pt x="2349" y="0"/>
                    <a:pt x="1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3185180" y="2930749"/>
              <a:ext cx="472030" cy="445081"/>
            </a:xfrm>
            <a:custGeom>
              <a:avLst/>
              <a:gdLst/>
              <a:ahLst/>
              <a:cxnLst/>
              <a:rect l="l" t="t" r="r" b="b"/>
              <a:pathLst>
                <a:path w="2663" h="2511" extrusionOk="0">
                  <a:moveTo>
                    <a:pt x="706" y="0"/>
                  </a:moveTo>
                  <a:cubicBezTo>
                    <a:pt x="610" y="0"/>
                    <a:pt x="514" y="37"/>
                    <a:pt x="443" y="111"/>
                  </a:cubicBezTo>
                  <a:lnTo>
                    <a:pt x="148" y="401"/>
                  </a:lnTo>
                  <a:cubicBezTo>
                    <a:pt x="1" y="549"/>
                    <a:pt x="1" y="787"/>
                    <a:pt x="148" y="930"/>
                  </a:cubicBezTo>
                  <a:lnTo>
                    <a:pt x="1696" y="2400"/>
                  </a:lnTo>
                  <a:cubicBezTo>
                    <a:pt x="1767" y="2474"/>
                    <a:pt x="1863" y="2511"/>
                    <a:pt x="1959" y="2511"/>
                  </a:cubicBezTo>
                  <a:cubicBezTo>
                    <a:pt x="2055" y="2511"/>
                    <a:pt x="2151" y="2474"/>
                    <a:pt x="2225" y="2400"/>
                  </a:cubicBezTo>
                  <a:lnTo>
                    <a:pt x="2515" y="2105"/>
                  </a:lnTo>
                  <a:cubicBezTo>
                    <a:pt x="2663" y="1962"/>
                    <a:pt x="2663" y="1724"/>
                    <a:pt x="2515" y="1576"/>
                  </a:cubicBezTo>
                  <a:lnTo>
                    <a:pt x="972" y="111"/>
                  </a:lnTo>
                  <a:cubicBezTo>
                    <a:pt x="898" y="37"/>
                    <a:pt x="802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777250" y="2849389"/>
              <a:ext cx="1252129" cy="1024874"/>
            </a:xfrm>
            <a:custGeom>
              <a:avLst/>
              <a:gdLst/>
              <a:ahLst/>
              <a:cxnLst/>
              <a:rect l="l" t="t" r="r" b="b"/>
              <a:pathLst>
                <a:path w="7064" h="5782" extrusionOk="0">
                  <a:moveTo>
                    <a:pt x="599" y="1741"/>
                  </a:moveTo>
                  <a:lnTo>
                    <a:pt x="4575" y="1801"/>
                  </a:lnTo>
                  <a:lnTo>
                    <a:pt x="6530" y="5261"/>
                  </a:lnTo>
                  <a:lnTo>
                    <a:pt x="599" y="1741"/>
                  </a:lnTo>
                  <a:close/>
                  <a:moveTo>
                    <a:pt x="5337" y="0"/>
                  </a:moveTo>
                  <a:cubicBezTo>
                    <a:pt x="5278" y="0"/>
                    <a:pt x="5219" y="14"/>
                    <a:pt x="5164" y="41"/>
                  </a:cubicBezTo>
                  <a:cubicBezTo>
                    <a:pt x="5151" y="45"/>
                    <a:pt x="5134" y="54"/>
                    <a:pt x="5117" y="67"/>
                  </a:cubicBezTo>
                  <a:cubicBezTo>
                    <a:pt x="5076" y="89"/>
                    <a:pt x="5012" y="122"/>
                    <a:pt x="4976" y="122"/>
                  </a:cubicBezTo>
                  <a:cubicBezTo>
                    <a:pt x="4970" y="122"/>
                    <a:pt x="4965" y="121"/>
                    <a:pt x="4961" y="119"/>
                  </a:cubicBezTo>
                  <a:cubicBezTo>
                    <a:pt x="4955" y="116"/>
                    <a:pt x="4949" y="115"/>
                    <a:pt x="4942" y="115"/>
                  </a:cubicBezTo>
                  <a:cubicBezTo>
                    <a:pt x="4930" y="115"/>
                    <a:pt x="4919" y="120"/>
                    <a:pt x="4913" y="132"/>
                  </a:cubicBezTo>
                  <a:cubicBezTo>
                    <a:pt x="4904" y="154"/>
                    <a:pt x="4909" y="171"/>
                    <a:pt x="4926" y="180"/>
                  </a:cubicBezTo>
                  <a:cubicBezTo>
                    <a:pt x="4943" y="188"/>
                    <a:pt x="4961" y="192"/>
                    <a:pt x="4979" y="192"/>
                  </a:cubicBezTo>
                  <a:cubicBezTo>
                    <a:pt x="5036" y="192"/>
                    <a:pt x="5099" y="157"/>
                    <a:pt x="5151" y="128"/>
                  </a:cubicBezTo>
                  <a:cubicBezTo>
                    <a:pt x="5169" y="119"/>
                    <a:pt x="5182" y="110"/>
                    <a:pt x="5195" y="102"/>
                  </a:cubicBezTo>
                  <a:cubicBezTo>
                    <a:pt x="5239" y="82"/>
                    <a:pt x="5287" y="73"/>
                    <a:pt x="5335" y="73"/>
                  </a:cubicBezTo>
                  <a:cubicBezTo>
                    <a:pt x="5394" y="73"/>
                    <a:pt x="5454" y="88"/>
                    <a:pt x="5507" y="119"/>
                  </a:cubicBezTo>
                  <a:cubicBezTo>
                    <a:pt x="5663" y="210"/>
                    <a:pt x="5715" y="414"/>
                    <a:pt x="5620" y="570"/>
                  </a:cubicBezTo>
                  <a:cubicBezTo>
                    <a:pt x="5533" y="722"/>
                    <a:pt x="5498" y="730"/>
                    <a:pt x="5147" y="817"/>
                  </a:cubicBezTo>
                  <a:lnTo>
                    <a:pt x="5130" y="821"/>
                  </a:lnTo>
                  <a:cubicBezTo>
                    <a:pt x="5112" y="826"/>
                    <a:pt x="5095" y="834"/>
                    <a:pt x="4913" y="1164"/>
                  </a:cubicBezTo>
                  <a:cubicBezTo>
                    <a:pt x="4780" y="1088"/>
                    <a:pt x="4636" y="1052"/>
                    <a:pt x="4494" y="1052"/>
                  </a:cubicBezTo>
                  <a:cubicBezTo>
                    <a:pt x="4419" y="1052"/>
                    <a:pt x="4344" y="1062"/>
                    <a:pt x="4271" y="1082"/>
                  </a:cubicBezTo>
                  <a:cubicBezTo>
                    <a:pt x="4067" y="1137"/>
                    <a:pt x="3333" y="1455"/>
                    <a:pt x="3080" y="1455"/>
                  </a:cubicBezTo>
                  <a:cubicBezTo>
                    <a:pt x="3075" y="1455"/>
                    <a:pt x="3071" y="1455"/>
                    <a:pt x="3066" y="1454"/>
                  </a:cubicBezTo>
                  <a:cubicBezTo>
                    <a:pt x="2654" y="1437"/>
                    <a:pt x="2225" y="1420"/>
                    <a:pt x="1843" y="1398"/>
                  </a:cubicBezTo>
                  <a:cubicBezTo>
                    <a:pt x="1163" y="1359"/>
                    <a:pt x="703" y="1285"/>
                    <a:pt x="677" y="1281"/>
                  </a:cubicBezTo>
                  <a:cubicBezTo>
                    <a:pt x="651" y="1278"/>
                    <a:pt x="624" y="1276"/>
                    <a:pt x="598" y="1276"/>
                  </a:cubicBezTo>
                  <a:cubicBezTo>
                    <a:pt x="386" y="1276"/>
                    <a:pt x="181" y="1383"/>
                    <a:pt x="66" y="1576"/>
                  </a:cubicBezTo>
                  <a:cubicBezTo>
                    <a:pt x="35" y="1628"/>
                    <a:pt x="14" y="1680"/>
                    <a:pt x="1" y="1732"/>
                  </a:cubicBezTo>
                  <a:lnTo>
                    <a:pt x="317" y="1736"/>
                  </a:lnTo>
                  <a:lnTo>
                    <a:pt x="6673" y="5508"/>
                  </a:lnTo>
                  <a:lnTo>
                    <a:pt x="6825" y="5781"/>
                  </a:lnTo>
                  <a:cubicBezTo>
                    <a:pt x="6868" y="5742"/>
                    <a:pt x="6903" y="5699"/>
                    <a:pt x="6933" y="5647"/>
                  </a:cubicBezTo>
                  <a:cubicBezTo>
                    <a:pt x="7063" y="5430"/>
                    <a:pt x="7042" y="5166"/>
                    <a:pt x="6899" y="4971"/>
                  </a:cubicBezTo>
                  <a:cubicBezTo>
                    <a:pt x="6881" y="4949"/>
                    <a:pt x="6600" y="4580"/>
                    <a:pt x="6235" y="4004"/>
                  </a:cubicBezTo>
                  <a:cubicBezTo>
                    <a:pt x="6036" y="3679"/>
                    <a:pt x="5815" y="3314"/>
                    <a:pt x="5598" y="2959"/>
                  </a:cubicBezTo>
                  <a:cubicBezTo>
                    <a:pt x="5477" y="2755"/>
                    <a:pt x="5399" y="1931"/>
                    <a:pt x="5351" y="1723"/>
                  </a:cubicBezTo>
                  <a:cubicBezTo>
                    <a:pt x="5303" y="1511"/>
                    <a:pt x="5173" y="1320"/>
                    <a:pt x="4974" y="1199"/>
                  </a:cubicBezTo>
                  <a:cubicBezTo>
                    <a:pt x="5052" y="1064"/>
                    <a:pt x="5130" y="921"/>
                    <a:pt x="5156" y="891"/>
                  </a:cubicBezTo>
                  <a:lnTo>
                    <a:pt x="5164" y="886"/>
                  </a:lnTo>
                  <a:cubicBezTo>
                    <a:pt x="5524" y="795"/>
                    <a:pt x="5576" y="782"/>
                    <a:pt x="5685" y="605"/>
                  </a:cubicBezTo>
                  <a:cubicBezTo>
                    <a:pt x="5797" y="418"/>
                    <a:pt x="5732" y="171"/>
                    <a:pt x="5542" y="58"/>
                  </a:cubicBezTo>
                  <a:cubicBezTo>
                    <a:pt x="5480" y="20"/>
                    <a:pt x="5408" y="0"/>
                    <a:pt x="5337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827345" y="3706588"/>
              <a:ext cx="1379753" cy="767149"/>
            </a:xfrm>
            <a:custGeom>
              <a:avLst/>
              <a:gdLst/>
              <a:ahLst/>
              <a:cxnLst/>
              <a:rect l="l" t="t" r="r" b="b"/>
              <a:pathLst>
                <a:path w="7784" h="4328" extrusionOk="0">
                  <a:moveTo>
                    <a:pt x="707" y="486"/>
                  </a:moveTo>
                  <a:cubicBezTo>
                    <a:pt x="829" y="486"/>
                    <a:pt x="924" y="594"/>
                    <a:pt x="924" y="729"/>
                  </a:cubicBezTo>
                  <a:lnTo>
                    <a:pt x="924" y="3460"/>
                  </a:lnTo>
                  <a:cubicBezTo>
                    <a:pt x="924" y="3595"/>
                    <a:pt x="829" y="3703"/>
                    <a:pt x="707" y="3703"/>
                  </a:cubicBezTo>
                  <a:cubicBezTo>
                    <a:pt x="590" y="3703"/>
                    <a:pt x="491" y="3595"/>
                    <a:pt x="491" y="3460"/>
                  </a:cubicBezTo>
                  <a:lnTo>
                    <a:pt x="491" y="729"/>
                  </a:lnTo>
                  <a:cubicBezTo>
                    <a:pt x="491" y="594"/>
                    <a:pt x="590" y="486"/>
                    <a:pt x="707" y="486"/>
                  </a:cubicBezTo>
                  <a:close/>
                  <a:moveTo>
                    <a:pt x="1995" y="486"/>
                  </a:moveTo>
                  <a:cubicBezTo>
                    <a:pt x="2116" y="486"/>
                    <a:pt x="2212" y="594"/>
                    <a:pt x="2212" y="729"/>
                  </a:cubicBezTo>
                  <a:lnTo>
                    <a:pt x="2212" y="3460"/>
                  </a:lnTo>
                  <a:cubicBezTo>
                    <a:pt x="2212" y="3595"/>
                    <a:pt x="2116" y="3703"/>
                    <a:pt x="1995" y="3703"/>
                  </a:cubicBezTo>
                  <a:cubicBezTo>
                    <a:pt x="1874" y="3703"/>
                    <a:pt x="1778" y="3595"/>
                    <a:pt x="1778" y="3460"/>
                  </a:cubicBezTo>
                  <a:lnTo>
                    <a:pt x="1778" y="729"/>
                  </a:lnTo>
                  <a:cubicBezTo>
                    <a:pt x="1778" y="594"/>
                    <a:pt x="1874" y="486"/>
                    <a:pt x="1995" y="486"/>
                  </a:cubicBezTo>
                  <a:close/>
                  <a:moveTo>
                    <a:pt x="3283" y="486"/>
                  </a:moveTo>
                  <a:cubicBezTo>
                    <a:pt x="3400" y="486"/>
                    <a:pt x="3500" y="594"/>
                    <a:pt x="3500" y="729"/>
                  </a:cubicBezTo>
                  <a:lnTo>
                    <a:pt x="3500" y="3460"/>
                  </a:lnTo>
                  <a:cubicBezTo>
                    <a:pt x="3500" y="3595"/>
                    <a:pt x="3400" y="3703"/>
                    <a:pt x="3283" y="3703"/>
                  </a:cubicBezTo>
                  <a:cubicBezTo>
                    <a:pt x="3161" y="3703"/>
                    <a:pt x="3066" y="3595"/>
                    <a:pt x="3066" y="3460"/>
                  </a:cubicBezTo>
                  <a:lnTo>
                    <a:pt x="3066" y="729"/>
                  </a:lnTo>
                  <a:cubicBezTo>
                    <a:pt x="3066" y="594"/>
                    <a:pt x="3161" y="486"/>
                    <a:pt x="3283" y="486"/>
                  </a:cubicBezTo>
                  <a:close/>
                  <a:moveTo>
                    <a:pt x="4566" y="486"/>
                  </a:moveTo>
                  <a:cubicBezTo>
                    <a:pt x="4688" y="486"/>
                    <a:pt x="4783" y="594"/>
                    <a:pt x="4783" y="729"/>
                  </a:cubicBezTo>
                  <a:lnTo>
                    <a:pt x="4783" y="3460"/>
                  </a:lnTo>
                  <a:cubicBezTo>
                    <a:pt x="4783" y="3595"/>
                    <a:pt x="4688" y="3703"/>
                    <a:pt x="4566" y="3703"/>
                  </a:cubicBezTo>
                  <a:cubicBezTo>
                    <a:pt x="4449" y="3703"/>
                    <a:pt x="4349" y="3595"/>
                    <a:pt x="4349" y="3460"/>
                  </a:cubicBezTo>
                  <a:lnTo>
                    <a:pt x="4349" y="729"/>
                  </a:lnTo>
                  <a:cubicBezTo>
                    <a:pt x="4349" y="594"/>
                    <a:pt x="4449" y="486"/>
                    <a:pt x="4566" y="486"/>
                  </a:cubicBezTo>
                  <a:close/>
                  <a:moveTo>
                    <a:pt x="5854" y="486"/>
                  </a:moveTo>
                  <a:cubicBezTo>
                    <a:pt x="5975" y="486"/>
                    <a:pt x="6071" y="594"/>
                    <a:pt x="6071" y="729"/>
                  </a:cubicBezTo>
                  <a:lnTo>
                    <a:pt x="6071" y="3460"/>
                  </a:lnTo>
                  <a:cubicBezTo>
                    <a:pt x="6071" y="3595"/>
                    <a:pt x="5975" y="3703"/>
                    <a:pt x="5854" y="3703"/>
                  </a:cubicBezTo>
                  <a:cubicBezTo>
                    <a:pt x="5732" y="3703"/>
                    <a:pt x="5637" y="3595"/>
                    <a:pt x="5637" y="3460"/>
                  </a:cubicBezTo>
                  <a:lnTo>
                    <a:pt x="5637" y="729"/>
                  </a:lnTo>
                  <a:cubicBezTo>
                    <a:pt x="5637" y="594"/>
                    <a:pt x="5732" y="486"/>
                    <a:pt x="5854" y="486"/>
                  </a:cubicBezTo>
                  <a:close/>
                  <a:moveTo>
                    <a:pt x="7050" y="486"/>
                  </a:moveTo>
                  <a:cubicBezTo>
                    <a:pt x="7168" y="486"/>
                    <a:pt x="7267" y="594"/>
                    <a:pt x="7267" y="729"/>
                  </a:cubicBezTo>
                  <a:lnTo>
                    <a:pt x="7267" y="3460"/>
                  </a:lnTo>
                  <a:cubicBezTo>
                    <a:pt x="7267" y="3595"/>
                    <a:pt x="7168" y="3703"/>
                    <a:pt x="7050" y="3703"/>
                  </a:cubicBezTo>
                  <a:cubicBezTo>
                    <a:pt x="6929" y="3703"/>
                    <a:pt x="6834" y="3595"/>
                    <a:pt x="6834" y="3460"/>
                  </a:cubicBezTo>
                  <a:lnTo>
                    <a:pt x="6834" y="729"/>
                  </a:lnTo>
                  <a:cubicBezTo>
                    <a:pt x="6834" y="594"/>
                    <a:pt x="6929" y="486"/>
                    <a:pt x="7050" y="486"/>
                  </a:cubicBezTo>
                  <a:close/>
                  <a:moveTo>
                    <a:pt x="1" y="0"/>
                  </a:moveTo>
                  <a:lnTo>
                    <a:pt x="1" y="3495"/>
                  </a:lnTo>
                  <a:cubicBezTo>
                    <a:pt x="1" y="3954"/>
                    <a:pt x="373" y="4327"/>
                    <a:pt x="833" y="4327"/>
                  </a:cubicBezTo>
                  <a:lnTo>
                    <a:pt x="6955" y="4327"/>
                  </a:lnTo>
                  <a:cubicBezTo>
                    <a:pt x="7415" y="4327"/>
                    <a:pt x="7783" y="3954"/>
                    <a:pt x="7783" y="3495"/>
                  </a:cubicBezTo>
                  <a:lnTo>
                    <a:pt x="77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775942" y="3479881"/>
              <a:ext cx="1483447" cy="226883"/>
            </a:xfrm>
            <a:custGeom>
              <a:avLst/>
              <a:gdLst/>
              <a:ahLst/>
              <a:cxnLst/>
              <a:rect l="l" t="t" r="r" b="b"/>
              <a:pathLst>
                <a:path w="8369" h="1280" extrusionOk="0">
                  <a:moveTo>
                    <a:pt x="0" y="0"/>
                  </a:moveTo>
                  <a:lnTo>
                    <a:pt x="0" y="1279"/>
                  </a:lnTo>
                  <a:lnTo>
                    <a:pt x="8368" y="1279"/>
                  </a:lnTo>
                  <a:lnTo>
                    <a:pt x="8368" y="0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827345" y="3706588"/>
              <a:ext cx="1379753" cy="49276"/>
            </a:xfrm>
            <a:custGeom>
              <a:avLst/>
              <a:gdLst/>
              <a:ahLst/>
              <a:cxnLst/>
              <a:rect l="l" t="t" r="r" b="b"/>
              <a:pathLst>
                <a:path w="7784" h="278" extrusionOk="0">
                  <a:moveTo>
                    <a:pt x="1" y="0"/>
                  </a:moveTo>
                  <a:lnTo>
                    <a:pt x="1" y="278"/>
                  </a:lnTo>
                  <a:lnTo>
                    <a:pt x="7783" y="278"/>
                  </a:lnTo>
                  <a:lnTo>
                    <a:pt x="7783" y="0"/>
                  </a:lnTo>
                  <a:close/>
                </a:path>
              </a:pathLst>
            </a:custGeom>
            <a:solidFill>
              <a:srgbClr val="111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964895" y="3090986"/>
              <a:ext cx="508899" cy="498080"/>
            </a:xfrm>
            <a:custGeom>
              <a:avLst/>
              <a:gdLst/>
              <a:ahLst/>
              <a:cxnLst/>
              <a:rect l="l" t="t" r="r" b="b"/>
              <a:pathLst>
                <a:path w="2871" h="2810" extrusionOk="0">
                  <a:moveTo>
                    <a:pt x="2531" y="0"/>
                  </a:moveTo>
                  <a:cubicBezTo>
                    <a:pt x="2453" y="0"/>
                    <a:pt x="2375" y="31"/>
                    <a:pt x="2316" y="91"/>
                  </a:cubicBezTo>
                  <a:lnTo>
                    <a:pt x="122" y="2285"/>
                  </a:lnTo>
                  <a:cubicBezTo>
                    <a:pt x="1" y="2402"/>
                    <a:pt x="1" y="2597"/>
                    <a:pt x="122" y="2719"/>
                  </a:cubicBezTo>
                  <a:cubicBezTo>
                    <a:pt x="183" y="2780"/>
                    <a:pt x="262" y="2810"/>
                    <a:pt x="341" y="2810"/>
                  </a:cubicBezTo>
                  <a:cubicBezTo>
                    <a:pt x="419" y="2810"/>
                    <a:pt x="497" y="2780"/>
                    <a:pt x="556" y="2719"/>
                  </a:cubicBezTo>
                  <a:lnTo>
                    <a:pt x="2750" y="525"/>
                  </a:lnTo>
                  <a:cubicBezTo>
                    <a:pt x="2871" y="408"/>
                    <a:pt x="2871" y="213"/>
                    <a:pt x="2750" y="91"/>
                  </a:cubicBezTo>
                  <a:cubicBezTo>
                    <a:pt x="2689" y="31"/>
                    <a:pt x="2610" y="0"/>
                    <a:pt x="2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561355" y="3090986"/>
              <a:ext cx="508190" cy="498080"/>
            </a:xfrm>
            <a:custGeom>
              <a:avLst/>
              <a:gdLst/>
              <a:ahLst/>
              <a:cxnLst/>
              <a:rect l="l" t="t" r="r" b="b"/>
              <a:pathLst>
                <a:path w="2867" h="2810" extrusionOk="0">
                  <a:moveTo>
                    <a:pt x="340" y="0"/>
                  </a:moveTo>
                  <a:cubicBezTo>
                    <a:pt x="261" y="0"/>
                    <a:pt x="182" y="31"/>
                    <a:pt x="122" y="91"/>
                  </a:cubicBezTo>
                  <a:cubicBezTo>
                    <a:pt x="0" y="213"/>
                    <a:pt x="0" y="408"/>
                    <a:pt x="122" y="525"/>
                  </a:cubicBezTo>
                  <a:lnTo>
                    <a:pt x="2311" y="2719"/>
                  </a:lnTo>
                  <a:cubicBezTo>
                    <a:pt x="2372" y="2780"/>
                    <a:pt x="2451" y="2810"/>
                    <a:pt x="2530" y="2810"/>
                  </a:cubicBezTo>
                  <a:cubicBezTo>
                    <a:pt x="2609" y="2810"/>
                    <a:pt x="2688" y="2780"/>
                    <a:pt x="2749" y="2719"/>
                  </a:cubicBezTo>
                  <a:cubicBezTo>
                    <a:pt x="2866" y="2597"/>
                    <a:pt x="2866" y="2402"/>
                    <a:pt x="2749" y="2285"/>
                  </a:cubicBezTo>
                  <a:lnTo>
                    <a:pt x="555" y="91"/>
                  </a:lnTo>
                  <a:cubicBezTo>
                    <a:pt x="497" y="31"/>
                    <a:pt x="419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044727" y="3556631"/>
              <a:ext cx="1138332" cy="1033914"/>
            </a:xfrm>
            <a:custGeom>
              <a:avLst/>
              <a:gdLst/>
              <a:ahLst/>
              <a:cxnLst/>
              <a:rect l="l" t="t" r="r" b="b"/>
              <a:pathLst>
                <a:path w="6422" h="5833" extrusionOk="0">
                  <a:moveTo>
                    <a:pt x="516" y="1"/>
                  </a:moveTo>
                  <a:lnTo>
                    <a:pt x="0" y="5832"/>
                  </a:lnTo>
                  <a:lnTo>
                    <a:pt x="6422" y="5832"/>
                  </a:lnTo>
                  <a:lnTo>
                    <a:pt x="59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349781" y="3648094"/>
              <a:ext cx="71611" cy="7161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0" y="1"/>
                  </a:moveTo>
                  <a:cubicBezTo>
                    <a:pt x="92" y="1"/>
                    <a:pt x="1" y="92"/>
                    <a:pt x="1" y="200"/>
                  </a:cubicBezTo>
                  <a:cubicBezTo>
                    <a:pt x="1" y="313"/>
                    <a:pt x="92" y="404"/>
                    <a:pt x="200" y="404"/>
                  </a:cubicBezTo>
                  <a:cubicBezTo>
                    <a:pt x="313" y="404"/>
                    <a:pt x="404" y="313"/>
                    <a:pt x="404" y="200"/>
                  </a:cubicBezTo>
                  <a:cubicBezTo>
                    <a:pt x="404" y="92"/>
                    <a:pt x="313" y="1"/>
                    <a:pt x="200" y="1"/>
                  </a:cubicBezTo>
                  <a:close/>
                </a:path>
              </a:pathLst>
            </a:custGeom>
            <a:solidFill>
              <a:srgbClr val="DA6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837762" y="3648094"/>
              <a:ext cx="71788" cy="7161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5" y="1"/>
                  </a:moveTo>
                  <a:cubicBezTo>
                    <a:pt x="92" y="1"/>
                    <a:pt x="1" y="92"/>
                    <a:pt x="1" y="200"/>
                  </a:cubicBezTo>
                  <a:cubicBezTo>
                    <a:pt x="1" y="313"/>
                    <a:pt x="92" y="404"/>
                    <a:pt x="205" y="404"/>
                  </a:cubicBezTo>
                  <a:cubicBezTo>
                    <a:pt x="317" y="404"/>
                    <a:pt x="404" y="313"/>
                    <a:pt x="404" y="200"/>
                  </a:cubicBezTo>
                  <a:cubicBezTo>
                    <a:pt x="404" y="92"/>
                    <a:pt x="317" y="1"/>
                    <a:pt x="205" y="1"/>
                  </a:cubicBezTo>
                  <a:close/>
                </a:path>
              </a:pathLst>
            </a:custGeom>
            <a:solidFill>
              <a:srgbClr val="DA6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365202" y="3664224"/>
              <a:ext cx="527334" cy="392969"/>
            </a:xfrm>
            <a:custGeom>
              <a:avLst/>
              <a:gdLst/>
              <a:ahLst/>
              <a:cxnLst/>
              <a:rect l="l" t="t" r="r" b="b"/>
              <a:pathLst>
                <a:path w="2975" h="2217" extrusionOk="0">
                  <a:moveTo>
                    <a:pt x="109" y="1"/>
                  </a:moveTo>
                  <a:cubicBezTo>
                    <a:pt x="48" y="1"/>
                    <a:pt x="0" y="49"/>
                    <a:pt x="0" y="109"/>
                  </a:cubicBezTo>
                  <a:lnTo>
                    <a:pt x="0" y="842"/>
                  </a:lnTo>
                  <a:cubicBezTo>
                    <a:pt x="0" y="1601"/>
                    <a:pt x="560" y="2216"/>
                    <a:pt x="1245" y="2216"/>
                  </a:cubicBezTo>
                  <a:lnTo>
                    <a:pt x="1726" y="2216"/>
                  </a:lnTo>
                  <a:cubicBezTo>
                    <a:pt x="2415" y="2216"/>
                    <a:pt x="2975" y="1601"/>
                    <a:pt x="2975" y="842"/>
                  </a:cubicBezTo>
                  <a:lnTo>
                    <a:pt x="2975" y="109"/>
                  </a:lnTo>
                  <a:cubicBezTo>
                    <a:pt x="2975" y="49"/>
                    <a:pt x="2923" y="1"/>
                    <a:pt x="2862" y="1"/>
                  </a:cubicBezTo>
                  <a:cubicBezTo>
                    <a:pt x="2801" y="1"/>
                    <a:pt x="2754" y="49"/>
                    <a:pt x="2754" y="109"/>
                  </a:cubicBezTo>
                  <a:lnTo>
                    <a:pt x="2754" y="842"/>
                  </a:lnTo>
                  <a:cubicBezTo>
                    <a:pt x="2754" y="1479"/>
                    <a:pt x="2294" y="2000"/>
                    <a:pt x="1726" y="2000"/>
                  </a:cubicBezTo>
                  <a:lnTo>
                    <a:pt x="1245" y="2000"/>
                  </a:lnTo>
                  <a:cubicBezTo>
                    <a:pt x="677" y="2000"/>
                    <a:pt x="217" y="1479"/>
                    <a:pt x="217" y="842"/>
                  </a:cubicBezTo>
                  <a:lnTo>
                    <a:pt x="217" y="109"/>
                  </a:lnTo>
                  <a:cubicBezTo>
                    <a:pt x="217" y="49"/>
                    <a:pt x="169" y="1"/>
                    <a:pt x="109" y="1"/>
                  </a:cubicBezTo>
                  <a:close/>
                </a:path>
              </a:pathLst>
            </a:custGeom>
            <a:solidFill>
              <a:srgbClr val="9E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365911" y="3665111"/>
              <a:ext cx="525029" cy="354328"/>
            </a:xfrm>
            <a:custGeom>
              <a:avLst/>
              <a:gdLst/>
              <a:ahLst/>
              <a:cxnLst/>
              <a:rect l="l" t="t" r="r" b="b"/>
              <a:pathLst>
                <a:path w="2962" h="1999" extrusionOk="0">
                  <a:moveTo>
                    <a:pt x="105" y="0"/>
                  </a:moveTo>
                  <a:cubicBezTo>
                    <a:pt x="48" y="0"/>
                    <a:pt x="1" y="48"/>
                    <a:pt x="1" y="104"/>
                  </a:cubicBezTo>
                  <a:lnTo>
                    <a:pt x="1" y="759"/>
                  </a:lnTo>
                  <a:cubicBezTo>
                    <a:pt x="1" y="1444"/>
                    <a:pt x="556" y="1999"/>
                    <a:pt x="1241" y="1999"/>
                  </a:cubicBezTo>
                  <a:lnTo>
                    <a:pt x="1722" y="1999"/>
                  </a:lnTo>
                  <a:cubicBezTo>
                    <a:pt x="2407" y="1999"/>
                    <a:pt x="2962" y="1444"/>
                    <a:pt x="2962" y="759"/>
                  </a:cubicBezTo>
                  <a:lnTo>
                    <a:pt x="2962" y="104"/>
                  </a:lnTo>
                  <a:cubicBezTo>
                    <a:pt x="2962" y="48"/>
                    <a:pt x="2919" y="0"/>
                    <a:pt x="2858" y="0"/>
                  </a:cubicBezTo>
                  <a:cubicBezTo>
                    <a:pt x="2802" y="0"/>
                    <a:pt x="2754" y="48"/>
                    <a:pt x="2754" y="104"/>
                  </a:cubicBezTo>
                  <a:lnTo>
                    <a:pt x="2754" y="759"/>
                  </a:lnTo>
                  <a:cubicBezTo>
                    <a:pt x="2754" y="1331"/>
                    <a:pt x="2294" y="1795"/>
                    <a:pt x="1722" y="1795"/>
                  </a:cubicBezTo>
                  <a:lnTo>
                    <a:pt x="1241" y="1795"/>
                  </a:lnTo>
                  <a:cubicBezTo>
                    <a:pt x="673" y="1795"/>
                    <a:pt x="209" y="1331"/>
                    <a:pt x="209" y="759"/>
                  </a:cubicBezTo>
                  <a:lnTo>
                    <a:pt x="209" y="104"/>
                  </a:lnTo>
                  <a:cubicBezTo>
                    <a:pt x="209" y="48"/>
                    <a:pt x="161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2840953" y="4158230"/>
              <a:ext cx="571825" cy="381802"/>
            </a:xfrm>
            <a:custGeom>
              <a:avLst/>
              <a:gdLst/>
              <a:ahLst/>
              <a:cxnLst/>
              <a:rect l="l" t="t" r="r" b="b"/>
              <a:pathLst>
                <a:path w="3226" h="2154" extrusionOk="0">
                  <a:moveTo>
                    <a:pt x="2890" y="0"/>
                  </a:moveTo>
                  <a:cubicBezTo>
                    <a:pt x="2885" y="0"/>
                    <a:pt x="2880" y="1"/>
                    <a:pt x="2875" y="2"/>
                  </a:cubicBezTo>
                  <a:lnTo>
                    <a:pt x="91" y="422"/>
                  </a:lnTo>
                  <a:cubicBezTo>
                    <a:pt x="35" y="431"/>
                    <a:pt x="0" y="479"/>
                    <a:pt x="9" y="531"/>
                  </a:cubicBezTo>
                  <a:lnTo>
                    <a:pt x="239" y="2070"/>
                  </a:lnTo>
                  <a:cubicBezTo>
                    <a:pt x="246" y="2120"/>
                    <a:pt x="289" y="2154"/>
                    <a:pt x="335" y="2154"/>
                  </a:cubicBezTo>
                  <a:cubicBezTo>
                    <a:pt x="341" y="2154"/>
                    <a:pt x="346" y="2153"/>
                    <a:pt x="351" y="2152"/>
                  </a:cubicBezTo>
                  <a:lnTo>
                    <a:pt x="3135" y="1732"/>
                  </a:lnTo>
                  <a:cubicBezTo>
                    <a:pt x="3191" y="1723"/>
                    <a:pt x="3226" y="1675"/>
                    <a:pt x="3217" y="1623"/>
                  </a:cubicBezTo>
                  <a:lnTo>
                    <a:pt x="2988" y="84"/>
                  </a:lnTo>
                  <a:cubicBezTo>
                    <a:pt x="2980" y="37"/>
                    <a:pt x="2940" y="0"/>
                    <a:pt x="2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2846270" y="4197581"/>
              <a:ext cx="537437" cy="144638"/>
            </a:xfrm>
            <a:custGeom>
              <a:avLst/>
              <a:gdLst/>
              <a:ahLst/>
              <a:cxnLst/>
              <a:rect l="l" t="t" r="r" b="b"/>
              <a:pathLst>
                <a:path w="3032" h="816" extrusionOk="0">
                  <a:moveTo>
                    <a:pt x="2979" y="1"/>
                  </a:moveTo>
                  <a:lnTo>
                    <a:pt x="1" y="447"/>
                  </a:lnTo>
                  <a:lnTo>
                    <a:pt x="53" y="816"/>
                  </a:lnTo>
                  <a:lnTo>
                    <a:pt x="3031" y="365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3290469" y="4381393"/>
              <a:ext cx="72497" cy="70724"/>
            </a:xfrm>
            <a:custGeom>
              <a:avLst/>
              <a:gdLst/>
              <a:ahLst/>
              <a:cxnLst/>
              <a:rect l="l" t="t" r="r" b="b"/>
              <a:pathLst>
                <a:path w="409" h="399" extrusionOk="0">
                  <a:moveTo>
                    <a:pt x="356" y="0"/>
                  </a:moveTo>
                  <a:lnTo>
                    <a:pt x="1" y="56"/>
                  </a:lnTo>
                  <a:lnTo>
                    <a:pt x="53" y="399"/>
                  </a:lnTo>
                  <a:lnTo>
                    <a:pt x="408" y="34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2905473" y="4395219"/>
              <a:ext cx="367450" cy="114682"/>
            </a:xfrm>
            <a:custGeom>
              <a:avLst/>
              <a:gdLst/>
              <a:ahLst/>
              <a:cxnLst/>
              <a:rect l="l" t="t" r="r" b="b"/>
              <a:pathLst>
                <a:path w="2073" h="647" extrusionOk="0">
                  <a:moveTo>
                    <a:pt x="2021" y="0"/>
                  </a:moveTo>
                  <a:lnTo>
                    <a:pt x="0" y="304"/>
                  </a:lnTo>
                  <a:lnTo>
                    <a:pt x="52" y="646"/>
                  </a:lnTo>
                  <a:lnTo>
                    <a:pt x="2073" y="343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68731">
            <a:off x="361706" y="1993194"/>
            <a:ext cx="8520600" cy="841800"/>
          </a:xfrm>
        </p:spPr>
        <p:txBody>
          <a:bodyPr/>
          <a:lstStyle/>
          <a:p>
            <a:r>
              <a:rPr lang="hr-HR" sz="4000" dirty="0"/>
              <a:t>Hvala na pažnji i </a:t>
            </a:r>
            <a:br>
              <a:rPr lang="hr-HR" sz="4000" dirty="0"/>
            </a:br>
            <a:r>
              <a:rPr lang="hr-HR" sz="4000" dirty="0"/>
              <a:t>oprezno pri kupnji ;-)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7172" y="3466769"/>
            <a:ext cx="683813" cy="280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90492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1"/>
          <p:cNvSpPr txBox="1">
            <a:spLocks noGrp="1"/>
          </p:cNvSpPr>
          <p:nvPr>
            <p:ph type="title"/>
          </p:nvPr>
        </p:nvSpPr>
        <p:spPr>
          <a:xfrm>
            <a:off x="409432" y="21610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Popust i rabat</a:t>
            </a:r>
            <a:endParaRPr sz="4000" dirty="0"/>
          </a:p>
        </p:txBody>
      </p:sp>
      <p:sp>
        <p:nvSpPr>
          <p:cNvPr id="686" name="Google Shape;686;p21"/>
          <p:cNvSpPr/>
          <p:nvPr/>
        </p:nvSpPr>
        <p:spPr>
          <a:xfrm>
            <a:off x="5810485" y="1789639"/>
            <a:ext cx="405841" cy="321239"/>
          </a:xfrm>
          <a:custGeom>
            <a:avLst/>
            <a:gdLst/>
            <a:ahLst/>
            <a:cxnLst/>
            <a:rect l="l" t="t" r="r" b="b"/>
            <a:pathLst>
              <a:path w="2624" h="2077" extrusionOk="0">
                <a:moveTo>
                  <a:pt x="2624" y="460"/>
                </a:moveTo>
                <a:lnTo>
                  <a:pt x="2385" y="954"/>
                </a:lnTo>
                <a:lnTo>
                  <a:pt x="1939" y="681"/>
                </a:lnTo>
                <a:lnTo>
                  <a:pt x="1939" y="2077"/>
                </a:lnTo>
                <a:lnTo>
                  <a:pt x="686" y="2077"/>
                </a:lnTo>
                <a:lnTo>
                  <a:pt x="686" y="681"/>
                </a:lnTo>
                <a:lnTo>
                  <a:pt x="239" y="954"/>
                </a:lnTo>
                <a:lnTo>
                  <a:pt x="1" y="460"/>
                </a:lnTo>
                <a:lnTo>
                  <a:pt x="651" y="0"/>
                </a:lnTo>
                <a:lnTo>
                  <a:pt x="985" y="0"/>
                </a:lnTo>
                <a:cubicBezTo>
                  <a:pt x="1041" y="126"/>
                  <a:pt x="1167" y="213"/>
                  <a:pt x="1310" y="213"/>
                </a:cubicBezTo>
                <a:cubicBezTo>
                  <a:pt x="1458" y="213"/>
                  <a:pt x="1583" y="126"/>
                  <a:pt x="1640" y="0"/>
                </a:cubicBezTo>
                <a:lnTo>
                  <a:pt x="19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21"/>
          <p:cNvGrpSpPr/>
          <p:nvPr/>
        </p:nvGrpSpPr>
        <p:grpSpPr>
          <a:xfrm>
            <a:off x="5866164" y="3309065"/>
            <a:ext cx="293864" cy="321394"/>
            <a:chOff x="5866164" y="3309065"/>
            <a:chExt cx="293864" cy="321394"/>
          </a:xfrm>
        </p:grpSpPr>
        <p:sp>
          <p:nvSpPr>
            <p:cNvPr id="696" name="Google Shape;696;p21"/>
            <p:cNvSpPr/>
            <p:nvPr/>
          </p:nvSpPr>
          <p:spPr>
            <a:xfrm>
              <a:off x="5866164" y="3309065"/>
              <a:ext cx="293864" cy="321394"/>
            </a:xfrm>
            <a:custGeom>
              <a:avLst/>
              <a:gdLst/>
              <a:ahLst/>
              <a:cxnLst/>
              <a:rect l="l" t="t" r="r" b="b"/>
              <a:pathLst>
                <a:path w="1900" h="2078" extrusionOk="0">
                  <a:moveTo>
                    <a:pt x="1900" y="2078"/>
                  </a:moveTo>
                  <a:lnTo>
                    <a:pt x="1375" y="2078"/>
                  </a:lnTo>
                  <a:lnTo>
                    <a:pt x="1353" y="1991"/>
                  </a:lnTo>
                  <a:lnTo>
                    <a:pt x="985" y="651"/>
                  </a:lnTo>
                  <a:lnTo>
                    <a:pt x="920" y="651"/>
                  </a:lnTo>
                  <a:lnTo>
                    <a:pt x="551" y="1991"/>
                  </a:lnTo>
                  <a:lnTo>
                    <a:pt x="525" y="2078"/>
                  </a:lnTo>
                  <a:lnTo>
                    <a:pt x="1" y="2078"/>
                  </a:lnTo>
                  <a:lnTo>
                    <a:pt x="18" y="1991"/>
                  </a:lnTo>
                  <a:lnTo>
                    <a:pt x="369" y="105"/>
                  </a:lnTo>
                  <a:lnTo>
                    <a:pt x="391" y="1"/>
                  </a:lnTo>
                  <a:lnTo>
                    <a:pt x="1514" y="1"/>
                  </a:lnTo>
                  <a:lnTo>
                    <a:pt x="1535" y="105"/>
                  </a:lnTo>
                  <a:lnTo>
                    <a:pt x="1887" y="19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923236" y="3309065"/>
              <a:ext cx="180494" cy="16240"/>
            </a:xfrm>
            <a:custGeom>
              <a:avLst/>
              <a:gdLst/>
              <a:ahLst/>
              <a:cxnLst/>
              <a:rect l="l" t="t" r="r" b="b"/>
              <a:pathLst>
                <a:path w="1167" h="105" extrusionOk="0">
                  <a:moveTo>
                    <a:pt x="1166" y="105"/>
                  </a:moveTo>
                  <a:lnTo>
                    <a:pt x="0" y="105"/>
                  </a:lnTo>
                  <a:lnTo>
                    <a:pt x="22" y="1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21300" y="17434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dirty="0"/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890367" y="1464815"/>
            <a:ext cx="363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accent5"/>
                </a:solidFill>
                <a:latin typeface="Bahnschrift Light Condensed" pitchFamily="34" charset="0"/>
              </a:rPr>
              <a:t>Popust</a:t>
            </a:r>
            <a:r>
              <a:rPr lang="hr-HR" sz="1800" b="1" dirty="0">
                <a:latin typeface="Bahnschrift Light Condensed" pitchFamily="34" charset="0"/>
              </a:rPr>
              <a:t> je najčešća strategija koju subjekti koriste za poboljšanje svoje prodaje, pri čemu se vrši odbitak u cijeni proizvoda.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4723" y="3111716"/>
            <a:ext cx="330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 Condensed" pitchFamily="34" charset="0"/>
              </a:rPr>
              <a:t>Suprotno tome, </a:t>
            </a:r>
            <a:r>
              <a:rPr lang="hr-HR" sz="1600" b="1" dirty="0">
                <a:solidFill>
                  <a:schemeClr val="accent6"/>
                </a:solidFill>
                <a:latin typeface="Bahnschrift Light Condensed" pitchFamily="34" charset="0"/>
              </a:rPr>
              <a:t>rabat </a:t>
            </a:r>
            <a:r>
              <a:rPr lang="hr-HR" sz="1600" b="1" dirty="0">
                <a:latin typeface="Bahnschrift Light Condensed" pitchFamily="34" charset="0"/>
              </a:rPr>
              <a:t>je posebna vrsta popusta ili recimo djelomični povrat cijene proizvoda od strane prodavatelja kupcu, dopušten onim kupcima čija kupovina dosegne navedeni volumen ili količinu.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9133"/>
            <a:ext cx="3231387" cy="23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8106" r="-14" b="21208"/>
          <a:stretch/>
        </p:blipFill>
        <p:spPr bwMode="auto">
          <a:xfrm>
            <a:off x="4993299" y="1139788"/>
            <a:ext cx="3105693" cy="18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14" y="3684946"/>
            <a:ext cx="872325" cy="70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6" name="Google Shape;796;p23"/>
          <p:cNvGrpSpPr/>
          <p:nvPr/>
        </p:nvGrpSpPr>
        <p:grpSpPr>
          <a:xfrm>
            <a:off x="637339" y="2404688"/>
            <a:ext cx="3041023" cy="2461839"/>
            <a:chOff x="2576401" y="1487375"/>
            <a:chExt cx="3834663" cy="3258450"/>
          </a:xfrm>
        </p:grpSpPr>
        <p:sp>
          <p:nvSpPr>
            <p:cNvPr id="797" name="Google Shape;797;p23"/>
            <p:cNvSpPr/>
            <p:nvPr/>
          </p:nvSpPr>
          <p:spPr>
            <a:xfrm>
              <a:off x="4559942" y="2173883"/>
              <a:ext cx="1851122" cy="2157488"/>
            </a:xfrm>
            <a:custGeom>
              <a:avLst/>
              <a:gdLst/>
              <a:ahLst/>
              <a:cxnLst/>
              <a:rect l="l" t="t" r="r" b="b"/>
              <a:pathLst>
                <a:path w="11282" h="13149" extrusionOk="0">
                  <a:moveTo>
                    <a:pt x="9476" y="0"/>
                  </a:moveTo>
                  <a:cubicBezTo>
                    <a:pt x="9403" y="0"/>
                    <a:pt x="9329" y="5"/>
                    <a:pt x="9257" y="14"/>
                  </a:cubicBezTo>
                  <a:cubicBezTo>
                    <a:pt x="8572" y="96"/>
                    <a:pt x="7965" y="543"/>
                    <a:pt x="7579" y="1111"/>
                  </a:cubicBezTo>
                  <a:cubicBezTo>
                    <a:pt x="7193" y="1683"/>
                    <a:pt x="7007" y="2368"/>
                    <a:pt x="6924" y="3053"/>
                  </a:cubicBezTo>
                  <a:cubicBezTo>
                    <a:pt x="6538" y="2715"/>
                    <a:pt x="6200" y="2290"/>
                    <a:pt x="5719" y="2099"/>
                  </a:cubicBezTo>
                  <a:cubicBezTo>
                    <a:pt x="5546" y="2032"/>
                    <a:pt x="5362" y="2001"/>
                    <a:pt x="5177" y="2001"/>
                  </a:cubicBezTo>
                  <a:cubicBezTo>
                    <a:pt x="4788" y="2001"/>
                    <a:pt x="4393" y="2139"/>
                    <a:pt x="4076" y="2368"/>
                  </a:cubicBezTo>
                  <a:cubicBezTo>
                    <a:pt x="3607" y="2706"/>
                    <a:pt x="3287" y="3222"/>
                    <a:pt x="3078" y="3760"/>
                  </a:cubicBezTo>
                  <a:cubicBezTo>
                    <a:pt x="2706" y="4740"/>
                    <a:pt x="2671" y="5841"/>
                    <a:pt x="2979" y="6843"/>
                  </a:cubicBezTo>
                  <a:cubicBezTo>
                    <a:pt x="2607" y="6685"/>
                    <a:pt x="2202" y="6562"/>
                    <a:pt x="1804" y="6562"/>
                  </a:cubicBezTo>
                  <a:cubicBezTo>
                    <a:pt x="1622" y="6562"/>
                    <a:pt x="1442" y="6588"/>
                    <a:pt x="1266" y="6648"/>
                  </a:cubicBezTo>
                  <a:cubicBezTo>
                    <a:pt x="737" y="6830"/>
                    <a:pt x="343" y="7311"/>
                    <a:pt x="173" y="7849"/>
                  </a:cubicBezTo>
                  <a:cubicBezTo>
                    <a:pt x="0" y="8382"/>
                    <a:pt x="26" y="8963"/>
                    <a:pt x="134" y="9513"/>
                  </a:cubicBezTo>
                  <a:cubicBezTo>
                    <a:pt x="304" y="10350"/>
                    <a:pt x="676" y="11014"/>
                    <a:pt x="1188" y="11690"/>
                  </a:cubicBezTo>
                  <a:cubicBezTo>
                    <a:pt x="1457" y="12046"/>
                    <a:pt x="2142" y="12609"/>
                    <a:pt x="2818" y="12861"/>
                  </a:cubicBezTo>
                  <a:cubicBezTo>
                    <a:pt x="3293" y="13063"/>
                    <a:pt x="3855" y="13149"/>
                    <a:pt x="4384" y="13149"/>
                  </a:cubicBezTo>
                  <a:cubicBezTo>
                    <a:pt x="4672" y="13149"/>
                    <a:pt x="4950" y="13123"/>
                    <a:pt x="5199" y="13077"/>
                  </a:cubicBezTo>
                  <a:cubicBezTo>
                    <a:pt x="6001" y="12930"/>
                    <a:pt x="6803" y="12718"/>
                    <a:pt x="7488" y="12275"/>
                  </a:cubicBezTo>
                  <a:cubicBezTo>
                    <a:pt x="8173" y="11837"/>
                    <a:pt x="8732" y="11144"/>
                    <a:pt x="8836" y="10337"/>
                  </a:cubicBezTo>
                  <a:cubicBezTo>
                    <a:pt x="8945" y="9531"/>
                    <a:pt x="8507" y="8638"/>
                    <a:pt x="7744" y="8360"/>
                  </a:cubicBezTo>
                  <a:cubicBezTo>
                    <a:pt x="8472" y="8152"/>
                    <a:pt x="9218" y="7935"/>
                    <a:pt x="9846" y="7506"/>
                  </a:cubicBezTo>
                  <a:cubicBezTo>
                    <a:pt x="10475" y="7077"/>
                    <a:pt x="10978" y="6392"/>
                    <a:pt x="10987" y="5633"/>
                  </a:cubicBezTo>
                  <a:cubicBezTo>
                    <a:pt x="10995" y="4876"/>
                    <a:pt x="10386" y="4111"/>
                    <a:pt x="9636" y="4111"/>
                  </a:cubicBezTo>
                  <a:cubicBezTo>
                    <a:pt x="9629" y="4111"/>
                    <a:pt x="9623" y="4111"/>
                    <a:pt x="9617" y="4111"/>
                  </a:cubicBezTo>
                  <a:cubicBezTo>
                    <a:pt x="10081" y="3686"/>
                    <a:pt x="10558" y="3248"/>
                    <a:pt x="10865" y="2693"/>
                  </a:cubicBezTo>
                  <a:cubicBezTo>
                    <a:pt x="11169" y="2138"/>
                    <a:pt x="11282" y="1436"/>
                    <a:pt x="11000" y="872"/>
                  </a:cubicBezTo>
                  <a:cubicBezTo>
                    <a:pt x="10721" y="322"/>
                    <a:pt x="10095" y="0"/>
                    <a:pt x="9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4977194" y="2471687"/>
              <a:ext cx="1091279" cy="1741545"/>
            </a:xfrm>
            <a:custGeom>
              <a:avLst/>
              <a:gdLst/>
              <a:ahLst/>
              <a:cxnLst/>
              <a:rect l="l" t="t" r="r" b="b"/>
              <a:pathLst>
                <a:path w="6651" h="10614" extrusionOk="0">
                  <a:moveTo>
                    <a:pt x="6585" y="1"/>
                  </a:moveTo>
                  <a:cubicBezTo>
                    <a:pt x="6570" y="1"/>
                    <a:pt x="6554" y="8"/>
                    <a:pt x="6545" y="24"/>
                  </a:cubicBezTo>
                  <a:cubicBezTo>
                    <a:pt x="5946" y="1000"/>
                    <a:pt x="5348" y="1971"/>
                    <a:pt x="4745" y="2942"/>
                  </a:cubicBezTo>
                  <a:cubicBezTo>
                    <a:pt x="4914" y="2361"/>
                    <a:pt x="5058" y="1776"/>
                    <a:pt x="5175" y="1182"/>
                  </a:cubicBezTo>
                  <a:cubicBezTo>
                    <a:pt x="5214" y="987"/>
                    <a:pt x="5248" y="787"/>
                    <a:pt x="5283" y="592"/>
                  </a:cubicBezTo>
                  <a:cubicBezTo>
                    <a:pt x="5288" y="558"/>
                    <a:pt x="5260" y="537"/>
                    <a:pt x="5234" y="537"/>
                  </a:cubicBezTo>
                  <a:cubicBezTo>
                    <a:pt x="5215" y="537"/>
                    <a:pt x="5196" y="549"/>
                    <a:pt x="5192" y="575"/>
                  </a:cubicBezTo>
                  <a:cubicBezTo>
                    <a:pt x="5071" y="1273"/>
                    <a:pt x="4919" y="1967"/>
                    <a:pt x="4732" y="2652"/>
                  </a:cubicBezTo>
                  <a:cubicBezTo>
                    <a:pt x="4676" y="2842"/>
                    <a:pt x="4624" y="3033"/>
                    <a:pt x="4563" y="3224"/>
                  </a:cubicBezTo>
                  <a:cubicBezTo>
                    <a:pt x="4563" y="3233"/>
                    <a:pt x="4563" y="3237"/>
                    <a:pt x="4563" y="3241"/>
                  </a:cubicBezTo>
                  <a:cubicBezTo>
                    <a:pt x="4377" y="3541"/>
                    <a:pt x="4195" y="3840"/>
                    <a:pt x="4008" y="4139"/>
                  </a:cubicBezTo>
                  <a:cubicBezTo>
                    <a:pt x="3250" y="5366"/>
                    <a:pt x="2491" y="6589"/>
                    <a:pt x="1728" y="7811"/>
                  </a:cubicBezTo>
                  <a:lnTo>
                    <a:pt x="2036" y="6350"/>
                  </a:lnTo>
                  <a:cubicBezTo>
                    <a:pt x="2153" y="5782"/>
                    <a:pt x="2270" y="5214"/>
                    <a:pt x="2391" y="4642"/>
                  </a:cubicBezTo>
                  <a:cubicBezTo>
                    <a:pt x="2456" y="4317"/>
                    <a:pt x="2525" y="3991"/>
                    <a:pt x="2591" y="3666"/>
                  </a:cubicBezTo>
                  <a:cubicBezTo>
                    <a:pt x="2598" y="3634"/>
                    <a:pt x="2571" y="3612"/>
                    <a:pt x="2544" y="3612"/>
                  </a:cubicBezTo>
                  <a:cubicBezTo>
                    <a:pt x="2524" y="3612"/>
                    <a:pt x="2505" y="3623"/>
                    <a:pt x="2499" y="3649"/>
                  </a:cubicBezTo>
                  <a:cubicBezTo>
                    <a:pt x="2378" y="4221"/>
                    <a:pt x="2261" y="4798"/>
                    <a:pt x="2140" y="5370"/>
                  </a:cubicBezTo>
                  <a:cubicBezTo>
                    <a:pt x="2023" y="5942"/>
                    <a:pt x="1905" y="6510"/>
                    <a:pt x="1784" y="7078"/>
                  </a:cubicBezTo>
                  <a:cubicBezTo>
                    <a:pt x="1719" y="7404"/>
                    <a:pt x="1650" y="7724"/>
                    <a:pt x="1585" y="8045"/>
                  </a:cubicBezTo>
                  <a:cubicBezTo>
                    <a:pt x="1541" y="8115"/>
                    <a:pt x="1502" y="8180"/>
                    <a:pt x="1459" y="8249"/>
                  </a:cubicBezTo>
                  <a:cubicBezTo>
                    <a:pt x="982" y="9017"/>
                    <a:pt x="501" y="9780"/>
                    <a:pt x="24" y="10547"/>
                  </a:cubicBezTo>
                  <a:cubicBezTo>
                    <a:pt x="0" y="10582"/>
                    <a:pt x="33" y="10614"/>
                    <a:pt x="66" y="10614"/>
                  </a:cubicBezTo>
                  <a:cubicBezTo>
                    <a:pt x="81" y="10614"/>
                    <a:pt x="96" y="10607"/>
                    <a:pt x="106" y="10590"/>
                  </a:cubicBezTo>
                  <a:cubicBezTo>
                    <a:pt x="254" y="10352"/>
                    <a:pt x="405" y="10113"/>
                    <a:pt x="553" y="9875"/>
                  </a:cubicBezTo>
                  <a:cubicBezTo>
                    <a:pt x="557" y="9875"/>
                    <a:pt x="561" y="9875"/>
                    <a:pt x="566" y="9871"/>
                  </a:cubicBezTo>
                  <a:cubicBezTo>
                    <a:pt x="1082" y="9584"/>
                    <a:pt x="1598" y="9298"/>
                    <a:pt x="2114" y="9017"/>
                  </a:cubicBezTo>
                  <a:cubicBezTo>
                    <a:pt x="2634" y="8730"/>
                    <a:pt x="3150" y="8449"/>
                    <a:pt x="3670" y="8171"/>
                  </a:cubicBezTo>
                  <a:cubicBezTo>
                    <a:pt x="3965" y="8015"/>
                    <a:pt x="4255" y="7863"/>
                    <a:pt x="4550" y="7707"/>
                  </a:cubicBezTo>
                  <a:cubicBezTo>
                    <a:pt x="4594" y="7682"/>
                    <a:pt x="4564" y="7622"/>
                    <a:pt x="4522" y="7622"/>
                  </a:cubicBezTo>
                  <a:cubicBezTo>
                    <a:pt x="4515" y="7622"/>
                    <a:pt x="4506" y="7624"/>
                    <a:pt x="4498" y="7629"/>
                  </a:cubicBezTo>
                  <a:cubicBezTo>
                    <a:pt x="3978" y="7902"/>
                    <a:pt x="3453" y="8180"/>
                    <a:pt x="2937" y="8462"/>
                  </a:cubicBezTo>
                  <a:cubicBezTo>
                    <a:pt x="2417" y="8739"/>
                    <a:pt x="1901" y="9025"/>
                    <a:pt x="1385" y="9307"/>
                  </a:cubicBezTo>
                  <a:cubicBezTo>
                    <a:pt x="1138" y="9441"/>
                    <a:pt x="895" y="9580"/>
                    <a:pt x="652" y="9715"/>
                  </a:cubicBezTo>
                  <a:cubicBezTo>
                    <a:pt x="991" y="9177"/>
                    <a:pt x="1329" y="8635"/>
                    <a:pt x="1663" y="8093"/>
                  </a:cubicBezTo>
                  <a:cubicBezTo>
                    <a:pt x="1667" y="8093"/>
                    <a:pt x="1667" y="8089"/>
                    <a:pt x="1667" y="8089"/>
                  </a:cubicBezTo>
                  <a:cubicBezTo>
                    <a:pt x="2001" y="7555"/>
                    <a:pt x="2330" y="7022"/>
                    <a:pt x="2664" y="6489"/>
                  </a:cubicBezTo>
                  <a:cubicBezTo>
                    <a:pt x="2911" y="6090"/>
                    <a:pt x="3159" y="5691"/>
                    <a:pt x="3406" y="5288"/>
                  </a:cubicBezTo>
                  <a:cubicBezTo>
                    <a:pt x="3410" y="5288"/>
                    <a:pt x="3414" y="5288"/>
                    <a:pt x="3419" y="5283"/>
                  </a:cubicBezTo>
                  <a:cubicBezTo>
                    <a:pt x="3813" y="4997"/>
                    <a:pt x="4212" y="4720"/>
                    <a:pt x="4620" y="4451"/>
                  </a:cubicBezTo>
                  <a:cubicBezTo>
                    <a:pt x="5032" y="4182"/>
                    <a:pt x="5448" y="3922"/>
                    <a:pt x="5873" y="3671"/>
                  </a:cubicBezTo>
                  <a:cubicBezTo>
                    <a:pt x="6107" y="3532"/>
                    <a:pt x="6345" y="3397"/>
                    <a:pt x="6584" y="3267"/>
                  </a:cubicBezTo>
                  <a:cubicBezTo>
                    <a:pt x="6628" y="3242"/>
                    <a:pt x="6601" y="3182"/>
                    <a:pt x="6557" y="3182"/>
                  </a:cubicBezTo>
                  <a:cubicBezTo>
                    <a:pt x="6549" y="3182"/>
                    <a:pt x="6541" y="3185"/>
                    <a:pt x="6532" y="3189"/>
                  </a:cubicBezTo>
                  <a:cubicBezTo>
                    <a:pt x="6107" y="3423"/>
                    <a:pt x="5682" y="3671"/>
                    <a:pt x="5270" y="3926"/>
                  </a:cubicBezTo>
                  <a:cubicBezTo>
                    <a:pt x="4849" y="4182"/>
                    <a:pt x="4438" y="4451"/>
                    <a:pt x="4034" y="4733"/>
                  </a:cubicBezTo>
                  <a:cubicBezTo>
                    <a:pt x="3865" y="4846"/>
                    <a:pt x="3700" y="4963"/>
                    <a:pt x="3536" y="5084"/>
                  </a:cubicBezTo>
                  <a:cubicBezTo>
                    <a:pt x="4095" y="4182"/>
                    <a:pt x="4650" y="3280"/>
                    <a:pt x="5205" y="2379"/>
                  </a:cubicBezTo>
                  <a:cubicBezTo>
                    <a:pt x="5682" y="1607"/>
                    <a:pt x="6154" y="839"/>
                    <a:pt x="6627" y="68"/>
                  </a:cubicBezTo>
                  <a:cubicBezTo>
                    <a:pt x="6651" y="32"/>
                    <a:pt x="6618" y="1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487852" y="1579916"/>
              <a:ext cx="868790" cy="1144622"/>
            </a:xfrm>
            <a:custGeom>
              <a:avLst/>
              <a:gdLst/>
              <a:ahLst/>
              <a:cxnLst/>
              <a:rect l="l" t="t" r="r" b="b"/>
              <a:pathLst>
                <a:path w="5295" h="6976" extrusionOk="0">
                  <a:moveTo>
                    <a:pt x="989" y="0"/>
                  </a:moveTo>
                  <a:cubicBezTo>
                    <a:pt x="648" y="0"/>
                    <a:pt x="332" y="253"/>
                    <a:pt x="213" y="573"/>
                  </a:cubicBezTo>
                  <a:cubicBezTo>
                    <a:pt x="87" y="898"/>
                    <a:pt x="143" y="1271"/>
                    <a:pt x="304" y="1579"/>
                  </a:cubicBezTo>
                  <a:cubicBezTo>
                    <a:pt x="468" y="1887"/>
                    <a:pt x="729" y="2134"/>
                    <a:pt x="1015" y="2329"/>
                  </a:cubicBezTo>
                  <a:cubicBezTo>
                    <a:pt x="772" y="2420"/>
                    <a:pt x="503" y="2472"/>
                    <a:pt x="308" y="2641"/>
                  </a:cubicBezTo>
                  <a:cubicBezTo>
                    <a:pt x="87" y="2832"/>
                    <a:pt x="0" y="3148"/>
                    <a:pt x="39" y="3439"/>
                  </a:cubicBezTo>
                  <a:cubicBezTo>
                    <a:pt x="78" y="3725"/>
                    <a:pt x="230" y="3989"/>
                    <a:pt x="425" y="4211"/>
                  </a:cubicBezTo>
                  <a:cubicBezTo>
                    <a:pt x="772" y="4605"/>
                    <a:pt x="1253" y="4883"/>
                    <a:pt x="1773" y="4982"/>
                  </a:cubicBezTo>
                  <a:cubicBezTo>
                    <a:pt x="1544" y="5169"/>
                    <a:pt x="1327" y="5407"/>
                    <a:pt x="1279" y="5698"/>
                  </a:cubicBezTo>
                  <a:cubicBezTo>
                    <a:pt x="1236" y="5980"/>
                    <a:pt x="1357" y="6266"/>
                    <a:pt x="1557" y="6469"/>
                  </a:cubicBezTo>
                  <a:cubicBezTo>
                    <a:pt x="1756" y="6673"/>
                    <a:pt x="2021" y="6799"/>
                    <a:pt x="2289" y="6881"/>
                  </a:cubicBezTo>
                  <a:cubicBezTo>
                    <a:pt x="2514" y="6948"/>
                    <a:pt x="2732" y="6975"/>
                    <a:pt x="2951" y="6975"/>
                  </a:cubicBezTo>
                  <a:cubicBezTo>
                    <a:pt x="3133" y="6975"/>
                    <a:pt x="3317" y="6956"/>
                    <a:pt x="3508" y="6925"/>
                  </a:cubicBezTo>
                  <a:cubicBezTo>
                    <a:pt x="3733" y="6890"/>
                    <a:pt x="4145" y="6717"/>
                    <a:pt x="4414" y="6474"/>
                  </a:cubicBezTo>
                  <a:cubicBezTo>
                    <a:pt x="4726" y="6222"/>
                    <a:pt x="4965" y="5810"/>
                    <a:pt x="5073" y="5464"/>
                  </a:cubicBezTo>
                  <a:cubicBezTo>
                    <a:pt x="5199" y="5073"/>
                    <a:pt x="5294" y="4666"/>
                    <a:pt x="5259" y="4254"/>
                  </a:cubicBezTo>
                  <a:cubicBezTo>
                    <a:pt x="5225" y="3846"/>
                    <a:pt x="5047" y="3434"/>
                    <a:pt x="4713" y="3196"/>
                  </a:cubicBezTo>
                  <a:cubicBezTo>
                    <a:pt x="4547" y="3077"/>
                    <a:pt x="4339" y="3013"/>
                    <a:pt x="4134" y="3013"/>
                  </a:cubicBezTo>
                  <a:cubicBezTo>
                    <a:pt x="3928" y="3013"/>
                    <a:pt x="3725" y="3078"/>
                    <a:pt x="3573" y="3218"/>
                  </a:cubicBezTo>
                  <a:cubicBezTo>
                    <a:pt x="3655" y="2845"/>
                    <a:pt x="3733" y="2459"/>
                    <a:pt x="3690" y="2077"/>
                  </a:cubicBezTo>
                  <a:cubicBezTo>
                    <a:pt x="3646" y="1696"/>
                    <a:pt x="3460" y="1310"/>
                    <a:pt x="3122" y="1128"/>
                  </a:cubicBezTo>
                  <a:cubicBezTo>
                    <a:pt x="3009" y="1066"/>
                    <a:pt x="2878" y="1036"/>
                    <a:pt x="2748" y="1036"/>
                  </a:cubicBezTo>
                  <a:cubicBezTo>
                    <a:pt x="2493" y="1036"/>
                    <a:pt x="2239" y="1153"/>
                    <a:pt x="2125" y="1379"/>
                  </a:cubicBezTo>
                  <a:cubicBezTo>
                    <a:pt x="2042" y="1072"/>
                    <a:pt x="1960" y="755"/>
                    <a:pt x="1786" y="491"/>
                  </a:cubicBezTo>
                  <a:cubicBezTo>
                    <a:pt x="1609" y="222"/>
                    <a:pt x="1327" y="5"/>
                    <a:pt x="1006" y="1"/>
                  </a:cubicBezTo>
                  <a:cubicBezTo>
                    <a:pt x="1000" y="0"/>
                    <a:pt x="995" y="0"/>
                    <a:pt x="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633718" y="1750394"/>
              <a:ext cx="540799" cy="892923"/>
            </a:xfrm>
            <a:custGeom>
              <a:avLst/>
              <a:gdLst/>
              <a:ahLst/>
              <a:cxnLst/>
              <a:rect l="l" t="t" r="r" b="b"/>
              <a:pathLst>
                <a:path w="3296" h="5442" extrusionOk="0">
                  <a:moveTo>
                    <a:pt x="120" y="1"/>
                  </a:moveTo>
                  <a:cubicBezTo>
                    <a:pt x="104" y="1"/>
                    <a:pt x="86" y="22"/>
                    <a:pt x="95" y="41"/>
                  </a:cubicBezTo>
                  <a:cubicBezTo>
                    <a:pt x="390" y="535"/>
                    <a:pt x="681" y="1034"/>
                    <a:pt x="971" y="1528"/>
                  </a:cubicBezTo>
                  <a:cubicBezTo>
                    <a:pt x="754" y="1320"/>
                    <a:pt x="525" y="1116"/>
                    <a:pt x="286" y="921"/>
                  </a:cubicBezTo>
                  <a:cubicBezTo>
                    <a:pt x="208" y="861"/>
                    <a:pt x="130" y="796"/>
                    <a:pt x="52" y="735"/>
                  </a:cubicBezTo>
                  <a:cubicBezTo>
                    <a:pt x="47" y="732"/>
                    <a:pt x="42" y="730"/>
                    <a:pt x="37" y="730"/>
                  </a:cubicBezTo>
                  <a:cubicBezTo>
                    <a:pt x="16" y="730"/>
                    <a:pt x="1" y="756"/>
                    <a:pt x="22" y="774"/>
                  </a:cubicBezTo>
                  <a:cubicBezTo>
                    <a:pt x="303" y="991"/>
                    <a:pt x="577" y="1225"/>
                    <a:pt x="837" y="1468"/>
                  </a:cubicBezTo>
                  <a:cubicBezTo>
                    <a:pt x="910" y="1537"/>
                    <a:pt x="984" y="1606"/>
                    <a:pt x="1054" y="1676"/>
                  </a:cubicBezTo>
                  <a:cubicBezTo>
                    <a:pt x="1058" y="1680"/>
                    <a:pt x="1058" y="1680"/>
                    <a:pt x="1062" y="1680"/>
                  </a:cubicBezTo>
                  <a:cubicBezTo>
                    <a:pt x="1153" y="1836"/>
                    <a:pt x="1240" y="1988"/>
                    <a:pt x="1331" y="2140"/>
                  </a:cubicBezTo>
                  <a:cubicBezTo>
                    <a:pt x="1700" y="2768"/>
                    <a:pt x="2064" y="3397"/>
                    <a:pt x="2428" y="4026"/>
                  </a:cubicBezTo>
                  <a:cubicBezTo>
                    <a:pt x="2237" y="3865"/>
                    <a:pt x="2042" y="3705"/>
                    <a:pt x="1851" y="3544"/>
                  </a:cubicBezTo>
                  <a:cubicBezTo>
                    <a:pt x="1626" y="3358"/>
                    <a:pt x="1400" y="3167"/>
                    <a:pt x="1175" y="2981"/>
                  </a:cubicBezTo>
                  <a:cubicBezTo>
                    <a:pt x="1045" y="2877"/>
                    <a:pt x="915" y="2768"/>
                    <a:pt x="785" y="2660"/>
                  </a:cubicBezTo>
                  <a:cubicBezTo>
                    <a:pt x="781" y="2657"/>
                    <a:pt x="776" y="2655"/>
                    <a:pt x="772" y="2655"/>
                  </a:cubicBezTo>
                  <a:cubicBezTo>
                    <a:pt x="753" y="2655"/>
                    <a:pt x="737" y="2681"/>
                    <a:pt x="754" y="2699"/>
                  </a:cubicBezTo>
                  <a:cubicBezTo>
                    <a:pt x="984" y="2885"/>
                    <a:pt x="1210" y="3076"/>
                    <a:pt x="1439" y="3267"/>
                  </a:cubicBezTo>
                  <a:cubicBezTo>
                    <a:pt x="1665" y="3453"/>
                    <a:pt x="1890" y="3640"/>
                    <a:pt x="2116" y="3826"/>
                  </a:cubicBezTo>
                  <a:cubicBezTo>
                    <a:pt x="2246" y="3935"/>
                    <a:pt x="2372" y="4039"/>
                    <a:pt x="2497" y="4143"/>
                  </a:cubicBezTo>
                  <a:cubicBezTo>
                    <a:pt x="2519" y="4177"/>
                    <a:pt x="2541" y="4212"/>
                    <a:pt x="2558" y="4247"/>
                  </a:cubicBezTo>
                  <a:cubicBezTo>
                    <a:pt x="2788" y="4641"/>
                    <a:pt x="3018" y="5036"/>
                    <a:pt x="3247" y="5430"/>
                  </a:cubicBezTo>
                  <a:cubicBezTo>
                    <a:pt x="3251" y="5438"/>
                    <a:pt x="3257" y="5441"/>
                    <a:pt x="3264" y="5441"/>
                  </a:cubicBezTo>
                  <a:cubicBezTo>
                    <a:pt x="3279" y="5441"/>
                    <a:pt x="3296" y="5423"/>
                    <a:pt x="3286" y="5404"/>
                  </a:cubicBezTo>
                  <a:cubicBezTo>
                    <a:pt x="3213" y="5283"/>
                    <a:pt x="3143" y="5157"/>
                    <a:pt x="3070" y="5036"/>
                  </a:cubicBezTo>
                  <a:cubicBezTo>
                    <a:pt x="3074" y="5036"/>
                    <a:pt x="3074" y="5032"/>
                    <a:pt x="3074" y="5027"/>
                  </a:cubicBezTo>
                  <a:cubicBezTo>
                    <a:pt x="3065" y="4732"/>
                    <a:pt x="3061" y="4433"/>
                    <a:pt x="3057" y="4138"/>
                  </a:cubicBezTo>
                  <a:cubicBezTo>
                    <a:pt x="3052" y="3839"/>
                    <a:pt x="3048" y="3540"/>
                    <a:pt x="3048" y="3245"/>
                  </a:cubicBezTo>
                  <a:cubicBezTo>
                    <a:pt x="3048" y="3076"/>
                    <a:pt x="3048" y="2911"/>
                    <a:pt x="3048" y="2742"/>
                  </a:cubicBezTo>
                  <a:cubicBezTo>
                    <a:pt x="3048" y="2728"/>
                    <a:pt x="3038" y="2722"/>
                    <a:pt x="3027" y="2722"/>
                  </a:cubicBezTo>
                  <a:cubicBezTo>
                    <a:pt x="3014" y="2722"/>
                    <a:pt x="3000" y="2730"/>
                    <a:pt x="3000" y="2747"/>
                  </a:cubicBezTo>
                  <a:cubicBezTo>
                    <a:pt x="3000" y="3046"/>
                    <a:pt x="3000" y="3341"/>
                    <a:pt x="3005" y="3640"/>
                  </a:cubicBezTo>
                  <a:cubicBezTo>
                    <a:pt x="3005" y="3939"/>
                    <a:pt x="3009" y="4234"/>
                    <a:pt x="3013" y="4533"/>
                  </a:cubicBezTo>
                  <a:cubicBezTo>
                    <a:pt x="3018" y="4672"/>
                    <a:pt x="3022" y="4810"/>
                    <a:pt x="3022" y="4954"/>
                  </a:cubicBezTo>
                  <a:cubicBezTo>
                    <a:pt x="2862" y="4676"/>
                    <a:pt x="2701" y="4399"/>
                    <a:pt x="2541" y="4121"/>
                  </a:cubicBezTo>
                  <a:cubicBezTo>
                    <a:pt x="2541" y="4117"/>
                    <a:pt x="2541" y="4117"/>
                    <a:pt x="2536" y="4117"/>
                  </a:cubicBezTo>
                  <a:cubicBezTo>
                    <a:pt x="2380" y="3844"/>
                    <a:pt x="2220" y="3570"/>
                    <a:pt x="2059" y="3297"/>
                  </a:cubicBezTo>
                  <a:cubicBezTo>
                    <a:pt x="1942" y="3089"/>
                    <a:pt x="1821" y="2885"/>
                    <a:pt x="1700" y="2682"/>
                  </a:cubicBezTo>
                  <a:cubicBezTo>
                    <a:pt x="1700" y="2677"/>
                    <a:pt x="1704" y="2677"/>
                    <a:pt x="1700" y="2677"/>
                  </a:cubicBezTo>
                  <a:cubicBezTo>
                    <a:pt x="1665" y="2430"/>
                    <a:pt x="1639" y="2187"/>
                    <a:pt x="1613" y="1945"/>
                  </a:cubicBezTo>
                  <a:cubicBezTo>
                    <a:pt x="1591" y="1697"/>
                    <a:pt x="1574" y="1450"/>
                    <a:pt x="1561" y="1199"/>
                  </a:cubicBezTo>
                  <a:cubicBezTo>
                    <a:pt x="1556" y="1064"/>
                    <a:pt x="1552" y="926"/>
                    <a:pt x="1552" y="787"/>
                  </a:cubicBezTo>
                  <a:cubicBezTo>
                    <a:pt x="1552" y="773"/>
                    <a:pt x="1542" y="766"/>
                    <a:pt x="1531" y="766"/>
                  </a:cubicBezTo>
                  <a:cubicBezTo>
                    <a:pt x="1518" y="766"/>
                    <a:pt x="1504" y="775"/>
                    <a:pt x="1504" y="791"/>
                  </a:cubicBezTo>
                  <a:cubicBezTo>
                    <a:pt x="1509" y="1038"/>
                    <a:pt x="1517" y="1286"/>
                    <a:pt x="1535" y="1528"/>
                  </a:cubicBezTo>
                  <a:cubicBezTo>
                    <a:pt x="1548" y="1775"/>
                    <a:pt x="1574" y="2023"/>
                    <a:pt x="1600" y="2270"/>
                  </a:cubicBezTo>
                  <a:cubicBezTo>
                    <a:pt x="1613" y="2374"/>
                    <a:pt x="1626" y="2474"/>
                    <a:pt x="1639" y="2578"/>
                  </a:cubicBezTo>
                  <a:cubicBezTo>
                    <a:pt x="1370" y="2114"/>
                    <a:pt x="1101" y="1654"/>
                    <a:pt x="828" y="1190"/>
                  </a:cubicBezTo>
                  <a:cubicBezTo>
                    <a:pt x="598" y="800"/>
                    <a:pt x="368" y="405"/>
                    <a:pt x="134" y="11"/>
                  </a:cubicBezTo>
                  <a:cubicBezTo>
                    <a:pt x="131" y="4"/>
                    <a:pt x="12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2732926" y="2215887"/>
              <a:ext cx="1674083" cy="2168481"/>
            </a:xfrm>
            <a:custGeom>
              <a:avLst/>
              <a:gdLst/>
              <a:ahLst/>
              <a:cxnLst/>
              <a:rect l="l" t="t" r="r" b="b"/>
              <a:pathLst>
                <a:path w="10203" h="13216" extrusionOk="0">
                  <a:moveTo>
                    <a:pt x="1764" y="1"/>
                  </a:moveTo>
                  <a:cubicBezTo>
                    <a:pt x="1757" y="1"/>
                    <a:pt x="1750" y="1"/>
                    <a:pt x="1744" y="1"/>
                  </a:cubicBezTo>
                  <a:cubicBezTo>
                    <a:pt x="1076" y="5"/>
                    <a:pt x="478" y="512"/>
                    <a:pt x="257" y="1137"/>
                  </a:cubicBezTo>
                  <a:cubicBezTo>
                    <a:pt x="40" y="1765"/>
                    <a:pt x="166" y="2481"/>
                    <a:pt x="495" y="3057"/>
                  </a:cubicBezTo>
                  <a:cubicBezTo>
                    <a:pt x="825" y="3634"/>
                    <a:pt x="1341" y="4089"/>
                    <a:pt x="1900" y="4449"/>
                  </a:cubicBezTo>
                  <a:cubicBezTo>
                    <a:pt x="1440" y="4640"/>
                    <a:pt x="929" y="4753"/>
                    <a:pt x="560" y="5087"/>
                  </a:cubicBezTo>
                  <a:cubicBezTo>
                    <a:pt x="148" y="5464"/>
                    <a:pt x="1" y="6075"/>
                    <a:pt x="92" y="6621"/>
                  </a:cubicBezTo>
                  <a:cubicBezTo>
                    <a:pt x="187" y="7172"/>
                    <a:pt x="495" y="7666"/>
                    <a:pt x="872" y="8074"/>
                  </a:cubicBezTo>
                  <a:cubicBezTo>
                    <a:pt x="1557" y="8815"/>
                    <a:pt x="2498" y="9318"/>
                    <a:pt x="3495" y="9474"/>
                  </a:cubicBezTo>
                  <a:cubicBezTo>
                    <a:pt x="3066" y="9843"/>
                    <a:pt x="2672" y="10311"/>
                    <a:pt x="2598" y="10870"/>
                  </a:cubicBezTo>
                  <a:cubicBezTo>
                    <a:pt x="2529" y="11408"/>
                    <a:pt x="2780" y="11954"/>
                    <a:pt x="3170" y="12331"/>
                  </a:cubicBezTo>
                  <a:cubicBezTo>
                    <a:pt x="3561" y="12704"/>
                    <a:pt x="4072" y="12930"/>
                    <a:pt x="4597" y="13069"/>
                  </a:cubicBezTo>
                  <a:cubicBezTo>
                    <a:pt x="4982" y="13172"/>
                    <a:pt x="5353" y="13216"/>
                    <a:pt x="5725" y="13216"/>
                  </a:cubicBezTo>
                  <a:cubicBezTo>
                    <a:pt x="6119" y="13216"/>
                    <a:pt x="6514" y="13166"/>
                    <a:pt x="6929" y="13086"/>
                  </a:cubicBezTo>
                  <a:cubicBezTo>
                    <a:pt x="7350" y="13004"/>
                    <a:pt x="8126" y="12652"/>
                    <a:pt x="8633" y="12175"/>
                  </a:cubicBezTo>
                  <a:cubicBezTo>
                    <a:pt x="9214" y="11672"/>
                    <a:pt x="9644" y="10875"/>
                    <a:pt x="9834" y="10203"/>
                  </a:cubicBezTo>
                  <a:cubicBezTo>
                    <a:pt x="10042" y="9448"/>
                    <a:pt x="10203" y="8663"/>
                    <a:pt x="10116" y="7883"/>
                  </a:cubicBezTo>
                  <a:cubicBezTo>
                    <a:pt x="10025" y="7107"/>
                    <a:pt x="9661" y="6327"/>
                    <a:pt x="9011" y="5893"/>
                  </a:cubicBezTo>
                  <a:cubicBezTo>
                    <a:pt x="8701" y="5688"/>
                    <a:pt x="8323" y="5579"/>
                    <a:pt x="7951" y="5579"/>
                  </a:cubicBezTo>
                  <a:cubicBezTo>
                    <a:pt x="7538" y="5579"/>
                    <a:pt x="7133" y="5714"/>
                    <a:pt x="6838" y="6001"/>
                  </a:cubicBezTo>
                  <a:lnTo>
                    <a:pt x="6838" y="6001"/>
                  </a:lnTo>
                  <a:cubicBezTo>
                    <a:pt x="6964" y="5277"/>
                    <a:pt x="7094" y="4545"/>
                    <a:pt x="6990" y="3816"/>
                  </a:cubicBezTo>
                  <a:cubicBezTo>
                    <a:pt x="6886" y="3092"/>
                    <a:pt x="6509" y="2364"/>
                    <a:pt x="5854" y="2034"/>
                  </a:cubicBezTo>
                  <a:cubicBezTo>
                    <a:pt x="5647" y="1930"/>
                    <a:pt x="5413" y="1879"/>
                    <a:pt x="5179" y="1879"/>
                  </a:cubicBezTo>
                  <a:cubicBezTo>
                    <a:pt x="4673" y="1879"/>
                    <a:pt x="4170" y="2118"/>
                    <a:pt x="3959" y="2572"/>
                  </a:cubicBezTo>
                  <a:cubicBezTo>
                    <a:pt x="3786" y="1986"/>
                    <a:pt x="3608" y="1388"/>
                    <a:pt x="3261" y="890"/>
                  </a:cubicBezTo>
                  <a:cubicBezTo>
                    <a:pt x="2914" y="392"/>
                    <a:pt x="2367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2999882" y="2542241"/>
              <a:ext cx="1077169" cy="1675585"/>
            </a:xfrm>
            <a:custGeom>
              <a:avLst/>
              <a:gdLst/>
              <a:ahLst/>
              <a:cxnLst/>
              <a:rect l="l" t="t" r="r" b="b"/>
              <a:pathLst>
                <a:path w="6565" h="10212" extrusionOk="0">
                  <a:moveTo>
                    <a:pt x="180" y="0"/>
                  </a:moveTo>
                  <a:cubicBezTo>
                    <a:pt x="149" y="0"/>
                    <a:pt x="117" y="38"/>
                    <a:pt x="139" y="76"/>
                  </a:cubicBezTo>
                  <a:cubicBezTo>
                    <a:pt x="728" y="1003"/>
                    <a:pt x="1314" y="1936"/>
                    <a:pt x="1899" y="2872"/>
                  </a:cubicBezTo>
                  <a:cubicBezTo>
                    <a:pt x="1470" y="2478"/>
                    <a:pt x="1019" y="2105"/>
                    <a:pt x="559" y="1749"/>
                  </a:cubicBezTo>
                  <a:cubicBezTo>
                    <a:pt x="403" y="1632"/>
                    <a:pt x="251" y="1519"/>
                    <a:pt x="95" y="1407"/>
                  </a:cubicBezTo>
                  <a:cubicBezTo>
                    <a:pt x="86" y="1400"/>
                    <a:pt x="77" y="1397"/>
                    <a:pt x="68" y="1397"/>
                  </a:cubicBezTo>
                  <a:cubicBezTo>
                    <a:pt x="30" y="1397"/>
                    <a:pt x="0" y="1448"/>
                    <a:pt x="39" y="1476"/>
                  </a:cubicBezTo>
                  <a:cubicBezTo>
                    <a:pt x="594" y="1879"/>
                    <a:pt x="1127" y="2308"/>
                    <a:pt x="1639" y="2759"/>
                  </a:cubicBezTo>
                  <a:cubicBezTo>
                    <a:pt x="1782" y="2885"/>
                    <a:pt x="1925" y="3015"/>
                    <a:pt x="2068" y="3150"/>
                  </a:cubicBezTo>
                  <a:cubicBezTo>
                    <a:pt x="2072" y="3150"/>
                    <a:pt x="2072" y="3154"/>
                    <a:pt x="2077" y="3154"/>
                  </a:cubicBezTo>
                  <a:cubicBezTo>
                    <a:pt x="2259" y="3440"/>
                    <a:pt x="2441" y="3731"/>
                    <a:pt x="2619" y="4017"/>
                  </a:cubicBezTo>
                  <a:cubicBezTo>
                    <a:pt x="3356" y="5196"/>
                    <a:pt x="4093" y="6371"/>
                    <a:pt x="4825" y="7550"/>
                  </a:cubicBezTo>
                  <a:cubicBezTo>
                    <a:pt x="4448" y="7255"/>
                    <a:pt x="4071" y="6961"/>
                    <a:pt x="3694" y="6666"/>
                  </a:cubicBezTo>
                  <a:cubicBezTo>
                    <a:pt x="3252" y="6323"/>
                    <a:pt x="2809" y="5976"/>
                    <a:pt x="2367" y="5634"/>
                  </a:cubicBezTo>
                  <a:cubicBezTo>
                    <a:pt x="2116" y="5434"/>
                    <a:pt x="1864" y="5239"/>
                    <a:pt x="1608" y="5040"/>
                  </a:cubicBezTo>
                  <a:cubicBezTo>
                    <a:pt x="1600" y="5034"/>
                    <a:pt x="1592" y="5031"/>
                    <a:pt x="1584" y="5031"/>
                  </a:cubicBezTo>
                  <a:cubicBezTo>
                    <a:pt x="1548" y="5031"/>
                    <a:pt x="1517" y="5085"/>
                    <a:pt x="1552" y="5114"/>
                  </a:cubicBezTo>
                  <a:lnTo>
                    <a:pt x="2892" y="6159"/>
                  </a:lnTo>
                  <a:cubicBezTo>
                    <a:pt x="3334" y="6501"/>
                    <a:pt x="3776" y="6848"/>
                    <a:pt x="4218" y="7190"/>
                  </a:cubicBezTo>
                  <a:cubicBezTo>
                    <a:pt x="4470" y="7386"/>
                    <a:pt x="4717" y="7581"/>
                    <a:pt x="4969" y="7776"/>
                  </a:cubicBezTo>
                  <a:cubicBezTo>
                    <a:pt x="5008" y="7841"/>
                    <a:pt x="5047" y="7906"/>
                    <a:pt x="5090" y="7971"/>
                  </a:cubicBezTo>
                  <a:cubicBezTo>
                    <a:pt x="5550" y="8708"/>
                    <a:pt x="6009" y="9449"/>
                    <a:pt x="6469" y="10191"/>
                  </a:cubicBezTo>
                  <a:cubicBezTo>
                    <a:pt x="6477" y="10205"/>
                    <a:pt x="6489" y="10212"/>
                    <a:pt x="6502" y="10212"/>
                  </a:cubicBezTo>
                  <a:cubicBezTo>
                    <a:pt x="6532" y="10212"/>
                    <a:pt x="6564" y="10173"/>
                    <a:pt x="6542" y="10139"/>
                  </a:cubicBezTo>
                  <a:cubicBezTo>
                    <a:pt x="6399" y="9909"/>
                    <a:pt x="6256" y="9675"/>
                    <a:pt x="6113" y="9445"/>
                  </a:cubicBezTo>
                  <a:cubicBezTo>
                    <a:pt x="6113" y="9441"/>
                    <a:pt x="6113" y="9436"/>
                    <a:pt x="6113" y="9432"/>
                  </a:cubicBezTo>
                  <a:cubicBezTo>
                    <a:pt x="6083" y="8864"/>
                    <a:pt x="6057" y="8296"/>
                    <a:pt x="6031" y="7728"/>
                  </a:cubicBezTo>
                  <a:cubicBezTo>
                    <a:pt x="6005" y="7160"/>
                    <a:pt x="5983" y="6592"/>
                    <a:pt x="5966" y="6024"/>
                  </a:cubicBezTo>
                  <a:cubicBezTo>
                    <a:pt x="5953" y="5708"/>
                    <a:pt x="5944" y="5387"/>
                    <a:pt x="5935" y="5066"/>
                  </a:cubicBezTo>
                  <a:cubicBezTo>
                    <a:pt x="5935" y="5040"/>
                    <a:pt x="5917" y="5028"/>
                    <a:pt x="5896" y="5028"/>
                  </a:cubicBezTo>
                  <a:cubicBezTo>
                    <a:pt x="5872" y="5028"/>
                    <a:pt x="5844" y="5046"/>
                    <a:pt x="5844" y="5079"/>
                  </a:cubicBezTo>
                  <a:cubicBezTo>
                    <a:pt x="5862" y="5647"/>
                    <a:pt x="5879" y="6215"/>
                    <a:pt x="5901" y="6783"/>
                  </a:cubicBezTo>
                  <a:cubicBezTo>
                    <a:pt x="5922" y="7351"/>
                    <a:pt x="5948" y="7919"/>
                    <a:pt x="5974" y="8487"/>
                  </a:cubicBezTo>
                  <a:cubicBezTo>
                    <a:pt x="5987" y="8756"/>
                    <a:pt x="6000" y="9024"/>
                    <a:pt x="6013" y="9289"/>
                  </a:cubicBezTo>
                  <a:cubicBezTo>
                    <a:pt x="5693" y="8769"/>
                    <a:pt x="5367" y="8248"/>
                    <a:pt x="5042" y="7728"/>
                  </a:cubicBezTo>
                  <a:cubicBezTo>
                    <a:pt x="5042" y="7724"/>
                    <a:pt x="5042" y="7724"/>
                    <a:pt x="5042" y="7719"/>
                  </a:cubicBezTo>
                  <a:cubicBezTo>
                    <a:pt x="4721" y="7208"/>
                    <a:pt x="4401" y="6692"/>
                    <a:pt x="4080" y="6180"/>
                  </a:cubicBezTo>
                  <a:cubicBezTo>
                    <a:pt x="3841" y="5794"/>
                    <a:pt x="3598" y="5413"/>
                    <a:pt x="3360" y="5027"/>
                  </a:cubicBezTo>
                  <a:cubicBezTo>
                    <a:pt x="3360" y="5023"/>
                    <a:pt x="3360" y="5018"/>
                    <a:pt x="3360" y="5014"/>
                  </a:cubicBezTo>
                  <a:cubicBezTo>
                    <a:pt x="3278" y="4554"/>
                    <a:pt x="3208" y="4086"/>
                    <a:pt x="3148" y="3622"/>
                  </a:cubicBezTo>
                  <a:cubicBezTo>
                    <a:pt x="3091" y="3150"/>
                    <a:pt x="3043" y="2677"/>
                    <a:pt x="3009" y="2209"/>
                  </a:cubicBezTo>
                  <a:cubicBezTo>
                    <a:pt x="2987" y="1944"/>
                    <a:pt x="2974" y="1680"/>
                    <a:pt x="2961" y="1420"/>
                  </a:cubicBezTo>
                  <a:cubicBezTo>
                    <a:pt x="2959" y="1392"/>
                    <a:pt x="2940" y="1380"/>
                    <a:pt x="2920" y="1380"/>
                  </a:cubicBezTo>
                  <a:cubicBezTo>
                    <a:pt x="2896" y="1380"/>
                    <a:pt x="2870" y="1397"/>
                    <a:pt x="2870" y="1428"/>
                  </a:cubicBezTo>
                  <a:cubicBezTo>
                    <a:pt x="2892" y="1901"/>
                    <a:pt x="2926" y="2369"/>
                    <a:pt x="2970" y="2837"/>
                  </a:cubicBezTo>
                  <a:cubicBezTo>
                    <a:pt x="3017" y="3310"/>
                    <a:pt x="3074" y="3778"/>
                    <a:pt x="3143" y="4246"/>
                  </a:cubicBezTo>
                  <a:cubicBezTo>
                    <a:pt x="3169" y="4442"/>
                    <a:pt x="3204" y="4637"/>
                    <a:pt x="3234" y="4827"/>
                  </a:cubicBezTo>
                  <a:cubicBezTo>
                    <a:pt x="2692" y="3965"/>
                    <a:pt x="2150" y="3098"/>
                    <a:pt x="1608" y="2230"/>
                  </a:cubicBezTo>
                  <a:cubicBezTo>
                    <a:pt x="1140" y="1493"/>
                    <a:pt x="676" y="756"/>
                    <a:pt x="212" y="19"/>
                  </a:cubicBezTo>
                  <a:cubicBezTo>
                    <a:pt x="204" y="6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893946" y="1487375"/>
              <a:ext cx="1533961" cy="3179542"/>
            </a:xfrm>
            <a:custGeom>
              <a:avLst/>
              <a:gdLst/>
              <a:ahLst/>
              <a:cxnLst/>
              <a:rect l="l" t="t" r="r" b="b"/>
              <a:pathLst>
                <a:path w="9349" h="19378" extrusionOk="0">
                  <a:moveTo>
                    <a:pt x="994" y="1"/>
                  </a:moveTo>
                  <a:cubicBezTo>
                    <a:pt x="447" y="1"/>
                    <a:pt x="1" y="443"/>
                    <a:pt x="1" y="994"/>
                  </a:cubicBezTo>
                  <a:lnTo>
                    <a:pt x="1" y="18454"/>
                  </a:lnTo>
                  <a:cubicBezTo>
                    <a:pt x="1" y="18961"/>
                    <a:pt x="413" y="19377"/>
                    <a:pt x="924" y="19377"/>
                  </a:cubicBezTo>
                  <a:lnTo>
                    <a:pt x="8369" y="19377"/>
                  </a:lnTo>
                  <a:cubicBezTo>
                    <a:pt x="8911" y="19377"/>
                    <a:pt x="9349" y="18935"/>
                    <a:pt x="9349" y="18393"/>
                  </a:cubicBezTo>
                  <a:lnTo>
                    <a:pt x="9349" y="1189"/>
                  </a:lnTo>
                  <a:cubicBezTo>
                    <a:pt x="9349" y="534"/>
                    <a:pt x="8820" y="1"/>
                    <a:pt x="8165" y="1"/>
                  </a:cubicBezTo>
                  <a:close/>
                </a:path>
              </a:pathLst>
            </a:custGeom>
            <a:solidFill>
              <a:srgbClr val="022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23"/>
            <p:cNvGrpSpPr/>
            <p:nvPr/>
          </p:nvGrpSpPr>
          <p:grpSpPr>
            <a:xfrm>
              <a:off x="3958935" y="1568657"/>
              <a:ext cx="1404554" cy="3032919"/>
              <a:chOff x="3964789" y="1898638"/>
              <a:chExt cx="1121938" cy="2422653"/>
            </a:xfrm>
          </p:grpSpPr>
          <p:sp>
            <p:nvSpPr>
              <p:cNvPr id="805" name="Google Shape;805;p23"/>
              <p:cNvSpPr/>
              <p:nvPr/>
            </p:nvSpPr>
            <p:spPr>
              <a:xfrm>
                <a:off x="3964789" y="1898638"/>
                <a:ext cx="1121938" cy="1674256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2774" extrusionOk="0">
                    <a:moveTo>
                      <a:pt x="789" y="0"/>
                    </a:moveTo>
                    <a:cubicBezTo>
                      <a:pt x="356" y="0"/>
                      <a:pt x="0" y="356"/>
                      <a:pt x="0" y="789"/>
                    </a:cubicBezTo>
                    <a:lnTo>
                      <a:pt x="0" y="12773"/>
                    </a:lnTo>
                    <a:cubicBezTo>
                      <a:pt x="4661" y="12730"/>
                      <a:pt x="7471" y="8099"/>
                      <a:pt x="8559" y="5862"/>
                    </a:cubicBezTo>
                    <a:lnTo>
                      <a:pt x="8559" y="937"/>
                    </a:lnTo>
                    <a:cubicBezTo>
                      <a:pt x="8559" y="421"/>
                      <a:pt x="8143" y="0"/>
                      <a:pt x="7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3"/>
              <p:cNvSpPr/>
              <p:nvPr/>
            </p:nvSpPr>
            <p:spPr>
              <a:xfrm>
                <a:off x="3964789" y="2666957"/>
                <a:ext cx="1121938" cy="1654334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2622" extrusionOk="0">
                    <a:moveTo>
                      <a:pt x="8559" y="0"/>
                    </a:moveTo>
                    <a:cubicBezTo>
                      <a:pt x="7471" y="2237"/>
                      <a:pt x="4661" y="6868"/>
                      <a:pt x="0" y="6911"/>
                    </a:cubicBezTo>
                    <a:lnTo>
                      <a:pt x="0" y="11772"/>
                    </a:lnTo>
                    <a:cubicBezTo>
                      <a:pt x="0" y="12240"/>
                      <a:pt x="382" y="12621"/>
                      <a:pt x="854" y="12621"/>
                    </a:cubicBezTo>
                    <a:lnTo>
                      <a:pt x="7649" y="12621"/>
                    </a:lnTo>
                    <a:cubicBezTo>
                      <a:pt x="8152" y="12621"/>
                      <a:pt x="8559" y="12214"/>
                      <a:pt x="8559" y="11715"/>
                    </a:cubicBezTo>
                    <a:lnTo>
                      <a:pt x="8559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23"/>
            <p:cNvSpPr/>
            <p:nvPr/>
          </p:nvSpPr>
          <p:spPr>
            <a:xfrm>
              <a:off x="4092517" y="2219298"/>
              <a:ext cx="518100" cy="51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4712889" y="2219298"/>
              <a:ext cx="518100" cy="51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4092517" y="2788006"/>
              <a:ext cx="518100" cy="51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4712889" y="2788006"/>
              <a:ext cx="518100" cy="51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3921019" y="3354105"/>
              <a:ext cx="12306" cy="14439"/>
            </a:xfrm>
            <a:custGeom>
              <a:avLst/>
              <a:gdLst/>
              <a:ahLst/>
              <a:cxnLst/>
              <a:rect l="l" t="t" r="r" b="b"/>
              <a:pathLst>
                <a:path w="75" h="88" extrusionOk="0">
                  <a:moveTo>
                    <a:pt x="27" y="1"/>
                  </a:moveTo>
                  <a:cubicBezTo>
                    <a:pt x="22" y="5"/>
                    <a:pt x="14" y="5"/>
                    <a:pt x="9" y="14"/>
                  </a:cubicBezTo>
                  <a:cubicBezTo>
                    <a:pt x="9" y="14"/>
                    <a:pt x="9" y="18"/>
                    <a:pt x="5" y="18"/>
                  </a:cubicBezTo>
                  <a:cubicBezTo>
                    <a:pt x="1" y="27"/>
                    <a:pt x="1" y="31"/>
                    <a:pt x="1" y="40"/>
                  </a:cubicBezTo>
                  <a:lnTo>
                    <a:pt x="1" y="49"/>
                  </a:lnTo>
                  <a:cubicBezTo>
                    <a:pt x="1" y="53"/>
                    <a:pt x="1" y="57"/>
                    <a:pt x="5" y="62"/>
                  </a:cubicBezTo>
                  <a:cubicBezTo>
                    <a:pt x="5" y="66"/>
                    <a:pt x="9" y="70"/>
                    <a:pt x="9" y="75"/>
                  </a:cubicBezTo>
                  <a:cubicBezTo>
                    <a:pt x="14" y="79"/>
                    <a:pt x="18" y="79"/>
                    <a:pt x="22" y="83"/>
                  </a:cubicBezTo>
                  <a:cubicBezTo>
                    <a:pt x="27" y="83"/>
                    <a:pt x="31" y="88"/>
                    <a:pt x="35" y="88"/>
                  </a:cubicBezTo>
                  <a:lnTo>
                    <a:pt x="48" y="83"/>
                  </a:lnTo>
                  <a:cubicBezTo>
                    <a:pt x="53" y="83"/>
                    <a:pt x="57" y="79"/>
                    <a:pt x="61" y="75"/>
                  </a:cubicBezTo>
                  <a:cubicBezTo>
                    <a:pt x="66" y="70"/>
                    <a:pt x="66" y="70"/>
                    <a:pt x="70" y="66"/>
                  </a:cubicBezTo>
                  <a:cubicBezTo>
                    <a:pt x="74" y="62"/>
                    <a:pt x="74" y="57"/>
                    <a:pt x="74" y="49"/>
                  </a:cubicBezTo>
                  <a:lnTo>
                    <a:pt x="74" y="40"/>
                  </a:lnTo>
                  <a:cubicBezTo>
                    <a:pt x="74" y="31"/>
                    <a:pt x="74" y="27"/>
                    <a:pt x="70" y="23"/>
                  </a:cubicBezTo>
                  <a:cubicBezTo>
                    <a:pt x="70" y="18"/>
                    <a:pt x="66" y="14"/>
                    <a:pt x="61" y="14"/>
                  </a:cubicBezTo>
                  <a:cubicBezTo>
                    <a:pt x="61" y="10"/>
                    <a:pt x="57" y="5"/>
                    <a:pt x="53" y="5"/>
                  </a:cubicBezTo>
                  <a:cubicBezTo>
                    <a:pt x="48" y="1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ED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4299549" y="1508049"/>
              <a:ext cx="687977" cy="111903"/>
            </a:xfrm>
            <a:custGeom>
              <a:avLst/>
              <a:gdLst/>
              <a:ahLst/>
              <a:cxnLst/>
              <a:rect l="l" t="t" r="r" b="b"/>
              <a:pathLst>
                <a:path w="4193" h="682" extrusionOk="0">
                  <a:moveTo>
                    <a:pt x="338" y="1"/>
                  </a:moveTo>
                  <a:cubicBezTo>
                    <a:pt x="152" y="1"/>
                    <a:pt x="0" y="152"/>
                    <a:pt x="0" y="339"/>
                  </a:cubicBezTo>
                  <a:cubicBezTo>
                    <a:pt x="0" y="530"/>
                    <a:pt x="152" y="681"/>
                    <a:pt x="338" y="681"/>
                  </a:cubicBezTo>
                  <a:lnTo>
                    <a:pt x="3850" y="681"/>
                  </a:lnTo>
                  <a:cubicBezTo>
                    <a:pt x="4041" y="681"/>
                    <a:pt x="4193" y="530"/>
                    <a:pt x="4193" y="339"/>
                  </a:cubicBezTo>
                  <a:cubicBezTo>
                    <a:pt x="4193" y="152"/>
                    <a:pt x="4041" y="1"/>
                    <a:pt x="3850" y="1"/>
                  </a:cubicBezTo>
                  <a:close/>
                </a:path>
              </a:pathLst>
            </a:custGeom>
            <a:solidFill>
              <a:srgbClr val="022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4096748" y="1763521"/>
              <a:ext cx="1090787" cy="147344"/>
            </a:xfrm>
            <a:custGeom>
              <a:avLst/>
              <a:gdLst/>
              <a:ahLst/>
              <a:cxnLst/>
              <a:rect l="l" t="t" r="r" b="b"/>
              <a:pathLst>
                <a:path w="6648" h="898" extrusionOk="0">
                  <a:moveTo>
                    <a:pt x="451" y="0"/>
                  </a:moveTo>
                  <a:cubicBezTo>
                    <a:pt x="204" y="0"/>
                    <a:pt x="0" y="200"/>
                    <a:pt x="0" y="447"/>
                  </a:cubicBezTo>
                  <a:cubicBezTo>
                    <a:pt x="0" y="694"/>
                    <a:pt x="204" y="898"/>
                    <a:pt x="451" y="898"/>
                  </a:cubicBezTo>
                  <a:lnTo>
                    <a:pt x="6201" y="898"/>
                  </a:lnTo>
                  <a:cubicBezTo>
                    <a:pt x="6448" y="898"/>
                    <a:pt x="6647" y="694"/>
                    <a:pt x="6647" y="447"/>
                  </a:cubicBezTo>
                  <a:cubicBezTo>
                    <a:pt x="6647" y="200"/>
                    <a:pt x="6448" y="0"/>
                    <a:pt x="6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5084173" y="1781241"/>
              <a:ext cx="65631" cy="111082"/>
            </a:xfrm>
            <a:custGeom>
              <a:avLst/>
              <a:gdLst/>
              <a:ahLst/>
              <a:cxnLst/>
              <a:rect l="l" t="t" r="r" b="b"/>
              <a:pathLst>
                <a:path w="400" h="677" extrusionOk="0">
                  <a:moveTo>
                    <a:pt x="200" y="66"/>
                  </a:moveTo>
                  <a:cubicBezTo>
                    <a:pt x="274" y="66"/>
                    <a:pt x="339" y="126"/>
                    <a:pt x="339" y="200"/>
                  </a:cubicBezTo>
                  <a:cubicBezTo>
                    <a:pt x="339" y="274"/>
                    <a:pt x="274" y="339"/>
                    <a:pt x="200" y="339"/>
                  </a:cubicBezTo>
                  <a:cubicBezTo>
                    <a:pt x="126" y="339"/>
                    <a:pt x="66" y="274"/>
                    <a:pt x="66" y="200"/>
                  </a:cubicBezTo>
                  <a:cubicBezTo>
                    <a:pt x="66" y="126"/>
                    <a:pt x="126" y="66"/>
                    <a:pt x="200" y="66"/>
                  </a:cubicBezTo>
                  <a:close/>
                  <a:moveTo>
                    <a:pt x="200" y="1"/>
                  </a:moveTo>
                  <a:cubicBezTo>
                    <a:pt x="92" y="1"/>
                    <a:pt x="0" y="92"/>
                    <a:pt x="0" y="200"/>
                  </a:cubicBezTo>
                  <a:cubicBezTo>
                    <a:pt x="0" y="308"/>
                    <a:pt x="92" y="399"/>
                    <a:pt x="200" y="399"/>
                  </a:cubicBezTo>
                  <a:cubicBezTo>
                    <a:pt x="213" y="399"/>
                    <a:pt x="222" y="395"/>
                    <a:pt x="230" y="395"/>
                  </a:cubicBezTo>
                  <a:lnTo>
                    <a:pt x="308" y="677"/>
                  </a:lnTo>
                  <a:lnTo>
                    <a:pt x="369" y="660"/>
                  </a:lnTo>
                  <a:lnTo>
                    <a:pt x="291" y="378"/>
                  </a:lnTo>
                  <a:cubicBezTo>
                    <a:pt x="356" y="343"/>
                    <a:pt x="399" y="278"/>
                    <a:pt x="399" y="200"/>
                  </a:cubicBezTo>
                  <a:cubicBezTo>
                    <a:pt x="399" y="92"/>
                    <a:pt x="308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5602825" y="1869680"/>
              <a:ext cx="336523" cy="296493"/>
            </a:xfrm>
            <a:custGeom>
              <a:avLst/>
              <a:gdLst/>
              <a:ahLst/>
              <a:cxnLst/>
              <a:rect l="l" t="t" r="r" b="b"/>
              <a:pathLst>
                <a:path w="2051" h="1807" extrusionOk="0">
                  <a:moveTo>
                    <a:pt x="1026" y="0"/>
                  </a:moveTo>
                  <a:cubicBezTo>
                    <a:pt x="911" y="0"/>
                    <a:pt x="794" y="22"/>
                    <a:pt x="681" y="69"/>
                  </a:cubicBezTo>
                  <a:cubicBezTo>
                    <a:pt x="221" y="259"/>
                    <a:pt x="0" y="788"/>
                    <a:pt x="191" y="1248"/>
                  </a:cubicBezTo>
                  <a:cubicBezTo>
                    <a:pt x="335" y="1595"/>
                    <a:pt x="673" y="1806"/>
                    <a:pt x="1027" y="1806"/>
                  </a:cubicBezTo>
                  <a:cubicBezTo>
                    <a:pt x="1142" y="1806"/>
                    <a:pt x="1258" y="1784"/>
                    <a:pt x="1370" y="1738"/>
                  </a:cubicBezTo>
                  <a:cubicBezTo>
                    <a:pt x="1834" y="1547"/>
                    <a:pt x="2051" y="1018"/>
                    <a:pt x="1860" y="559"/>
                  </a:cubicBezTo>
                  <a:cubicBezTo>
                    <a:pt x="1716" y="211"/>
                    <a:pt x="1381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5468281" y="1551530"/>
              <a:ext cx="191643" cy="169331"/>
            </a:xfrm>
            <a:custGeom>
              <a:avLst/>
              <a:gdLst/>
              <a:ahLst/>
              <a:cxnLst/>
              <a:rect l="l" t="t" r="r" b="b"/>
              <a:pathLst>
                <a:path w="1168" h="1032" extrusionOk="0">
                  <a:moveTo>
                    <a:pt x="583" y="0"/>
                  </a:moveTo>
                  <a:cubicBezTo>
                    <a:pt x="518" y="0"/>
                    <a:pt x="451" y="13"/>
                    <a:pt x="387" y="39"/>
                  </a:cubicBezTo>
                  <a:cubicBezTo>
                    <a:pt x="126" y="148"/>
                    <a:pt x="1" y="451"/>
                    <a:pt x="109" y="711"/>
                  </a:cubicBezTo>
                  <a:cubicBezTo>
                    <a:pt x="191" y="911"/>
                    <a:pt x="382" y="1032"/>
                    <a:pt x="585" y="1032"/>
                  </a:cubicBezTo>
                  <a:cubicBezTo>
                    <a:pt x="650" y="1032"/>
                    <a:pt x="717" y="1019"/>
                    <a:pt x="781" y="993"/>
                  </a:cubicBezTo>
                  <a:cubicBezTo>
                    <a:pt x="1041" y="885"/>
                    <a:pt x="1167" y="581"/>
                    <a:pt x="1059" y="321"/>
                  </a:cubicBezTo>
                  <a:cubicBezTo>
                    <a:pt x="977" y="121"/>
                    <a:pt x="786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5927865" y="1636195"/>
              <a:ext cx="89094" cy="78594"/>
            </a:xfrm>
            <a:custGeom>
              <a:avLst/>
              <a:gdLst/>
              <a:ahLst/>
              <a:cxnLst/>
              <a:rect l="l" t="t" r="r" b="b"/>
              <a:pathLst>
                <a:path w="543" h="479" extrusionOk="0">
                  <a:moveTo>
                    <a:pt x="272" y="1"/>
                  </a:moveTo>
                  <a:cubicBezTo>
                    <a:pt x="242" y="1"/>
                    <a:pt x="212" y="6"/>
                    <a:pt x="183" y="17"/>
                  </a:cubicBezTo>
                  <a:cubicBezTo>
                    <a:pt x="61" y="69"/>
                    <a:pt x="1" y="208"/>
                    <a:pt x="53" y="330"/>
                  </a:cubicBezTo>
                  <a:cubicBezTo>
                    <a:pt x="92" y="421"/>
                    <a:pt x="181" y="478"/>
                    <a:pt x="274" y="478"/>
                  </a:cubicBezTo>
                  <a:cubicBezTo>
                    <a:pt x="304" y="478"/>
                    <a:pt x="335" y="472"/>
                    <a:pt x="365" y="460"/>
                  </a:cubicBezTo>
                  <a:cubicBezTo>
                    <a:pt x="486" y="408"/>
                    <a:pt x="543" y="269"/>
                    <a:pt x="495" y="148"/>
                  </a:cubicBezTo>
                  <a:cubicBezTo>
                    <a:pt x="455" y="55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23"/>
            <p:cNvGrpSpPr/>
            <p:nvPr/>
          </p:nvGrpSpPr>
          <p:grpSpPr>
            <a:xfrm>
              <a:off x="5617733" y="4199574"/>
              <a:ext cx="391601" cy="380417"/>
              <a:chOff x="5289813" y="4000177"/>
              <a:chExt cx="312806" cy="303872"/>
            </a:xfrm>
          </p:grpSpPr>
          <p:sp>
            <p:nvSpPr>
              <p:cNvPr id="819" name="Google Shape;819;p23"/>
              <p:cNvSpPr/>
              <p:nvPr/>
            </p:nvSpPr>
            <p:spPr>
              <a:xfrm>
                <a:off x="5289813" y="4168918"/>
                <a:ext cx="150203" cy="135131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031" extrusionOk="0">
                    <a:moveTo>
                      <a:pt x="575" y="1"/>
                    </a:moveTo>
                    <a:cubicBezTo>
                      <a:pt x="454" y="1"/>
                      <a:pt x="332" y="44"/>
                      <a:pt x="235" y="131"/>
                    </a:cubicBezTo>
                    <a:cubicBezTo>
                      <a:pt x="22" y="318"/>
                      <a:pt x="1" y="643"/>
                      <a:pt x="187" y="855"/>
                    </a:cubicBezTo>
                    <a:cubicBezTo>
                      <a:pt x="291" y="971"/>
                      <a:pt x="434" y="1030"/>
                      <a:pt x="578" y="1030"/>
                    </a:cubicBezTo>
                    <a:cubicBezTo>
                      <a:pt x="698" y="1030"/>
                      <a:pt x="819" y="988"/>
                      <a:pt x="916" y="903"/>
                    </a:cubicBezTo>
                    <a:cubicBezTo>
                      <a:pt x="1128" y="712"/>
                      <a:pt x="1145" y="387"/>
                      <a:pt x="959" y="175"/>
                    </a:cubicBezTo>
                    <a:cubicBezTo>
                      <a:pt x="858" y="60"/>
                      <a:pt x="717" y="1"/>
                      <a:pt x="5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5492259" y="4000177"/>
                <a:ext cx="91092" cy="8165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23" extrusionOk="0">
                    <a:moveTo>
                      <a:pt x="348" y="1"/>
                    </a:moveTo>
                    <a:cubicBezTo>
                      <a:pt x="275" y="1"/>
                      <a:pt x="202" y="26"/>
                      <a:pt x="144" y="78"/>
                    </a:cubicBezTo>
                    <a:cubicBezTo>
                      <a:pt x="14" y="190"/>
                      <a:pt x="1" y="390"/>
                      <a:pt x="114" y="516"/>
                    </a:cubicBezTo>
                    <a:cubicBezTo>
                      <a:pt x="177" y="586"/>
                      <a:pt x="264" y="623"/>
                      <a:pt x="351" y="623"/>
                    </a:cubicBezTo>
                    <a:cubicBezTo>
                      <a:pt x="424" y="623"/>
                      <a:pt x="497" y="597"/>
                      <a:pt x="556" y="546"/>
                    </a:cubicBezTo>
                    <a:cubicBezTo>
                      <a:pt x="686" y="433"/>
                      <a:pt x="694" y="234"/>
                      <a:pt x="582" y="104"/>
                    </a:cubicBezTo>
                    <a:cubicBezTo>
                      <a:pt x="521" y="36"/>
                      <a:pt x="434" y="1"/>
                      <a:pt x="3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5560546" y="4217487"/>
                <a:ext cx="42073" cy="3801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0" extrusionOk="0">
                    <a:moveTo>
                      <a:pt x="162" y="1"/>
                    </a:moveTo>
                    <a:cubicBezTo>
                      <a:pt x="128" y="1"/>
                      <a:pt x="93" y="13"/>
                      <a:pt x="65" y="37"/>
                    </a:cubicBezTo>
                    <a:cubicBezTo>
                      <a:pt x="4" y="89"/>
                      <a:pt x="0" y="180"/>
                      <a:pt x="52" y="241"/>
                    </a:cubicBezTo>
                    <a:cubicBezTo>
                      <a:pt x="80" y="273"/>
                      <a:pt x="119" y="290"/>
                      <a:pt x="159" y="290"/>
                    </a:cubicBezTo>
                    <a:cubicBezTo>
                      <a:pt x="193" y="290"/>
                      <a:pt x="228" y="278"/>
                      <a:pt x="256" y="254"/>
                    </a:cubicBezTo>
                    <a:cubicBezTo>
                      <a:pt x="317" y="202"/>
                      <a:pt x="321" y="111"/>
                      <a:pt x="269" y="50"/>
                    </a:cubicBezTo>
                    <a:cubicBezTo>
                      <a:pt x="241" y="17"/>
                      <a:pt x="202" y="1"/>
                      <a:pt x="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2" name="Google Shape;822;p23"/>
            <p:cNvSpPr/>
            <p:nvPr/>
          </p:nvSpPr>
          <p:spPr>
            <a:xfrm>
              <a:off x="3013336" y="4666739"/>
              <a:ext cx="3324374" cy="79087"/>
            </a:xfrm>
            <a:custGeom>
              <a:avLst/>
              <a:gdLst/>
              <a:ahLst/>
              <a:cxnLst/>
              <a:rect l="l" t="t" r="r" b="b"/>
              <a:pathLst>
                <a:path w="20261" h="482" extrusionOk="0">
                  <a:moveTo>
                    <a:pt x="10128" y="0"/>
                  </a:moveTo>
                  <a:cubicBezTo>
                    <a:pt x="4535" y="0"/>
                    <a:pt x="0" y="109"/>
                    <a:pt x="0" y="239"/>
                  </a:cubicBezTo>
                  <a:cubicBezTo>
                    <a:pt x="0" y="373"/>
                    <a:pt x="4535" y="481"/>
                    <a:pt x="10128" y="481"/>
                  </a:cubicBezTo>
                  <a:cubicBezTo>
                    <a:pt x="15726" y="481"/>
                    <a:pt x="20261" y="373"/>
                    <a:pt x="20261" y="239"/>
                  </a:cubicBezTo>
                  <a:cubicBezTo>
                    <a:pt x="20261" y="109"/>
                    <a:pt x="15726" y="0"/>
                    <a:pt x="10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23"/>
            <p:cNvGrpSpPr/>
            <p:nvPr/>
          </p:nvGrpSpPr>
          <p:grpSpPr>
            <a:xfrm>
              <a:off x="3956801" y="3395486"/>
              <a:ext cx="1341219" cy="1160399"/>
              <a:chOff x="3963085" y="3357883"/>
              <a:chExt cx="1071347" cy="926910"/>
            </a:xfrm>
          </p:grpSpPr>
          <p:grpSp>
            <p:nvGrpSpPr>
              <p:cNvPr id="824" name="Google Shape;824;p23"/>
              <p:cNvGrpSpPr/>
              <p:nvPr/>
            </p:nvGrpSpPr>
            <p:grpSpPr>
              <a:xfrm>
                <a:off x="3963085" y="3357883"/>
                <a:ext cx="1071347" cy="926910"/>
                <a:chOff x="3963085" y="3357883"/>
                <a:chExt cx="1071347" cy="926910"/>
              </a:xfrm>
            </p:grpSpPr>
            <p:sp>
              <p:nvSpPr>
                <p:cNvPr id="825" name="Google Shape;825;p23"/>
                <p:cNvSpPr/>
                <p:nvPr/>
              </p:nvSpPr>
              <p:spPr>
                <a:xfrm>
                  <a:off x="4091532" y="3416339"/>
                  <a:ext cx="942900" cy="573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4" h="4376" extrusionOk="0">
                      <a:moveTo>
                        <a:pt x="6976" y="174"/>
                      </a:moveTo>
                      <a:lnTo>
                        <a:pt x="6122" y="4202"/>
                      </a:lnTo>
                      <a:lnTo>
                        <a:pt x="1297" y="4202"/>
                      </a:lnTo>
                      <a:lnTo>
                        <a:pt x="226" y="174"/>
                      </a:lnTo>
                      <a:close/>
                      <a:moveTo>
                        <a:pt x="0" y="1"/>
                      </a:moveTo>
                      <a:lnTo>
                        <a:pt x="1167" y="4376"/>
                      </a:lnTo>
                      <a:lnTo>
                        <a:pt x="6261" y="4376"/>
                      </a:lnTo>
                      <a:lnTo>
                        <a:pt x="719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3"/>
                <p:cNvSpPr/>
                <p:nvPr/>
              </p:nvSpPr>
              <p:spPr>
                <a:xfrm>
                  <a:off x="4139241" y="3539736"/>
                  <a:ext cx="853643" cy="2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" h="222" extrusionOk="0">
                      <a:moveTo>
                        <a:pt x="0" y="1"/>
                      </a:moveTo>
                      <a:lnTo>
                        <a:pt x="0" y="174"/>
                      </a:lnTo>
                      <a:lnTo>
                        <a:pt x="6508" y="222"/>
                      </a:lnTo>
                      <a:lnTo>
                        <a:pt x="6513" y="4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3"/>
                <p:cNvSpPr/>
                <p:nvPr/>
              </p:nvSpPr>
              <p:spPr>
                <a:xfrm>
                  <a:off x="4178430" y="3686863"/>
                  <a:ext cx="774085" cy="2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214" extrusionOk="0">
                      <a:moveTo>
                        <a:pt x="1" y="1"/>
                      </a:moveTo>
                      <a:lnTo>
                        <a:pt x="1" y="174"/>
                      </a:lnTo>
                      <a:lnTo>
                        <a:pt x="5902" y="213"/>
                      </a:lnTo>
                      <a:lnTo>
                        <a:pt x="5906" y="4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3"/>
                <p:cNvSpPr/>
                <p:nvPr/>
              </p:nvSpPr>
              <p:spPr>
                <a:xfrm>
                  <a:off x="4226794" y="3844275"/>
                  <a:ext cx="702522" cy="23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179" extrusionOk="0">
                      <a:moveTo>
                        <a:pt x="0" y="1"/>
                      </a:moveTo>
                      <a:lnTo>
                        <a:pt x="0" y="174"/>
                      </a:lnTo>
                      <a:lnTo>
                        <a:pt x="5359" y="178"/>
                      </a:lnTo>
                      <a:lnTo>
                        <a:pt x="5359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3"/>
                <p:cNvSpPr/>
                <p:nvPr/>
              </p:nvSpPr>
              <p:spPr>
                <a:xfrm>
                  <a:off x="3963085" y="3357883"/>
                  <a:ext cx="907642" cy="814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5" h="6214" extrusionOk="0">
                      <a:moveTo>
                        <a:pt x="113" y="0"/>
                      </a:moveTo>
                      <a:cubicBezTo>
                        <a:pt x="0" y="0"/>
                        <a:pt x="0" y="178"/>
                        <a:pt x="113" y="178"/>
                      </a:cubicBezTo>
                      <a:lnTo>
                        <a:pt x="908" y="178"/>
                      </a:lnTo>
                      <a:cubicBezTo>
                        <a:pt x="957" y="364"/>
                        <a:pt x="1010" y="547"/>
                        <a:pt x="1058" y="733"/>
                      </a:cubicBezTo>
                      <a:lnTo>
                        <a:pt x="1362" y="1860"/>
                      </a:lnTo>
                      <a:cubicBezTo>
                        <a:pt x="1483" y="2311"/>
                        <a:pt x="1605" y="2758"/>
                        <a:pt x="1730" y="3209"/>
                      </a:cubicBezTo>
                      <a:cubicBezTo>
                        <a:pt x="1843" y="3629"/>
                        <a:pt x="1956" y="4050"/>
                        <a:pt x="2068" y="4466"/>
                      </a:cubicBezTo>
                      <a:cubicBezTo>
                        <a:pt x="2147" y="4748"/>
                        <a:pt x="2220" y="5030"/>
                        <a:pt x="2298" y="5312"/>
                      </a:cubicBezTo>
                      <a:cubicBezTo>
                        <a:pt x="2311" y="5368"/>
                        <a:pt x="2329" y="5424"/>
                        <a:pt x="2342" y="5481"/>
                      </a:cubicBezTo>
                      <a:cubicBezTo>
                        <a:pt x="2407" y="5715"/>
                        <a:pt x="2554" y="5923"/>
                        <a:pt x="2758" y="6057"/>
                      </a:cubicBezTo>
                      <a:cubicBezTo>
                        <a:pt x="2927" y="6166"/>
                        <a:pt x="3126" y="6213"/>
                        <a:pt x="3326" y="6213"/>
                      </a:cubicBezTo>
                      <a:lnTo>
                        <a:pt x="6812" y="6213"/>
                      </a:lnTo>
                      <a:cubicBezTo>
                        <a:pt x="6924" y="6213"/>
                        <a:pt x="6924" y="6036"/>
                        <a:pt x="6812" y="6036"/>
                      </a:cubicBezTo>
                      <a:lnTo>
                        <a:pt x="3291" y="6036"/>
                      </a:lnTo>
                      <a:cubicBezTo>
                        <a:pt x="2975" y="6036"/>
                        <a:pt x="2693" y="5849"/>
                        <a:pt x="2558" y="5567"/>
                      </a:cubicBezTo>
                      <a:cubicBezTo>
                        <a:pt x="2528" y="5502"/>
                        <a:pt x="2511" y="5429"/>
                        <a:pt x="2493" y="5364"/>
                      </a:cubicBezTo>
                      <a:cubicBezTo>
                        <a:pt x="2467" y="5273"/>
                        <a:pt x="2446" y="5177"/>
                        <a:pt x="2420" y="5086"/>
                      </a:cubicBezTo>
                      <a:cubicBezTo>
                        <a:pt x="2329" y="4761"/>
                        <a:pt x="2242" y="4436"/>
                        <a:pt x="2155" y="4106"/>
                      </a:cubicBezTo>
                      <a:cubicBezTo>
                        <a:pt x="2038" y="3673"/>
                        <a:pt x="1917" y="3235"/>
                        <a:pt x="1800" y="2801"/>
                      </a:cubicBezTo>
                      <a:cubicBezTo>
                        <a:pt x="1683" y="2363"/>
                        <a:pt x="1566" y="1925"/>
                        <a:pt x="1444" y="1487"/>
                      </a:cubicBezTo>
                      <a:cubicBezTo>
                        <a:pt x="1353" y="1149"/>
                        <a:pt x="1262" y="811"/>
                        <a:pt x="1171" y="473"/>
                      </a:cubicBezTo>
                      <a:cubicBezTo>
                        <a:pt x="1136" y="339"/>
                        <a:pt x="1097" y="200"/>
                        <a:pt x="1063" y="65"/>
                      </a:cubicBezTo>
                      <a:cubicBezTo>
                        <a:pt x="1050" y="26"/>
                        <a:pt x="1015" y="0"/>
                        <a:pt x="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3"/>
                <p:cNvSpPr/>
                <p:nvPr/>
              </p:nvSpPr>
              <p:spPr>
                <a:xfrm>
                  <a:off x="4700082" y="4163687"/>
                  <a:ext cx="121237" cy="121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924" extrusionOk="0">
                      <a:moveTo>
                        <a:pt x="465" y="0"/>
                      </a:moveTo>
                      <a:cubicBezTo>
                        <a:pt x="209" y="0"/>
                        <a:pt x="1" y="208"/>
                        <a:pt x="1" y="460"/>
                      </a:cubicBezTo>
                      <a:cubicBezTo>
                        <a:pt x="1" y="716"/>
                        <a:pt x="209" y="924"/>
                        <a:pt x="465" y="924"/>
                      </a:cubicBezTo>
                      <a:cubicBezTo>
                        <a:pt x="716" y="924"/>
                        <a:pt x="924" y="716"/>
                        <a:pt x="924" y="460"/>
                      </a:cubicBezTo>
                      <a:cubicBezTo>
                        <a:pt x="924" y="208"/>
                        <a:pt x="716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3"/>
                <p:cNvSpPr/>
                <p:nvPr/>
              </p:nvSpPr>
              <p:spPr>
                <a:xfrm>
                  <a:off x="4369921" y="4163687"/>
                  <a:ext cx="120582" cy="121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24" extrusionOk="0">
                      <a:moveTo>
                        <a:pt x="460" y="0"/>
                      </a:moveTo>
                      <a:cubicBezTo>
                        <a:pt x="205" y="0"/>
                        <a:pt x="1" y="204"/>
                        <a:pt x="1" y="460"/>
                      </a:cubicBezTo>
                      <a:cubicBezTo>
                        <a:pt x="1" y="716"/>
                        <a:pt x="205" y="924"/>
                        <a:pt x="460" y="924"/>
                      </a:cubicBezTo>
                      <a:cubicBezTo>
                        <a:pt x="716" y="924"/>
                        <a:pt x="920" y="716"/>
                        <a:pt x="920" y="460"/>
                      </a:cubicBezTo>
                      <a:cubicBezTo>
                        <a:pt x="920" y="208"/>
                        <a:pt x="716" y="0"/>
                        <a:pt x="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3"/>
                <p:cNvSpPr/>
                <p:nvPr/>
              </p:nvSpPr>
              <p:spPr>
                <a:xfrm>
                  <a:off x="4731407" y="3426563"/>
                  <a:ext cx="77985" cy="553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4220" extrusionOk="0">
                      <a:moveTo>
                        <a:pt x="421" y="1"/>
                      </a:moveTo>
                      <a:lnTo>
                        <a:pt x="0" y="4202"/>
                      </a:lnTo>
                      <a:lnTo>
                        <a:pt x="169" y="4220"/>
                      </a:lnTo>
                      <a:lnTo>
                        <a:pt x="594" y="18"/>
                      </a:lnTo>
                      <a:lnTo>
                        <a:pt x="4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3"/>
                <p:cNvSpPr/>
                <p:nvPr/>
              </p:nvSpPr>
              <p:spPr>
                <a:xfrm>
                  <a:off x="4345542" y="3426563"/>
                  <a:ext cx="77330" cy="553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4220" extrusionOk="0">
                      <a:moveTo>
                        <a:pt x="174" y="1"/>
                      </a:moveTo>
                      <a:lnTo>
                        <a:pt x="0" y="18"/>
                      </a:lnTo>
                      <a:lnTo>
                        <a:pt x="421" y="4220"/>
                      </a:lnTo>
                      <a:lnTo>
                        <a:pt x="590" y="4202"/>
                      </a:lnTo>
                      <a:lnTo>
                        <a:pt x="1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23"/>
                <p:cNvSpPr/>
                <p:nvPr/>
              </p:nvSpPr>
              <p:spPr>
                <a:xfrm>
                  <a:off x="4566523" y="3427742"/>
                  <a:ext cx="22937" cy="55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4202" extrusionOk="0">
                      <a:moveTo>
                        <a:pt x="1" y="1"/>
                      </a:moveTo>
                      <a:lnTo>
                        <a:pt x="1" y="4202"/>
                      </a:lnTo>
                      <a:lnTo>
                        <a:pt x="174" y="4202"/>
                      </a:lnTo>
                      <a:lnTo>
                        <a:pt x="1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5" name="Google Shape;835;p23"/>
              <p:cNvSpPr/>
              <p:nvPr/>
            </p:nvSpPr>
            <p:spPr>
              <a:xfrm>
                <a:off x="4742155" y="4205822"/>
                <a:ext cx="37092" cy="3709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3" extrusionOk="0">
                    <a:moveTo>
                      <a:pt x="144" y="0"/>
                    </a:moveTo>
                    <a:cubicBezTo>
                      <a:pt x="66" y="0"/>
                      <a:pt x="1" y="65"/>
                      <a:pt x="1" y="139"/>
                    </a:cubicBezTo>
                    <a:cubicBezTo>
                      <a:pt x="1" y="217"/>
                      <a:pt x="66" y="282"/>
                      <a:pt x="144" y="282"/>
                    </a:cubicBezTo>
                    <a:cubicBezTo>
                      <a:pt x="217" y="282"/>
                      <a:pt x="282" y="217"/>
                      <a:pt x="282" y="139"/>
                    </a:cubicBezTo>
                    <a:cubicBezTo>
                      <a:pt x="282" y="65"/>
                      <a:pt x="217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4410814" y="4205822"/>
                <a:ext cx="36568" cy="3709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3" extrusionOk="0">
                    <a:moveTo>
                      <a:pt x="140" y="0"/>
                    </a:moveTo>
                    <a:cubicBezTo>
                      <a:pt x="62" y="0"/>
                      <a:pt x="1" y="61"/>
                      <a:pt x="1" y="139"/>
                    </a:cubicBezTo>
                    <a:cubicBezTo>
                      <a:pt x="1" y="217"/>
                      <a:pt x="62" y="278"/>
                      <a:pt x="140" y="282"/>
                    </a:cubicBezTo>
                    <a:cubicBezTo>
                      <a:pt x="218" y="282"/>
                      <a:pt x="278" y="217"/>
                      <a:pt x="278" y="139"/>
                    </a:cubicBezTo>
                    <a:cubicBezTo>
                      <a:pt x="278" y="61"/>
                      <a:pt x="218" y="0"/>
                      <a:pt x="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7" name="Google Shape;837;p23"/>
            <p:cNvSpPr/>
            <p:nvPr/>
          </p:nvSpPr>
          <p:spPr>
            <a:xfrm>
              <a:off x="3363316" y="3756099"/>
              <a:ext cx="196565" cy="866014"/>
            </a:xfrm>
            <a:custGeom>
              <a:avLst/>
              <a:gdLst/>
              <a:ahLst/>
              <a:cxnLst/>
              <a:rect l="l" t="t" r="r" b="b"/>
              <a:pathLst>
                <a:path w="1198" h="5278" extrusionOk="0">
                  <a:moveTo>
                    <a:pt x="1197" y="1"/>
                  </a:moveTo>
                  <a:lnTo>
                    <a:pt x="243" y="555"/>
                  </a:lnTo>
                  <a:cubicBezTo>
                    <a:pt x="269" y="972"/>
                    <a:pt x="274" y="1392"/>
                    <a:pt x="252" y="1809"/>
                  </a:cubicBezTo>
                  <a:cubicBezTo>
                    <a:pt x="247" y="1900"/>
                    <a:pt x="243" y="1991"/>
                    <a:pt x="221" y="2077"/>
                  </a:cubicBezTo>
                  <a:cubicBezTo>
                    <a:pt x="187" y="2220"/>
                    <a:pt x="113" y="2346"/>
                    <a:pt x="74" y="2485"/>
                  </a:cubicBezTo>
                  <a:cubicBezTo>
                    <a:pt x="31" y="2628"/>
                    <a:pt x="22" y="2780"/>
                    <a:pt x="18" y="2931"/>
                  </a:cubicBezTo>
                  <a:cubicBezTo>
                    <a:pt x="0" y="3369"/>
                    <a:pt x="44" y="3643"/>
                    <a:pt x="109" y="4076"/>
                  </a:cubicBezTo>
                  <a:cubicBezTo>
                    <a:pt x="126" y="4193"/>
                    <a:pt x="130" y="4484"/>
                    <a:pt x="130" y="4605"/>
                  </a:cubicBezTo>
                  <a:cubicBezTo>
                    <a:pt x="130" y="4757"/>
                    <a:pt x="96" y="4904"/>
                    <a:pt x="26" y="5039"/>
                  </a:cubicBezTo>
                  <a:cubicBezTo>
                    <a:pt x="382" y="5086"/>
                    <a:pt x="729" y="5164"/>
                    <a:pt x="1067" y="5277"/>
                  </a:cubicBezTo>
                  <a:cubicBezTo>
                    <a:pt x="924" y="5065"/>
                    <a:pt x="768" y="4995"/>
                    <a:pt x="698" y="4748"/>
                  </a:cubicBezTo>
                  <a:cubicBezTo>
                    <a:pt x="607" y="4410"/>
                    <a:pt x="642" y="3898"/>
                    <a:pt x="668" y="3551"/>
                  </a:cubicBezTo>
                  <a:cubicBezTo>
                    <a:pt x="694" y="3222"/>
                    <a:pt x="746" y="2897"/>
                    <a:pt x="820" y="2576"/>
                  </a:cubicBezTo>
                  <a:cubicBezTo>
                    <a:pt x="876" y="2346"/>
                    <a:pt x="946" y="2121"/>
                    <a:pt x="989" y="1887"/>
                  </a:cubicBezTo>
                  <a:cubicBezTo>
                    <a:pt x="1024" y="1704"/>
                    <a:pt x="1041" y="1522"/>
                    <a:pt x="1058" y="1336"/>
                  </a:cubicBezTo>
                  <a:cubicBezTo>
                    <a:pt x="1106" y="889"/>
                    <a:pt x="1154" y="447"/>
                    <a:pt x="1197" y="1"/>
                  </a:cubicBezTo>
                  <a:close/>
                </a:path>
              </a:pathLst>
            </a:custGeom>
            <a:solidFill>
              <a:srgbClr val="FFA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3349041" y="4529405"/>
              <a:ext cx="284674" cy="148656"/>
            </a:xfrm>
            <a:custGeom>
              <a:avLst/>
              <a:gdLst/>
              <a:ahLst/>
              <a:cxnLst/>
              <a:rect l="l" t="t" r="r" b="b"/>
              <a:pathLst>
                <a:path w="1735" h="906" extrusionOk="0">
                  <a:moveTo>
                    <a:pt x="187" y="0"/>
                  </a:moveTo>
                  <a:cubicBezTo>
                    <a:pt x="196" y="26"/>
                    <a:pt x="144" y="78"/>
                    <a:pt x="126" y="100"/>
                  </a:cubicBezTo>
                  <a:cubicBezTo>
                    <a:pt x="105" y="122"/>
                    <a:pt x="79" y="135"/>
                    <a:pt x="61" y="161"/>
                  </a:cubicBezTo>
                  <a:cubicBezTo>
                    <a:pt x="40" y="187"/>
                    <a:pt x="31" y="222"/>
                    <a:pt x="27" y="256"/>
                  </a:cubicBezTo>
                  <a:cubicBezTo>
                    <a:pt x="5" y="382"/>
                    <a:pt x="1" y="512"/>
                    <a:pt x="14" y="638"/>
                  </a:cubicBezTo>
                  <a:cubicBezTo>
                    <a:pt x="14" y="655"/>
                    <a:pt x="14" y="672"/>
                    <a:pt x="27" y="681"/>
                  </a:cubicBezTo>
                  <a:cubicBezTo>
                    <a:pt x="35" y="694"/>
                    <a:pt x="53" y="698"/>
                    <a:pt x="70" y="703"/>
                  </a:cubicBezTo>
                  <a:cubicBezTo>
                    <a:pt x="114" y="715"/>
                    <a:pt x="157" y="725"/>
                    <a:pt x="200" y="725"/>
                  </a:cubicBezTo>
                  <a:cubicBezTo>
                    <a:pt x="218" y="725"/>
                    <a:pt x="235" y="724"/>
                    <a:pt x="252" y="720"/>
                  </a:cubicBezTo>
                  <a:cubicBezTo>
                    <a:pt x="312" y="706"/>
                    <a:pt x="375" y="660"/>
                    <a:pt x="434" y="660"/>
                  </a:cubicBezTo>
                  <a:cubicBezTo>
                    <a:pt x="447" y="660"/>
                    <a:pt x="460" y="663"/>
                    <a:pt x="473" y="668"/>
                  </a:cubicBezTo>
                  <a:cubicBezTo>
                    <a:pt x="495" y="681"/>
                    <a:pt x="512" y="694"/>
                    <a:pt x="530" y="711"/>
                  </a:cubicBezTo>
                  <a:cubicBezTo>
                    <a:pt x="681" y="833"/>
                    <a:pt x="889" y="855"/>
                    <a:pt x="1085" y="868"/>
                  </a:cubicBezTo>
                  <a:cubicBezTo>
                    <a:pt x="1254" y="881"/>
                    <a:pt x="1427" y="894"/>
                    <a:pt x="1596" y="902"/>
                  </a:cubicBezTo>
                  <a:cubicBezTo>
                    <a:pt x="1609" y="904"/>
                    <a:pt x="1621" y="905"/>
                    <a:pt x="1634" y="905"/>
                  </a:cubicBezTo>
                  <a:cubicBezTo>
                    <a:pt x="1651" y="905"/>
                    <a:pt x="1668" y="903"/>
                    <a:pt x="1683" y="898"/>
                  </a:cubicBezTo>
                  <a:cubicBezTo>
                    <a:pt x="1709" y="889"/>
                    <a:pt x="1735" y="868"/>
                    <a:pt x="1735" y="837"/>
                  </a:cubicBezTo>
                  <a:cubicBezTo>
                    <a:pt x="1735" y="803"/>
                    <a:pt x="1705" y="781"/>
                    <a:pt x="1679" y="764"/>
                  </a:cubicBezTo>
                  <a:cubicBezTo>
                    <a:pt x="1566" y="681"/>
                    <a:pt x="1444" y="607"/>
                    <a:pt x="1323" y="538"/>
                  </a:cubicBezTo>
                  <a:cubicBezTo>
                    <a:pt x="1280" y="512"/>
                    <a:pt x="1236" y="490"/>
                    <a:pt x="1193" y="482"/>
                  </a:cubicBezTo>
                  <a:cubicBezTo>
                    <a:pt x="1176" y="480"/>
                    <a:pt x="1158" y="478"/>
                    <a:pt x="1141" y="478"/>
                  </a:cubicBezTo>
                  <a:cubicBezTo>
                    <a:pt x="1125" y="478"/>
                    <a:pt x="1108" y="480"/>
                    <a:pt x="1093" y="482"/>
                  </a:cubicBezTo>
                  <a:cubicBezTo>
                    <a:pt x="1081" y="483"/>
                    <a:pt x="1070" y="483"/>
                    <a:pt x="1058" y="483"/>
                  </a:cubicBezTo>
                  <a:cubicBezTo>
                    <a:pt x="909" y="483"/>
                    <a:pt x="803" y="406"/>
                    <a:pt x="638" y="317"/>
                  </a:cubicBezTo>
                  <a:cubicBezTo>
                    <a:pt x="486" y="239"/>
                    <a:pt x="295" y="126"/>
                    <a:pt x="187" y="0"/>
                  </a:cubicBezTo>
                  <a:close/>
                </a:path>
              </a:pathLst>
            </a:custGeom>
            <a:solidFill>
              <a:srgbClr val="022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2626692" y="3786333"/>
              <a:ext cx="720421" cy="305991"/>
            </a:xfrm>
            <a:custGeom>
              <a:avLst/>
              <a:gdLst/>
              <a:ahLst/>
              <a:cxnLst/>
              <a:rect l="l" t="t" r="r" b="b"/>
              <a:pathLst>
                <a:path w="4584" h="1947" extrusionOk="0">
                  <a:moveTo>
                    <a:pt x="3621" y="1"/>
                  </a:moveTo>
                  <a:cubicBezTo>
                    <a:pt x="3543" y="369"/>
                    <a:pt x="3465" y="742"/>
                    <a:pt x="3387" y="1111"/>
                  </a:cubicBezTo>
                  <a:cubicBezTo>
                    <a:pt x="3378" y="1154"/>
                    <a:pt x="3370" y="1197"/>
                    <a:pt x="3339" y="1232"/>
                  </a:cubicBezTo>
                  <a:cubicBezTo>
                    <a:pt x="3308" y="1266"/>
                    <a:pt x="3264" y="1277"/>
                    <a:pt x="3218" y="1277"/>
                  </a:cubicBezTo>
                  <a:cubicBezTo>
                    <a:pt x="3181" y="1277"/>
                    <a:pt x="3142" y="1270"/>
                    <a:pt x="3105" y="1262"/>
                  </a:cubicBezTo>
                  <a:cubicBezTo>
                    <a:pt x="2828" y="1193"/>
                    <a:pt x="2611" y="1111"/>
                    <a:pt x="2273" y="1072"/>
                  </a:cubicBezTo>
                  <a:cubicBezTo>
                    <a:pt x="2130" y="1054"/>
                    <a:pt x="1956" y="1054"/>
                    <a:pt x="1809" y="1046"/>
                  </a:cubicBezTo>
                  <a:cubicBezTo>
                    <a:pt x="1657" y="1037"/>
                    <a:pt x="1497" y="1037"/>
                    <a:pt x="1271" y="1007"/>
                  </a:cubicBezTo>
                  <a:cubicBezTo>
                    <a:pt x="1098" y="981"/>
                    <a:pt x="1050" y="1011"/>
                    <a:pt x="911" y="907"/>
                  </a:cubicBezTo>
                  <a:cubicBezTo>
                    <a:pt x="859" y="866"/>
                    <a:pt x="810" y="811"/>
                    <a:pt x="779" y="811"/>
                  </a:cubicBezTo>
                  <a:cubicBezTo>
                    <a:pt x="777" y="811"/>
                    <a:pt x="775" y="811"/>
                    <a:pt x="773" y="812"/>
                  </a:cubicBezTo>
                  <a:cubicBezTo>
                    <a:pt x="742" y="816"/>
                    <a:pt x="729" y="885"/>
                    <a:pt x="703" y="907"/>
                  </a:cubicBezTo>
                  <a:cubicBezTo>
                    <a:pt x="591" y="1024"/>
                    <a:pt x="66" y="1575"/>
                    <a:pt x="1" y="1718"/>
                  </a:cubicBezTo>
                  <a:cubicBezTo>
                    <a:pt x="245" y="1550"/>
                    <a:pt x="638" y="1491"/>
                    <a:pt x="1038" y="1491"/>
                  </a:cubicBezTo>
                  <a:cubicBezTo>
                    <a:pt x="1434" y="1491"/>
                    <a:pt x="1838" y="1549"/>
                    <a:pt x="2112" y="1618"/>
                  </a:cubicBezTo>
                  <a:cubicBezTo>
                    <a:pt x="2607" y="1739"/>
                    <a:pt x="3105" y="1848"/>
                    <a:pt x="3608" y="1934"/>
                  </a:cubicBezTo>
                  <a:cubicBezTo>
                    <a:pt x="3639" y="1941"/>
                    <a:pt x="3670" y="1947"/>
                    <a:pt x="3702" y="1947"/>
                  </a:cubicBezTo>
                  <a:cubicBezTo>
                    <a:pt x="3715" y="1947"/>
                    <a:pt x="3729" y="1946"/>
                    <a:pt x="3743" y="1943"/>
                  </a:cubicBezTo>
                  <a:cubicBezTo>
                    <a:pt x="3868" y="1921"/>
                    <a:pt x="3938" y="1787"/>
                    <a:pt x="3985" y="1670"/>
                  </a:cubicBezTo>
                  <a:cubicBezTo>
                    <a:pt x="4211" y="1124"/>
                    <a:pt x="4410" y="569"/>
                    <a:pt x="4584" y="5"/>
                  </a:cubicBezTo>
                  <a:lnTo>
                    <a:pt x="3621" y="1"/>
                  </a:lnTo>
                  <a:close/>
                </a:path>
              </a:pathLst>
            </a:custGeom>
            <a:solidFill>
              <a:srgbClr val="FFA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2576401" y="3868999"/>
              <a:ext cx="184820" cy="259943"/>
            </a:xfrm>
            <a:custGeom>
              <a:avLst/>
              <a:gdLst/>
              <a:ahLst/>
              <a:cxnLst/>
              <a:rect l="l" t="t" r="r" b="b"/>
              <a:pathLst>
                <a:path w="1176" h="1654" extrusionOk="0">
                  <a:moveTo>
                    <a:pt x="561" y="1"/>
                  </a:moveTo>
                  <a:cubicBezTo>
                    <a:pt x="553" y="1"/>
                    <a:pt x="545" y="3"/>
                    <a:pt x="538" y="8"/>
                  </a:cubicBezTo>
                  <a:cubicBezTo>
                    <a:pt x="520" y="12"/>
                    <a:pt x="512" y="30"/>
                    <a:pt x="507" y="47"/>
                  </a:cubicBezTo>
                  <a:cubicBezTo>
                    <a:pt x="481" y="99"/>
                    <a:pt x="455" y="160"/>
                    <a:pt x="455" y="220"/>
                  </a:cubicBezTo>
                  <a:cubicBezTo>
                    <a:pt x="460" y="299"/>
                    <a:pt x="507" y="385"/>
                    <a:pt x="460" y="450"/>
                  </a:cubicBezTo>
                  <a:cubicBezTo>
                    <a:pt x="447" y="468"/>
                    <a:pt x="429" y="481"/>
                    <a:pt x="412" y="498"/>
                  </a:cubicBezTo>
                  <a:cubicBezTo>
                    <a:pt x="260" y="619"/>
                    <a:pt x="204" y="819"/>
                    <a:pt x="152" y="1010"/>
                  </a:cubicBezTo>
                  <a:cubicBezTo>
                    <a:pt x="104" y="1174"/>
                    <a:pt x="61" y="1339"/>
                    <a:pt x="17" y="1508"/>
                  </a:cubicBezTo>
                  <a:cubicBezTo>
                    <a:pt x="9" y="1534"/>
                    <a:pt x="0" y="1565"/>
                    <a:pt x="4" y="1591"/>
                  </a:cubicBezTo>
                  <a:cubicBezTo>
                    <a:pt x="9" y="1621"/>
                    <a:pt x="26" y="1647"/>
                    <a:pt x="56" y="1651"/>
                  </a:cubicBezTo>
                  <a:cubicBezTo>
                    <a:pt x="61" y="1653"/>
                    <a:pt x="66" y="1653"/>
                    <a:pt x="70" y="1653"/>
                  </a:cubicBezTo>
                  <a:cubicBezTo>
                    <a:pt x="96" y="1653"/>
                    <a:pt x="121" y="1634"/>
                    <a:pt x="139" y="1612"/>
                  </a:cubicBezTo>
                  <a:cubicBezTo>
                    <a:pt x="243" y="1517"/>
                    <a:pt x="334" y="1413"/>
                    <a:pt x="429" y="1304"/>
                  </a:cubicBezTo>
                  <a:cubicBezTo>
                    <a:pt x="460" y="1270"/>
                    <a:pt x="490" y="1235"/>
                    <a:pt x="507" y="1192"/>
                  </a:cubicBezTo>
                  <a:cubicBezTo>
                    <a:pt x="520" y="1157"/>
                    <a:pt x="525" y="1127"/>
                    <a:pt x="529" y="1092"/>
                  </a:cubicBezTo>
                  <a:cubicBezTo>
                    <a:pt x="551" y="927"/>
                    <a:pt x="650" y="836"/>
                    <a:pt x="776" y="676"/>
                  </a:cubicBezTo>
                  <a:cubicBezTo>
                    <a:pt x="885" y="546"/>
                    <a:pt x="1028" y="381"/>
                    <a:pt x="1175" y="294"/>
                  </a:cubicBezTo>
                  <a:lnTo>
                    <a:pt x="1175" y="294"/>
                  </a:lnTo>
                  <a:cubicBezTo>
                    <a:pt x="1174" y="294"/>
                    <a:pt x="1173" y="294"/>
                    <a:pt x="1172" y="294"/>
                  </a:cubicBezTo>
                  <a:cubicBezTo>
                    <a:pt x="1142" y="294"/>
                    <a:pt x="1105" y="241"/>
                    <a:pt x="1088" y="216"/>
                  </a:cubicBezTo>
                  <a:cubicBezTo>
                    <a:pt x="1075" y="190"/>
                    <a:pt x="1062" y="164"/>
                    <a:pt x="1041" y="142"/>
                  </a:cubicBezTo>
                  <a:cubicBezTo>
                    <a:pt x="1019" y="116"/>
                    <a:pt x="984" y="103"/>
                    <a:pt x="954" y="90"/>
                  </a:cubicBezTo>
                  <a:cubicBezTo>
                    <a:pt x="833" y="47"/>
                    <a:pt x="707" y="17"/>
                    <a:pt x="581" y="4"/>
                  </a:cubicBezTo>
                  <a:cubicBezTo>
                    <a:pt x="574" y="2"/>
                    <a:pt x="567" y="1"/>
                    <a:pt x="561" y="1"/>
                  </a:cubicBezTo>
                  <a:close/>
                </a:path>
              </a:pathLst>
            </a:custGeom>
            <a:solidFill>
              <a:srgbClr val="022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3918230" y="3336548"/>
              <a:ext cx="219208" cy="75641"/>
            </a:xfrm>
            <a:custGeom>
              <a:avLst/>
              <a:gdLst/>
              <a:ahLst/>
              <a:cxnLst/>
              <a:rect l="l" t="t" r="r" b="b"/>
              <a:pathLst>
                <a:path w="1336" h="461" extrusionOk="0">
                  <a:moveTo>
                    <a:pt x="778" y="0"/>
                  </a:moveTo>
                  <a:cubicBezTo>
                    <a:pt x="733" y="0"/>
                    <a:pt x="689" y="6"/>
                    <a:pt x="646" y="21"/>
                  </a:cubicBezTo>
                  <a:cubicBezTo>
                    <a:pt x="564" y="47"/>
                    <a:pt x="499" y="99"/>
                    <a:pt x="421" y="138"/>
                  </a:cubicBezTo>
                  <a:cubicBezTo>
                    <a:pt x="379" y="158"/>
                    <a:pt x="329" y="172"/>
                    <a:pt x="282" y="172"/>
                  </a:cubicBezTo>
                  <a:cubicBezTo>
                    <a:pt x="246" y="172"/>
                    <a:pt x="211" y="163"/>
                    <a:pt x="182" y="143"/>
                  </a:cubicBezTo>
                  <a:lnTo>
                    <a:pt x="0" y="260"/>
                  </a:lnTo>
                  <a:cubicBezTo>
                    <a:pt x="95" y="389"/>
                    <a:pt x="256" y="461"/>
                    <a:pt x="416" y="461"/>
                  </a:cubicBezTo>
                  <a:cubicBezTo>
                    <a:pt x="498" y="461"/>
                    <a:pt x="579" y="442"/>
                    <a:pt x="651" y="403"/>
                  </a:cubicBezTo>
                  <a:cubicBezTo>
                    <a:pt x="772" y="342"/>
                    <a:pt x="872" y="225"/>
                    <a:pt x="1010" y="208"/>
                  </a:cubicBezTo>
                  <a:cubicBezTo>
                    <a:pt x="1020" y="207"/>
                    <a:pt x="1029" y="206"/>
                    <a:pt x="1038" y="206"/>
                  </a:cubicBezTo>
                  <a:cubicBezTo>
                    <a:pt x="1116" y="206"/>
                    <a:pt x="1197" y="237"/>
                    <a:pt x="1271" y="268"/>
                  </a:cubicBezTo>
                  <a:cubicBezTo>
                    <a:pt x="1280" y="271"/>
                    <a:pt x="1289" y="274"/>
                    <a:pt x="1298" y="274"/>
                  </a:cubicBezTo>
                  <a:cubicBezTo>
                    <a:pt x="1302" y="274"/>
                    <a:pt x="1306" y="274"/>
                    <a:pt x="1310" y="273"/>
                  </a:cubicBezTo>
                  <a:cubicBezTo>
                    <a:pt x="1336" y="264"/>
                    <a:pt x="1327" y="225"/>
                    <a:pt x="1314" y="199"/>
                  </a:cubicBezTo>
                  <a:cubicBezTo>
                    <a:pt x="1262" y="121"/>
                    <a:pt x="1167" y="86"/>
                    <a:pt x="1075" y="60"/>
                  </a:cubicBezTo>
                  <a:cubicBezTo>
                    <a:pt x="980" y="30"/>
                    <a:pt x="878" y="0"/>
                    <a:pt x="778" y="0"/>
                  </a:cubicBezTo>
                  <a:close/>
                </a:path>
              </a:pathLst>
            </a:custGeom>
            <a:solidFill>
              <a:srgbClr val="FFA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3441582" y="2694014"/>
              <a:ext cx="138810" cy="244151"/>
            </a:xfrm>
            <a:custGeom>
              <a:avLst/>
              <a:gdLst/>
              <a:ahLst/>
              <a:cxnLst/>
              <a:rect l="l" t="t" r="r" b="b"/>
              <a:pathLst>
                <a:path w="846" h="1488" extrusionOk="0">
                  <a:moveTo>
                    <a:pt x="130" y="0"/>
                  </a:moveTo>
                  <a:cubicBezTo>
                    <a:pt x="130" y="239"/>
                    <a:pt x="200" y="477"/>
                    <a:pt x="174" y="716"/>
                  </a:cubicBezTo>
                  <a:cubicBezTo>
                    <a:pt x="161" y="837"/>
                    <a:pt x="152" y="919"/>
                    <a:pt x="117" y="1037"/>
                  </a:cubicBezTo>
                  <a:cubicBezTo>
                    <a:pt x="100" y="1097"/>
                    <a:pt x="52" y="1193"/>
                    <a:pt x="0" y="1227"/>
                  </a:cubicBezTo>
                  <a:cubicBezTo>
                    <a:pt x="234" y="1275"/>
                    <a:pt x="447" y="1383"/>
                    <a:pt x="659" y="1487"/>
                  </a:cubicBezTo>
                  <a:cubicBezTo>
                    <a:pt x="642" y="1349"/>
                    <a:pt x="638" y="1206"/>
                    <a:pt x="638" y="1067"/>
                  </a:cubicBezTo>
                  <a:cubicBezTo>
                    <a:pt x="642" y="980"/>
                    <a:pt x="655" y="893"/>
                    <a:pt x="681" y="811"/>
                  </a:cubicBezTo>
                  <a:cubicBezTo>
                    <a:pt x="750" y="577"/>
                    <a:pt x="846" y="629"/>
                    <a:pt x="841" y="534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29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452903" y="2534529"/>
              <a:ext cx="242835" cy="289601"/>
            </a:xfrm>
            <a:custGeom>
              <a:avLst/>
              <a:gdLst/>
              <a:ahLst/>
              <a:cxnLst/>
              <a:rect l="l" t="t" r="r" b="b"/>
              <a:pathLst>
                <a:path w="1480" h="1765" extrusionOk="0">
                  <a:moveTo>
                    <a:pt x="766" y="1"/>
                  </a:moveTo>
                  <a:cubicBezTo>
                    <a:pt x="707" y="1"/>
                    <a:pt x="648" y="13"/>
                    <a:pt x="595" y="40"/>
                  </a:cubicBezTo>
                  <a:lnTo>
                    <a:pt x="269" y="162"/>
                  </a:lnTo>
                  <a:cubicBezTo>
                    <a:pt x="144" y="274"/>
                    <a:pt x="79" y="443"/>
                    <a:pt x="48" y="608"/>
                  </a:cubicBezTo>
                  <a:cubicBezTo>
                    <a:pt x="1" y="842"/>
                    <a:pt x="57" y="738"/>
                    <a:pt x="200" y="933"/>
                  </a:cubicBezTo>
                  <a:cubicBezTo>
                    <a:pt x="308" y="1081"/>
                    <a:pt x="252" y="1328"/>
                    <a:pt x="577" y="1558"/>
                  </a:cubicBezTo>
                  <a:cubicBezTo>
                    <a:pt x="694" y="1640"/>
                    <a:pt x="863" y="1701"/>
                    <a:pt x="998" y="1740"/>
                  </a:cubicBezTo>
                  <a:cubicBezTo>
                    <a:pt x="1038" y="1753"/>
                    <a:pt x="1082" y="1764"/>
                    <a:pt x="1124" y="1764"/>
                  </a:cubicBezTo>
                  <a:cubicBezTo>
                    <a:pt x="1135" y="1764"/>
                    <a:pt x="1147" y="1763"/>
                    <a:pt x="1158" y="1761"/>
                  </a:cubicBezTo>
                  <a:cubicBezTo>
                    <a:pt x="1176" y="1761"/>
                    <a:pt x="1193" y="1753"/>
                    <a:pt x="1206" y="1744"/>
                  </a:cubicBezTo>
                  <a:cubicBezTo>
                    <a:pt x="1223" y="1727"/>
                    <a:pt x="1228" y="1705"/>
                    <a:pt x="1232" y="1683"/>
                  </a:cubicBezTo>
                  <a:cubicBezTo>
                    <a:pt x="1262" y="1553"/>
                    <a:pt x="1297" y="1423"/>
                    <a:pt x="1327" y="1293"/>
                  </a:cubicBezTo>
                  <a:cubicBezTo>
                    <a:pt x="1332" y="1267"/>
                    <a:pt x="1340" y="1241"/>
                    <a:pt x="1358" y="1224"/>
                  </a:cubicBezTo>
                  <a:cubicBezTo>
                    <a:pt x="1388" y="1193"/>
                    <a:pt x="1440" y="1193"/>
                    <a:pt x="1462" y="1159"/>
                  </a:cubicBezTo>
                  <a:cubicBezTo>
                    <a:pt x="1479" y="1128"/>
                    <a:pt x="1475" y="1085"/>
                    <a:pt x="1449" y="1063"/>
                  </a:cubicBezTo>
                  <a:cubicBezTo>
                    <a:pt x="1414" y="1029"/>
                    <a:pt x="1379" y="1011"/>
                    <a:pt x="1358" y="985"/>
                  </a:cubicBezTo>
                  <a:cubicBezTo>
                    <a:pt x="1297" y="907"/>
                    <a:pt x="1284" y="877"/>
                    <a:pt x="1271" y="795"/>
                  </a:cubicBezTo>
                  <a:cubicBezTo>
                    <a:pt x="1262" y="734"/>
                    <a:pt x="1297" y="625"/>
                    <a:pt x="1301" y="565"/>
                  </a:cubicBezTo>
                  <a:cubicBezTo>
                    <a:pt x="1306" y="391"/>
                    <a:pt x="1206" y="244"/>
                    <a:pt x="1080" y="127"/>
                  </a:cubicBezTo>
                  <a:cubicBezTo>
                    <a:pt x="995" y="47"/>
                    <a:pt x="879" y="1"/>
                    <a:pt x="766" y="1"/>
                  </a:cubicBezTo>
                  <a:close/>
                </a:path>
              </a:pathLst>
            </a:custGeom>
            <a:solidFill>
              <a:srgbClr val="FFA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3629288" y="2752262"/>
              <a:ext cx="39379" cy="29370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8" y="1"/>
                  </a:moveTo>
                  <a:cubicBezTo>
                    <a:pt x="14" y="1"/>
                    <a:pt x="10" y="5"/>
                    <a:pt x="10" y="5"/>
                  </a:cubicBezTo>
                  <a:cubicBezTo>
                    <a:pt x="1" y="14"/>
                    <a:pt x="10" y="27"/>
                    <a:pt x="14" y="31"/>
                  </a:cubicBezTo>
                  <a:cubicBezTo>
                    <a:pt x="62" y="92"/>
                    <a:pt x="135" y="148"/>
                    <a:pt x="200" y="179"/>
                  </a:cubicBezTo>
                  <a:lnTo>
                    <a:pt x="239" y="31"/>
                  </a:lnTo>
                  <a:cubicBezTo>
                    <a:pt x="174" y="23"/>
                    <a:pt x="114" y="14"/>
                    <a:pt x="49" y="5"/>
                  </a:cubicBezTo>
                  <a:cubicBezTo>
                    <a:pt x="40" y="1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3607957" y="2627070"/>
              <a:ext cx="50700" cy="14767"/>
            </a:xfrm>
            <a:custGeom>
              <a:avLst/>
              <a:gdLst/>
              <a:ahLst/>
              <a:cxnLst/>
              <a:rect l="l" t="t" r="r" b="b"/>
              <a:pathLst>
                <a:path w="309" h="90" extrusionOk="0">
                  <a:moveTo>
                    <a:pt x="231" y="1"/>
                  </a:moveTo>
                  <a:cubicBezTo>
                    <a:pt x="205" y="1"/>
                    <a:pt x="179" y="1"/>
                    <a:pt x="157" y="5"/>
                  </a:cubicBezTo>
                  <a:cubicBezTo>
                    <a:pt x="105" y="14"/>
                    <a:pt x="57" y="27"/>
                    <a:pt x="14" y="48"/>
                  </a:cubicBezTo>
                  <a:cubicBezTo>
                    <a:pt x="1" y="53"/>
                    <a:pt x="1" y="70"/>
                    <a:pt x="5" y="79"/>
                  </a:cubicBezTo>
                  <a:cubicBezTo>
                    <a:pt x="8" y="85"/>
                    <a:pt x="16" y="89"/>
                    <a:pt x="25" y="89"/>
                  </a:cubicBezTo>
                  <a:cubicBezTo>
                    <a:pt x="29" y="89"/>
                    <a:pt x="32" y="89"/>
                    <a:pt x="36" y="87"/>
                  </a:cubicBezTo>
                  <a:cubicBezTo>
                    <a:pt x="75" y="66"/>
                    <a:pt x="114" y="57"/>
                    <a:pt x="157" y="48"/>
                  </a:cubicBezTo>
                  <a:cubicBezTo>
                    <a:pt x="179" y="44"/>
                    <a:pt x="200" y="44"/>
                    <a:pt x="218" y="44"/>
                  </a:cubicBezTo>
                  <a:cubicBezTo>
                    <a:pt x="226" y="44"/>
                    <a:pt x="235" y="43"/>
                    <a:pt x="243" y="43"/>
                  </a:cubicBezTo>
                  <a:cubicBezTo>
                    <a:pt x="255" y="43"/>
                    <a:pt x="266" y="45"/>
                    <a:pt x="274" y="53"/>
                  </a:cubicBezTo>
                  <a:cubicBezTo>
                    <a:pt x="277" y="55"/>
                    <a:pt x="280" y="56"/>
                    <a:pt x="283" y="56"/>
                  </a:cubicBezTo>
                  <a:cubicBezTo>
                    <a:pt x="292" y="56"/>
                    <a:pt x="301" y="50"/>
                    <a:pt x="304" y="44"/>
                  </a:cubicBezTo>
                  <a:cubicBezTo>
                    <a:pt x="309" y="35"/>
                    <a:pt x="304" y="22"/>
                    <a:pt x="296" y="18"/>
                  </a:cubicBezTo>
                  <a:cubicBezTo>
                    <a:pt x="278" y="1"/>
                    <a:pt x="252" y="1"/>
                    <a:pt x="231" y="1"/>
                  </a:cubicBezTo>
                  <a:close/>
                </a:path>
              </a:pathLst>
            </a:custGeom>
            <a:solidFill>
              <a:srgbClr val="02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3611403" y="2658245"/>
              <a:ext cx="47254" cy="15752"/>
            </a:xfrm>
            <a:custGeom>
              <a:avLst/>
              <a:gdLst/>
              <a:ahLst/>
              <a:cxnLst/>
              <a:rect l="l" t="t" r="r" b="b"/>
              <a:pathLst>
                <a:path w="288" h="96" extrusionOk="0">
                  <a:moveTo>
                    <a:pt x="180" y="1"/>
                  </a:moveTo>
                  <a:cubicBezTo>
                    <a:pt x="176" y="1"/>
                    <a:pt x="171" y="1"/>
                    <a:pt x="166" y="2"/>
                  </a:cubicBezTo>
                  <a:cubicBezTo>
                    <a:pt x="106" y="6"/>
                    <a:pt x="54" y="32"/>
                    <a:pt x="15" y="71"/>
                  </a:cubicBezTo>
                  <a:cubicBezTo>
                    <a:pt x="1" y="85"/>
                    <a:pt x="5" y="95"/>
                    <a:pt x="15" y="95"/>
                  </a:cubicBezTo>
                  <a:cubicBezTo>
                    <a:pt x="21" y="95"/>
                    <a:pt x="28" y="92"/>
                    <a:pt x="36" y="84"/>
                  </a:cubicBezTo>
                  <a:cubicBezTo>
                    <a:pt x="67" y="58"/>
                    <a:pt x="106" y="49"/>
                    <a:pt x="145" y="41"/>
                  </a:cubicBezTo>
                  <a:cubicBezTo>
                    <a:pt x="149" y="40"/>
                    <a:pt x="155" y="40"/>
                    <a:pt x="161" y="40"/>
                  </a:cubicBezTo>
                  <a:cubicBezTo>
                    <a:pt x="192" y="40"/>
                    <a:pt x="233" y="50"/>
                    <a:pt x="244" y="75"/>
                  </a:cubicBezTo>
                  <a:cubicBezTo>
                    <a:pt x="249" y="88"/>
                    <a:pt x="257" y="93"/>
                    <a:pt x="270" y="93"/>
                  </a:cubicBezTo>
                  <a:cubicBezTo>
                    <a:pt x="279" y="88"/>
                    <a:pt x="288" y="75"/>
                    <a:pt x="283" y="62"/>
                  </a:cubicBezTo>
                  <a:cubicBezTo>
                    <a:pt x="268" y="19"/>
                    <a:pt x="224" y="1"/>
                    <a:pt x="180" y="1"/>
                  </a:cubicBezTo>
                  <a:close/>
                </a:path>
              </a:pathLst>
            </a:custGeom>
            <a:solidFill>
              <a:srgbClr val="DD7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3312780" y="2462498"/>
              <a:ext cx="182946" cy="175566"/>
            </a:xfrm>
            <a:custGeom>
              <a:avLst/>
              <a:gdLst/>
              <a:ahLst/>
              <a:cxnLst/>
              <a:rect l="l" t="t" r="r" b="b"/>
              <a:pathLst>
                <a:path w="1115" h="1070" extrusionOk="0">
                  <a:moveTo>
                    <a:pt x="586" y="1"/>
                  </a:moveTo>
                  <a:cubicBezTo>
                    <a:pt x="554" y="1"/>
                    <a:pt x="522" y="4"/>
                    <a:pt x="490" y="11"/>
                  </a:cubicBezTo>
                  <a:cubicBezTo>
                    <a:pt x="347" y="33"/>
                    <a:pt x="217" y="115"/>
                    <a:pt x="126" y="232"/>
                  </a:cubicBezTo>
                  <a:cubicBezTo>
                    <a:pt x="40" y="349"/>
                    <a:pt x="1" y="496"/>
                    <a:pt x="18" y="640"/>
                  </a:cubicBezTo>
                  <a:cubicBezTo>
                    <a:pt x="22" y="705"/>
                    <a:pt x="40" y="765"/>
                    <a:pt x="70" y="817"/>
                  </a:cubicBezTo>
                  <a:cubicBezTo>
                    <a:pt x="135" y="934"/>
                    <a:pt x="252" y="1012"/>
                    <a:pt x="373" y="1047"/>
                  </a:cubicBezTo>
                  <a:cubicBezTo>
                    <a:pt x="432" y="1063"/>
                    <a:pt x="492" y="1070"/>
                    <a:pt x="553" y="1070"/>
                  </a:cubicBezTo>
                  <a:cubicBezTo>
                    <a:pt x="622" y="1070"/>
                    <a:pt x="692" y="1061"/>
                    <a:pt x="759" y="1047"/>
                  </a:cubicBezTo>
                  <a:lnTo>
                    <a:pt x="1115" y="479"/>
                  </a:lnTo>
                  <a:cubicBezTo>
                    <a:pt x="1071" y="414"/>
                    <a:pt x="1028" y="345"/>
                    <a:pt x="985" y="280"/>
                  </a:cubicBezTo>
                  <a:cubicBezTo>
                    <a:pt x="933" y="197"/>
                    <a:pt x="876" y="111"/>
                    <a:pt x="794" y="59"/>
                  </a:cubicBezTo>
                  <a:cubicBezTo>
                    <a:pt x="733" y="19"/>
                    <a:pt x="660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3410243" y="2517793"/>
              <a:ext cx="274009" cy="287304"/>
            </a:xfrm>
            <a:custGeom>
              <a:avLst/>
              <a:gdLst/>
              <a:ahLst/>
              <a:cxnLst/>
              <a:rect l="l" t="t" r="r" b="b"/>
              <a:pathLst>
                <a:path w="1670" h="1751" extrusionOk="0">
                  <a:moveTo>
                    <a:pt x="842" y="1"/>
                  </a:moveTo>
                  <a:cubicBezTo>
                    <a:pt x="732" y="1"/>
                    <a:pt x="620" y="16"/>
                    <a:pt x="512" y="42"/>
                  </a:cubicBezTo>
                  <a:cubicBezTo>
                    <a:pt x="447" y="60"/>
                    <a:pt x="378" y="81"/>
                    <a:pt x="321" y="116"/>
                  </a:cubicBezTo>
                  <a:cubicBezTo>
                    <a:pt x="183" y="190"/>
                    <a:pt x="87" y="333"/>
                    <a:pt x="44" y="485"/>
                  </a:cubicBezTo>
                  <a:cubicBezTo>
                    <a:pt x="1" y="636"/>
                    <a:pt x="5" y="797"/>
                    <a:pt x="31" y="953"/>
                  </a:cubicBezTo>
                  <a:cubicBezTo>
                    <a:pt x="31" y="957"/>
                    <a:pt x="31" y="957"/>
                    <a:pt x="31" y="962"/>
                  </a:cubicBezTo>
                  <a:cubicBezTo>
                    <a:pt x="61" y="1144"/>
                    <a:pt x="131" y="1334"/>
                    <a:pt x="282" y="1443"/>
                  </a:cubicBezTo>
                  <a:cubicBezTo>
                    <a:pt x="311" y="1487"/>
                    <a:pt x="359" y="1509"/>
                    <a:pt x="407" y="1509"/>
                  </a:cubicBezTo>
                  <a:cubicBezTo>
                    <a:pt x="440" y="1509"/>
                    <a:pt x="473" y="1499"/>
                    <a:pt x="499" y="1478"/>
                  </a:cubicBezTo>
                  <a:cubicBezTo>
                    <a:pt x="694" y="1321"/>
                    <a:pt x="829" y="1074"/>
                    <a:pt x="993" y="888"/>
                  </a:cubicBezTo>
                  <a:lnTo>
                    <a:pt x="993" y="888"/>
                  </a:lnTo>
                  <a:cubicBezTo>
                    <a:pt x="967" y="1404"/>
                    <a:pt x="1306" y="1751"/>
                    <a:pt x="1306" y="1751"/>
                  </a:cubicBezTo>
                  <a:cubicBezTo>
                    <a:pt x="1306" y="1751"/>
                    <a:pt x="1206" y="1521"/>
                    <a:pt x="1271" y="1074"/>
                  </a:cubicBezTo>
                  <a:cubicBezTo>
                    <a:pt x="1297" y="884"/>
                    <a:pt x="1314" y="736"/>
                    <a:pt x="1327" y="632"/>
                  </a:cubicBezTo>
                  <a:lnTo>
                    <a:pt x="1505" y="606"/>
                  </a:lnTo>
                  <a:cubicBezTo>
                    <a:pt x="1492" y="511"/>
                    <a:pt x="1427" y="372"/>
                    <a:pt x="1427" y="372"/>
                  </a:cubicBezTo>
                  <a:lnTo>
                    <a:pt x="1427" y="372"/>
                  </a:lnTo>
                  <a:cubicBezTo>
                    <a:pt x="1505" y="450"/>
                    <a:pt x="1557" y="589"/>
                    <a:pt x="1557" y="589"/>
                  </a:cubicBezTo>
                  <a:lnTo>
                    <a:pt x="1670" y="550"/>
                  </a:lnTo>
                  <a:cubicBezTo>
                    <a:pt x="1514" y="60"/>
                    <a:pt x="1123" y="38"/>
                    <a:pt x="1123" y="38"/>
                  </a:cubicBezTo>
                  <a:cubicBezTo>
                    <a:pt x="1102" y="34"/>
                    <a:pt x="1076" y="25"/>
                    <a:pt x="1054" y="21"/>
                  </a:cubicBezTo>
                  <a:cubicBezTo>
                    <a:pt x="984" y="7"/>
                    <a:pt x="914" y="1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3524113" y="2665957"/>
              <a:ext cx="51356" cy="69406"/>
            </a:xfrm>
            <a:custGeom>
              <a:avLst/>
              <a:gdLst/>
              <a:ahLst/>
              <a:cxnLst/>
              <a:rect l="l" t="t" r="r" b="b"/>
              <a:pathLst>
                <a:path w="313" h="423" extrusionOk="0">
                  <a:moveTo>
                    <a:pt x="139" y="1"/>
                  </a:moveTo>
                  <a:cubicBezTo>
                    <a:pt x="121" y="1"/>
                    <a:pt x="103" y="5"/>
                    <a:pt x="87" y="15"/>
                  </a:cubicBezTo>
                  <a:cubicBezTo>
                    <a:pt x="61" y="33"/>
                    <a:pt x="48" y="54"/>
                    <a:pt x="35" y="80"/>
                  </a:cubicBezTo>
                  <a:cubicBezTo>
                    <a:pt x="0" y="158"/>
                    <a:pt x="18" y="258"/>
                    <a:pt x="74" y="323"/>
                  </a:cubicBezTo>
                  <a:cubicBezTo>
                    <a:pt x="91" y="349"/>
                    <a:pt x="117" y="366"/>
                    <a:pt x="143" y="384"/>
                  </a:cubicBezTo>
                  <a:cubicBezTo>
                    <a:pt x="165" y="405"/>
                    <a:pt x="191" y="423"/>
                    <a:pt x="217" y="423"/>
                  </a:cubicBezTo>
                  <a:cubicBezTo>
                    <a:pt x="260" y="423"/>
                    <a:pt x="291" y="388"/>
                    <a:pt x="304" y="345"/>
                  </a:cubicBezTo>
                  <a:cubicBezTo>
                    <a:pt x="312" y="306"/>
                    <a:pt x="304" y="267"/>
                    <a:pt x="295" y="228"/>
                  </a:cubicBezTo>
                  <a:cubicBezTo>
                    <a:pt x="282" y="72"/>
                    <a:pt x="239" y="37"/>
                    <a:pt x="204" y="20"/>
                  </a:cubicBezTo>
                  <a:cubicBezTo>
                    <a:pt x="185" y="8"/>
                    <a:pt x="162" y="1"/>
                    <a:pt x="139" y="1"/>
                  </a:cubicBezTo>
                  <a:close/>
                </a:path>
              </a:pathLst>
            </a:custGeom>
            <a:solidFill>
              <a:srgbClr val="FFA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3549709" y="2691553"/>
              <a:ext cx="22150" cy="30355"/>
            </a:xfrm>
            <a:custGeom>
              <a:avLst/>
              <a:gdLst/>
              <a:ahLst/>
              <a:cxnLst/>
              <a:rect l="l" t="t" r="r" b="b"/>
              <a:pathLst>
                <a:path w="135" h="185" extrusionOk="0">
                  <a:moveTo>
                    <a:pt x="61" y="0"/>
                  </a:moveTo>
                  <a:cubicBezTo>
                    <a:pt x="52" y="0"/>
                    <a:pt x="44" y="2"/>
                    <a:pt x="35" y="7"/>
                  </a:cubicBezTo>
                  <a:cubicBezTo>
                    <a:pt x="26" y="11"/>
                    <a:pt x="18" y="24"/>
                    <a:pt x="13" y="33"/>
                  </a:cubicBezTo>
                  <a:cubicBezTo>
                    <a:pt x="0" y="67"/>
                    <a:pt x="5" y="111"/>
                    <a:pt x="31" y="141"/>
                  </a:cubicBezTo>
                  <a:cubicBezTo>
                    <a:pt x="39" y="154"/>
                    <a:pt x="48" y="158"/>
                    <a:pt x="61" y="167"/>
                  </a:cubicBezTo>
                  <a:cubicBezTo>
                    <a:pt x="70" y="176"/>
                    <a:pt x="83" y="184"/>
                    <a:pt x="96" y="184"/>
                  </a:cubicBezTo>
                  <a:cubicBezTo>
                    <a:pt x="113" y="184"/>
                    <a:pt x="126" y="167"/>
                    <a:pt x="130" y="150"/>
                  </a:cubicBezTo>
                  <a:cubicBezTo>
                    <a:pt x="135" y="132"/>
                    <a:pt x="130" y="115"/>
                    <a:pt x="126" y="98"/>
                  </a:cubicBezTo>
                  <a:cubicBezTo>
                    <a:pt x="122" y="33"/>
                    <a:pt x="104" y="15"/>
                    <a:pt x="87" y="7"/>
                  </a:cubicBezTo>
                  <a:cubicBezTo>
                    <a:pt x="78" y="2"/>
                    <a:pt x="70" y="0"/>
                    <a:pt x="61" y="0"/>
                  </a:cubicBezTo>
                  <a:close/>
                </a:path>
              </a:pathLst>
            </a:custGeom>
            <a:solidFill>
              <a:srgbClr val="F29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3331321" y="2872532"/>
              <a:ext cx="285331" cy="482559"/>
            </a:xfrm>
            <a:custGeom>
              <a:avLst/>
              <a:gdLst/>
              <a:ahLst/>
              <a:cxnLst/>
              <a:rect l="l" t="t" r="r" b="b"/>
              <a:pathLst>
                <a:path w="1739" h="2941" extrusionOk="0">
                  <a:moveTo>
                    <a:pt x="768" y="1"/>
                  </a:moveTo>
                  <a:cubicBezTo>
                    <a:pt x="416" y="343"/>
                    <a:pt x="126" y="872"/>
                    <a:pt x="65" y="1358"/>
                  </a:cubicBezTo>
                  <a:cubicBezTo>
                    <a:pt x="0" y="1843"/>
                    <a:pt x="44" y="2338"/>
                    <a:pt x="74" y="2827"/>
                  </a:cubicBezTo>
                  <a:cubicBezTo>
                    <a:pt x="78" y="2836"/>
                    <a:pt x="78" y="2845"/>
                    <a:pt x="83" y="2849"/>
                  </a:cubicBezTo>
                  <a:cubicBezTo>
                    <a:pt x="91" y="2858"/>
                    <a:pt x="100" y="2858"/>
                    <a:pt x="109" y="2858"/>
                  </a:cubicBezTo>
                  <a:cubicBezTo>
                    <a:pt x="499" y="2888"/>
                    <a:pt x="885" y="2914"/>
                    <a:pt x="1271" y="2940"/>
                  </a:cubicBezTo>
                  <a:cubicBezTo>
                    <a:pt x="1279" y="2940"/>
                    <a:pt x="1288" y="2941"/>
                    <a:pt x="1296" y="2941"/>
                  </a:cubicBezTo>
                  <a:cubicBezTo>
                    <a:pt x="1318" y="2941"/>
                    <a:pt x="1338" y="2938"/>
                    <a:pt x="1353" y="2923"/>
                  </a:cubicBezTo>
                  <a:cubicBezTo>
                    <a:pt x="1370" y="2906"/>
                    <a:pt x="1375" y="2879"/>
                    <a:pt x="1375" y="2853"/>
                  </a:cubicBezTo>
                  <a:cubicBezTo>
                    <a:pt x="1401" y="2528"/>
                    <a:pt x="1409" y="2186"/>
                    <a:pt x="1557" y="1891"/>
                  </a:cubicBezTo>
                  <a:cubicBezTo>
                    <a:pt x="1600" y="1804"/>
                    <a:pt x="1661" y="1718"/>
                    <a:pt x="1687" y="1622"/>
                  </a:cubicBezTo>
                  <a:cubicBezTo>
                    <a:pt x="1739" y="1453"/>
                    <a:pt x="1687" y="1271"/>
                    <a:pt x="1635" y="1098"/>
                  </a:cubicBezTo>
                  <a:cubicBezTo>
                    <a:pt x="1565" y="868"/>
                    <a:pt x="1487" y="642"/>
                    <a:pt x="1405" y="417"/>
                  </a:cubicBezTo>
                  <a:cubicBezTo>
                    <a:pt x="1396" y="391"/>
                    <a:pt x="1388" y="369"/>
                    <a:pt x="1366" y="352"/>
                  </a:cubicBezTo>
                  <a:cubicBezTo>
                    <a:pt x="1349" y="339"/>
                    <a:pt x="1323" y="330"/>
                    <a:pt x="1301" y="326"/>
                  </a:cubicBezTo>
                  <a:cubicBezTo>
                    <a:pt x="1084" y="278"/>
                    <a:pt x="937" y="144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3403187" y="2944727"/>
              <a:ext cx="515203" cy="474355"/>
            </a:xfrm>
            <a:custGeom>
              <a:avLst/>
              <a:gdLst/>
              <a:ahLst/>
              <a:cxnLst/>
              <a:rect l="l" t="t" r="r" b="b"/>
              <a:pathLst>
                <a:path w="3140" h="2891" extrusionOk="0">
                  <a:moveTo>
                    <a:pt x="336" y="0"/>
                  </a:moveTo>
                  <a:cubicBezTo>
                    <a:pt x="308" y="0"/>
                    <a:pt x="280" y="4"/>
                    <a:pt x="252" y="11"/>
                  </a:cubicBezTo>
                  <a:lnTo>
                    <a:pt x="178" y="155"/>
                  </a:lnTo>
                  <a:cubicBezTo>
                    <a:pt x="91" y="202"/>
                    <a:pt x="35" y="298"/>
                    <a:pt x="18" y="397"/>
                  </a:cubicBezTo>
                  <a:cubicBezTo>
                    <a:pt x="0" y="493"/>
                    <a:pt x="13" y="597"/>
                    <a:pt x="26" y="692"/>
                  </a:cubicBezTo>
                  <a:cubicBezTo>
                    <a:pt x="113" y="1265"/>
                    <a:pt x="308" y="1841"/>
                    <a:pt x="711" y="2253"/>
                  </a:cubicBezTo>
                  <a:cubicBezTo>
                    <a:pt x="824" y="2370"/>
                    <a:pt x="958" y="2474"/>
                    <a:pt x="1110" y="2539"/>
                  </a:cubicBezTo>
                  <a:cubicBezTo>
                    <a:pt x="1249" y="2600"/>
                    <a:pt x="1401" y="2626"/>
                    <a:pt x="1548" y="2652"/>
                  </a:cubicBezTo>
                  <a:cubicBezTo>
                    <a:pt x="2008" y="2730"/>
                    <a:pt x="2467" y="2808"/>
                    <a:pt x="2927" y="2890"/>
                  </a:cubicBezTo>
                  <a:cubicBezTo>
                    <a:pt x="3009" y="2704"/>
                    <a:pt x="3079" y="2518"/>
                    <a:pt x="3139" y="2327"/>
                  </a:cubicBezTo>
                  <a:cubicBezTo>
                    <a:pt x="2836" y="2192"/>
                    <a:pt x="2528" y="2062"/>
                    <a:pt x="2203" y="1989"/>
                  </a:cubicBezTo>
                  <a:cubicBezTo>
                    <a:pt x="2029" y="1945"/>
                    <a:pt x="1843" y="1919"/>
                    <a:pt x="1687" y="1832"/>
                  </a:cubicBezTo>
                  <a:cubicBezTo>
                    <a:pt x="1409" y="1676"/>
                    <a:pt x="1258" y="1369"/>
                    <a:pt x="1127" y="1078"/>
                  </a:cubicBezTo>
                  <a:cubicBezTo>
                    <a:pt x="1036" y="887"/>
                    <a:pt x="950" y="692"/>
                    <a:pt x="859" y="501"/>
                  </a:cubicBezTo>
                  <a:cubicBezTo>
                    <a:pt x="802" y="371"/>
                    <a:pt x="742" y="237"/>
                    <a:pt x="638" y="137"/>
                  </a:cubicBezTo>
                  <a:cubicBezTo>
                    <a:pt x="558" y="58"/>
                    <a:pt x="448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3883281" y="3326376"/>
              <a:ext cx="78429" cy="95987"/>
            </a:xfrm>
            <a:custGeom>
              <a:avLst/>
              <a:gdLst/>
              <a:ahLst/>
              <a:cxnLst/>
              <a:rect l="l" t="t" r="r" b="b"/>
              <a:pathLst>
                <a:path w="478" h="585" extrusionOk="0">
                  <a:moveTo>
                    <a:pt x="213" y="1"/>
                  </a:moveTo>
                  <a:cubicBezTo>
                    <a:pt x="153" y="192"/>
                    <a:pt x="83" y="378"/>
                    <a:pt x="1" y="564"/>
                  </a:cubicBezTo>
                  <a:cubicBezTo>
                    <a:pt x="18" y="564"/>
                    <a:pt x="40" y="569"/>
                    <a:pt x="57" y="573"/>
                  </a:cubicBezTo>
                  <a:cubicBezTo>
                    <a:pt x="92" y="579"/>
                    <a:pt x="129" y="584"/>
                    <a:pt x="165" y="584"/>
                  </a:cubicBezTo>
                  <a:cubicBezTo>
                    <a:pt x="204" y="584"/>
                    <a:pt x="242" y="578"/>
                    <a:pt x="274" y="560"/>
                  </a:cubicBezTo>
                  <a:cubicBezTo>
                    <a:pt x="326" y="530"/>
                    <a:pt x="356" y="478"/>
                    <a:pt x="382" y="426"/>
                  </a:cubicBezTo>
                  <a:cubicBezTo>
                    <a:pt x="413" y="356"/>
                    <a:pt x="443" y="283"/>
                    <a:pt x="465" y="209"/>
                  </a:cubicBezTo>
                  <a:cubicBezTo>
                    <a:pt x="473" y="183"/>
                    <a:pt x="478" y="157"/>
                    <a:pt x="469" y="131"/>
                  </a:cubicBezTo>
                  <a:cubicBezTo>
                    <a:pt x="456" y="109"/>
                    <a:pt x="434" y="100"/>
                    <a:pt x="408" y="87"/>
                  </a:cubicBezTo>
                  <a:cubicBezTo>
                    <a:pt x="343" y="57"/>
                    <a:pt x="278" y="27"/>
                    <a:pt x="213" y="1"/>
                  </a:cubicBezTo>
                  <a:close/>
                </a:path>
              </a:pathLst>
            </a:custGeom>
            <a:solidFill>
              <a:srgbClr val="940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4" name="Google Shape;854;p23"/>
            <p:cNvGrpSpPr/>
            <p:nvPr/>
          </p:nvGrpSpPr>
          <p:grpSpPr>
            <a:xfrm>
              <a:off x="3146388" y="3317953"/>
              <a:ext cx="460582" cy="610226"/>
              <a:chOff x="3315738" y="3295951"/>
              <a:chExt cx="367906" cy="487440"/>
            </a:xfrm>
          </p:grpSpPr>
          <p:sp>
            <p:nvSpPr>
              <p:cNvPr id="855" name="Google Shape;855;p23"/>
              <p:cNvSpPr/>
              <p:nvPr/>
            </p:nvSpPr>
            <p:spPr>
              <a:xfrm>
                <a:off x="3322554" y="3295951"/>
                <a:ext cx="332649" cy="383110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923" extrusionOk="0">
                    <a:moveTo>
                      <a:pt x="1163" y="1"/>
                    </a:moveTo>
                    <a:cubicBezTo>
                      <a:pt x="729" y="443"/>
                      <a:pt x="435" y="1011"/>
                      <a:pt x="252" y="1601"/>
                    </a:cubicBezTo>
                    <a:cubicBezTo>
                      <a:pt x="127" y="2008"/>
                      <a:pt x="49" y="2429"/>
                      <a:pt x="1" y="2854"/>
                    </a:cubicBezTo>
                    <a:cubicBezTo>
                      <a:pt x="140" y="2901"/>
                      <a:pt x="283" y="2923"/>
                      <a:pt x="426" y="2923"/>
                    </a:cubicBezTo>
                    <a:cubicBezTo>
                      <a:pt x="938" y="2923"/>
                      <a:pt x="1423" y="2654"/>
                      <a:pt x="1779" y="2286"/>
                    </a:cubicBezTo>
                    <a:cubicBezTo>
                      <a:pt x="2217" y="1835"/>
                      <a:pt x="2485" y="1223"/>
                      <a:pt x="2537" y="595"/>
                    </a:cubicBezTo>
                    <a:cubicBezTo>
                      <a:pt x="2498" y="439"/>
                      <a:pt x="2459" y="278"/>
                      <a:pt x="2407" y="122"/>
                    </a:cubicBezTo>
                    <a:lnTo>
                      <a:pt x="1163" y="1"/>
                    </a:lnTo>
                    <a:close/>
                  </a:path>
                </a:pathLst>
              </a:custGeom>
              <a:solidFill>
                <a:srgbClr val="084868"/>
              </a:solidFill>
              <a:ln w="9525" cap="flat" cmpd="sng">
                <a:solidFill>
                  <a:srgbClr val="0848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>
                <a:off x="3315738" y="3373805"/>
                <a:ext cx="367906" cy="40958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125" extrusionOk="0">
                    <a:moveTo>
                      <a:pt x="2589" y="1"/>
                    </a:moveTo>
                    <a:cubicBezTo>
                      <a:pt x="2537" y="629"/>
                      <a:pt x="2269" y="1241"/>
                      <a:pt x="1831" y="1692"/>
                    </a:cubicBezTo>
                    <a:cubicBezTo>
                      <a:pt x="1475" y="2060"/>
                      <a:pt x="990" y="2329"/>
                      <a:pt x="478" y="2329"/>
                    </a:cubicBezTo>
                    <a:cubicBezTo>
                      <a:pt x="335" y="2329"/>
                      <a:pt x="192" y="2307"/>
                      <a:pt x="53" y="2260"/>
                    </a:cubicBezTo>
                    <a:cubicBezTo>
                      <a:pt x="31" y="2455"/>
                      <a:pt x="14" y="2646"/>
                      <a:pt x="1" y="2841"/>
                    </a:cubicBezTo>
                    <a:cubicBezTo>
                      <a:pt x="1" y="2867"/>
                      <a:pt x="1" y="2893"/>
                      <a:pt x="14" y="2914"/>
                    </a:cubicBezTo>
                    <a:cubicBezTo>
                      <a:pt x="31" y="2936"/>
                      <a:pt x="66" y="2940"/>
                      <a:pt x="92" y="2940"/>
                    </a:cubicBezTo>
                    <a:cubicBezTo>
                      <a:pt x="924" y="3001"/>
                      <a:pt x="1761" y="3062"/>
                      <a:pt x="2594" y="3122"/>
                    </a:cubicBezTo>
                    <a:cubicBezTo>
                      <a:pt x="2605" y="3124"/>
                      <a:pt x="2616" y="3124"/>
                      <a:pt x="2628" y="3124"/>
                    </a:cubicBezTo>
                    <a:cubicBezTo>
                      <a:pt x="2663" y="3124"/>
                      <a:pt x="2700" y="3117"/>
                      <a:pt x="2719" y="3088"/>
                    </a:cubicBezTo>
                    <a:cubicBezTo>
                      <a:pt x="2737" y="3066"/>
                      <a:pt x="2737" y="3040"/>
                      <a:pt x="2737" y="3010"/>
                    </a:cubicBezTo>
                    <a:cubicBezTo>
                      <a:pt x="2776" y="2004"/>
                      <a:pt x="2806" y="981"/>
                      <a:pt x="2589" y="1"/>
                    </a:cubicBezTo>
                    <a:close/>
                  </a:path>
                </a:pathLst>
              </a:custGeom>
              <a:solidFill>
                <a:srgbClr val="084868"/>
              </a:solidFill>
              <a:ln w="9525" cap="flat" cmpd="sng">
                <a:solidFill>
                  <a:srgbClr val="0848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" name="Google Shape;857;p23"/>
            <p:cNvGrpSpPr/>
            <p:nvPr/>
          </p:nvGrpSpPr>
          <p:grpSpPr>
            <a:xfrm>
              <a:off x="2626705" y="4128949"/>
              <a:ext cx="605395" cy="616866"/>
              <a:chOff x="3006023" y="4109094"/>
              <a:chExt cx="504875" cy="514440"/>
            </a:xfrm>
          </p:grpSpPr>
          <p:sp>
            <p:nvSpPr>
              <p:cNvPr id="858" name="Google Shape;858;p23"/>
              <p:cNvSpPr/>
              <p:nvPr/>
            </p:nvSpPr>
            <p:spPr>
              <a:xfrm>
                <a:off x="3006023" y="4109094"/>
                <a:ext cx="247455" cy="22215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95" extrusionOk="0">
                    <a:moveTo>
                      <a:pt x="946" y="0"/>
                    </a:moveTo>
                    <a:cubicBezTo>
                      <a:pt x="714" y="0"/>
                      <a:pt x="484" y="94"/>
                      <a:pt x="318" y="279"/>
                    </a:cubicBezTo>
                    <a:cubicBezTo>
                      <a:pt x="1" y="625"/>
                      <a:pt x="31" y="1163"/>
                      <a:pt x="378" y="1475"/>
                    </a:cubicBezTo>
                    <a:cubicBezTo>
                      <a:pt x="540" y="1623"/>
                      <a:pt x="742" y="1695"/>
                      <a:pt x="943" y="1695"/>
                    </a:cubicBezTo>
                    <a:cubicBezTo>
                      <a:pt x="1175" y="1695"/>
                      <a:pt x="1406" y="1600"/>
                      <a:pt x="1575" y="1415"/>
                    </a:cubicBezTo>
                    <a:cubicBezTo>
                      <a:pt x="1887" y="1068"/>
                      <a:pt x="1861" y="534"/>
                      <a:pt x="1514" y="218"/>
                    </a:cubicBezTo>
                    <a:cubicBezTo>
                      <a:pt x="1352" y="72"/>
                      <a:pt x="1148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3404471" y="4528118"/>
                <a:ext cx="106427" cy="95417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28" extrusionOk="0">
                    <a:moveTo>
                      <a:pt x="405" y="0"/>
                    </a:moveTo>
                    <a:cubicBezTo>
                      <a:pt x="305" y="0"/>
                      <a:pt x="206" y="40"/>
                      <a:pt x="135" y="121"/>
                    </a:cubicBezTo>
                    <a:cubicBezTo>
                      <a:pt x="0" y="268"/>
                      <a:pt x="13" y="498"/>
                      <a:pt x="161" y="633"/>
                    </a:cubicBezTo>
                    <a:cubicBezTo>
                      <a:pt x="232" y="696"/>
                      <a:pt x="321" y="727"/>
                      <a:pt x="408" y="727"/>
                    </a:cubicBezTo>
                    <a:cubicBezTo>
                      <a:pt x="507" y="727"/>
                      <a:pt x="605" y="687"/>
                      <a:pt x="677" y="607"/>
                    </a:cubicBezTo>
                    <a:cubicBezTo>
                      <a:pt x="811" y="459"/>
                      <a:pt x="798" y="229"/>
                      <a:pt x="651" y="95"/>
                    </a:cubicBezTo>
                    <a:cubicBezTo>
                      <a:pt x="581" y="32"/>
                      <a:pt x="493" y="0"/>
                      <a:pt x="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3123199" y="4513176"/>
                <a:ext cx="69466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78" extrusionOk="0">
                    <a:moveTo>
                      <a:pt x="263" y="0"/>
                    </a:moveTo>
                    <a:cubicBezTo>
                      <a:pt x="199" y="0"/>
                      <a:pt x="135" y="26"/>
                      <a:pt x="87" y="79"/>
                    </a:cubicBezTo>
                    <a:cubicBezTo>
                      <a:pt x="0" y="174"/>
                      <a:pt x="9" y="326"/>
                      <a:pt x="104" y="417"/>
                    </a:cubicBezTo>
                    <a:cubicBezTo>
                      <a:pt x="151" y="457"/>
                      <a:pt x="207" y="477"/>
                      <a:pt x="264" y="477"/>
                    </a:cubicBezTo>
                    <a:cubicBezTo>
                      <a:pt x="329" y="477"/>
                      <a:pt x="394" y="451"/>
                      <a:pt x="442" y="400"/>
                    </a:cubicBezTo>
                    <a:cubicBezTo>
                      <a:pt x="529" y="300"/>
                      <a:pt x="525" y="148"/>
                      <a:pt x="425" y="62"/>
                    </a:cubicBezTo>
                    <a:cubicBezTo>
                      <a:pt x="378" y="21"/>
                      <a:pt x="321" y="0"/>
                      <a:pt x="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1" name="Google Shape;861;p23"/>
          <p:cNvSpPr txBox="1">
            <a:spLocks noGrp="1"/>
          </p:cNvSpPr>
          <p:nvPr>
            <p:ph type="title"/>
          </p:nvPr>
        </p:nvSpPr>
        <p:spPr>
          <a:xfrm>
            <a:off x="457200" y="17686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Razlika između popusta i rabata</a:t>
            </a:r>
            <a:endParaRPr sz="3200" dirty="0"/>
          </a:p>
        </p:txBody>
      </p:sp>
      <p:sp>
        <p:nvSpPr>
          <p:cNvPr id="3" name="Rectangle 2"/>
          <p:cNvSpPr/>
          <p:nvPr/>
        </p:nvSpPr>
        <p:spPr>
          <a:xfrm>
            <a:off x="67911" y="93923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latin typeface="Bahnschrift Light SemiCondensed" pitchFamily="34" charset="0"/>
              </a:rPr>
              <a:t>Postoji jasna razlika između rabata i popusta u tome što popust nije obavezujući (ne zaht</a:t>
            </a:r>
            <a:r>
              <a:rPr lang="hr-HR" b="1" dirty="0">
                <a:latin typeface="Bahnschrift Light SemiCondensed" pitchFamily="34" charset="0"/>
              </a:rPr>
              <a:t>ij</a:t>
            </a:r>
            <a:r>
              <a:rPr lang="vi-VN" b="1" dirty="0">
                <a:latin typeface="Bahnschrift Light SemiCondensed" pitchFamily="34" charset="0"/>
              </a:rPr>
              <a:t>eva od prodav</a:t>
            </a:r>
            <a:r>
              <a:rPr lang="hr-HR" b="1" dirty="0">
                <a:latin typeface="Bahnschrift Light SemiCondensed" pitchFamily="34" charset="0"/>
              </a:rPr>
              <a:t>ač</a:t>
            </a:r>
            <a:r>
              <a:rPr lang="vi-VN" b="1" dirty="0">
                <a:latin typeface="Bahnschrift Light SemiCondensed" pitchFamily="34" charset="0"/>
              </a:rPr>
              <a:t>a da se pridržava c</a:t>
            </a:r>
            <a:r>
              <a:rPr lang="hr-HR" b="1" dirty="0">
                <a:latin typeface="Bahnschrift Light SemiCondensed" pitchFamily="34" charset="0"/>
              </a:rPr>
              <a:t>ij</a:t>
            </a:r>
            <a:r>
              <a:rPr lang="vi-VN" b="1" dirty="0">
                <a:latin typeface="Bahnschrift Light SemiCondensed" pitchFamily="34" charset="0"/>
              </a:rPr>
              <a:t>ene proizvođača). Također, rabat, za razliku od popusta, nije moguće dati krajnjem kupcu.</a:t>
            </a:r>
            <a:endParaRPr lang="hr-HR" b="1" dirty="0">
              <a:latin typeface="Bahnschrift Light SemiCondensed" pitchFamily="34" charset="0"/>
            </a:endParaRPr>
          </a:p>
          <a:p>
            <a:endParaRPr lang="hr-HR" b="1" dirty="0">
              <a:latin typeface="Bahnschrift Light SemiCondensed" pitchFamily="34" charset="0"/>
            </a:endParaRPr>
          </a:p>
          <a:p>
            <a:r>
              <a:rPr lang="vi-VN" b="1" dirty="0">
                <a:latin typeface="Bahnschrift Light SemiCondensed" pitchFamily="34" charset="0"/>
              </a:rPr>
              <a:t> </a:t>
            </a:r>
            <a:r>
              <a:rPr lang="vi-VN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itchFamily="34" charset="0"/>
              </a:rPr>
              <a:t>Dakle, pojam rabata veže se uz veleprodaju, a pojam popusta uz maloprodaju</a:t>
            </a:r>
            <a:r>
              <a:rPr lang="vi-VN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088" y="3314474"/>
            <a:ext cx="4693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latin typeface="Bahnschrift Light SemiCondensed" pitchFamily="34" charset="0"/>
              </a:rPr>
              <a:t>Osnovna razlika između odobravanja popusta u maloprodaji u odnosu na veleprodaju jest u tome što se popust u maloprodaji može odobravati samo prilikom kupoprodaje i to prema unaprijed poznatim i javno iskazanim uvjetima (uz cjenik). </a:t>
            </a:r>
            <a:endParaRPr lang="hr-HR" sz="1600" b="1" dirty="0">
              <a:latin typeface="Bahnschrift Light SemiCondens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45" y="890558"/>
            <a:ext cx="1781339" cy="217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29"/>
          <p:cNvSpPr txBox="1">
            <a:spLocks noGrp="1"/>
          </p:cNvSpPr>
          <p:nvPr>
            <p:ph type="title"/>
          </p:nvPr>
        </p:nvSpPr>
        <p:spPr>
          <a:xfrm>
            <a:off x="659989" y="697602"/>
            <a:ext cx="35542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POPUST</a:t>
            </a:r>
            <a:endParaRPr sz="2400" dirty="0"/>
          </a:p>
        </p:txBody>
      </p:sp>
      <p:grpSp>
        <p:nvGrpSpPr>
          <p:cNvPr id="1312" name="Google Shape;1312;p29"/>
          <p:cNvGrpSpPr/>
          <p:nvPr/>
        </p:nvGrpSpPr>
        <p:grpSpPr>
          <a:xfrm>
            <a:off x="620950" y="2525075"/>
            <a:ext cx="3876900" cy="963600"/>
            <a:chOff x="620950" y="2484950"/>
            <a:chExt cx="3876900" cy="963600"/>
          </a:xfrm>
        </p:grpSpPr>
        <p:sp>
          <p:nvSpPr>
            <p:cNvPr id="1313" name="Google Shape;1313;p29"/>
            <p:cNvSpPr/>
            <p:nvPr/>
          </p:nvSpPr>
          <p:spPr>
            <a:xfrm>
              <a:off x="620950" y="2484950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 txBox="1"/>
            <p:nvPr/>
          </p:nvSpPr>
          <p:spPr>
            <a:xfrm>
              <a:off x="1457651" y="2636374"/>
              <a:ext cx="2218800" cy="5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-HR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Daje se kad se plati predujam ili se izvrši plaćanje na vrijeme.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3676451" y="2597288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703449" y="2597287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3600"/>
            </a:p>
          </p:txBody>
        </p:sp>
      </p:grpSp>
      <p:grpSp>
        <p:nvGrpSpPr>
          <p:cNvPr id="1329" name="Google Shape;1329;p29"/>
          <p:cNvGrpSpPr/>
          <p:nvPr/>
        </p:nvGrpSpPr>
        <p:grpSpPr>
          <a:xfrm>
            <a:off x="4648219" y="2484950"/>
            <a:ext cx="3876900" cy="963600"/>
            <a:chOff x="4648219" y="2484950"/>
            <a:chExt cx="3876900" cy="963600"/>
          </a:xfrm>
        </p:grpSpPr>
        <p:sp>
          <p:nvSpPr>
            <p:cNvPr id="1323" name="Google Shape;1323;p29"/>
            <p:cNvSpPr/>
            <p:nvPr/>
          </p:nvSpPr>
          <p:spPr>
            <a:xfrm>
              <a:off x="4648219" y="2484950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0" name="Google Shape;1330;p29"/>
            <p:cNvGrpSpPr/>
            <p:nvPr/>
          </p:nvGrpSpPr>
          <p:grpSpPr>
            <a:xfrm>
              <a:off x="5481693" y="2585438"/>
              <a:ext cx="2256816" cy="680421"/>
              <a:chOff x="2827105" y="1581985"/>
              <a:chExt cx="2256816" cy="680421"/>
            </a:xfrm>
          </p:grpSpPr>
          <p:sp>
            <p:nvSpPr>
              <p:cNvPr id="1331" name="Google Shape;1331;p29"/>
              <p:cNvSpPr txBox="1"/>
              <p:nvPr/>
            </p:nvSpPr>
            <p:spPr>
              <a:xfrm>
                <a:off x="2827105" y="1581985"/>
                <a:ext cx="221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32" name="Google Shape;1332;p29"/>
              <p:cNvSpPr txBox="1"/>
              <p:nvPr/>
            </p:nvSpPr>
            <p:spPr>
              <a:xfrm>
                <a:off x="2865121" y="1733506"/>
                <a:ext cx="2218800" cy="52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hr-HR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U vrijeme izvršenja pune uplate.</a:t>
                </a: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33" name="Google Shape;1333;p29"/>
            <p:cNvSpPr/>
            <p:nvPr/>
          </p:nvSpPr>
          <p:spPr>
            <a:xfrm>
              <a:off x="7703720" y="2597288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4730718" y="2597287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3600"/>
            </a:p>
          </p:txBody>
        </p:sp>
      </p:grpSp>
      <p:grpSp>
        <p:nvGrpSpPr>
          <p:cNvPr id="1335" name="Google Shape;1335;p29"/>
          <p:cNvGrpSpPr/>
          <p:nvPr/>
        </p:nvGrpSpPr>
        <p:grpSpPr>
          <a:xfrm>
            <a:off x="620950" y="1360800"/>
            <a:ext cx="3876900" cy="963600"/>
            <a:chOff x="620950" y="1360800"/>
            <a:chExt cx="3876900" cy="963600"/>
          </a:xfrm>
        </p:grpSpPr>
        <p:sp>
          <p:nvSpPr>
            <p:cNvPr id="1320" name="Google Shape;1320;p29"/>
            <p:cNvSpPr/>
            <p:nvPr/>
          </p:nvSpPr>
          <p:spPr>
            <a:xfrm>
              <a:off x="620950" y="1360800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 txBox="1"/>
            <p:nvPr/>
          </p:nvSpPr>
          <p:spPr>
            <a:xfrm>
              <a:off x="1557635" y="1605410"/>
              <a:ext cx="2575166" cy="45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MARKETINŠKA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STRATEGIJA</a:t>
              </a: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3676451" y="1484988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703449" y="1484987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3600"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4648219" y="1360800"/>
            <a:ext cx="3876900" cy="963600"/>
            <a:chOff x="4648219" y="1360800"/>
            <a:chExt cx="3876900" cy="963600"/>
          </a:xfrm>
        </p:grpSpPr>
        <p:sp>
          <p:nvSpPr>
            <p:cNvPr id="1321" name="Google Shape;1321;p29"/>
            <p:cNvSpPr/>
            <p:nvPr/>
          </p:nvSpPr>
          <p:spPr>
            <a:xfrm>
              <a:off x="4648219" y="1360800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42" name="Google Shape;1342;p29"/>
            <p:cNvGrpSpPr/>
            <p:nvPr/>
          </p:nvGrpSpPr>
          <p:grpSpPr>
            <a:xfrm>
              <a:off x="5519709" y="1629142"/>
              <a:ext cx="2218800" cy="582992"/>
              <a:chOff x="2865121" y="1749839"/>
              <a:chExt cx="2218800" cy="582992"/>
            </a:xfrm>
          </p:grpSpPr>
          <p:sp>
            <p:nvSpPr>
              <p:cNvPr id="1343" name="Google Shape;1343;p29"/>
              <p:cNvSpPr txBox="1"/>
              <p:nvPr/>
            </p:nvSpPr>
            <p:spPr>
              <a:xfrm>
                <a:off x="2899910" y="1749839"/>
                <a:ext cx="2149222" cy="379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6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STRATEGIJA ZA POTICANJE PRODAJE</a:t>
                </a:r>
                <a:endParaRPr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44" name="Google Shape;1344;p29"/>
              <p:cNvSpPr txBox="1"/>
              <p:nvPr/>
            </p:nvSpPr>
            <p:spPr>
              <a:xfrm>
                <a:off x="2865121" y="1803931"/>
                <a:ext cx="2218800" cy="52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45" name="Google Shape;1345;p29"/>
            <p:cNvSpPr/>
            <p:nvPr/>
          </p:nvSpPr>
          <p:spPr>
            <a:xfrm>
              <a:off x="7703720" y="1484988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4730718" y="1484987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3600"/>
            </a:p>
          </p:txBody>
        </p:sp>
      </p:grpSp>
      <p:grpSp>
        <p:nvGrpSpPr>
          <p:cNvPr id="1347" name="Google Shape;1347;p29"/>
          <p:cNvGrpSpPr/>
          <p:nvPr/>
        </p:nvGrpSpPr>
        <p:grpSpPr>
          <a:xfrm>
            <a:off x="620950" y="3609075"/>
            <a:ext cx="3876900" cy="963600"/>
            <a:chOff x="620950" y="3609075"/>
            <a:chExt cx="3876900" cy="963600"/>
          </a:xfrm>
        </p:grpSpPr>
        <p:sp>
          <p:nvSpPr>
            <p:cNvPr id="1325" name="Google Shape;1325;p29"/>
            <p:cNvSpPr/>
            <p:nvPr/>
          </p:nvSpPr>
          <p:spPr>
            <a:xfrm>
              <a:off x="620950" y="3609075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29"/>
            <p:cNvGrpSpPr/>
            <p:nvPr/>
          </p:nvGrpSpPr>
          <p:grpSpPr>
            <a:xfrm>
              <a:off x="1454430" y="3709550"/>
              <a:ext cx="2278115" cy="630332"/>
              <a:chOff x="2827105" y="1581985"/>
              <a:chExt cx="2278115" cy="630332"/>
            </a:xfrm>
          </p:grpSpPr>
          <p:sp>
            <p:nvSpPr>
              <p:cNvPr id="1349" name="Google Shape;1349;p29"/>
              <p:cNvSpPr txBox="1"/>
              <p:nvPr/>
            </p:nvSpPr>
            <p:spPr>
              <a:xfrm>
                <a:off x="2827105" y="1581985"/>
                <a:ext cx="221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50" name="Google Shape;1350;p29"/>
              <p:cNvSpPr txBox="1"/>
              <p:nvPr/>
            </p:nvSpPr>
            <p:spPr>
              <a:xfrm>
                <a:off x="2886420" y="1683417"/>
                <a:ext cx="2218800" cy="52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Svaki predmet koji je kupac kupio.</a:t>
                </a: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51" name="Google Shape;1351;p29"/>
            <p:cNvSpPr/>
            <p:nvPr/>
          </p:nvSpPr>
          <p:spPr>
            <a:xfrm>
              <a:off x="3676451" y="3721425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703449" y="3721425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3600"/>
            </a:p>
          </p:txBody>
        </p:sp>
      </p:grpSp>
      <p:grpSp>
        <p:nvGrpSpPr>
          <p:cNvPr id="1353" name="Google Shape;1353;p29"/>
          <p:cNvGrpSpPr/>
          <p:nvPr/>
        </p:nvGrpSpPr>
        <p:grpSpPr>
          <a:xfrm>
            <a:off x="4648219" y="3548875"/>
            <a:ext cx="3876900" cy="1023800"/>
            <a:chOff x="4648219" y="3548875"/>
            <a:chExt cx="3876900" cy="1023800"/>
          </a:xfrm>
        </p:grpSpPr>
        <p:sp>
          <p:nvSpPr>
            <p:cNvPr id="1326" name="Google Shape;1326;p29"/>
            <p:cNvSpPr/>
            <p:nvPr/>
          </p:nvSpPr>
          <p:spPr>
            <a:xfrm>
              <a:off x="4648219" y="3609075"/>
              <a:ext cx="3876900" cy="963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4" name="Google Shape;1354;p29"/>
            <p:cNvGrpSpPr/>
            <p:nvPr/>
          </p:nvGrpSpPr>
          <p:grpSpPr>
            <a:xfrm>
              <a:off x="5484920" y="3548875"/>
              <a:ext cx="2218800" cy="725670"/>
              <a:chOff x="2830332" y="1421310"/>
              <a:chExt cx="2218800" cy="725670"/>
            </a:xfrm>
          </p:grpSpPr>
          <p:sp>
            <p:nvSpPr>
              <p:cNvPr id="1355" name="Google Shape;1355;p29"/>
              <p:cNvSpPr txBox="1"/>
              <p:nvPr/>
            </p:nvSpPr>
            <p:spPr>
              <a:xfrm>
                <a:off x="2830332" y="1421310"/>
                <a:ext cx="221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56" name="Google Shape;1356;p29"/>
              <p:cNvSpPr txBox="1"/>
              <p:nvPr/>
            </p:nvSpPr>
            <p:spPr>
              <a:xfrm>
                <a:off x="2830332" y="1618080"/>
                <a:ext cx="2218800" cy="52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hr-HR" sz="1200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Samo ako vrijednost kupljene robe ili količine dosegne zadani limit.</a:t>
                </a: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57" name="Google Shape;1357;p29"/>
            <p:cNvSpPr/>
            <p:nvPr/>
          </p:nvSpPr>
          <p:spPr>
            <a:xfrm>
              <a:off x="7703720" y="3721425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4730718" y="3721425"/>
              <a:ext cx="738900" cy="7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3600"/>
            </a:p>
          </p:txBody>
        </p:sp>
      </p:grpSp>
      <p:grpSp>
        <p:nvGrpSpPr>
          <p:cNvPr id="1359" name="Google Shape;1359;p29"/>
          <p:cNvGrpSpPr/>
          <p:nvPr/>
        </p:nvGrpSpPr>
        <p:grpSpPr>
          <a:xfrm>
            <a:off x="3844096" y="1620926"/>
            <a:ext cx="403612" cy="467012"/>
            <a:chOff x="-2030440" y="3755737"/>
            <a:chExt cx="760528" cy="879992"/>
          </a:xfrm>
        </p:grpSpPr>
        <p:sp>
          <p:nvSpPr>
            <p:cNvPr id="1360" name="Google Shape;1360;p29"/>
            <p:cNvSpPr/>
            <p:nvPr/>
          </p:nvSpPr>
          <p:spPr>
            <a:xfrm>
              <a:off x="-1822846" y="3755737"/>
              <a:ext cx="552934" cy="856276"/>
            </a:xfrm>
            <a:custGeom>
              <a:avLst/>
              <a:gdLst/>
              <a:ahLst/>
              <a:cxnLst/>
              <a:rect l="l" t="t" r="r" b="b"/>
              <a:pathLst>
                <a:path w="5082" h="7870" extrusionOk="0">
                  <a:moveTo>
                    <a:pt x="0" y="1"/>
                  </a:moveTo>
                  <a:lnTo>
                    <a:pt x="0" y="7870"/>
                  </a:lnTo>
                  <a:lnTo>
                    <a:pt x="5082" y="7870"/>
                  </a:lnTo>
                  <a:lnTo>
                    <a:pt x="5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-1774211" y="3798713"/>
              <a:ext cx="455774" cy="89218"/>
            </a:xfrm>
            <a:custGeom>
              <a:avLst/>
              <a:gdLst/>
              <a:ahLst/>
              <a:cxnLst/>
              <a:rect l="l" t="t" r="r" b="b"/>
              <a:pathLst>
                <a:path w="4189" h="820" extrusionOk="0">
                  <a:moveTo>
                    <a:pt x="0" y="0"/>
                  </a:moveTo>
                  <a:lnTo>
                    <a:pt x="0" y="820"/>
                  </a:lnTo>
                  <a:lnTo>
                    <a:pt x="4188" y="82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2" name="Google Shape;1362;p29"/>
            <p:cNvGrpSpPr/>
            <p:nvPr/>
          </p:nvGrpSpPr>
          <p:grpSpPr>
            <a:xfrm>
              <a:off x="-1774211" y="3923727"/>
              <a:ext cx="455774" cy="641606"/>
              <a:chOff x="-1774211" y="3923727"/>
              <a:chExt cx="455774" cy="641606"/>
            </a:xfrm>
          </p:grpSpPr>
          <p:sp>
            <p:nvSpPr>
              <p:cNvPr id="1363" name="Google Shape;1363;p29"/>
              <p:cNvSpPr/>
              <p:nvPr/>
            </p:nvSpPr>
            <p:spPr>
              <a:xfrm>
                <a:off x="-1774211" y="3923727"/>
                <a:ext cx="96290" cy="9629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85" extrusionOk="0">
                    <a:moveTo>
                      <a:pt x="0" y="0"/>
                    </a:moveTo>
                    <a:lnTo>
                      <a:pt x="0" y="885"/>
                    </a:lnTo>
                    <a:lnTo>
                      <a:pt x="884" y="885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-1654420" y="3923727"/>
                <a:ext cx="96290" cy="9629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85" extrusionOk="0">
                    <a:moveTo>
                      <a:pt x="0" y="0"/>
                    </a:moveTo>
                    <a:lnTo>
                      <a:pt x="0" y="885"/>
                    </a:lnTo>
                    <a:lnTo>
                      <a:pt x="885" y="885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9"/>
              <p:cNvSpPr/>
              <p:nvPr/>
            </p:nvSpPr>
            <p:spPr>
              <a:xfrm>
                <a:off x="-1534630" y="3923727"/>
                <a:ext cx="96399" cy="9629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85" extrusionOk="0">
                    <a:moveTo>
                      <a:pt x="1" y="0"/>
                    </a:moveTo>
                    <a:lnTo>
                      <a:pt x="1" y="885"/>
                    </a:lnTo>
                    <a:lnTo>
                      <a:pt x="885" y="885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9"/>
              <p:cNvSpPr/>
              <p:nvPr/>
            </p:nvSpPr>
            <p:spPr>
              <a:xfrm>
                <a:off x="-1414839" y="3923727"/>
                <a:ext cx="96399" cy="9629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85" extrusionOk="0">
                    <a:moveTo>
                      <a:pt x="1" y="0"/>
                    </a:moveTo>
                    <a:lnTo>
                      <a:pt x="1" y="885"/>
                    </a:lnTo>
                    <a:lnTo>
                      <a:pt x="885" y="885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9"/>
              <p:cNvSpPr/>
              <p:nvPr/>
            </p:nvSpPr>
            <p:spPr>
              <a:xfrm>
                <a:off x="-1774211" y="4050590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0"/>
                    </a:moveTo>
                    <a:lnTo>
                      <a:pt x="0" y="889"/>
                    </a:lnTo>
                    <a:lnTo>
                      <a:pt x="884" y="889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9"/>
              <p:cNvSpPr/>
              <p:nvPr/>
            </p:nvSpPr>
            <p:spPr>
              <a:xfrm>
                <a:off x="-1654420" y="4050590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0"/>
                    </a:moveTo>
                    <a:lnTo>
                      <a:pt x="0" y="889"/>
                    </a:lnTo>
                    <a:lnTo>
                      <a:pt x="885" y="889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-1534630" y="4050590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0"/>
                    </a:moveTo>
                    <a:lnTo>
                      <a:pt x="1" y="889"/>
                    </a:lnTo>
                    <a:lnTo>
                      <a:pt x="885" y="889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-1414839" y="4050590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0"/>
                    </a:moveTo>
                    <a:lnTo>
                      <a:pt x="1" y="889"/>
                    </a:lnTo>
                    <a:lnTo>
                      <a:pt x="885" y="889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-1774211" y="4177453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1"/>
                    </a:moveTo>
                    <a:lnTo>
                      <a:pt x="0" y="890"/>
                    </a:lnTo>
                    <a:lnTo>
                      <a:pt x="884" y="890"/>
                    </a:lnTo>
                    <a:lnTo>
                      <a:pt x="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-1654420" y="4177453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1"/>
                    </a:moveTo>
                    <a:lnTo>
                      <a:pt x="0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-1534630" y="4177453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1"/>
                    </a:moveTo>
                    <a:lnTo>
                      <a:pt x="1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-1414839" y="4177453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1"/>
                    </a:moveTo>
                    <a:lnTo>
                      <a:pt x="1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-1774211" y="4304316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1"/>
                    </a:moveTo>
                    <a:lnTo>
                      <a:pt x="0" y="890"/>
                    </a:lnTo>
                    <a:lnTo>
                      <a:pt x="884" y="890"/>
                    </a:lnTo>
                    <a:lnTo>
                      <a:pt x="8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-1654420" y="4304316"/>
                <a:ext cx="96290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0" extrusionOk="0">
                    <a:moveTo>
                      <a:pt x="0" y="1"/>
                    </a:moveTo>
                    <a:lnTo>
                      <a:pt x="0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-1534630" y="4304316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1"/>
                    </a:moveTo>
                    <a:lnTo>
                      <a:pt x="1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-1414839" y="4304316"/>
                <a:ext cx="96399" cy="9683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90" extrusionOk="0">
                    <a:moveTo>
                      <a:pt x="1" y="1"/>
                    </a:moveTo>
                    <a:lnTo>
                      <a:pt x="1" y="890"/>
                    </a:lnTo>
                    <a:lnTo>
                      <a:pt x="885" y="89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-1774211" y="4436946"/>
                <a:ext cx="455774" cy="28397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61" extrusionOk="0">
                    <a:moveTo>
                      <a:pt x="0" y="0"/>
                    </a:moveTo>
                    <a:lnTo>
                      <a:pt x="0" y="260"/>
                    </a:lnTo>
                    <a:lnTo>
                      <a:pt x="4188" y="260"/>
                    </a:lnTo>
                    <a:lnTo>
                      <a:pt x="4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-1774211" y="4486886"/>
                <a:ext cx="455774" cy="28506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62" extrusionOk="0">
                    <a:moveTo>
                      <a:pt x="0" y="1"/>
                    </a:moveTo>
                    <a:lnTo>
                      <a:pt x="0" y="261"/>
                    </a:lnTo>
                    <a:lnTo>
                      <a:pt x="4188" y="261"/>
                    </a:lnTo>
                    <a:lnTo>
                      <a:pt x="41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-1774211" y="4536500"/>
                <a:ext cx="455774" cy="28833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65" extrusionOk="0">
                    <a:moveTo>
                      <a:pt x="0" y="0"/>
                    </a:moveTo>
                    <a:lnTo>
                      <a:pt x="0" y="265"/>
                    </a:lnTo>
                    <a:lnTo>
                      <a:pt x="4188" y="265"/>
                    </a:lnTo>
                    <a:lnTo>
                      <a:pt x="4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29"/>
            <p:cNvSpPr/>
            <p:nvPr/>
          </p:nvSpPr>
          <p:spPr>
            <a:xfrm>
              <a:off x="-1993121" y="3912303"/>
              <a:ext cx="499621" cy="438039"/>
            </a:xfrm>
            <a:custGeom>
              <a:avLst/>
              <a:gdLst/>
              <a:ahLst/>
              <a:cxnLst/>
              <a:rect l="l" t="t" r="r" b="b"/>
              <a:pathLst>
                <a:path w="4592" h="4026" extrusionOk="0">
                  <a:moveTo>
                    <a:pt x="2299" y="0"/>
                  </a:moveTo>
                  <a:cubicBezTo>
                    <a:pt x="1572" y="0"/>
                    <a:pt x="870" y="396"/>
                    <a:pt x="512" y="1085"/>
                  </a:cubicBezTo>
                  <a:cubicBezTo>
                    <a:pt x="0" y="2073"/>
                    <a:pt x="382" y="3287"/>
                    <a:pt x="1370" y="3799"/>
                  </a:cubicBezTo>
                  <a:cubicBezTo>
                    <a:pt x="1666" y="3953"/>
                    <a:pt x="1982" y="4025"/>
                    <a:pt x="2293" y="4025"/>
                  </a:cubicBezTo>
                  <a:cubicBezTo>
                    <a:pt x="3020" y="4025"/>
                    <a:pt x="3722" y="3630"/>
                    <a:pt x="4080" y="2941"/>
                  </a:cubicBezTo>
                  <a:cubicBezTo>
                    <a:pt x="4592" y="1952"/>
                    <a:pt x="4210" y="738"/>
                    <a:pt x="3222" y="226"/>
                  </a:cubicBezTo>
                  <a:cubicBezTo>
                    <a:pt x="2926" y="73"/>
                    <a:pt x="2610" y="0"/>
                    <a:pt x="2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-1936544" y="3962025"/>
              <a:ext cx="386902" cy="338702"/>
            </a:xfrm>
            <a:custGeom>
              <a:avLst/>
              <a:gdLst/>
              <a:ahLst/>
              <a:cxnLst/>
              <a:rect l="l" t="t" r="r" b="b"/>
              <a:pathLst>
                <a:path w="3556" h="3113" extrusionOk="0">
                  <a:moveTo>
                    <a:pt x="1776" y="0"/>
                  </a:moveTo>
                  <a:cubicBezTo>
                    <a:pt x="1214" y="0"/>
                    <a:pt x="671" y="307"/>
                    <a:pt x="395" y="840"/>
                  </a:cubicBezTo>
                  <a:cubicBezTo>
                    <a:pt x="1" y="1603"/>
                    <a:pt x="295" y="2540"/>
                    <a:pt x="1058" y="2939"/>
                  </a:cubicBezTo>
                  <a:cubicBezTo>
                    <a:pt x="1287" y="3057"/>
                    <a:pt x="1531" y="3113"/>
                    <a:pt x="1772" y="3113"/>
                  </a:cubicBezTo>
                  <a:cubicBezTo>
                    <a:pt x="2336" y="3113"/>
                    <a:pt x="2880" y="2806"/>
                    <a:pt x="3157" y="2271"/>
                  </a:cubicBezTo>
                  <a:cubicBezTo>
                    <a:pt x="3556" y="1512"/>
                    <a:pt x="3257" y="572"/>
                    <a:pt x="2494" y="177"/>
                  </a:cubicBezTo>
                  <a:cubicBezTo>
                    <a:pt x="2264" y="57"/>
                    <a:pt x="2018" y="0"/>
                    <a:pt x="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-1918156" y="4300617"/>
              <a:ext cx="100642" cy="141661"/>
            </a:xfrm>
            <a:custGeom>
              <a:avLst/>
              <a:gdLst/>
              <a:ahLst/>
              <a:cxnLst/>
              <a:rect l="l" t="t" r="r" b="b"/>
              <a:pathLst>
                <a:path w="925" h="1302" extrusionOk="0">
                  <a:moveTo>
                    <a:pt x="586" y="0"/>
                  </a:moveTo>
                  <a:lnTo>
                    <a:pt x="1" y="1128"/>
                  </a:lnTo>
                  <a:lnTo>
                    <a:pt x="334" y="1301"/>
                  </a:lnTo>
                  <a:lnTo>
                    <a:pt x="924" y="174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-2030440" y="4398974"/>
              <a:ext cx="174193" cy="236754"/>
            </a:xfrm>
            <a:custGeom>
              <a:avLst/>
              <a:gdLst/>
              <a:ahLst/>
              <a:cxnLst/>
              <a:rect l="l" t="t" r="r" b="b"/>
              <a:pathLst>
                <a:path w="1601" h="2176" extrusionOk="0">
                  <a:moveTo>
                    <a:pt x="1063" y="1"/>
                  </a:moveTo>
                  <a:cubicBezTo>
                    <a:pt x="992" y="1"/>
                    <a:pt x="923" y="40"/>
                    <a:pt x="890" y="107"/>
                  </a:cubicBezTo>
                  <a:lnTo>
                    <a:pt x="96" y="1633"/>
                  </a:lnTo>
                  <a:cubicBezTo>
                    <a:pt x="1" y="1815"/>
                    <a:pt x="74" y="2040"/>
                    <a:pt x="257" y="2136"/>
                  </a:cubicBezTo>
                  <a:cubicBezTo>
                    <a:pt x="311" y="2163"/>
                    <a:pt x="368" y="2176"/>
                    <a:pt x="426" y="2176"/>
                  </a:cubicBezTo>
                  <a:cubicBezTo>
                    <a:pt x="561" y="2176"/>
                    <a:pt x="691" y="2103"/>
                    <a:pt x="755" y="1975"/>
                  </a:cubicBezTo>
                  <a:lnTo>
                    <a:pt x="1549" y="449"/>
                  </a:lnTo>
                  <a:cubicBezTo>
                    <a:pt x="1601" y="354"/>
                    <a:pt x="1562" y="232"/>
                    <a:pt x="1466" y="185"/>
                  </a:cubicBezTo>
                  <a:lnTo>
                    <a:pt x="1154" y="24"/>
                  </a:lnTo>
                  <a:cubicBezTo>
                    <a:pt x="1125" y="8"/>
                    <a:pt x="1094" y="1"/>
                    <a:pt x="1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1877138" y="4042430"/>
              <a:ext cx="267654" cy="221522"/>
            </a:xfrm>
            <a:custGeom>
              <a:avLst/>
              <a:gdLst/>
              <a:ahLst/>
              <a:cxnLst/>
              <a:rect l="l" t="t" r="r" b="b"/>
              <a:pathLst>
                <a:path w="2460" h="2036" extrusionOk="0">
                  <a:moveTo>
                    <a:pt x="674" y="1"/>
                  </a:moveTo>
                  <a:cubicBezTo>
                    <a:pt x="518" y="1"/>
                    <a:pt x="361" y="60"/>
                    <a:pt x="239" y="179"/>
                  </a:cubicBezTo>
                  <a:cubicBezTo>
                    <a:pt x="1" y="418"/>
                    <a:pt x="1" y="808"/>
                    <a:pt x="239" y="1047"/>
                  </a:cubicBezTo>
                  <a:lnTo>
                    <a:pt x="365" y="1168"/>
                  </a:lnTo>
                  <a:lnTo>
                    <a:pt x="1232" y="2035"/>
                  </a:lnTo>
                  <a:lnTo>
                    <a:pt x="2095" y="1168"/>
                  </a:lnTo>
                  <a:lnTo>
                    <a:pt x="2221" y="1047"/>
                  </a:lnTo>
                  <a:cubicBezTo>
                    <a:pt x="2459" y="808"/>
                    <a:pt x="2459" y="418"/>
                    <a:pt x="2221" y="179"/>
                  </a:cubicBezTo>
                  <a:cubicBezTo>
                    <a:pt x="2101" y="60"/>
                    <a:pt x="1944" y="1"/>
                    <a:pt x="1787" y="1"/>
                  </a:cubicBezTo>
                  <a:cubicBezTo>
                    <a:pt x="1630" y="1"/>
                    <a:pt x="1473" y="60"/>
                    <a:pt x="1354" y="179"/>
                  </a:cubicBezTo>
                  <a:lnTo>
                    <a:pt x="1232" y="305"/>
                  </a:lnTo>
                  <a:lnTo>
                    <a:pt x="1106" y="179"/>
                  </a:lnTo>
                  <a:cubicBezTo>
                    <a:pt x="987" y="60"/>
                    <a:pt x="831" y="1"/>
                    <a:pt x="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29"/>
          <p:cNvGrpSpPr/>
          <p:nvPr/>
        </p:nvGrpSpPr>
        <p:grpSpPr>
          <a:xfrm>
            <a:off x="3738317" y="2830378"/>
            <a:ext cx="615176" cy="272713"/>
            <a:chOff x="-3339001" y="2897180"/>
            <a:chExt cx="1159178" cy="513873"/>
          </a:xfrm>
        </p:grpSpPr>
        <p:sp>
          <p:nvSpPr>
            <p:cNvPr id="1388" name="Google Shape;1388;p29"/>
            <p:cNvSpPr/>
            <p:nvPr/>
          </p:nvSpPr>
          <p:spPr>
            <a:xfrm>
              <a:off x="-2924357" y="3027416"/>
              <a:ext cx="63323" cy="62779"/>
            </a:xfrm>
            <a:custGeom>
              <a:avLst/>
              <a:gdLst/>
              <a:ahLst/>
              <a:cxnLst/>
              <a:rect l="l" t="t" r="r" b="b"/>
              <a:pathLst>
                <a:path w="582" h="577" extrusionOk="0">
                  <a:moveTo>
                    <a:pt x="1" y="0"/>
                  </a:moveTo>
                  <a:lnTo>
                    <a:pt x="1" y="577"/>
                  </a:lnTo>
                  <a:lnTo>
                    <a:pt x="291" y="577"/>
                  </a:lnTo>
                  <a:lnTo>
                    <a:pt x="291" y="291"/>
                  </a:lnTo>
                  <a:lnTo>
                    <a:pt x="577" y="291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7B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-3339001" y="2897180"/>
              <a:ext cx="866177" cy="322273"/>
            </a:xfrm>
            <a:custGeom>
              <a:avLst/>
              <a:gdLst/>
              <a:ahLst/>
              <a:cxnLst/>
              <a:rect l="l" t="t" r="r" b="b"/>
              <a:pathLst>
                <a:path w="7961" h="2962" extrusionOk="0">
                  <a:moveTo>
                    <a:pt x="1483" y="1"/>
                  </a:moveTo>
                  <a:cubicBezTo>
                    <a:pt x="664" y="1"/>
                    <a:pt x="0" y="664"/>
                    <a:pt x="0" y="1483"/>
                  </a:cubicBezTo>
                  <a:cubicBezTo>
                    <a:pt x="0" y="2298"/>
                    <a:pt x="664" y="2962"/>
                    <a:pt x="1483" y="2962"/>
                  </a:cubicBezTo>
                  <a:lnTo>
                    <a:pt x="6482" y="2962"/>
                  </a:lnTo>
                  <a:cubicBezTo>
                    <a:pt x="7297" y="2962"/>
                    <a:pt x="7961" y="2298"/>
                    <a:pt x="7961" y="1483"/>
                  </a:cubicBezTo>
                  <a:cubicBezTo>
                    <a:pt x="7961" y="664"/>
                    <a:pt x="7297" y="1"/>
                    <a:pt x="6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-3088539" y="2989227"/>
              <a:ext cx="98684" cy="158525"/>
            </a:xfrm>
            <a:custGeom>
              <a:avLst/>
              <a:gdLst/>
              <a:ahLst/>
              <a:cxnLst/>
              <a:rect l="l" t="t" r="r" b="b"/>
              <a:pathLst>
                <a:path w="907" h="1457" extrusionOk="0">
                  <a:moveTo>
                    <a:pt x="352" y="143"/>
                  </a:moveTo>
                  <a:cubicBezTo>
                    <a:pt x="538" y="143"/>
                    <a:pt x="664" y="208"/>
                    <a:pt x="664" y="377"/>
                  </a:cubicBezTo>
                  <a:cubicBezTo>
                    <a:pt x="664" y="516"/>
                    <a:pt x="551" y="620"/>
                    <a:pt x="356" y="620"/>
                  </a:cubicBezTo>
                  <a:lnTo>
                    <a:pt x="187" y="620"/>
                  </a:lnTo>
                  <a:lnTo>
                    <a:pt x="187" y="156"/>
                  </a:lnTo>
                  <a:cubicBezTo>
                    <a:pt x="217" y="152"/>
                    <a:pt x="265" y="143"/>
                    <a:pt x="352" y="143"/>
                  </a:cubicBezTo>
                  <a:close/>
                  <a:moveTo>
                    <a:pt x="339" y="759"/>
                  </a:moveTo>
                  <a:cubicBezTo>
                    <a:pt x="543" y="759"/>
                    <a:pt x="712" y="841"/>
                    <a:pt x="712" y="1036"/>
                  </a:cubicBezTo>
                  <a:cubicBezTo>
                    <a:pt x="712" y="1244"/>
                    <a:pt x="534" y="1314"/>
                    <a:pt x="343" y="1314"/>
                  </a:cubicBezTo>
                  <a:cubicBezTo>
                    <a:pt x="278" y="1314"/>
                    <a:pt x="222" y="1309"/>
                    <a:pt x="187" y="1305"/>
                  </a:cubicBezTo>
                  <a:lnTo>
                    <a:pt x="187" y="759"/>
                  </a:lnTo>
                  <a:close/>
                  <a:moveTo>
                    <a:pt x="339" y="0"/>
                  </a:moveTo>
                  <a:cubicBezTo>
                    <a:pt x="209" y="0"/>
                    <a:pt x="83" y="13"/>
                    <a:pt x="1" y="30"/>
                  </a:cubicBezTo>
                  <a:lnTo>
                    <a:pt x="1" y="1439"/>
                  </a:lnTo>
                  <a:cubicBezTo>
                    <a:pt x="66" y="1448"/>
                    <a:pt x="161" y="1457"/>
                    <a:pt x="291" y="1457"/>
                  </a:cubicBezTo>
                  <a:cubicBezTo>
                    <a:pt x="525" y="1457"/>
                    <a:pt x="686" y="1413"/>
                    <a:pt x="785" y="1322"/>
                  </a:cubicBezTo>
                  <a:cubicBezTo>
                    <a:pt x="859" y="1253"/>
                    <a:pt x="907" y="1162"/>
                    <a:pt x="907" y="1036"/>
                  </a:cubicBezTo>
                  <a:cubicBezTo>
                    <a:pt x="907" y="824"/>
                    <a:pt x="746" y="711"/>
                    <a:pt x="612" y="676"/>
                  </a:cubicBezTo>
                  <a:lnTo>
                    <a:pt x="612" y="672"/>
                  </a:lnTo>
                  <a:cubicBezTo>
                    <a:pt x="759" y="620"/>
                    <a:pt x="855" y="499"/>
                    <a:pt x="855" y="360"/>
                  </a:cubicBezTo>
                  <a:cubicBezTo>
                    <a:pt x="855" y="247"/>
                    <a:pt x="807" y="160"/>
                    <a:pt x="733" y="104"/>
                  </a:cubicBezTo>
                  <a:cubicBezTo>
                    <a:pt x="642" y="35"/>
                    <a:pt x="525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-2963090" y="2990641"/>
              <a:ext cx="114787" cy="158525"/>
            </a:xfrm>
            <a:custGeom>
              <a:avLst/>
              <a:gdLst/>
              <a:ahLst/>
              <a:cxnLst/>
              <a:rect l="l" t="t" r="r" b="b"/>
              <a:pathLst>
                <a:path w="1055" h="1457" extrusionOk="0">
                  <a:moveTo>
                    <a:pt x="1" y="0"/>
                  </a:moveTo>
                  <a:lnTo>
                    <a:pt x="1" y="841"/>
                  </a:lnTo>
                  <a:cubicBezTo>
                    <a:pt x="1" y="1288"/>
                    <a:pt x="222" y="1457"/>
                    <a:pt x="513" y="1457"/>
                  </a:cubicBezTo>
                  <a:cubicBezTo>
                    <a:pt x="825" y="1457"/>
                    <a:pt x="1055" y="1275"/>
                    <a:pt x="1055" y="837"/>
                  </a:cubicBezTo>
                  <a:lnTo>
                    <a:pt x="1055" y="0"/>
                  </a:lnTo>
                  <a:lnTo>
                    <a:pt x="868" y="0"/>
                  </a:lnTo>
                  <a:lnTo>
                    <a:pt x="868" y="846"/>
                  </a:lnTo>
                  <a:cubicBezTo>
                    <a:pt x="868" y="1162"/>
                    <a:pt x="734" y="1305"/>
                    <a:pt x="521" y="1305"/>
                  </a:cubicBezTo>
                  <a:cubicBezTo>
                    <a:pt x="331" y="1305"/>
                    <a:pt x="187" y="1166"/>
                    <a:pt x="187" y="846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-2827632" y="2990641"/>
              <a:ext cx="121750" cy="155696"/>
            </a:xfrm>
            <a:custGeom>
              <a:avLst/>
              <a:gdLst/>
              <a:ahLst/>
              <a:cxnLst/>
              <a:rect l="l" t="t" r="r" b="b"/>
              <a:pathLst>
                <a:path w="1119" h="1431" extrusionOk="0">
                  <a:moveTo>
                    <a:pt x="0" y="0"/>
                  </a:moveTo>
                  <a:lnTo>
                    <a:pt x="451" y="824"/>
                  </a:lnTo>
                  <a:lnTo>
                    <a:pt x="451" y="1431"/>
                  </a:lnTo>
                  <a:lnTo>
                    <a:pt x="638" y="1431"/>
                  </a:lnTo>
                  <a:lnTo>
                    <a:pt x="638" y="824"/>
                  </a:lnTo>
                  <a:lnTo>
                    <a:pt x="1119" y="0"/>
                  </a:lnTo>
                  <a:lnTo>
                    <a:pt x="907" y="0"/>
                  </a:lnTo>
                  <a:lnTo>
                    <a:pt x="703" y="395"/>
                  </a:lnTo>
                  <a:cubicBezTo>
                    <a:pt x="646" y="503"/>
                    <a:pt x="599" y="598"/>
                    <a:pt x="560" y="689"/>
                  </a:cubicBezTo>
                  <a:lnTo>
                    <a:pt x="555" y="689"/>
                  </a:lnTo>
                  <a:cubicBezTo>
                    <a:pt x="508" y="590"/>
                    <a:pt x="464" y="503"/>
                    <a:pt x="412" y="395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-2650720" y="3058533"/>
              <a:ext cx="470897" cy="352520"/>
            </a:xfrm>
            <a:custGeom>
              <a:avLst/>
              <a:gdLst/>
              <a:ahLst/>
              <a:cxnLst/>
              <a:rect l="l" t="t" r="r" b="b"/>
              <a:pathLst>
                <a:path w="4328" h="3240" extrusionOk="0">
                  <a:moveTo>
                    <a:pt x="2979" y="0"/>
                  </a:moveTo>
                  <a:lnTo>
                    <a:pt x="0" y="9"/>
                  </a:lnTo>
                  <a:lnTo>
                    <a:pt x="1106" y="2775"/>
                  </a:lnTo>
                  <a:lnTo>
                    <a:pt x="1656" y="1960"/>
                  </a:lnTo>
                  <a:lnTo>
                    <a:pt x="3556" y="3239"/>
                  </a:lnTo>
                  <a:lnTo>
                    <a:pt x="4327" y="2099"/>
                  </a:lnTo>
                  <a:lnTo>
                    <a:pt x="2428" y="815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29"/>
          <p:cNvGrpSpPr/>
          <p:nvPr/>
        </p:nvGrpSpPr>
        <p:grpSpPr>
          <a:xfrm>
            <a:off x="7773298" y="3887070"/>
            <a:ext cx="599788" cy="407609"/>
            <a:chOff x="-2065951" y="1544227"/>
            <a:chExt cx="1102754" cy="749420"/>
          </a:xfrm>
        </p:grpSpPr>
        <p:sp>
          <p:nvSpPr>
            <p:cNvPr id="1395" name="Google Shape;1395;p29"/>
            <p:cNvSpPr/>
            <p:nvPr/>
          </p:nvSpPr>
          <p:spPr>
            <a:xfrm>
              <a:off x="-1743638" y="1546186"/>
              <a:ext cx="738878" cy="626485"/>
            </a:xfrm>
            <a:custGeom>
              <a:avLst/>
              <a:gdLst/>
              <a:ahLst/>
              <a:cxnLst/>
              <a:rect l="l" t="t" r="r" b="b"/>
              <a:pathLst>
                <a:path w="6791" h="5758" extrusionOk="0">
                  <a:moveTo>
                    <a:pt x="304" y="0"/>
                  </a:moveTo>
                  <a:cubicBezTo>
                    <a:pt x="140" y="0"/>
                    <a:pt x="1" y="139"/>
                    <a:pt x="1" y="304"/>
                  </a:cubicBezTo>
                  <a:lnTo>
                    <a:pt x="1" y="5454"/>
                  </a:lnTo>
                  <a:cubicBezTo>
                    <a:pt x="1" y="5624"/>
                    <a:pt x="140" y="5758"/>
                    <a:pt x="304" y="5758"/>
                  </a:cubicBezTo>
                  <a:lnTo>
                    <a:pt x="6487" y="5758"/>
                  </a:lnTo>
                  <a:cubicBezTo>
                    <a:pt x="6652" y="5758"/>
                    <a:pt x="6791" y="5624"/>
                    <a:pt x="6791" y="5454"/>
                  </a:cubicBezTo>
                  <a:lnTo>
                    <a:pt x="6791" y="304"/>
                  </a:lnTo>
                  <a:cubicBezTo>
                    <a:pt x="6791" y="139"/>
                    <a:pt x="6652" y="0"/>
                    <a:pt x="64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-1164268" y="1608420"/>
              <a:ext cx="80296" cy="564250"/>
            </a:xfrm>
            <a:custGeom>
              <a:avLst/>
              <a:gdLst/>
              <a:ahLst/>
              <a:cxnLst/>
              <a:rect l="l" t="t" r="r" b="b"/>
              <a:pathLst>
                <a:path w="738" h="5186" extrusionOk="0">
                  <a:moveTo>
                    <a:pt x="0" y="0"/>
                  </a:moveTo>
                  <a:lnTo>
                    <a:pt x="0" y="5186"/>
                  </a:lnTo>
                  <a:lnTo>
                    <a:pt x="737" y="5186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2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-1331279" y="1608420"/>
              <a:ext cx="80296" cy="564250"/>
            </a:xfrm>
            <a:custGeom>
              <a:avLst/>
              <a:gdLst/>
              <a:ahLst/>
              <a:cxnLst/>
              <a:rect l="l" t="t" r="r" b="b"/>
              <a:pathLst>
                <a:path w="738" h="5186" extrusionOk="0">
                  <a:moveTo>
                    <a:pt x="0" y="0"/>
                  </a:moveTo>
                  <a:lnTo>
                    <a:pt x="0" y="5186"/>
                  </a:lnTo>
                  <a:lnTo>
                    <a:pt x="737" y="5186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2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-1498290" y="1608420"/>
              <a:ext cx="80296" cy="564250"/>
            </a:xfrm>
            <a:custGeom>
              <a:avLst/>
              <a:gdLst/>
              <a:ahLst/>
              <a:cxnLst/>
              <a:rect l="l" t="t" r="r" b="b"/>
              <a:pathLst>
                <a:path w="738" h="5186" extrusionOk="0">
                  <a:moveTo>
                    <a:pt x="0" y="0"/>
                  </a:moveTo>
                  <a:lnTo>
                    <a:pt x="0" y="5186"/>
                  </a:lnTo>
                  <a:lnTo>
                    <a:pt x="737" y="5186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2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-1665301" y="1608420"/>
              <a:ext cx="79861" cy="564250"/>
            </a:xfrm>
            <a:custGeom>
              <a:avLst/>
              <a:gdLst/>
              <a:ahLst/>
              <a:cxnLst/>
              <a:rect l="l" t="t" r="r" b="b"/>
              <a:pathLst>
                <a:path w="734" h="5186" extrusionOk="0">
                  <a:moveTo>
                    <a:pt x="1" y="0"/>
                  </a:moveTo>
                  <a:lnTo>
                    <a:pt x="1" y="5186"/>
                  </a:lnTo>
                  <a:lnTo>
                    <a:pt x="733" y="5186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2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-1743638" y="1798062"/>
              <a:ext cx="738878" cy="123164"/>
            </a:xfrm>
            <a:custGeom>
              <a:avLst/>
              <a:gdLst/>
              <a:ahLst/>
              <a:cxnLst/>
              <a:rect l="l" t="t" r="r" b="b"/>
              <a:pathLst>
                <a:path w="6791" h="1132" extrusionOk="0">
                  <a:moveTo>
                    <a:pt x="1" y="0"/>
                  </a:moveTo>
                  <a:lnTo>
                    <a:pt x="1" y="1132"/>
                  </a:lnTo>
                  <a:lnTo>
                    <a:pt x="6791" y="1132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-1743638" y="1944727"/>
              <a:ext cx="738878" cy="50158"/>
            </a:xfrm>
            <a:custGeom>
              <a:avLst/>
              <a:gdLst/>
              <a:ahLst/>
              <a:cxnLst/>
              <a:rect l="l" t="t" r="r" b="b"/>
              <a:pathLst>
                <a:path w="6791" h="461" extrusionOk="0">
                  <a:moveTo>
                    <a:pt x="1" y="1"/>
                  </a:moveTo>
                  <a:lnTo>
                    <a:pt x="1" y="460"/>
                  </a:lnTo>
                  <a:lnTo>
                    <a:pt x="6791" y="460"/>
                  </a:lnTo>
                  <a:lnTo>
                    <a:pt x="6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-1785092" y="1546186"/>
              <a:ext cx="821894" cy="175063"/>
            </a:xfrm>
            <a:custGeom>
              <a:avLst/>
              <a:gdLst/>
              <a:ahLst/>
              <a:cxnLst/>
              <a:rect l="l" t="t" r="r" b="b"/>
              <a:pathLst>
                <a:path w="7554" h="1609" extrusionOk="0">
                  <a:moveTo>
                    <a:pt x="304" y="0"/>
                  </a:moveTo>
                  <a:cubicBezTo>
                    <a:pt x="139" y="0"/>
                    <a:pt x="0" y="139"/>
                    <a:pt x="0" y="304"/>
                  </a:cubicBezTo>
                  <a:lnTo>
                    <a:pt x="0" y="1305"/>
                  </a:lnTo>
                  <a:cubicBezTo>
                    <a:pt x="0" y="1474"/>
                    <a:pt x="139" y="1609"/>
                    <a:pt x="304" y="1609"/>
                  </a:cubicBezTo>
                  <a:lnTo>
                    <a:pt x="7250" y="1609"/>
                  </a:lnTo>
                  <a:cubicBezTo>
                    <a:pt x="7414" y="1609"/>
                    <a:pt x="7553" y="1474"/>
                    <a:pt x="7553" y="1305"/>
                  </a:cubicBezTo>
                  <a:lnTo>
                    <a:pt x="7553" y="304"/>
                  </a:lnTo>
                  <a:cubicBezTo>
                    <a:pt x="7553" y="139"/>
                    <a:pt x="7414" y="0"/>
                    <a:pt x="7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-2065951" y="1843586"/>
              <a:ext cx="854898" cy="450061"/>
            </a:xfrm>
            <a:custGeom>
              <a:avLst/>
              <a:gdLst/>
              <a:ahLst/>
              <a:cxnLst/>
              <a:rect l="l" t="t" r="r" b="b"/>
              <a:pathLst>
                <a:path w="9557" h="5031" extrusionOk="0">
                  <a:moveTo>
                    <a:pt x="1" y="1"/>
                  </a:moveTo>
                  <a:lnTo>
                    <a:pt x="18" y="2789"/>
                  </a:lnTo>
                  <a:lnTo>
                    <a:pt x="1843" y="3500"/>
                  </a:lnTo>
                  <a:cubicBezTo>
                    <a:pt x="2524" y="4263"/>
                    <a:pt x="3465" y="4740"/>
                    <a:pt x="4484" y="4839"/>
                  </a:cubicBezTo>
                  <a:lnTo>
                    <a:pt x="6452" y="5030"/>
                  </a:lnTo>
                  <a:cubicBezTo>
                    <a:pt x="6496" y="5030"/>
                    <a:pt x="6535" y="5030"/>
                    <a:pt x="6574" y="5026"/>
                  </a:cubicBezTo>
                  <a:lnTo>
                    <a:pt x="9119" y="4610"/>
                  </a:lnTo>
                  <a:cubicBezTo>
                    <a:pt x="9383" y="4566"/>
                    <a:pt x="9557" y="4310"/>
                    <a:pt x="9496" y="4046"/>
                  </a:cubicBezTo>
                  <a:cubicBezTo>
                    <a:pt x="9448" y="3833"/>
                    <a:pt x="9262" y="3686"/>
                    <a:pt x="9041" y="3686"/>
                  </a:cubicBezTo>
                  <a:lnTo>
                    <a:pt x="6478" y="3686"/>
                  </a:lnTo>
                  <a:cubicBezTo>
                    <a:pt x="6383" y="3686"/>
                    <a:pt x="6292" y="3656"/>
                    <a:pt x="6214" y="3604"/>
                  </a:cubicBezTo>
                  <a:lnTo>
                    <a:pt x="5438" y="3066"/>
                  </a:lnTo>
                  <a:cubicBezTo>
                    <a:pt x="5074" y="2815"/>
                    <a:pt x="5230" y="2242"/>
                    <a:pt x="5672" y="2216"/>
                  </a:cubicBezTo>
                  <a:lnTo>
                    <a:pt x="5750" y="2212"/>
                  </a:lnTo>
                  <a:cubicBezTo>
                    <a:pt x="5993" y="2199"/>
                    <a:pt x="6188" y="1995"/>
                    <a:pt x="6188" y="1748"/>
                  </a:cubicBezTo>
                  <a:lnTo>
                    <a:pt x="6188" y="1687"/>
                  </a:lnTo>
                  <a:cubicBezTo>
                    <a:pt x="6188" y="1431"/>
                    <a:pt x="5975" y="1223"/>
                    <a:pt x="5720" y="1223"/>
                  </a:cubicBezTo>
                  <a:lnTo>
                    <a:pt x="3708" y="1223"/>
                  </a:lnTo>
                  <a:cubicBezTo>
                    <a:pt x="3166" y="1223"/>
                    <a:pt x="2624" y="1111"/>
                    <a:pt x="2125" y="8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-1661493" y="1544227"/>
              <a:ext cx="317050" cy="153956"/>
            </a:xfrm>
            <a:custGeom>
              <a:avLst/>
              <a:gdLst/>
              <a:ahLst/>
              <a:cxnLst/>
              <a:rect l="l" t="t" r="r" b="b"/>
              <a:pathLst>
                <a:path w="2914" h="1415" extrusionOk="0">
                  <a:moveTo>
                    <a:pt x="0" y="1"/>
                  </a:moveTo>
                  <a:lnTo>
                    <a:pt x="0" y="1414"/>
                  </a:lnTo>
                  <a:lnTo>
                    <a:pt x="1457" y="1093"/>
                  </a:lnTo>
                  <a:lnTo>
                    <a:pt x="2914" y="1414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29"/>
          <p:cNvGrpSpPr/>
          <p:nvPr/>
        </p:nvGrpSpPr>
        <p:grpSpPr>
          <a:xfrm>
            <a:off x="3732545" y="3921751"/>
            <a:ext cx="626724" cy="338248"/>
            <a:chOff x="-1031312" y="2154715"/>
            <a:chExt cx="1180938" cy="637363"/>
          </a:xfrm>
        </p:grpSpPr>
        <p:sp>
          <p:nvSpPr>
            <p:cNvPr id="1406" name="Google Shape;1406;p29"/>
            <p:cNvSpPr/>
            <p:nvPr/>
          </p:nvSpPr>
          <p:spPr>
            <a:xfrm>
              <a:off x="-563355" y="2225001"/>
              <a:ext cx="561965" cy="462846"/>
            </a:xfrm>
            <a:custGeom>
              <a:avLst/>
              <a:gdLst/>
              <a:ahLst/>
              <a:cxnLst/>
              <a:rect l="l" t="t" r="r" b="b"/>
              <a:pathLst>
                <a:path w="5165" h="4254" extrusionOk="0">
                  <a:moveTo>
                    <a:pt x="257" y="0"/>
                  </a:moveTo>
                  <a:cubicBezTo>
                    <a:pt x="114" y="0"/>
                    <a:pt x="1" y="117"/>
                    <a:pt x="1" y="260"/>
                  </a:cubicBezTo>
                  <a:lnTo>
                    <a:pt x="1" y="3993"/>
                  </a:lnTo>
                  <a:cubicBezTo>
                    <a:pt x="1" y="4136"/>
                    <a:pt x="114" y="4254"/>
                    <a:pt x="257" y="4254"/>
                  </a:cubicBezTo>
                  <a:lnTo>
                    <a:pt x="2065" y="4254"/>
                  </a:lnTo>
                  <a:cubicBezTo>
                    <a:pt x="2169" y="3738"/>
                    <a:pt x="2624" y="3347"/>
                    <a:pt x="3175" y="3347"/>
                  </a:cubicBezTo>
                  <a:cubicBezTo>
                    <a:pt x="3721" y="3347"/>
                    <a:pt x="4176" y="3738"/>
                    <a:pt x="4280" y="4254"/>
                  </a:cubicBezTo>
                  <a:lnTo>
                    <a:pt x="4904" y="4254"/>
                  </a:lnTo>
                  <a:cubicBezTo>
                    <a:pt x="5048" y="4254"/>
                    <a:pt x="5165" y="4136"/>
                    <a:pt x="5165" y="3993"/>
                  </a:cubicBezTo>
                  <a:lnTo>
                    <a:pt x="5165" y="260"/>
                  </a:lnTo>
                  <a:cubicBezTo>
                    <a:pt x="5165" y="117"/>
                    <a:pt x="5048" y="0"/>
                    <a:pt x="4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-875181" y="2633009"/>
              <a:ext cx="158634" cy="159069"/>
            </a:xfrm>
            <a:custGeom>
              <a:avLst/>
              <a:gdLst/>
              <a:ahLst/>
              <a:cxnLst/>
              <a:rect l="l" t="t" r="r" b="b"/>
              <a:pathLst>
                <a:path w="1458" h="1462" extrusionOk="0">
                  <a:moveTo>
                    <a:pt x="729" y="1"/>
                  </a:moveTo>
                  <a:cubicBezTo>
                    <a:pt x="326" y="1"/>
                    <a:pt x="1" y="330"/>
                    <a:pt x="1" y="729"/>
                  </a:cubicBezTo>
                  <a:cubicBezTo>
                    <a:pt x="1" y="1132"/>
                    <a:pt x="326" y="1462"/>
                    <a:pt x="729" y="1462"/>
                  </a:cubicBezTo>
                  <a:cubicBezTo>
                    <a:pt x="1133" y="1462"/>
                    <a:pt x="1458" y="1132"/>
                    <a:pt x="1458" y="729"/>
                  </a:cubicBezTo>
                  <a:cubicBezTo>
                    <a:pt x="1458" y="330"/>
                    <a:pt x="1133" y="1"/>
                    <a:pt x="729" y="1"/>
                  </a:cubicBezTo>
                  <a:close/>
                </a:path>
              </a:pathLst>
            </a:custGeom>
            <a:solidFill>
              <a:srgbClr val="4E5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-838841" y="2669784"/>
              <a:ext cx="85954" cy="85519"/>
            </a:xfrm>
            <a:custGeom>
              <a:avLst/>
              <a:gdLst/>
              <a:ahLst/>
              <a:cxnLst/>
              <a:rect l="l" t="t" r="r" b="b"/>
              <a:pathLst>
                <a:path w="790" h="786" extrusionOk="0">
                  <a:moveTo>
                    <a:pt x="395" y="1"/>
                  </a:moveTo>
                  <a:cubicBezTo>
                    <a:pt x="179" y="1"/>
                    <a:pt x="1" y="174"/>
                    <a:pt x="1" y="391"/>
                  </a:cubicBezTo>
                  <a:cubicBezTo>
                    <a:pt x="1" y="612"/>
                    <a:pt x="179" y="786"/>
                    <a:pt x="395" y="786"/>
                  </a:cubicBezTo>
                  <a:cubicBezTo>
                    <a:pt x="612" y="786"/>
                    <a:pt x="790" y="612"/>
                    <a:pt x="790" y="391"/>
                  </a:cubicBezTo>
                  <a:cubicBezTo>
                    <a:pt x="790" y="174"/>
                    <a:pt x="612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-804895" y="2677835"/>
              <a:ext cx="18061" cy="18061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83" y="0"/>
                  </a:moveTo>
                  <a:cubicBezTo>
                    <a:pt x="36" y="0"/>
                    <a:pt x="1" y="39"/>
                    <a:pt x="1" y="83"/>
                  </a:cubicBezTo>
                  <a:cubicBezTo>
                    <a:pt x="1" y="131"/>
                    <a:pt x="36" y="165"/>
                    <a:pt x="83" y="165"/>
                  </a:cubicBezTo>
                  <a:cubicBezTo>
                    <a:pt x="127" y="165"/>
                    <a:pt x="166" y="131"/>
                    <a:pt x="166" y="83"/>
                  </a:cubicBezTo>
                  <a:cubicBezTo>
                    <a:pt x="166" y="39"/>
                    <a:pt x="127" y="0"/>
                    <a:pt x="83" y="0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-804895" y="2726905"/>
              <a:ext cx="18061" cy="18061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83" y="0"/>
                  </a:moveTo>
                  <a:cubicBezTo>
                    <a:pt x="36" y="0"/>
                    <a:pt x="1" y="35"/>
                    <a:pt x="1" y="83"/>
                  </a:cubicBezTo>
                  <a:cubicBezTo>
                    <a:pt x="1" y="130"/>
                    <a:pt x="36" y="165"/>
                    <a:pt x="83" y="165"/>
                  </a:cubicBezTo>
                  <a:cubicBezTo>
                    <a:pt x="127" y="165"/>
                    <a:pt x="166" y="130"/>
                    <a:pt x="166" y="83"/>
                  </a:cubicBezTo>
                  <a:cubicBezTo>
                    <a:pt x="166" y="35"/>
                    <a:pt x="127" y="0"/>
                    <a:pt x="83" y="0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780306" y="2702316"/>
              <a:ext cx="18061" cy="18061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83" y="1"/>
                  </a:moveTo>
                  <a:cubicBezTo>
                    <a:pt x="35" y="1"/>
                    <a:pt x="0" y="36"/>
                    <a:pt x="0" y="83"/>
                  </a:cubicBezTo>
                  <a:cubicBezTo>
                    <a:pt x="0" y="131"/>
                    <a:pt x="35" y="166"/>
                    <a:pt x="83" y="166"/>
                  </a:cubicBezTo>
                  <a:cubicBezTo>
                    <a:pt x="126" y="166"/>
                    <a:pt x="165" y="131"/>
                    <a:pt x="165" y="83"/>
                  </a:cubicBezTo>
                  <a:cubicBezTo>
                    <a:pt x="165" y="36"/>
                    <a:pt x="126" y="1"/>
                    <a:pt x="83" y="1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-829375" y="2702316"/>
              <a:ext cx="18061" cy="18061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83" y="1"/>
                  </a:moveTo>
                  <a:cubicBezTo>
                    <a:pt x="35" y="1"/>
                    <a:pt x="0" y="36"/>
                    <a:pt x="0" y="83"/>
                  </a:cubicBezTo>
                  <a:cubicBezTo>
                    <a:pt x="0" y="131"/>
                    <a:pt x="35" y="166"/>
                    <a:pt x="83" y="166"/>
                  </a:cubicBezTo>
                  <a:cubicBezTo>
                    <a:pt x="131" y="166"/>
                    <a:pt x="165" y="131"/>
                    <a:pt x="165" y="83"/>
                  </a:cubicBezTo>
                  <a:cubicBezTo>
                    <a:pt x="165" y="36"/>
                    <a:pt x="131" y="1"/>
                    <a:pt x="83" y="1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-1006287" y="2259383"/>
              <a:ext cx="1004900" cy="479384"/>
            </a:xfrm>
            <a:custGeom>
              <a:avLst/>
              <a:gdLst/>
              <a:ahLst/>
              <a:cxnLst/>
              <a:rect l="l" t="t" r="r" b="b"/>
              <a:pathLst>
                <a:path w="9236" h="4406" extrusionOk="0">
                  <a:moveTo>
                    <a:pt x="3517" y="1"/>
                  </a:moveTo>
                  <a:cubicBezTo>
                    <a:pt x="2264" y="1"/>
                    <a:pt x="1097" y="616"/>
                    <a:pt x="386" y="1644"/>
                  </a:cubicBezTo>
                  <a:cubicBezTo>
                    <a:pt x="135" y="2008"/>
                    <a:pt x="1" y="2442"/>
                    <a:pt x="1" y="2884"/>
                  </a:cubicBezTo>
                  <a:lnTo>
                    <a:pt x="1" y="4406"/>
                  </a:lnTo>
                  <a:lnTo>
                    <a:pt x="1097" y="4406"/>
                  </a:lnTo>
                  <a:cubicBezTo>
                    <a:pt x="1076" y="4328"/>
                    <a:pt x="1063" y="4250"/>
                    <a:pt x="1063" y="4163"/>
                  </a:cubicBezTo>
                  <a:cubicBezTo>
                    <a:pt x="1063" y="3686"/>
                    <a:pt x="1453" y="3296"/>
                    <a:pt x="1934" y="3296"/>
                  </a:cubicBezTo>
                  <a:cubicBezTo>
                    <a:pt x="2416" y="3296"/>
                    <a:pt x="2801" y="3686"/>
                    <a:pt x="2801" y="4163"/>
                  </a:cubicBezTo>
                  <a:cubicBezTo>
                    <a:pt x="2801" y="4250"/>
                    <a:pt x="2793" y="4328"/>
                    <a:pt x="2771" y="4406"/>
                  </a:cubicBezTo>
                  <a:lnTo>
                    <a:pt x="6409" y="4406"/>
                  </a:lnTo>
                  <a:cubicBezTo>
                    <a:pt x="6387" y="4328"/>
                    <a:pt x="6374" y="4250"/>
                    <a:pt x="6374" y="4163"/>
                  </a:cubicBezTo>
                  <a:cubicBezTo>
                    <a:pt x="6374" y="3686"/>
                    <a:pt x="6764" y="3296"/>
                    <a:pt x="7246" y="3296"/>
                  </a:cubicBezTo>
                  <a:cubicBezTo>
                    <a:pt x="7722" y="3296"/>
                    <a:pt x="8113" y="3686"/>
                    <a:pt x="8113" y="4163"/>
                  </a:cubicBezTo>
                  <a:cubicBezTo>
                    <a:pt x="8113" y="4250"/>
                    <a:pt x="8100" y="4328"/>
                    <a:pt x="8078" y="4406"/>
                  </a:cubicBezTo>
                  <a:lnTo>
                    <a:pt x="9236" y="4406"/>
                  </a:lnTo>
                  <a:lnTo>
                    <a:pt x="9236" y="3677"/>
                  </a:lnTo>
                  <a:lnTo>
                    <a:pt x="8460" y="3677"/>
                  </a:lnTo>
                  <a:cubicBezTo>
                    <a:pt x="8264" y="3196"/>
                    <a:pt x="7792" y="2854"/>
                    <a:pt x="7246" y="2854"/>
                  </a:cubicBezTo>
                  <a:cubicBezTo>
                    <a:pt x="6695" y="2854"/>
                    <a:pt x="6222" y="3196"/>
                    <a:pt x="6032" y="3677"/>
                  </a:cubicBezTo>
                  <a:lnTo>
                    <a:pt x="3677" y="3677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-297225" y="2633009"/>
              <a:ext cx="158525" cy="159069"/>
            </a:xfrm>
            <a:custGeom>
              <a:avLst/>
              <a:gdLst/>
              <a:ahLst/>
              <a:cxnLst/>
              <a:rect l="l" t="t" r="r" b="b"/>
              <a:pathLst>
                <a:path w="1457" h="1462" extrusionOk="0">
                  <a:moveTo>
                    <a:pt x="729" y="1"/>
                  </a:moveTo>
                  <a:cubicBezTo>
                    <a:pt x="325" y="1"/>
                    <a:pt x="0" y="330"/>
                    <a:pt x="0" y="729"/>
                  </a:cubicBezTo>
                  <a:cubicBezTo>
                    <a:pt x="0" y="1132"/>
                    <a:pt x="325" y="1462"/>
                    <a:pt x="729" y="1462"/>
                  </a:cubicBezTo>
                  <a:cubicBezTo>
                    <a:pt x="1127" y="1462"/>
                    <a:pt x="1457" y="1132"/>
                    <a:pt x="1457" y="729"/>
                  </a:cubicBezTo>
                  <a:cubicBezTo>
                    <a:pt x="1457" y="330"/>
                    <a:pt x="1127" y="1"/>
                    <a:pt x="729" y="1"/>
                  </a:cubicBezTo>
                  <a:close/>
                </a:path>
              </a:pathLst>
            </a:custGeom>
            <a:solidFill>
              <a:srgbClr val="4E5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-260994" y="2669784"/>
              <a:ext cx="85519" cy="85519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396" y="1"/>
                  </a:moveTo>
                  <a:cubicBezTo>
                    <a:pt x="179" y="1"/>
                    <a:pt x="1" y="174"/>
                    <a:pt x="1" y="391"/>
                  </a:cubicBezTo>
                  <a:cubicBezTo>
                    <a:pt x="1" y="612"/>
                    <a:pt x="179" y="786"/>
                    <a:pt x="396" y="786"/>
                  </a:cubicBezTo>
                  <a:cubicBezTo>
                    <a:pt x="612" y="786"/>
                    <a:pt x="786" y="612"/>
                    <a:pt x="786" y="391"/>
                  </a:cubicBezTo>
                  <a:cubicBezTo>
                    <a:pt x="786" y="174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-934587" y="2321182"/>
              <a:ext cx="256230" cy="178001"/>
            </a:xfrm>
            <a:custGeom>
              <a:avLst/>
              <a:gdLst/>
              <a:ahLst/>
              <a:cxnLst/>
              <a:rect l="l" t="t" r="r" b="b"/>
              <a:pathLst>
                <a:path w="2355" h="1636" extrusionOk="0">
                  <a:moveTo>
                    <a:pt x="2355" y="1"/>
                  </a:moveTo>
                  <a:cubicBezTo>
                    <a:pt x="1358" y="1"/>
                    <a:pt x="452" y="577"/>
                    <a:pt x="31" y="1483"/>
                  </a:cubicBezTo>
                  <a:cubicBezTo>
                    <a:pt x="1" y="1553"/>
                    <a:pt x="53" y="1635"/>
                    <a:pt x="131" y="1635"/>
                  </a:cubicBezTo>
                  <a:lnTo>
                    <a:pt x="2199" y="1635"/>
                  </a:lnTo>
                  <a:cubicBezTo>
                    <a:pt x="2286" y="1635"/>
                    <a:pt x="2355" y="1566"/>
                    <a:pt x="2355" y="1479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3E4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-904340" y="2340876"/>
              <a:ext cx="208139" cy="140355"/>
            </a:xfrm>
            <a:custGeom>
              <a:avLst/>
              <a:gdLst/>
              <a:ahLst/>
              <a:cxnLst/>
              <a:rect l="l" t="t" r="r" b="b"/>
              <a:pathLst>
                <a:path w="1913" h="1290" extrusionOk="0">
                  <a:moveTo>
                    <a:pt x="1786" y="0"/>
                  </a:moveTo>
                  <a:cubicBezTo>
                    <a:pt x="1779" y="0"/>
                    <a:pt x="1772" y="1"/>
                    <a:pt x="1765" y="2"/>
                  </a:cubicBezTo>
                  <a:cubicBezTo>
                    <a:pt x="1067" y="93"/>
                    <a:pt x="434" y="500"/>
                    <a:pt x="52" y="1090"/>
                  </a:cubicBezTo>
                  <a:cubicBezTo>
                    <a:pt x="0" y="1177"/>
                    <a:pt x="61" y="1289"/>
                    <a:pt x="160" y="1289"/>
                  </a:cubicBezTo>
                  <a:lnTo>
                    <a:pt x="1782" y="1289"/>
                  </a:lnTo>
                  <a:cubicBezTo>
                    <a:pt x="1856" y="1289"/>
                    <a:pt x="1912" y="1233"/>
                    <a:pt x="1912" y="1164"/>
                  </a:cubicBezTo>
                  <a:lnTo>
                    <a:pt x="1912" y="128"/>
                  </a:lnTo>
                  <a:cubicBezTo>
                    <a:pt x="1912" y="57"/>
                    <a:pt x="185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-563355" y="2383417"/>
              <a:ext cx="561965" cy="69525"/>
            </a:xfrm>
            <a:custGeom>
              <a:avLst/>
              <a:gdLst/>
              <a:ahLst/>
              <a:cxnLst/>
              <a:rect l="l" t="t" r="r" b="b"/>
              <a:pathLst>
                <a:path w="5165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165" y="638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-563355" y="2481121"/>
              <a:ext cx="561965" cy="27962"/>
            </a:xfrm>
            <a:custGeom>
              <a:avLst/>
              <a:gdLst/>
              <a:ahLst/>
              <a:cxnLst/>
              <a:rect l="l" t="t" r="r" b="b"/>
              <a:pathLst>
                <a:path w="5165" h="257" extrusionOk="0">
                  <a:moveTo>
                    <a:pt x="1" y="0"/>
                  </a:moveTo>
                  <a:lnTo>
                    <a:pt x="1" y="256"/>
                  </a:lnTo>
                  <a:lnTo>
                    <a:pt x="5165" y="256"/>
                  </a:lnTo>
                  <a:lnTo>
                    <a:pt x="5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-777477" y="2524098"/>
              <a:ext cx="99119" cy="26983"/>
            </a:xfrm>
            <a:custGeom>
              <a:avLst/>
              <a:gdLst/>
              <a:ahLst/>
              <a:cxnLst/>
              <a:rect l="l" t="t" r="r" b="b"/>
              <a:pathLst>
                <a:path w="911" h="248" extrusionOk="0">
                  <a:moveTo>
                    <a:pt x="91" y="0"/>
                  </a:moveTo>
                  <a:cubicBezTo>
                    <a:pt x="39" y="0"/>
                    <a:pt x="0" y="43"/>
                    <a:pt x="0" y="91"/>
                  </a:cubicBezTo>
                  <a:lnTo>
                    <a:pt x="0" y="156"/>
                  </a:lnTo>
                  <a:cubicBezTo>
                    <a:pt x="0" y="208"/>
                    <a:pt x="39" y="247"/>
                    <a:pt x="91" y="247"/>
                  </a:cubicBezTo>
                  <a:lnTo>
                    <a:pt x="820" y="247"/>
                  </a:lnTo>
                  <a:cubicBezTo>
                    <a:pt x="868" y="247"/>
                    <a:pt x="911" y="208"/>
                    <a:pt x="911" y="156"/>
                  </a:cubicBezTo>
                  <a:lnTo>
                    <a:pt x="911" y="91"/>
                  </a:lnTo>
                  <a:cubicBezTo>
                    <a:pt x="911" y="43"/>
                    <a:pt x="868" y="0"/>
                    <a:pt x="820" y="0"/>
                  </a:cubicBezTo>
                  <a:close/>
                </a:path>
              </a:pathLst>
            </a:custGeom>
            <a:solidFill>
              <a:srgbClr val="3E4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-1031312" y="2669784"/>
              <a:ext cx="151127" cy="68981"/>
            </a:xfrm>
            <a:custGeom>
              <a:avLst/>
              <a:gdLst/>
              <a:ahLst/>
              <a:cxnLst/>
              <a:rect l="l" t="t" r="r" b="b"/>
              <a:pathLst>
                <a:path w="1389" h="634" extrusionOk="0">
                  <a:moveTo>
                    <a:pt x="1" y="1"/>
                  </a:moveTo>
                  <a:lnTo>
                    <a:pt x="1" y="634"/>
                  </a:lnTo>
                  <a:lnTo>
                    <a:pt x="1327" y="634"/>
                  </a:lnTo>
                  <a:cubicBezTo>
                    <a:pt x="1275" y="426"/>
                    <a:pt x="1293" y="213"/>
                    <a:pt x="1380" y="18"/>
                  </a:cubicBezTo>
                  <a:lnTo>
                    <a:pt x="1388" y="1"/>
                  </a:lnTo>
                  <a:close/>
                </a:path>
              </a:pathLst>
            </a:custGeom>
            <a:solidFill>
              <a:srgbClr val="3E4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-140224" y="2659448"/>
              <a:ext cx="159178" cy="79317"/>
            </a:xfrm>
            <a:custGeom>
              <a:avLst/>
              <a:gdLst/>
              <a:ahLst/>
              <a:cxnLst/>
              <a:rect l="l" t="t" r="r" b="b"/>
              <a:pathLst>
                <a:path w="1463" h="729" extrusionOk="0">
                  <a:moveTo>
                    <a:pt x="1" y="0"/>
                  </a:moveTo>
                  <a:cubicBezTo>
                    <a:pt x="153" y="204"/>
                    <a:pt x="196" y="473"/>
                    <a:pt x="122" y="716"/>
                  </a:cubicBezTo>
                  <a:lnTo>
                    <a:pt x="118" y="729"/>
                  </a:lnTo>
                  <a:lnTo>
                    <a:pt x="1462" y="729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3E4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-227483" y="2677835"/>
              <a:ext cx="18496" cy="18061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88" y="0"/>
                  </a:moveTo>
                  <a:cubicBezTo>
                    <a:pt x="40" y="0"/>
                    <a:pt x="1" y="39"/>
                    <a:pt x="1" y="83"/>
                  </a:cubicBezTo>
                  <a:cubicBezTo>
                    <a:pt x="1" y="131"/>
                    <a:pt x="40" y="165"/>
                    <a:pt x="88" y="165"/>
                  </a:cubicBezTo>
                  <a:cubicBezTo>
                    <a:pt x="131" y="165"/>
                    <a:pt x="170" y="131"/>
                    <a:pt x="170" y="83"/>
                  </a:cubicBezTo>
                  <a:cubicBezTo>
                    <a:pt x="170" y="39"/>
                    <a:pt x="131" y="0"/>
                    <a:pt x="88" y="0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-227483" y="2726905"/>
              <a:ext cx="18496" cy="18061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88" y="0"/>
                  </a:moveTo>
                  <a:cubicBezTo>
                    <a:pt x="40" y="0"/>
                    <a:pt x="1" y="35"/>
                    <a:pt x="1" y="83"/>
                  </a:cubicBezTo>
                  <a:cubicBezTo>
                    <a:pt x="1" y="130"/>
                    <a:pt x="40" y="165"/>
                    <a:pt x="88" y="165"/>
                  </a:cubicBezTo>
                  <a:cubicBezTo>
                    <a:pt x="131" y="165"/>
                    <a:pt x="170" y="130"/>
                    <a:pt x="170" y="83"/>
                  </a:cubicBezTo>
                  <a:cubicBezTo>
                    <a:pt x="170" y="35"/>
                    <a:pt x="131" y="0"/>
                    <a:pt x="88" y="0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-202894" y="2702316"/>
              <a:ext cx="18496" cy="18061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83" y="1"/>
                  </a:moveTo>
                  <a:cubicBezTo>
                    <a:pt x="39" y="1"/>
                    <a:pt x="0" y="36"/>
                    <a:pt x="0" y="83"/>
                  </a:cubicBezTo>
                  <a:cubicBezTo>
                    <a:pt x="0" y="131"/>
                    <a:pt x="39" y="166"/>
                    <a:pt x="83" y="166"/>
                  </a:cubicBezTo>
                  <a:cubicBezTo>
                    <a:pt x="130" y="166"/>
                    <a:pt x="169" y="131"/>
                    <a:pt x="169" y="83"/>
                  </a:cubicBezTo>
                  <a:cubicBezTo>
                    <a:pt x="169" y="36"/>
                    <a:pt x="130" y="1"/>
                    <a:pt x="83" y="1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-251528" y="2702316"/>
              <a:ext cx="18061" cy="18061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83" y="1"/>
                  </a:moveTo>
                  <a:cubicBezTo>
                    <a:pt x="35" y="1"/>
                    <a:pt x="1" y="36"/>
                    <a:pt x="1" y="83"/>
                  </a:cubicBezTo>
                  <a:cubicBezTo>
                    <a:pt x="1" y="131"/>
                    <a:pt x="35" y="166"/>
                    <a:pt x="83" y="166"/>
                  </a:cubicBezTo>
                  <a:cubicBezTo>
                    <a:pt x="126" y="166"/>
                    <a:pt x="165" y="131"/>
                    <a:pt x="165" y="83"/>
                  </a:cubicBezTo>
                  <a:cubicBezTo>
                    <a:pt x="165" y="36"/>
                    <a:pt x="126" y="1"/>
                    <a:pt x="83" y="1"/>
                  </a:cubicBezTo>
                  <a:close/>
                </a:path>
              </a:pathLst>
            </a:custGeom>
            <a:solidFill>
              <a:srgbClr val="C5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-563355" y="2225001"/>
              <a:ext cx="561965" cy="34490"/>
            </a:xfrm>
            <a:custGeom>
              <a:avLst/>
              <a:gdLst/>
              <a:ahLst/>
              <a:cxnLst/>
              <a:rect l="l" t="t" r="r" b="b"/>
              <a:pathLst>
                <a:path w="5165" h="317" extrusionOk="0">
                  <a:moveTo>
                    <a:pt x="257" y="0"/>
                  </a:moveTo>
                  <a:cubicBezTo>
                    <a:pt x="114" y="0"/>
                    <a:pt x="1" y="117"/>
                    <a:pt x="1" y="260"/>
                  </a:cubicBezTo>
                  <a:lnTo>
                    <a:pt x="1" y="317"/>
                  </a:lnTo>
                  <a:lnTo>
                    <a:pt x="5165" y="317"/>
                  </a:lnTo>
                  <a:lnTo>
                    <a:pt x="5165" y="260"/>
                  </a:lnTo>
                  <a:cubicBezTo>
                    <a:pt x="5165" y="117"/>
                    <a:pt x="5048" y="0"/>
                    <a:pt x="4904" y="0"/>
                  </a:cubicBezTo>
                  <a:close/>
                </a:path>
              </a:pathLst>
            </a:custGeom>
            <a:solidFill>
              <a:srgbClr val="940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-152410" y="2154715"/>
              <a:ext cx="302036" cy="302036"/>
            </a:xfrm>
            <a:custGeom>
              <a:avLst/>
              <a:gdLst/>
              <a:ahLst/>
              <a:cxnLst/>
              <a:rect l="l" t="t" r="r" b="b"/>
              <a:pathLst>
                <a:path w="2776" h="2776" extrusionOk="0">
                  <a:moveTo>
                    <a:pt x="1388" y="0"/>
                  </a:moveTo>
                  <a:cubicBezTo>
                    <a:pt x="620" y="0"/>
                    <a:pt x="0" y="620"/>
                    <a:pt x="0" y="1388"/>
                  </a:cubicBezTo>
                  <a:cubicBezTo>
                    <a:pt x="0" y="2151"/>
                    <a:pt x="620" y="2775"/>
                    <a:pt x="1388" y="2775"/>
                  </a:cubicBezTo>
                  <a:cubicBezTo>
                    <a:pt x="2151" y="2775"/>
                    <a:pt x="2775" y="2151"/>
                    <a:pt x="2775" y="1388"/>
                  </a:cubicBezTo>
                  <a:cubicBezTo>
                    <a:pt x="2775" y="620"/>
                    <a:pt x="2151" y="0"/>
                    <a:pt x="1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-123686" y="2183439"/>
              <a:ext cx="244479" cy="244479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24" y="1"/>
                  </a:moveTo>
                  <a:cubicBezTo>
                    <a:pt x="504" y="1"/>
                    <a:pt x="1" y="504"/>
                    <a:pt x="1" y="1124"/>
                  </a:cubicBezTo>
                  <a:cubicBezTo>
                    <a:pt x="1" y="1744"/>
                    <a:pt x="504" y="2247"/>
                    <a:pt x="1124" y="2247"/>
                  </a:cubicBezTo>
                  <a:cubicBezTo>
                    <a:pt x="1744" y="2247"/>
                    <a:pt x="2247" y="1744"/>
                    <a:pt x="2247" y="1124"/>
                  </a:cubicBezTo>
                  <a:cubicBezTo>
                    <a:pt x="2247" y="504"/>
                    <a:pt x="1744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-13796" y="2200956"/>
              <a:ext cx="24263" cy="117071"/>
            </a:xfrm>
            <a:custGeom>
              <a:avLst/>
              <a:gdLst/>
              <a:ahLst/>
              <a:cxnLst/>
              <a:rect l="l" t="t" r="r" b="b"/>
              <a:pathLst>
                <a:path w="223" h="1076" extrusionOk="0">
                  <a:moveTo>
                    <a:pt x="114" y="0"/>
                  </a:moveTo>
                  <a:cubicBezTo>
                    <a:pt x="53" y="0"/>
                    <a:pt x="1" y="48"/>
                    <a:pt x="1" y="108"/>
                  </a:cubicBezTo>
                  <a:lnTo>
                    <a:pt x="1" y="967"/>
                  </a:lnTo>
                  <a:cubicBezTo>
                    <a:pt x="1" y="1028"/>
                    <a:pt x="53" y="1075"/>
                    <a:pt x="114" y="1075"/>
                  </a:cubicBezTo>
                  <a:cubicBezTo>
                    <a:pt x="174" y="1075"/>
                    <a:pt x="222" y="1028"/>
                    <a:pt x="222" y="967"/>
                  </a:cubicBezTo>
                  <a:lnTo>
                    <a:pt x="222" y="108"/>
                  </a:lnTo>
                  <a:cubicBezTo>
                    <a:pt x="222" y="48"/>
                    <a:pt x="17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-82668" y="2293873"/>
              <a:ext cx="93135" cy="23610"/>
            </a:xfrm>
            <a:custGeom>
              <a:avLst/>
              <a:gdLst/>
              <a:ahLst/>
              <a:cxnLst/>
              <a:rect l="l" t="t" r="r" b="b"/>
              <a:pathLst>
                <a:path w="856" h="217" extrusionOk="0">
                  <a:moveTo>
                    <a:pt x="109" y="0"/>
                  </a:moveTo>
                  <a:cubicBezTo>
                    <a:pt x="49" y="0"/>
                    <a:pt x="1" y="48"/>
                    <a:pt x="1" y="109"/>
                  </a:cubicBezTo>
                  <a:cubicBezTo>
                    <a:pt x="1" y="169"/>
                    <a:pt x="49" y="217"/>
                    <a:pt x="109" y="217"/>
                  </a:cubicBezTo>
                  <a:lnTo>
                    <a:pt x="747" y="217"/>
                  </a:lnTo>
                  <a:cubicBezTo>
                    <a:pt x="807" y="217"/>
                    <a:pt x="855" y="169"/>
                    <a:pt x="855" y="109"/>
                  </a:cubicBezTo>
                  <a:cubicBezTo>
                    <a:pt x="855" y="48"/>
                    <a:pt x="807" y="0"/>
                    <a:pt x="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-875181" y="2633009"/>
              <a:ext cx="158634" cy="159069"/>
            </a:xfrm>
            <a:custGeom>
              <a:avLst/>
              <a:gdLst/>
              <a:ahLst/>
              <a:cxnLst/>
              <a:rect l="l" t="t" r="r" b="b"/>
              <a:pathLst>
                <a:path w="1458" h="1462" extrusionOk="0">
                  <a:moveTo>
                    <a:pt x="729" y="1"/>
                  </a:moveTo>
                  <a:cubicBezTo>
                    <a:pt x="326" y="1"/>
                    <a:pt x="1" y="330"/>
                    <a:pt x="1" y="729"/>
                  </a:cubicBezTo>
                  <a:cubicBezTo>
                    <a:pt x="1" y="1132"/>
                    <a:pt x="326" y="1462"/>
                    <a:pt x="729" y="1462"/>
                  </a:cubicBezTo>
                  <a:cubicBezTo>
                    <a:pt x="1133" y="1462"/>
                    <a:pt x="1458" y="1132"/>
                    <a:pt x="1458" y="729"/>
                  </a:cubicBezTo>
                  <a:cubicBezTo>
                    <a:pt x="1458" y="330"/>
                    <a:pt x="1133" y="1"/>
                    <a:pt x="7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-297225" y="2633009"/>
              <a:ext cx="158525" cy="159069"/>
            </a:xfrm>
            <a:custGeom>
              <a:avLst/>
              <a:gdLst/>
              <a:ahLst/>
              <a:cxnLst/>
              <a:rect l="l" t="t" r="r" b="b"/>
              <a:pathLst>
                <a:path w="1457" h="1462" extrusionOk="0">
                  <a:moveTo>
                    <a:pt x="729" y="1"/>
                  </a:moveTo>
                  <a:cubicBezTo>
                    <a:pt x="325" y="1"/>
                    <a:pt x="0" y="330"/>
                    <a:pt x="0" y="729"/>
                  </a:cubicBezTo>
                  <a:cubicBezTo>
                    <a:pt x="0" y="1132"/>
                    <a:pt x="325" y="1462"/>
                    <a:pt x="729" y="1462"/>
                  </a:cubicBezTo>
                  <a:cubicBezTo>
                    <a:pt x="1127" y="1462"/>
                    <a:pt x="1457" y="1132"/>
                    <a:pt x="1457" y="729"/>
                  </a:cubicBezTo>
                  <a:cubicBezTo>
                    <a:pt x="1457" y="330"/>
                    <a:pt x="1127" y="1"/>
                    <a:pt x="7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29"/>
          <p:cNvGrpSpPr/>
          <p:nvPr/>
        </p:nvGrpSpPr>
        <p:grpSpPr>
          <a:xfrm>
            <a:off x="7837687" y="2803842"/>
            <a:ext cx="470997" cy="274214"/>
            <a:chOff x="-2090825" y="2791969"/>
            <a:chExt cx="887502" cy="516703"/>
          </a:xfrm>
        </p:grpSpPr>
        <p:sp>
          <p:nvSpPr>
            <p:cNvPr id="1435" name="Google Shape;1435;p29"/>
            <p:cNvSpPr/>
            <p:nvPr/>
          </p:nvSpPr>
          <p:spPr>
            <a:xfrm>
              <a:off x="-2090825" y="2791969"/>
              <a:ext cx="887502" cy="516703"/>
            </a:xfrm>
            <a:custGeom>
              <a:avLst/>
              <a:gdLst/>
              <a:ahLst/>
              <a:cxnLst/>
              <a:rect l="l" t="t" r="r" b="b"/>
              <a:pathLst>
                <a:path w="8157" h="4749" extrusionOk="0">
                  <a:moveTo>
                    <a:pt x="573" y="1"/>
                  </a:moveTo>
                  <a:cubicBezTo>
                    <a:pt x="257" y="1"/>
                    <a:pt x="1" y="257"/>
                    <a:pt x="1" y="573"/>
                  </a:cubicBezTo>
                  <a:lnTo>
                    <a:pt x="1" y="4176"/>
                  </a:lnTo>
                  <a:cubicBezTo>
                    <a:pt x="1" y="4493"/>
                    <a:pt x="257" y="4748"/>
                    <a:pt x="573" y="4748"/>
                  </a:cubicBezTo>
                  <a:lnTo>
                    <a:pt x="7584" y="4748"/>
                  </a:lnTo>
                  <a:cubicBezTo>
                    <a:pt x="7896" y="4748"/>
                    <a:pt x="8156" y="4493"/>
                    <a:pt x="8156" y="4176"/>
                  </a:cubicBezTo>
                  <a:lnTo>
                    <a:pt x="8156" y="573"/>
                  </a:lnTo>
                  <a:cubicBezTo>
                    <a:pt x="8156" y="257"/>
                    <a:pt x="7896" y="1"/>
                    <a:pt x="7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-2090825" y="2906102"/>
              <a:ext cx="887502" cy="115766"/>
            </a:xfrm>
            <a:custGeom>
              <a:avLst/>
              <a:gdLst/>
              <a:ahLst/>
              <a:cxnLst/>
              <a:rect l="l" t="t" r="r" b="b"/>
              <a:pathLst>
                <a:path w="8157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8156" y="1063"/>
                  </a:lnTo>
                  <a:lnTo>
                    <a:pt x="81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-1790749" y="3177345"/>
              <a:ext cx="69851" cy="69960"/>
            </a:xfrm>
            <a:custGeom>
              <a:avLst/>
              <a:gdLst/>
              <a:ahLst/>
              <a:cxnLst/>
              <a:rect l="l" t="t" r="r" b="b"/>
              <a:pathLst>
                <a:path w="642" h="643" extrusionOk="0">
                  <a:moveTo>
                    <a:pt x="321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499" y="643"/>
                    <a:pt x="642" y="500"/>
                    <a:pt x="642" y="322"/>
                  </a:cubicBezTo>
                  <a:cubicBezTo>
                    <a:pt x="642" y="144"/>
                    <a:pt x="499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-1847870" y="3177345"/>
              <a:ext cx="69960" cy="69960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500"/>
                    <a:pt x="144" y="643"/>
                    <a:pt x="321" y="643"/>
                  </a:cubicBezTo>
                  <a:cubicBezTo>
                    <a:pt x="499" y="643"/>
                    <a:pt x="642" y="500"/>
                    <a:pt x="642" y="322"/>
                  </a:cubicBezTo>
                  <a:cubicBezTo>
                    <a:pt x="642" y="144"/>
                    <a:pt x="499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-2003022" y="3177345"/>
              <a:ext cx="111849" cy="69960"/>
            </a:xfrm>
            <a:custGeom>
              <a:avLst/>
              <a:gdLst/>
              <a:ahLst/>
              <a:cxnLst/>
              <a:rect l="l" t="t" r="r" b="b"/>
              <a:pathLst>
                <a:path w="1028" h="643" extrusionOk="0">
                  <a:moveTo>
                    <a:pt x="156" y="1"/>
                  </a:moveTo>
                  <a:cubicBezTo>
                    <a:pt x="70" y="1"/>
                    <a:pt x="0" y="70"/>
                    <a:pt x="0" y="153"/>
                  </a:cubicBezTo>
                  <a:lnTo>
                    <a:pt x="0" y="491"/>
                  </a:lnTo>
                  <a:cubicBezTo>
                    <a:pt x="0" y="578"/>
                    <a:pt x="70" y="643"/>
                    <a:pt x="156" y="643"/>
                  </a:cubicBezTo>
                  <a:lnTo>
                    <a:pt x="876" y="643"/>
                  </a:lnTo>
                  <a:cubicBezTo>
                    <a:pt x="963" y="643"/>
                    <a:pt x="1028" y="578"/>
                    <a:pt x="1028" y="491"/>
                  </a:cubicBezTo>
                  <a:lnTo>
                    <a:pt x="1028" y="153"/>
                  </a:lnTo>
                  <a:cubicBezTo>
                    <a:pt x="1028" y="70"/>
                    <a:pt x="963" y="1"/>
                    <a:pt x="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-1888453" y="3050482"/>
              <a:ext cx="491243" cy="59515"/>
            </a:xfrm>
            <a:custGeom>
              <a:avLst/>
              <a:gdLst/>
              <a:ahLst/>
              <a:cxnLst/>
              <a:rect l="l" t="t" r="r" b="b"/>
              <a:pathLst>
                <a:path w="4515" h="547" extrusionOk="0">
                  <a:moveTo>
                    <a:pt x="1" y="1"/>
                  </a:moveTo>
                  <a:lnTo>
                    <a:pt x="1" y="547"/>
                  </a:lnTo>
                  <a:lnTo>
                    <a:pt x="4514" y="547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29"/>
          <p:cNvGrpSpPr/>
          <p:nvPr/>
        </p:nvGrpSpPr>
        <p:grpSpPr>
          <a:xfrm>
            <a:off x="7827806" y="1672954"/>
            <a:ext cx="490743" cy="339288"/>
            <a:chOff x="-3309298" y="3996298"/>
            <a:chExt cx="924709" cy="639322"/>
          </a:xfrm>
        </p:grpSpPr>
        <p:sp>
          <p:nvSpPr>
            <p:cNvPr id="1442" name="Google Shape;1442;p29"/>
            <p:cNvSpPr/>
            <p:nvPr/>
          </p:nvSpPr>
          <p:spPr>
            <a:xfrm>
              <a:off x="-2924357" y="4368510"/>
              <a:ext cx="63323" cy="63323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1" y="1"/>
                  </a:moveTo>
                  <a:lnTo>
                    <a:pt x="1" y="582"/>
                  </a:lnTo>
                  <a:lnTo>
                    <a:pt x="582" y="582"/>
                  </a:lnTo>
                  <a:lnTo>
                    <a:pt x="582" y="291"/>
                  </a:lnTo>
                  <a:lnTo>
                    <a:pt x="291" y="29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7B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-3173404" y="4052440"/>
              <a:ext cx="183550" cy="278426"/>
            </a:xfrm>
            <a:custGeom>
              <a:avLst/>
              <a:gdLst/>
              <a:ahLst/>
              <a:cxnLst/>
              <a:rect l="l" t="t" r="r" b="b"/>
              <a:pathLst>
                <a:path w="1687" h="2559" extrusionOk="0">
                  <a:moveTo>
                    <a:pt x="477" y="1"/>
                  </a:moveTo>
                  <a:cubicBezTo>
                    <a:pt x="213" y="1"/>
                    <a:pt x="0" y="213"/>
                    <a:pt x="0" y="473"/>
                  </a:cubicBezTo>
                  <a:lnTo>
                    <a:pt x="0" y="2086"/>
                  </a:lnTo>
                  <a:cubicBezTo>
                    <a:pt x="0" y="2346"/>
                    <a:pt x="213" y="2559"/>
                    <a:pt x="477" y="2559"/>
                  </a:cubicBezTo>
                  <a:lnTo>
                    <a:pt x="1210" y="2559"/>
                  </a:lnTo>
                  <a:cubicBezTo>
                    <a:pt x="1474" y="2559"/>
                    <a:pt x="1687" y="2346"/>
                    <a:pt x="1687" y="2086"/>
                  </a:cubicBezTo>
                  <a:lnTo>
                    <a:pt x="1687" y="473"/>
                  </a:lnTo>
                  <a:cubicBezTo>
                    <a:pt x="1687" y="213"/>
                    <a:pt x="147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-2931429" y="3996298"/>
              <a:ext cx="183659" cy="278426"/>
            </a:xfrm>
            <a:custGeom>
              <a:avLst/>
              <a:gdLst/>
              <a:ahLst/>
              <a:cxnLst/>
              <a:rect l="l" t="t" r="r" b="b"/>
              <a:pathLst>
                <a:path w="1688" h="2559" extrusionOk="0">
                  <a:moveTo>
                    <a:pt x="477" y="1"/>
                  </a:moveTo>
                  <a:cubicBezTo>
                    <a:pt x="217" y="1"/>
                    <a:pt x="0" y="213"/>
                    <a:pt x="0" y="473"/>
                  </a:cubicBezTo>
                  <a:lnTo>
                    <a:pt x="0" y="2082"/>
                  </a:lnTo>
                  <a:cubicBezTo>
                    <a:pt x="0" y="2346"/>
                    <a:pt x="217" y="2559"/>
                    <a:pt x="477" y="2559"/>
                  </a:cubicBezTo>
                  <a:lnTo>
                    <a:pt x="1214" y="2559"/>
                  </a:lnTo>
                  <a:cubicBezTo>
                    <a:pt x="1475" y="2559"/>
                    <a:pt x="1687" y="2346"/>
                    <a:pt x="1687" y="2082"/>
                  </a:cubicBezTo>
                  <a:lnTo>
                    <a:pt x="1687" y="473"/>
                  </a:lnTo>
                  <a:cubicBezTo>
                    <a:pt x="1687" y="213"/>
                    <a:pt x="1475" y="1"/>
                    <a:pt x="1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-2695981" y="4032638"/>
              <a:ext cx="183115" cy="278426"/>
            </a:xfrm>
            <a:custGeom>
              <a:avLst/>
              <a:gdLst/>
              <a:ahLst/>
              <a:cxnLst/>
              <a:rect l="l" t="t" r="r" b="b"/>
              <a:pathLst>
                <a:path w="1683" h="2559" extrusionOk="0">
                  <a:moveTo>
                    <a:pt x="473" y="1"/>
                  </a:moveTo>
                  <a:cubicBezTo>
                    <a:pt x="212" y="1"/>
                    <a:pt x="0" y="213"/>
                    <a:pt x="0" y="473"/>
                  </a:cubicBezTo>
                  <a:lnTo>
                    <a:pt x="0" y="2086"/>
                  </a:lnTo>
                  <a:cubicBezTo>
                    <a:pt x="0" y="2346"/>
                    <a:pt x="212" y="2559"/>
                    <a:pt x="473" y="2559"/>
                  </a:cubicBezTo>
                  <a:lnTo>
                    <a:pt x="1210" y="2559"/>
                  </a:lnTo>
                  <a:cubicBezTo>
                    <a:pt x="1470" y="2559"/>
                    <a:pt x="1682" y="2346"/>
                    <a:pt x="1682" y="2086"/>
                  </a:cubicBezTo>
                  <a:lnTo>
                    <a:pt x="1682" y="473"/>
                  </a:lnTo>
                  <a:cubicBezTo>
                    <a:pt x="1682" y="213"/>
                    <a:pt x="1470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-2783784" y="4087365"/>
              <a:ext cx="183659" cy="278426"/>
            </a:xfrm>
            <a:custGeom>
              <a:avLst/>
              <a:gdLst/>
              <a:ahLst/>
              <a:cxnLst/>
              <a:rect l="l" t="t" r="r" b="b"/>
              <a:pathLst>
                <a:path w="1688" h="2559" extrusionOk="0">
                  <a:moveTo>
                    <a:pt x="477" y="1"/>
                  </a:moveTo>
                  <a:cubicBezTo>
                    <a:pt x="213" y="1"/>
                    <a:pt x="1" y="213"/>
                    <a:pt x="1" y="473"/>
                  </a:cubicBezTo>
                  <a:lnTo>
                    <a:pt x="1" y="2086"/>
                  </a:lnTo>
                  <a:cubicBezTo>
                    <a:pt x="1" y="2346"/>
                    <a:pt x="213" y="2559"/>
                    <a:pt x="477" y="2559"/>
                  </a:cubicBezTo>
                  <a:lnTo>
                    <a:pt x="1210" y="2559"/>
                  </a:lnTo>
                  <a:cubicBezTo>
                    <a:pt x="1475" y="2559"/>
                    <a:pt x="1687" y="2346"/>
                    <a:pt x="1687" y="2086"/>
                  </a:cubicBezTo>
                  <a:lnTo>
                    <a:pt x="1687" y="473"/>
                  </a:lnTo>
                  <a:cubicBezTo>
                    <a:pt x="1687" y="213"/>
                    <a:pt x="1475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-3031418" y="4114783"/>
              <a:ext cx="183550" cy="278426"/>
            </a:xfrm>
            <a:custGeom>
              <a:avLst/>
              <a:gdLst/>
              <a:ahLst/>
              <a:cxnLst/>
              <a:rect l="l" t="t" r="r" b="b"/>
              <a:pathLst>
                <a:path w="1687" h="2559" extrusionOk="0">
                  <a:moveTo>
                    <a:pt x="473" y="0"/>
                  </a:moveTo>
                  <a:cubicBezTo>
                    <a:pt x="213" y="0"/>
                    <a:pt x="0" y="212"/>
                    <a:pt x="0" y="473"/>
                  </a:cubicBezTo>
                  <a:lnTo>
                    <a:pt x="0" y="2086"/>
                  </a:lnTo>
                  <a:cubicBezTo>
                    <a:pt x="0" y="2346"/>
                    <a:pt x="213" y="2558"/>
                    <a:pt x="473" y="2558"/>
                  </a:cubicBezTo>
                  <a:lnTo>
                    <a:pt x="1210" y="2558"/>
                  </a:lnTo>
                  <a:cubicBezTo>
                    <a:pt x="1474" y="2558"/>
                    <a:pt x="1687" y="2346"/>
                    <a:pt x="1687" y="2086"/>
                  </a:cubicBezTo>
                  <a:lnTo>
                    <a:pt x="1687" y="473"/>
                  </a:lnTo>
                  <a:cubicBezTo>
                    <a:pt x="1687" y="212"/>
                    <a:pt x="1474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-3200822" y="4285494"/>
              <a:ext cx="707325" cy="350126"/>
            </a:xfrm>
            <a:custGeom>
              <a:avLst/>
              <a:gdLst/>
              <a:ahLst/>
              <a:cxnLst/>
              <a:rect l="l" t="t" r="r" b="b"/>
              <a:pathLst>
                <a:path w="6501" h="3218" extrusionOk="0">
                  <a:moveTo>
                    <a:pt x="1" y="1"/>
                  </a:moveTo>
                  <a:lnTo>
                    <a:pt x="478" y="2979"/>
                  </a:lnTo>
                  <a:cubicBezTo>
                    <a:pt x="499" y="3118"/>
                    <a:pt x="616" y="3218"/>
                    <a:pt x="755" y="3218"/>
                  </a:cubicBezTo>
                  <a:lnTo>
                    <a:pt x="5746" y="3218"/>
                  </a:lnTo>
                  <a:cubicBezTo>
                    <a:pt x="5884" y="3218"/>
                    <a:pt x="6006" y="3118"/>
                    <a:pt x="6027" y="2979"/>
                  </a:cubicBezTo>
                  <a:lnTo>
                    <a:pt x="65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-3241405" y="4191597"/>
              <a:ext cx="788383" cy="108585"/>
            </a:xfrm>
            <a:custGeom>
              <a:avLst/>
              <a:gdLst/>
              <a:ahLst/>
              <a:cxnLst/>
              <a:rect l="l" t="t" r="r" b="b"/>
              <a:pathLst>
                <a:path w="7246" h="998" extrusionOk="0">
                  <a:moveTo>
                    <a:pt x="283" y="1"/>
                  </a:moveTo>
                  <a:cubicBezTo>
                    <a:pt x="127" y="1"/>
                    <a:pt x="1" y="126"/>
                    <a:pt x="1" y="283"/>
                  </a:cubicBezTo>
                  <a:lnTo>
                    <a:pt x="1" y="712"/>
                  </a:lnTo>
                  <a:cubicBezTo>
                    <a:pt x="1" y="868"/>
                    <a:pt x="127" y="998"/>
                    <a:pt x="283" y="998"/>
                  </a:cubicBezTo>
                  <a:lnTo>
                    <a:pt x="6964" y="998"/>
                  </a:lnTo>
                  <a:cubicBezTo>
                    <a:pt x="7120" y="998"/>
                    <a:pt x="7246" y="868"/>
                    <a:pt x="7246" y="712"/>
                  </a:cubicBezTo>
                  <a:lnTo>
                    <a:pt x="7246" y="283"/>
                  </a:lnTo>
                  <a:cubicBezTo>
                    <a:pt x="7246" y="126"/>
                    <a:pt x="7120" y="1"/>
                    <a:pt x="6964" y="1"/>
                  </a:cubicBezTo>
                  <a:close/>
                </a:path>
              </a:pathLst>
            </a:custGeom>
            <a:solidFill>
              <a:srgbClr val="D65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-3066778" y="4355344"/>
              <a:ext cx="58536" cy="202917"/>
            </a:xfrm>
            <a:custGeom>
              <a:avLst/>
              <a:gdLst/>
              <a:ahLst/>
              <a:cxnLst/>
              <a:rect l="l" t="t" r="r" b="b"/>
              <a:pathLst>
                <a:path w="538" h="1865" extrusionOk="0">
                  <a:moveTo>
                    <a:pt x="269" y="0"/>
                  </a:moveTo>
                  <a:cubicBezTo>
                    <a:pt x="122" y="0"/>
                    <a:pt x="0" y="122"/>
                    <a:pt x="0" y="269"/>
                  </a:cubicBezTo>
                  <a:lnTo>
                    <a:pt x="0" y="1596"/>
                  </a:lnTo>
                  <a:cubicBezTo>
                    <a:pt x="0" y="1743"/>
                    <a:pt x="122" y="1865"/>
                    <a:pt x="269" y="1865"/>
                  </a:cubicBezTo>
                  <a:cubicBezTo>
                    <a:pt x="421" y="1865"/>
                    <a:pt x="538" y="1743"/>
                    <a:pt x="538" y="1596"/>
                  </a:cubicBezTo>
                  <a:lnTo>
                    <a:pt x="538" y="269"/>
                  </a:lnTo>
                  <a:cubicBezTo>
                    <a:pt x="538" y="122"/>
                    <a:pt x="42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-2939915" y="4355344"/>
              <a:ext cx="58645" cy="202917"/>
            </a:xfrm>
            <a:custGeom>
              <a:avLst/>
              <a:gdLst/>
              <a:ahLst/>
              <a:cxnLst/>
              <a:rect l="l" t="t" r="r" b="b"/>
              <a:pathLst>
                <a:path w="539" h="1865" extrusionOk="0">
                  <a:moveTo>
                    <a:pt x="269" y="0"/>
                  </a:moveTo>
                  <a:cubicBezTo>
                    <a:pt x="122" y="0"/>
                    <a:pt x="0" y="122"/>
                    <a:pt x="0" y="269"/>
                  </a:cubicBezTo>
                  <a:lnTo>
                    <a:pt x="0" y="1596"/>
                  </a:lnTo>
                  <a:cubicBezTo>
                    <a:pt x="0" y="1743"/>
                    <a:pt x="122" y="1865"/>
                    <a:pt x="269" y="1865"/>
                  </a:cubicBezTo>
                  <a:cubicBezTo>
                    <a:pt x="417" y="1865"/>
                    <a:pt x="538" y="1743"/>
                    <a:pt x="538" y="1596"/>
                  </a:cubicBezTo>
                  <a:lnTo>
                    <a:pt x="538" y="269"/>
                  </a:lnTo>
                  <a:cubicBezTo>
                    <a:pt x="538" y="122"/>
                    <a:pt x="417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-2813052" y="4355344"/>
              <a:ext cx="58645" cy="202917"/>
            </a:xfrm>
            <a:custGeom>
              <a:avLst/>
              <a:gdLst/>
              <a:ahLst/>
              <a:cxnLst/>
              <a:rect l="l" t="t" r="r" b="b"/>
              <a:pathLst>
                <a:path w="539" h="1865" extrusionOk="0">
                  <a:moveTo>
                    <a:pt x="270" y="0"/>
                  </a:moveTo>
                  <a:cubicBezTo>
                    <a:pt x="122" y="0"/>
                    <a:pt x="1" y="122"/>
                    <a:pt x="1" y="269"/>
                  </a:cubicBezTo>
                  <a:lnTo>
                    <a:pt x="1" y="1596"/>
                  </a:lnTo>
                  <a:cubicBezTo>
                    <a:pt x="1" y="1743"/>
                    <a:pt x="122" y="1865"/>
                    <a:pt x="270" y="1865"/>
                  </a:cubicBezTo>
                  <a:cubicBezTo>
                    <a:pt x="417" y="1865"/>
                    <a:pt x="538" y="1743"/>
                    <a:pt x="538" y="1596"/>
                  </a:cubicBezTo>
                  <a:lnTo>
                    <a:pt x="538" y="269"/>
                  </a:lnTo>
                  <a:cubicBezTo>
                    <a:pt x="538" y="122"/>
                    <a:pt x="417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-2686080" y="4355344"/>
              <a:ext cx="58536" cy="202917"/>
            </a:xfrm>
            <a:custGeom>
              <a:avLst/>
              <a:gdLst/>
              <a:ahLst/>
              <a:cxnLst/>
              <a:rect l="l" t="t" r="r" b="b"/>
              <a:pathLst>
                <a:path w="538" h="1865" extrusionOk="0">
                  <a:moveTo>
                    <a:pt x="269" y="0"/>
                  </a:moveTo>
                  <a:cubicBezTo>
                    <a:pt x="121" y="0"/>
                    <a:pt x="0" y="122"/>
                    <a:pt x="0" y="269"/>
                  </a:cubicBezTo>
                  <a:lnTo>
                    <a:pt x="0" y="1596"/>
                  </a:lnTo>
                  <a:cubicBezTo>
                    <a:pt x="0" y="1743"/>
                    <a:pt x="121" y="1865"/>
                    <a:pt x="269" y="1865"/>
                  </a:cubicBezTo>
                  <a:cubicBezTo>
                    <a:pt x="416" y="1865"/>
                    <a:pt x="538" y="1743"/>
                    <a:pt x="538" y="1596"/>
                  </a:cubicBezTo>
                  <a:lnTo>
                    <a:pt x="538" y="269"/>
                  </a:lnTo>
                  <a:cubicBezTo>
                    <a:pt x="538" y="122"/>
                    <a:pt x="416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-3309298" y="4095852"/>
              <a:ext cx="184094" cy="180286"/>
            </a:xfrm>
            <a:custGeom>
              <a:avLst/>
              <a:gdLst/>
              <a:ahLst/>
              <a:cxnLst/>
              <a:rect l="l" t="t" r="r" b="b"/>
              <a:pathLst>
                <a:path w="1692" h="1657" extrusionOk="0">
                  <a:moveTo>
                    <a:pt x="198" y="1"/>
                  </a:moveTo>
                  <a:cubicBezTo>
                    <a:pt x="151" y="1"/>
                    <a:pt x="105" y="18"/>
                    <a:pt x="70" y="53"/>
                  </a:cubicBezTo>
                  <a:cubicBezTo>
                    <a:pt x="1" y="126"/>
                    <a:pt x="1" y="239"/>
                    <a:pt x="70" y="308"/>
                  </a:cubicBezTo>
                  <a:lnTo>
                    <a:pt x="1362" y="1605"/>
                  </a:lnTo>
                  <a:cubicBezTo>
                    <a:pt x="1399" y="1640"/>
                    <a:pt x="1445" y="1657"/>
                    <a:pt x="1492" y="1657"/>
                  </a:cubicBezTo>
                  <a:cubicBezTo>
                    <a:pt x="1539" y="1657"/>
                    <a:pt x="1585" y="1640"/>
                    <a:pt x="1622" y="1605"/>
                  </a:cubicBezTo>
                  <a:cubicBezTo>
                    <a:pt x="1692" y="1531"/>
                    <a:pt x="1692" y="1418"/>
                    <a:pt x="1622" y="1349"/>
                  </a:cubicBezTo>
                  <a:lnTo>
                    <a:pt x="326" y="53"/>
                  </a:lnTo>
                  <a:cubicBezTo>
                    <a:pt x="291" y="18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-2569118" y="4095852"/>
              <a:ext cx="184529" cy="180286"/>
            </a:xfrm>
            <a:custGeom>
              <a:avLst/>
              <a:gdLst/>
              <a:ahLst/>
              <a:cxnLst/>
              <a:rect l="l" t="t" r="r" b="b"/>
              <a:pathLst>
                <a:path w="1696" h="1657" extrusionOk="0">
                  <a:moveTo>
                    <a:pt x="1494" y="1"/>
                  </a:moveTo>
                  <a:cubicBezTo>
                    <a:pt x="1447" y="1"/>
                    <a:pt x="1401" y="18"/>
                    <a:pt x="1366" y="53"/>
                  </a:cubicBezTo>
                  <a:lnTo>
                    <a:pt x="74" y="1349"/>
                  </a:lnTo>
                  <a:cubicBezTo>
                    <a:pt x="0" y="1418"/>
                    <a:pt x="0" y="1531"/>
                    <a:pt x="74" y="1605"/>
                  </a:cubicBezTo>
                  <a:cubicBezTo>
                    <a:pt x="109" y="1640"/>
                    <a:pt x="155" y="1657"/>
                    <a:pt x="202" y="1657"/>
                  </a:cubicBezTo>
                  <a:cubicBezTo>
                    <a:pt x="249" y="1657"/>
                    <a:pt x="295" y="1640"/>
                    <a:pt x="330" y="1605"/>
                  </a:cubicBezTo>
                  <a:lnTo>
                    <a:pt x="1622" y="308"/>
                  </a:lnTo>
                  <a:cubicBezTo>
                    <a:pt x="1696" y="239"/>
                    <a:pt x="1696" y="126"/>
                    <a:pt x="1622" y="53"/>
                  </a:cubicBezTo>
                  <a:cubicBezTo>
                    <a:pt x="1587" y="18"/>
                    <a:pt x="1541" y="1"/>
                    <a:pt x="1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96854" y="782041"/>
            <a:ext cx="16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Fira Sans Extra Condensed" charset="0"/>
              </a:rPr>
              <a:t>RABAT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>
            <a:off x="2213220" y="1923909"/>
            <a:ext cx="4715751" cy="2942964"/>
            <a:chOff x="2221092" y="1923909"/>
            <a:chExt cx="4715751" cy="2942964"/>
          </a:xfrm>
        </p:grpSpPr>
        <p:sp>
          <p:nvSpPr>
            <p:cNvPr id="141" name="Google Shape;141;p18"/>
            <p:cNvSpPr/>
            <p:nvPr/>
          </p:nvSpPr>
          <p:spPr>
            <a:xfrm>
              <a:off x="2694400" y="2645588"/>
              <a:ext cx="652200" cy="6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5812250" y="2607125"/>
              <a:ext cx="652200" cy="6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268338" y="3844325"/>
              <a:ext cx="652200" cy="6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225713" y="3894538"/>
              <a:ext cx="652200" cy="6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2996088" y="4714463"/>
              <a:ext cx="3151841" cy="152410"/>
            </a:xfrm>
            <a:custGeom>
              <a:avLst/>
              <a:gdLst/>
              <a:ahLst/>
              <a:cxnLst/>
              <a:rect l="l" t="t" r="r" b="b"/>
              <a:pathLst>
                <a:path w="21714" h="1050" extrusionOk="0">
                  <a:moveTo>
                    <a:pt x="1" y="0"/>
                  </a:moveTo>
                  <a:lnTo>
                    <a:pt x="1" y="481"/>
                  </a:lnTo>
                  <a:cubicBezTo>
                    <a:pt x="1" y="794"/>
                    <a:pt x="256" y="1049"/>
                    <a:pt x="569" y="1049"/>
                  </a:cubicBezTo>
                  <a:lnTo>
                    <a:pt x="21146" y="1049"/>
                  </a:lnTo>
                  <a:cubicBezTo>
                    <a:pt x="21462" y="1049"/>
                    <a:pt x="21714" y="794"/>
                    <a:pt x="21714" y="481"/>
                  </a:cubicBezTo>
                  <a:lnTo>
                    <a:pt x="21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517189" y="3389077"/>
              <a:ext cx="2109646" cy="1325533"/>
            </a:xfrm>
            <a:custGeom>
              <a:avLst/>
              <a:gdLst/>
              <a:ahLst/>
              <a:cxnLst/>
              <a:rect l="l" t="t" r="r" b="b"/>
              <a:pathLst>
                <a:path w="14534" h="9132" extrusionOk="0">
                  <a:moveTo>
                    <a:pt x="872" y="0"/>
                  </a:moveTo>
                  <a:cubicBezTo>
                    <a:pt x="391" y="0"/>
                    <a:pt x="1" y="390"/>
                    <a:pt x="1" y="872"/>
                  </a:cubicBezTo>
                  <a:lnTo>
                    <a:pt x="1" y="9131"/>
                  </a:lnTo>
                  <a:lnTo>
                    <a:pt x="14534" y="9131"/>
                  </a:lnTo>
                  <a:lnTo>
                    <a:pt x="14534" y="872"/>
                  </a:lnTo>
                  <a:cubicBezTo>
                    <a:pt x="14534" y="390"/>
                    <a:pt x="14144" y="0"/>
                    <a:pt x="1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614733" y="3494748"/>
              <a:ext cx="1915287" cy="1219862"/>
            </a:xfrm>
            <a:custGeom>
              <a:avLst/>
              <a:gdLst/>
              <a:ahLst/>
              <a:cxnLst/>
              <a:rect l="l" t="t" r="r" b="b"/>
              <a:pathLst>
                <a:path w="13195" h="8404" extrusionOk="0">
                  <a:moveTo>
                    <a:pt x="1" y="1"/>
                  </a:moveTo>
                  <a:lnTo>
                    <a:pt x="1" y="8403"/>
                  </a:lnTo>
                  <a:lnTo>
                    <a:pt x="13194" y="8403"/>
                  </a:lnTo>
                  <a:lnTo>
                    <a:pt x="131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381870" y="4714463"/>
              <a:ext cx="380300" cy="59948"/>
            </a:xfrm>
            <a:custGeom>
              <a:avLst/>
              <a:gdLst/>
              <a:ahLst/>
              <a:cxnLst/>
              <a:rect l="l" t="t" r="r" b="b"/>
              <a:pathLst>
                <a:path w="2620" h="413" extrusionOk="0">
                  <a:moveTo>
                    <a:pt x="1" y="0"/>
                  </a:moveTo>
                  <a:cubicBezTo>
                    <a:pt x="1" y="230"/>
                    <a:pt x="187" y="412"/>
                    <a:pt x="413" y="412"/>
                  </a:cubicBezTo>
                  <a:lnTo>
                    <a:pt x="2208" y="412"/>
                  </a:lnTo>
                  <a:cubicBezTo>
                    <a:pt x="2438" y="412"/>
                    <a:pt x="2620" y="230"/>
                    <a:pt x="26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614733" y="3603612"/>
              <a:ext cx="1915287" cy="633881"/>
            </a:xfrm>
            <a:custGeom>
              <a:avLst/>
              <a:gdLst/>
              <a:ahLst/>
              <a:cxnLst/>
              <a:rect l="l" t="t" r="r" b="b"/>
              <a:pathLst>
                <a:path w="13195" h="4367" extrusionOk="0">
                  <a:moveTo>
                    <a:pt x="1" y="1"/>
                  </a:moveTo>
                  <a:lnTo>
                    <a:pt x="1" y="4297"/>
                  </a:lnTo>
                  <a:cubicBezTo>
                    <a:pt x="308" y="4163"/>
                    <a:pt x="525" y="3859"/>
                    <a:pt x="525" y="3500"/>
                  </a:cubicBezTo>
                  <a:cubicBezTo>
                    <a:pt x="525" y="3981"/>
                    <a:pt x="915" y="4367"/>
                    <a:pt x="1392" y="4367"/>
                  </a:cubicBezTo>
                  <a:cubicBezTo>
                    <a:pt x="1874" y="4367"/>
                    <a:pt x="2259" y="3981"/>
                    <a:pt x="2259" y="3500"/>
                  </a:cubicBezTo>
                  <a:cubicBezTo>
                    <a:pt x="2259" y="3981"/>
                    <a:pt x="2650" y="4367"/>
                    <a:pt x="3127" y="4367"/>
                  </a:cubicBezTo>
                  <a:cubicBezTo>
                    <a:pt x="3608" y="4367"/>
                    <a:pt x="3994" y="3981"/>
                    <a:pt x="3994" y="3500"/>
                  </a:cubicBezTo>
                  <a:cubicBezTo>
                    <a:pt x="3994" y="3981"/>
                    <a:pt x="4384" y="4367"/>
                    <a:pt x="4861" y="4367"/>
                  </a:cubicBezTo>
                  <a:cubicBezTo>
                    <a:pt x="5342" y="4367"/>
                    <a:pt x="5728" y="3981"/>
                    <a:pt x="5728" y="3500"/>
                  </a:cubicBezTo>
                  <a:cubicBezTo>
                    <a:pt x="5728" y="3981"/>
                    <a:pt x="6118" y="4367"/>
                    <a:pt x="6595" y="4367"/>
                  </a:cubicBezTo>
                  <a:cubicBezTo>
                    <a:pt x="7076" y="4367"/>
                    <a:pt x="7462" y="3981"/>
                    <a:pt x="7462" y="3500"/>
                  </a:cubicBezTo>
                  <a:cubicBezTo>
                    <a:pt x="7462" y="3981"/>
                    <a:pt x="7853" y="4367"/>
                    <a:pt x="8330" y="4367"/>
                  </a:cubicBezTo>
                  <a:cubicBezTo>
                    <a:pt x="8811" y="4367"/>
                    <a:pt x="9197" y="3981"/>
                    <a:pt x="9197" y="3500"/>
                  </a:cubicBezTo>
                  <a:cubicBezTo>
                    <a:pt x="9197" y="3981"/>
                    <a:pt x="9587" y="4367"/>
                    <a:pt x="10064" y="4367"/>
                  </a:cubicBezTo>
                  <a:cubicBezTo>
                    <a:pt x="10545" y="4367"/>
                    <a:pt x="10931" y="3981"/>
                    <a:pt x="10931" y="3500"/>
                  </a:cubicBezTo>
                  <a:cubicBezTo>
                    <a:pt x="10931" y="3981"/>
                    <a:pt x="11321" y="4367"/>
                    <a:pt x="11798" y="4367"/>
                  </a:cubicBezTo>
                  <a:cubicBezTo>
                    <a:pt x="12279" y="4367"/>
                    <a:pt x="12665" y="3981"/>
                    <a:pt x="12665" y="3500"/>
                  </a:cubicBezTo>
                  <a:cubicBezTo>
                    <a:pt x="12665" y="3859"/>
                    <a:pt x="12882" y="4163"/>
                    <a:pt x="13194" y="4297"/>
                  </a:cubicBezTo>
                  <a:lnTo>
                    <a:pt x="13194" y="1"/>
                  </a:ln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187400" y="3494748"/>
              <a:ext cx="601222" cy="367091"/>
            </a:xfrm>
            <a:custGeom>
              <a:avLst/>
              <a:gdLst/>
              <a:ahLst/>
              <a:cxnLst/>
              <a:rect l="l" t="t" r="r" b="b"/>
              <a:pathLst>
                <a:path w="4142" h="2529" extrusionOk="0">
                  <a:moveTo>
                    <a:pt x="2940" y="1"/>
                  </a:moveTo>
                  <a:lnTo>
                    <a:pt x="1" y="2528"/>
                  </a:lnTo>
                  <a:lnTo>
                    <a:pt x="1735" y="2528"/>
                  </a:lnTo>
                  <a:lnTo>
                    <a:pt x="4141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3439097" y="3494748"/>
              <a:ext cx="523130" cy="367091"/>
            </a:xfrm>
            <a:custGeom>
              <a:avLst/>
              <a:gdLst/>
              <a:ahLst/>
              <a:cxnLst/>
              <a:rect l="l" t="t" r="r" b="b"/>
              <a:pathLst>
                <a:path w="3604" h="2529" extrusionOk="0">
                  <a:moveTo>
                    <a:pt x="2407" y="1"/>
                  </a:moveTo>
                  <a:lnTo>
                    <a:pt x="1" y="2528"/>
                  </a:lnTo>
                  <a:lnTo>
                    <a:pt x="1735" y="2528"/>
                  </a:lnTo>
                  <a:lnTo>
                    <a:pt x="36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3690938" y="3494748"/>
              <a:ext cx="445618" cy="367091"/>
            </a:xfrm>
            <a:custGeom>
              <a:avLst/>
              <a:gdLst/>
              <a:ahLst/>
              <a:cxnLst/>
              <a:rect l="l" t="t" r="r" b="b"/>
              <a:pathLst>
                <a:path w="3070" h="2529" extrusionOk="0">
                  <a:moveTo>
                    <a:pt x="1869" y="1"/>
                  </a:moveTo>
                  <a:lnTo>
                    <a:pt x="0" y="2528"/>
                  </a:lnTo>
                  <a:lnTo>
                    <a:pt x="1734" y="252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942635" y="3494748"/>
              <a:ext cx="368252" cy="367091"/>
            </a:xfrm>
            <a:custGeom>
              <a:avLst/>
              <a:gdLst/>
              <a:ahLst/>
              <a:cxnLst/>
              <a:rect l="l" t="t" r="r" b="b"/>
              <a:pathLst>
                <a:path w="2537" h="2529" extrusionOk="0">
                  <a:moveTo>
                    <a:pt x="1336" y="1"/>
                  </a:moveTo>
                  <a:lnTo>
                    <a:pt x="0" y="2528"/>
                  </a:lnTo>
                  <a:lnTo>
                    <a:pt x="1735" y="2528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194331" y="3494748"/>
              <a:ext cx="290886" cy="367091"/>
            </a:xfrm>
            <a:custGeom>
              <a:avLst/>
              <a:gdLst/>
              <a:ahLst/>
              <a:cxnLst/>
              <a:rect l="l" t="t" r="r" b="b"/>
              <a:pathLst>
                <a:path w="2004" h="2529" extrusionOk="0">
                  <a:moveTo>
                    <a:pt x="803" y="1"/>
                  </a:moveTo>
                  <a:lnTo>
                    <a:pt x="1" y="2528"/>
                  </a:lnTo>
                  <a:lnTo>
                    <a:pt x="1735" y="2528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446173" y="3494748"/>
              <a:ext cx="251840" cy="367091"/>
            </a:xfrm>
            <a:custGeom>
              <a:avLst/>
              <a:gdLst/>
              <a:ahLst/>
              <a:cxnLst/>
              <a:rect l="l" t="t" r="r" b="b"/>
              <a:pathLst>
                <a:path w="1735" h="2529" extrusionOk="0">
                  <a:moveTo>
                    <a:pt x="269" y="1"/>
                  </a:moveTo>
                  <a:lnTo>
                    <a:pt x="0" y="2528"/>
                  </a:lnTo>
                  <a:lnTo>
                    <a:pt x="1734" y="2528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659404" y="3494748"/>
              <a:ext cx="290305" cy="367091"/>
            </a:xfrm>
            <a:custGeom>
              <a:avLst/>
              <a:gdLst/>
              <a:ahLst/>
              <a:cxnLst/>
              <a:rect l="l" t="t" r="r" b="b"/>
              <a:pathLst>
                <a:path w="2000" h="2529" extrusionOk="0">
                  <a:moveTo>
                    <a:pt x="1" y="1"/>
                  </a:moveTo>
                  <a:lnTo>
                    <a:pt x="265" y="2528"/>
                  </a:lnTo>
                  <a:lnTo>
                    <a:pt x="2000" y="2528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833153" y="3494748"/>
              <a:ext cx="368252" cy="367091"/>
            </a:xfrm>
            <a:custGeom>
              <a:avLst/>
              <a:gdLst/>
              <a:ahLst/>
              <a:cxnLst/>
              <a:rect l="l" t="t" r="r" b="b"/>
              <a:pathLst>
                <a:path w="2537" h="2529" extrusionOk="0">
                  <a:moveTo>
                    <a:pt x="1" y="1"/>
                  </a:moveTo>
                  <a:lnTo>
                    <a:pt x="803" y="2528"/>
                  </a:lnTo>
                  <a:lnTo>
                    <a:pt x="2537" y="2528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5007482" y="3494748"/>
              <a:ext cx="445763" cy="367091"/>
            </a:xfrm>
            <a:custGeom>
              <a:avLst/>
              <a:gdLst/>
              <a:ahLst/>
              <a:cxnLst/>
              <a:rect l="l" t="t" r="r" b="b"/>
              <a:pathLst>
                <a:path w="3071" h="2529" extrusionOk="0">
                  <a:moveTo>
                    <a:pt x="1" y="1"/>
                  </a:moveTo>
                  <a:lnTo>
                    <a:pt x="1336" y="2528"/>
                  </a:lnTo>
                  <a:lnTo>
                    <a:pt x="3070" y="2528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181812" y="3494748"/>
              <a:ext cx="523130" cy="367091"/>
            </a:xfrm>
            <a:custGeom>
              <a:avLst/>
              <a:gdLst/>
              <a:ahLst/>
              <a:cxnLst/>
              <a:rect l="l" t="t" r="r" b="b"/>
              <a:pathLst>
                <a:path w="3604" h="2529" extrusionOk="0">
                  <a:moveTo>
                    <a:pt x="1" y="1"/>
                  </a:moveTo>
                  <a:lnTo>
                    <a:pt x="1869" y="2528"/>
                  </a:lnTo>
                  <a:lnTo>
                    <a:pt x="3604" y="2528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5356141" y="3494748"/>
              <a:ext cx="600496" cy="367091"/>
            </a:xfrm>
            <a:custGeom>
              <a:avLst/>
              <a:gdLst/>
              <a:ahLst/>
              <a:cxnLst/>
              <a:rect l="l" t="t" r="r" b="b"/>
              <a:pathLst>
                <a:path w="4137" h="2529" extrusionOk="0">
                  <a:moveTo>
                    <a:pt x="1" y="1"/>
                  </a:moveTo>
                  <a:lnTo>
                    <a:pt x="2403" y="2528"/>
                  </a:lnTo>
                  <a:lnTo>
                    <a:pt x="4137" y="2528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FF8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187400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87" y="1843"/>
                    <a:pt x="868" y="1843"/>
                  </a:cubicBezTo>
                  <a:cubicBezTo>
                    <a:pt x="1345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3439097" y="3861693"/>
              <a:ext cx="251985" cy="267516"/>
            </a:xfrm>
            <a:custGeom>
              <a:avLst/>
              <a:gdLst/>
              <a:ahLst/>
              <a:cxnLst/>
              <a:rect l="l" t="t" r="r" b="b"/>
              <a:pathLst>
                <a:path w="1736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91" y="1843"/>
                    <a:pt x="868" y="1843"/>
                  </a:cubicBezTo>
                  <a:cubicBezTo>
                    <a:pt x="1345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690938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453"/>
                    <a:pt x="390" y="1843"/>
                    <a:pt x="867" y="1843"/>
                  </a:cubicBezTo>
                  <a:cubicBezTo>
                    <a:pt x="1344" y="1843"/>
                    <a:pt x="1734" y="1453"/>
                    <a:pt x="1734" y="976"/>
                  </a:cubicBezTo>
                  <a:lnTo>
                    <a:pt x="1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942635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4194331" y="3861693"/>
              <a:ext cx="251985" cy="267516"/>
            </a:xfrm>
            <a:custGeom>
              <a:avLst/>
              <a:gdLst/>
              <a:ahLst/>
              <a:cxnLst/>
              <a:rect l="l" t="t" r="r" b="b"/>
              <a:pathLst>
                <a:path w="1736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4446173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453"/>
                    <a:pt x="390" y="1843"/>
                    <a:pt x="867" y="1843"/>
                  </a:cubicBezTo>
                  <a:cubicBezTo>
                    <a:pt x="1348" y="1843"/>
                    <a:pt x="1734" y="1453"/>
                    <a:pt x="1734" y="976"/>
                  </a:cubicBezTo>
                  <a:lnTo>
                    <a:pt x="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4697869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949566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201262" y="3861693"/>
              <a:ext cx="251985" cy="267516"/>
            </a:xfrm>
            <a:custGeom>
              <a:avLst/>
              <a:gdLst/>
              <a:ahLst/>
              <a:cxnLst/>
              <a:rect l="l" t="t" r="r" b="b"/>
              <a:pathLst>
                <a:path w="1736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453104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0" y="0"/>
                  </a:moveTo>
                  <a:lnTo>
                    <a:pt x="0" y="976"/>
                  </a:lnTo>
                  <a:cubicBezTo>
                    <a:pt x="0" y="1453"/>
                    <a:pt x="390" y="1843"/>
                    <a:pt x="867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704800" y="3861693"/>
              <a:ext cx="251840" cy="267516"/>
            </a:xfrm>
            <a:custGeom>
              <a:avLst/>
              <a:gdLst/>
              <a:ahLst/>
              <a:cxnLst/>
              <a:rect l="l" t="t" r="r" b="b"/>
              <a:pathLst>
                <a:path w="1735" h="1843" extrusionOk="0">
                  <a:moveTo>
                    <a:pt x="1" y="0"/>
                  </a:moveTo>
                  <a:lnTo>
                    <a:pt x="1" y="976"/>
                  </a:lnTo>
                  <a:cubicBezTo>
                    <a:pt x="1" y="1453"/>
                    <a:pt x="391" y="1843"/>
                    <a:pt x="868" y="1843"/>
                  </a:cubicBezTo>
                  <a:cubicBezTo>
                    <a:pt x="1349" y="1843"/>
                    <a:pt x="1735" y="1453"/>
                    <a:pt x="1735" y="97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4152237" y="4366387"/>
              <a:ext cx="839707" cy="241243"/>
            </a:xfrm>
            <a:custGeom>
              <a:avLst/>
              <a:gdLst/>
              <a:ahLst/>
              <a:cxnLst/>
              <a:rect l="l" t="t" r="r" b="b"/>
              <a:pathLst>
                <a:path w="5785" h="1662" extrusionOk="0">
                  <a:moveTo>
                    <a:pt x="386" y="1"/>
                  </a:moveTo>
                  <a:cubicBezTo>
                    <a:pt x="174" y="1"/>
                    <a:pt x="0" y="174"/>
                    <a:pt x="0" y="386"/>
                  </a:cubicBezTo>
                  <a:lnTo>
                    <a:pt x="0" y="1275"/>
                  </a:lnTo>
                  <a:cubicBezTo>
                    <a:pt x="0" y="1488"/>
                    <a:pt x="174" y="1661"/>
                    <a:pt x="386" y="1661"/>
                  </a:cubicBezTo>
                  <a:lnTo>
                    <a:pt x="5403" y="1661"/>
                  </a:lnTo>
                  <a:cubicBezTo>
                    <a:pt x="5615" y="1661"/>
                    <a:pt x="5784" y="1488"/>
                    <a:pt x="5784" y="1275"/>
                  </a:cubicBezTo>
                  <a:lnTo>
                    <a:pt x="5784" y="386"/>
                  </a:lnTo>
                  <a:cubicBezTo>
                    <a:pt x="5784" y="174"/>
                    <a:pt x="5615" y="1"/>
                    <a:pt x="5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152237" y="4347518"/>
              <a:ext cx="839707" cy="241243"/>
            </a:xfrm>
            <a:custGeom>
              <a:avLst/>
              <a:gdLst/>
              <a:ahLst/>
              <a:cxnLst/>
              <a:rect l="l" t="t" r="r" b="b"/>
              <a:pathLst>
                <a:path w="5785" h="1662" extrusionOk="0">
                  <a:moveTo>
                    <a:pt x="386" y="0"/>
                  </a:moveTo>
                  <a:cubicBezTo>
                    <a:pt x="174" y="0"/>
                    <a:pt x="0" y="174"/>
                    <a:pt x="0" y="386"/>
                  </a:cubicBezTo>
                  <a:lnTo>
                    <a:pt x="0" y="1275"/>
                  </a:lnTo>
                  <a:cubicBezTo>
                    <a:pt x="0" y="1488"/>
                    <a:pt x="174" y="1661"/>
                    <a:pt x="386" y="1661"/>
                  </a:cubicBezTo>
                  <a:lnTo>
                    <a:pt x="5403" y="1661"/>
                  </a:lnTo>
                  <a:cubicBezTo>
                    <a:pt x="5615" y="1661"/>
                    <a:pt x="5784" y="1488"/>
                    <a:pt x="5784" y="1275"/>
                  </a:cubicBezTo>
                  <a:lnTo>
                    <a:pt x="5784" y="386"/>
                  </a:lnTo>
                  <a:cubicBezTo>
                    <a:pt x="5784" y="174"/>
                    <a:pt x="5615" y="0"/>
                    <a:pt x="5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4271767" y="4435045"/>
              <a:ext cx="54868" cy="88253"/>
            </a:xfrm>
            <a:custGeom>
              <a:avLst/>
              <a:gdLst/>
              <a:ahLst/>
              <a:cxnLst/>
              <a:rect l="l" t="t" r="r" b="b"/>
              <a:pathLst>
                <a:path w="378" h="608" extrusionOk="0">
                  <a:moveTo>
                    <a:pt x="148" y="56"/>
                  </a:moveTo>
                  <a:cubicBezTo>
                    <a:pt x="226" y="56"/>
                    <a:pt x="278" y="87"/>
                    <a:pt x="278" y="156"/>
                  </a:cubicBezTo>
                  <a:cubicBezTo>
                    <a:pt x="278" y="213"/>
                    <a:pt x="230" y="256"/>
                    <a:pt x="148" y="256"/>
                  </a:cubicBezTo>
                  <a:lnTo>
                    <a:pt x="79" y="256"/>
                  </a:lnTo>
                  <a:lnTo>
                    <a:pt x="79" y="65"/>
                  </a:lnTo>
                  <a:cubicBezTo>
                    <a:pt x="92" y="61"/>
                    <a:pt x="109" y="56"/>
                    <a:pt x="148" y="56"/>
                  </a:cubicBezTo>
                  <a:close/>
                  <a:moveTo>
                    <a:pt x="144" y="317"/>
                  </a:moveTo>
                  <a:cubicBezTo>
                    <a:pt x="226" y="317"/>
                    <a:pt x="295" y="351"/>
                    <a:pt x="295" y="429"/>
                  </a:cubicBezTo>
                  <a:cubicBezTo>
                    <a:pt x="295" y="520"/>
                    <a:pt x="222" y="546"/>
                    <a:pt x="144" y="546"/>
                  </a:cubicBezTo>
                  <a:lnTo>
                    <a:pt x="79" y="546"/>
                  </a:lnTo>
                  <a:lnTo>
                    <a:pt x="79" y="317"/>
                  </a:lnTo>
                  <a:close/>
                  <a:moveTo>
                    <a:pt x="144" y="0"/>
                  </a:moveTo>
                  <a:cubicBezTo>
                    <a:pt x="87" y="0"/>
                    <a:pt x="35" y="4"/>
                    <a:pt x="1" y="13"/>
                  </a:cubicBezTo>
                  <a:lnTo>
                    <a:pt x="1" y="603"/>
                  </a:lnTo>
                  <a:cubicBezTo>
                    <a:pt x="27" y="607"/>
                    <a:pt x="66" y="607"/>
                    <a:pt x="122" y="607"/>
                  </a:cubicBezTo>
                  <a:cubicBezTo>
                    <a:pt x="217" y="607"/>
                    <a:pt x="287" y="590"/>
                    <a:pt x="326" y="551"/>
                  </a:cubicBezTo>
                  <a:cubicBezTo>
                    <a:pt x="356" y="525"/>
                    <a:pt x="378" y="486"/>
                    <a:pt x="378" y="434"/>
                  </a:cubicBezTo>
                  <a:cubicBezTo>
                    <a:pt x="378" y="343"/>
                    <a:pt x="313" y="295"/>
                    <a:pt x="256" y="282"/>
                  </a:cubicBezTo>
                  <a:cubicBezTo>
                    <a:pt x="317" y="256"/>
                    <a:pt x="356" y="208"/>
                    <a:pt x="356" y="148"/>
                  </a:cubicBezTo>
                  <a:cubicBezTo>
                    <a:pt x="356" y="100"/>
                    <a:pt x="339" y="65"/>
                    <a:pt x="304" y="43"/>
                  </a:cubicBezTo>
                  <a:cubicBezTo>
                    <a:pt x="269" y="13"/>
                    <a:pt x="217" y="0"/>
                    <a:pt x="144" y="0"/>
                  </a:cubicBez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4354214" y="4435625"/>
              <a:ext cx="64303" cy="88253"/>
            </a:xfrm>
            <a:custGeom>
              <a:avLst/>
              <a:gdLst/>
              <a:ahLst/>
              <a:cxnLst/>
              <a:rect l="l" t="t" r="r" b="b"/>
              <a:pathLst>
                <a:path w="443" h="608" extrusionOk="0">
                  <a:moveTo>
                    <a:pt x="1" y="0"/>
                  </a:moveTo>
                  <a:lnTo>
                    <a:pt x="1" y="352"/>
                  </a:lnTo>
                  <a:cubicBezTo>
                    <a:pt x="1" y="538"/>
                    <a:pt x="96" y="607"/>
                    <a:pt x="217" y="607"/>
                  </a:cubicBezTo>
                  <a:cubicBezTo>
                    <a:pt x="347" y="607"/>
                    <a:pt x="443" y="534"/>
                    <a:pt x="443" y="347"/>
                  </a:cubicBezTo>
                  <a:lnTo>
                    <a:pt x="443" y="0"/>
                  </a:lnTo>
                  <a:lnTo>
                    <a:pt x="365" y="0"/>
                  </a:lnTo>
                  <a:lnTo>
                    <a:pt x="365" y="356"/>
                  </a:lnTo>
                  <a:cubicBezTo>
                    <a:pt x="365" y="486"/>
                    <a:pt x="308" y="547"/>
                    <a:pt x="222" y="547"/>
                  </a:cubicBezTo>
                  <a:cubicBezTo>
                    <a:pt x="139" y="547"/>
                    <a:pt x="79" y="490"/>
                    <a:pt x="79" y="35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4442903" y="4435625"/>
              <a:ext cx="68222" cy="86946"/>
            </a:xfrm>
            <a:custGeom>
              <a:avLst/>
              <a:gdLst/>
              <a:ahLst/>
              <a:cxnLst/>
              <a:rect l="l" t="t" r="r" b="b"/>
              <a:pathLst>
                <a:path w="470" h="599" extrusionOk="0">
                  <a:moveTo>
                    <a:pt x="1" y="0"/>
                  </a:moveTo>
                  <a:lnTo>
                    <a:pt x="192" y="343"/>
                  </a:lnTo>
                  <a:lnTo>
                    <a:pt x="192" y="599"/>
                  </a:lnTo>
                  <a:lnTo>
                    <a:pt x="270" y="599"/>
                  </a:lnTo>
                  <a:lnTo>
                    <a:pt x="270" y="343"/>
                  </a:lnTo>
                  <a:lnTo>
                    <a:pt x="469" y="0"/>
                  </a:lnTo>
                  <a:lnTo>
                    <a:pt x="382" y="0"/>
                  </a:lnTo>
                  <a:lnTo>
                    <a:pt x="296" y="165"/>
                  </a:lnTo>
                  <a:cubicBezTo>
                    <a:pt x="274" y="209"/>
                    <a:pt x="252" y="248"/>
                    <a:pt x="235" y="287"/>
                  </a:cubicBezTo>
                  <a:cubicBezTo>
                    <a:pt x="213" y="248"/>
                    <a:pt x="196" y="209"/>
                    <a:pt x="174" y="165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573832" y="4435625"/>
              <a:ext cx="65609" cy="86946"/>
            </a:xfrm>
            <a:custGeom>
              <a:avLst/>
              <a:gdLst/>
              <a:ahLst/>
              <a:cxnLst/>
              <a:rect l="l" t="t" r="r" b="b"/>
              <a:pathLst>
                <a:path w="452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4" y="599"/>
                  </a:lnTo>
                  <a:lnTo>
                    <a:pt x="74" y="343"/>
                  </a:lnTo>
                  <a:cubicBezTo>
                    <a:pt x="74" y="243"/>
                    <a:pt x="74" y="170"/>
                    <a:pt x="70" y="96"/>
                  </a:cubicBezTo>
                  <a:lnTo>
                    <a:pt x="70" y="96"/>
                  </a:lnTo>
                  <a:cubicBezTo>
                    <a:pt x="100" y="161"/>
                    <a:pt x="144" y="230"/>
                    <a:pt x="183" y="295"/>
                  </a:cubicBezTo>
                  <a:lnTo>
                    <a:pt x="374" y="599"/>
                  </a:lnTo>
                  <a:lnTo>
                    <a:pt x="452" y="599"/>
                  </a:lnTo>
                  <a:lnTo>
                    <a:pt x="452" y="0"/>
                  </a:lnTo>
                  <a:lnTo>
                    <a:pt x="378" y="0"/>
                  </a:lnTo>
                  <a:lnTo>
                    <a:pt x="378" y="252"/>
                  </a:lnTo>
                  <a:cubicBezTo>
                    <a:pt x="378" y="343"/>
                    <a:pt x="382" y="417"/>
                    <a:pt x="387" y="499"/>
                  </a:cubicBezTo>
                  <a:cubicBezTo>
                    <a:pt x="356" y="438"/>
                    <a:pt x="322" y="373"/>
                    <a:pt x="278" y="30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667021" y="4434319"/>
              <a:ext cx="79398" cy="89559"/>
            </a:xfrm>
            <a:custGeom>
              <a:avLst/>
              <a:gdLst/>
              <a:ahLst/>
              <a:cxnLst/>
              <a:rect l="l" t="t" r="r" b="b"/>
              <a:pathLst>
                <a:path w="547" h="617" extrusionOk="0">
                  <a:moveTo>
                    <a:pt x="274" y="61"/>
                  </a:moveTo>
                  <a:cubicBezTo>
                    <a:pt x="404" y="61"/>
                    <a:pt x="464" y="187"/>
                    <a:pt x="464" y="304"/>
                  </a:cubicBezTo>
                  <a:cubicBezTo>
                    <a:pt x="464" y="443"/>
                    <a:pt x="395" y="556"/>
                    <a:pt x="274" y="556"/>
                  </a:cubicBezTo>
                  <a:cubicBezTo>
                    <a:pt x="152" y="556"/>
                    <a:pt x="83" y="439"/>
                    <a:pt x="83" y="313"/>
                  </a:cubicBezTo>
                  <a:cubicBezTo>
                    <a:pt x="83" y="179"/>
                    <a:pt x="148" y="61"/>
                    <a:pt x="274" y="61"/>
                  </a:cubicBezTo>
                  <a:close/>
                  <a:moveTo>
                    <a:pt x="278" y="1"/>
                  </a:moveTo>
                  <a:cubicBezTo>
                    <a:pt x="117" y="1"/>
                    <a:pt x="0" y="122"/>
                    <a:pt x="0" y="313"/>
                  </a:cubicBezTo>
                  <a:cubicBezTo>
                    <a:pt x="0" y="495"/>
                    <a:pt x="109" y="616"/>
                    <a:pt x="269" y="616"/>
                  </a:cubicBezTo>
                  <a:cubicBezTo>
                    <a:pt x="421" y="616"/>
                    <a:pt x="547" y="508"/>
                    <a:pt x="547" y="300"/>
                  </a:cubicBezTo>
                  <a:cubicBezTo>
                    <a:pt x="547" y="122"/>
                    <a:pt x="443" y="1"/>
                    <a:pt x="278" y="1"/>
                  </a:cubicBez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4765870" y="4435625"/>
              <a:ext cx="106397" cy="86946"/>
            </a:xfrm>
            <a:custGeom>
              <a:avLst/>
              <a:gdLst/>
              <a:ahLst/>
              <a:cxnLst/>
              <a:rect l="l" t="t" r="r" b="b"/>
              <a:pathLst>
                <a:path w="733" h="599" extrusionOk="0">
                  <a:moveTo>
                    <a:pt x="0" y="0"/>
                  </a:moveTo>
                  <a:lnTo>
                    <a:pt x="152" y="599"/>
                  </a:lnTo>
                  <a:lnTo>
                    <a:pt x="234" y="599"/>
                  </a:lnTo>
                  <a:lnTo>
                    <a:pt x="321" y="287"/>
                  </a:lnTo>
                  <a:cubicBezTo>
                    <a:pt x="343" y="209"/>
                    <a:pt x="356" y="152"/>
                    <a:pt x="364" y="92"/>
                  </a:cubicBezTo>
                  <a:lnTo>
                    <a:pt x="369" y="92"/>
                  </a:lnTo>
                  <a:cubicBezTo>
                    <a:pt x="377" y="152"/>
                    <a:pt x="390" y="209"/>
                    <a:pt x="408" y="287"/>
                  </a:cubicBezTo>
                  <a:lnTo>
                    <a:pt x="481" y="599"/>
                  </a:lnTo>
                  <a:lnTo>
                    <a:pt x="564" y="599"/>
                  </a:lnTo>
                  <a:lnTo>
                    <a:pt x="733" y="0"/>
                  </a:lnTo>
                  <a:lnTo>
                    <a:pt x="655" y="0"/>
                  </a:lnTo>
                  <a:lnTo>
                    <a:pt x="577" y="304"/>
                  </a:lnTo>
                  <a:cubicBezTo>
                    <a:pt x="555" y="378"/>
                    <a:pt x="538" y="443"/>
                    <a:pt x="529" y="508"/>
                  </a:cubicBezTo>
                  <a:lnTo>
                    <a:pt x="525" y="508"/>
                  </a:lnTo>
                  <a:cubicBezTo>
                    <a:pt x="516" y="447"/>
                    <a:pt x="499" y="373"/>
                    <a:pt x="486" y="304"/>
                  </a:cubicBezTo>
                  <a:lnTo>
                    <a:pt x="412" y="0"/>
                  </a:lnTo>
                  <a:lnTo>
                    <a:pt x="330" y="0"/>
                  </a:lnTo>
                  <a:lnTo>
                    <a:pt x="252" y="304"/>
                  </a:lnTo>
                  <a:cubicBezTo>
                    <a:pt x="230" y="378"/>
                    <a:pt x="213" y="451"/>
                    <a:pt x="200" y="512"/>
                  </a:cubicBezTo>
                  <a:cubicBezTo>
                    <a:pt x="187" y="451"/>
                    <a:pt x="174" y="378"/>
                    <a:pt x="156" y="304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E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4253710" y="2212438"/>
              <a:ext cx="652200" cy="6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6030505" y="2439925"/>
              <a:ext cx="67496" cy="68222"/>
            </a:xfrm>
            <a:custGeom>
              <a:avLst/>
              <a:gdLst/>
              <a:ahLst/>
              <a:cxnLst/>
              <a:rect l="l" t="t" r="r" b="b"/>
              <a:pathLst>
                <a:path w="465" h="470" extrusionOk="0">
                  <a:moveTo>
                    <a:pt x="230" y="1"/>
                  </a:moveTo>
                  <a:cubicBezTo>
                    <a:pt x="104" y="1"/>
                    <a:pt x="0" y="105"/>
                    <a:pt x="0" y="235"/>
                  </a:cubicBezTo>
                  <a:cubicBezTo>
                    <a:pt x="0" y="365"/>
                    <a:pt x="104" y="469"/>
                    <a:pt x="230" y="469"/>
                  </a:cubicBezTo>
                  <a:cubicBezTo>
                    <a:pt x="360" y="469"/>
                    <a:pt x="464" y="365"/>
                    <a:pt x="464" y="235"/>
                  </a:cubicBezTo>
                  <a:cubicBezTo>
                    <a:pt x="464" y="105"/>
                    <a:pt x="360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6247510" y="2357479"/>
              <a:ext cx="44852" cy="44852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7" y="1"/>
                  </a:moveTo>
                  <a:cubicBezTo>
                    <a:pt x="70" y="1"/>
                    <a:pt x="1" y="70"/>
                    <a:pt x="1" y="153"/>
                  </a:cubicBezTo>
                  <a:cubicBezTo>
                    <a:pt x="1" y="239"/>
                    <a:pt x="70" y="309"/>
                    <a:pt x="157" y="309"/>
                  </a:cubicBezTo>
                  <a:cubicBezTo>
                    <a:pt x="239" y="309"/>
                    <a:pt x="309" y="239"/>
                    <a:pt x="309" y="153"/>
                  </a:cubicBezTo>
                  <a:cubicBezTo>
                    <a:pt x="309" y="70"/>
                    <a:pt x="239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731597" y="3270052"/>
              <a:ext cx="119606" cy="119170"/>
            </a:xfrm>
            <a:custGeom>
              <a:avLst/>
              <a:gdLst/>
              <a:ahLst/>
              <a:cxnLst/>
              <a:rect l="l" t="t" r="r" b="b"/>
              <a:pathLst>
                <a:path w="824" h="821" extrusionOk="0">
                  <a:moveTo>
                    <a:pt x="412" y="1"/>
                  </a:moveTo>
                  <a:cubicBezTo>
                    <a:pt x="187" y="1"/>
                    <a:pt x="0" y="183"/>
                    <a:pt x="0" y="408"/>
                  </a:cubicBezTo>
                  <a:cubicBezTo>
                    <a:pt x="0" y="638"/>
                    <a:pt x="187" y="820"/>
                    <a:pt x="412" y="820"/>
                  </a:cubicBezTo>
                  <a:cubicBezTo>
                    <a:pt x="637" y="820"/>
                    <a:pt x="824" y="638"/>
                    <a:pt x="824" y="408"/>
                  </a:cubicBezTo>
                  <a:cubicBezTo>
                    <a:pt x="824" y="183"/>
                    <a:pt x="63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6851059" y="3655867"/>
              <a:ext cx="37304" cy="3788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1"/>
                  </a:moveTo>
                  <a:cubicBezTo>
                    <a:pt x="57" y="1"/>
                    <a:pt x="1" y="61"/>
                    <a:pt x="1" y="131"/>
                  </a:cubicBezTo>
                  <a:cubicBezTo>
                    <a:pt x="1" y="200"/>
                    <a:pt x="57" y="261"/>
                    <a:pt x="127" y="261"/>
                  </a:cubicBezTo>
                  <a:cubicBezTo>
                    <a:pt x="200" y="261"/>
                    <a:pt x="257" y="200"/>
                    <a:pt x="257" y="131"/>
                  </a:cubicBezTo>
                  <a:cubicBezTo>
                    <a:pt x="257" y="61"/>
                    <a:pt x="200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6063745" y="3710009"/>
              <a:ext cx="60674" cy="60529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96" y="0"/>
                    <a:pt x="1" y="96"/>
                    <a:pt x="1" y="209"/>
                  </a:cubicBezTo>
                  <a:cubicBezTo>
                    <a:pt x="1" y="326"/>
                    <a:pt x="96" y="417"/>
                    <a:pt x="209" y="417"/>
                  </a:cubicBezTo>
                  <a:cubicBezTo>
                    <a:pt x="326" y="417"/>
                    <a:pt x="417" y="326"/>
                    <a:pt x="417" y="209"/>
                  </a:cubicBezTo>
                  <a:cubicBezTo>
                    <a:pt x="417" y="96"/>
                    <a:pt x="326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5029407" y="2972110"/>
              <a:ext cx="98268" cy="98268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9" y="0"/>
                  </a:moveTo>
                  <a:cubicBezTo>
                    <a:pt x="152" y="0"/>
                    <a:pt x="1" y="152"/>
                    <a:pt x="1" y="338"/>
                  </a:cubicBezTo>
                  <a:cubicBezTo>
                    <a:pt x="1" y="529"/>
                    <a:pt x="152" y="677"/>
                    <a:pt x="339" y="677"/>
                  </a:cubicBezTo>
                  <a:cubicBezTo>
                    <a:pt x="525" y="677"/>
                    <a:pt x="677" y="529"/>
                    <a:pt x="677" y="338"/>
                  </a:cubicBezTo>
                  <a:cubicBezTo>
                    <a:pt x="677" y="152"/>
                    <a:pt x="525" y="0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3629272" y="1975721"/>
              <a:ext cx="41659" cy="42385"/>
            </a:xfrm>
            <a:custGeom>
              <a:avLst/>
              <a:gdLst/>
              <a:ahLst/>
              <a:cxnLst/>
              <a:rect l="l" t="t" r="r" b="b"/>
              <a:pathLst>
                <a:path w="287" h="292" extrusionOk="0">
                  <a:moveTo>
                    <a:pt x="144" y="1"/>
                  </a:moveTo>
                  <a:cubicBezTo>
                    <a:pt x="66" y="1"/>
                    <a:pt x="1" y="66"/>
                    <a:pt x="1" y="148"/>
                  </a:cubicBezTo>
                  <a:cubicBezTo>
                    <a:pt x="1" y="226"/>
                    <a:pt x="66" y="291"/>
                    <a:pt x="144" y="291"/>
                  </a:cubicBezTo>
                  <a:cubicBezTo>
                    <a:pt x="222" y="291"/>
                    <a:pt x="287" y="226"/>
                    <a:pt x="287" y="148"/>
                  </a:cubicBezTo>
                  <a:cubicBezTo>
                    <a:pt x="287" y="66"/>
                    <a:pt x="222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2885025" y="2489711"/>
              <a:ext cx="43546" cy="43546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148" y="0"/>
                  </a:moveTo>
                  <a:cubicBezTo>
                    <a:pt x="65" y="0"/>
                    <a:pt x="0" y="65"/>
                    <a:pt x="0" y="147"/>
                  </a:cubicBezTo>
                  <a:cubicBezTo>
                    <a:pt x="0" y="230"/>
                    <a:pt x="65" y="299"/>
                    <a:pt x="148" y="299"/>
                  </a:cubicBezTo>
                  <a:cubicBezTo>
                    <a:pt x="230" y="299"/>
                    <a:pt x="299" y="230"/>
                    <a:pt x="299" y="147"/>
                  </a:cubicBezTo>
                  <a:cubicBezTo>
                    <a:pt x="299" y="65"/>
                    <a:pt x="230" y="0"/>
                    <a:pt x="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4780558" y="1923909"/>
              <a:ext cx="42820" cy="43546"/>
            </a:xfrm>
            <a:custGeom>
              <a:avLst/>
              <a:gdLst/>
              <a:ahLst/>
              <a:cxnLst/>
              <a:rect l="l" t="t" r="r" b="b"/>
              <a:pathLst>
                <a:path w="295" h="300" extrusionOk="0">
                  <a:moveTo>
                    <a:pt x="147" y="1"/>
                  </a:moveTo>
                  <a:cubicBezTo>
                    <a:pt x="65" y="1"/>
                    <a:pt x="0" y="70"/>
                    <a:pt x="0" y="152"/>
                  </a:cubicBezTo>
                  <a:cubicBezTo>
                    <a:pt x="0" y="235"/>
                    <a:pt x="65" y="300"/>
                    <a:pt x="147" y="300"/>
                  </a:cubicBezTo>
                  <a:cubicBezTo>
                    <a:pt x="230" y="300"/>
                    <a:pt x="295" y="235"/>
                    <a:pt x="295" y="152"/>
                  </a:cubicBezTo>
                  <a:cubicBezTo>
                    <a:pt x="295" y="70"/>
                    <a:pt x="230" y="1"/>
                    <a:pt x="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2227333" y="3775472"/>
              <a:ext cx="43546" cy="43546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148" y="0"/>
                  </a:moveTo>
                  <a:cubicBezTo>
                    <a:pt x="65" y="0"/>
                    <a:pt x="0" y="70"/>
                    <a:pt x="0" y="152"/>
                  </a:cubicBezTo>
                  <a:cubicBezTo>
                    <a:pt x="0" y="234"/>
                    <a:pt x="65" y="299"/>
                    <a:pt x="148" y="299"/>
                  </a:cubicBezTo>
                  <a:cubicBezTo>
                    <a:pt x="230" y="299"/>
                    <a:pt x="300" y="234"/>
                    <a:pt x="300" y="152"/>
                  </a:cubicBezTo>
                  <a:cubicBezTo>
                    <a:pt x="300" y="70"/>
                    <a:pt x="230" y="0"/>
                    <a:pt x="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008405" y="2198972"/>
              <a:ext cx="74318" cy="74318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0"/>
                  </a:moveTo>
                  <a:cubicBezTo>
                    <a:pt x="117" y="0"/>
                    <a:pt x="0" y="113"/>
                    <a:pt x="0" y="256"/>
                  </a:cubicBezTo>
                  <a:cubicBezTo>
                    <a:pt x="0" y="395"/>
                    <a:pt x="117" y="512"/>
                    <a:pt x="256" y="512"/>
                  </a:cubicBezTo>
                  <a:cubicBezTo>
                    <a:pt x="399" y="512"/>
                    <a:pt x="512" y="395"/>
                    <a:pt x="512" y="256"/>
                  </a:cubicBezTo>
                  <a:cubicBezTo>
                    <a:pt x="512" y="113"/>
                    <a:pt x="399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3719915" y="2985720"/>
              <a:ext cx="92027" cy="92752"/>
            </a:xfrm>
            <a:custGeom>
              <a:avLst/>
              <a:gdLst/>
              <a:ahLst/>
              <a:cxnLst/>
              <a:rect l="l" t="t" r="r" b="b"/>
              <a:pathLst>
                <a:path w="634" h="639" extrusionOk="0">
                  <a:moveTo>
                    <a:pt x="317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5"/>
                    <a:pt x="144" y="638"/>
                    <a:pt x="317" y="638"/>
                  </a:cubicBezTo>
                  <a:cubicBezTo>
                    <a:pt x="491" y="638"/>
                    <a:pt x="634" y="495"/>
                    <a:pt x="634" y="322"/>
                  </a:cubicBezTo>
                  <a:cubicBezTo>
                    <a:pt x="634" y="144"/>
                    <a:pt x="491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401795" y="3591614"/>
              <a:ext cx="83172" cy="83172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7" y="0"/>
                  </a:moveTo>
                  <a:cubicBezTo>
                    <a:pt x="131" y="0"/>
                    <a:pt x="1" y="130"/>
                    <a:pt x="1" y="286"/>
                  </a:cubicBezTo>
                  <a:cubicBezTo>
                    <a:pt x="1" y="447"/>
                    <a:pt x="131" y="573"/>
                    <a:pt x="287" y="573"/>
                  </a:cubicBezTo>
                  <a:cubicBezTo>
                    <a:pt x="447" y="573"/>
                    <a:pt x="573" y="447"/>
                    <a:pt x="573" y="286"/>
                  </a:cubicBezTo>
                  <a:cubicBezTo>
                    <a:pt x="573" y="130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2859187" y="3827001"/>
              <a:ext cx="78237" cy="78237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2" y="1"/>
                    <a:pt x="0" y="122"/>
                    <a:pt x="0" y="270"/>
                  </a:cubicBezTo>
                  <a:cubicBezTo>
                    <a:pt x="0" y="417"/>
                    <a:pt x="122" y="538"/>
                    <a:pt x="269" y="538"/>
                  </a:cubicBezTo>
                  <a:cubicBezTo>
                    <a:pt x="417" y="538"/>
                    <a:pt x="538" y="417"/>
                    <a:pt x="538" y="270"/>
                  </a:cubicBezTo>
                  <a:cubicBezTo>
                    <a:pt x="538" y="122"/>
                    <a:pt x="417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2221092" y="4678610"/>
              <a:ext cx="96962" cy="96962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334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20"/>
                    <a:pt x="152" y="668"/>
                    <a:pt x="334" y="668"/>
                  </a:cubicBezTo>
                  <a:cubicBezTo>
                    <a:pt x="520" y="668"/>
                    <a:pt x="668" y="520"/>
                    <a:pt x="668" y="334"/>
                  </a:cubicBezTo>
                  <a:cubicBezTo>
                    <a:pt x="668" y="152"/>
                    <a:pt x="520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6369729" y="4616195"/>
              <a:ext cx="86946" cy="86366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299" y="1"/>
                  </a:moveTo>
                  <a:cubicBezTo>
                    <a:pt x="135" y="1"/>
                    <a:pt x="0" y="135"/>
                    <a:pt x="0" y="300"/>
                  </a:cubicBezTo>
                  <a:cubicBezTo>
                    <a:pt x="0" y="465"/>
                    <a:pt x="135" y="595"/>
                    <a:pt x="299" y="595"/>
                  </a:cubicBezTo>
                  <a:cubicBezTo>
                    <a:pt x="464" y="595"/>
                    <a:pt x="598" y="465"/>
                    <a:pt x="598" y="300"/>
                  </a:cubicBezTo>
                  <a:cubicBezTo>
                    <a:pt x="598" y="135"/>
                    <a:pt x="464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479715" y="2312771"/>
              <a:ext cx="133540" cy="134266"/>
            </a:xfrm>
            <a:custGeom>
              <a:avLst/>
              <a:gdLst/>
              <a:ahLst/>
              <a:cxnLst/>
              <a:rect l="l" t="t" r="r" b="b"/>
              <a:pathLst>
                <a:path w="920" h="925" extrusionOk="0">
                  <a:moveTo>
                    <a:pt x="460" y="1"/>
                  </a:moveTo>
                  <a:lnTo>
                    <a:pt x="429" y="131"/>
                  </a:lnTo>
                  <a:cubicBezTo>
                    <a:pt x="395" y="283"/>
                    <a:pt x="278" y="400"/>
                    <a:pt x="130" y="430"/>
                  </a:cubicBezTo>
                  <a:lnTo>
                    <a:pt x="0" y="461"/>
                  </a:lnTo>
                  <a:lnTo>
                    <a:pt x="130" y="491"/>
                  </a:lnTo>
                  <a:cubicBezTo>
                    <a:pt x="278" y="526"/>
                    <a:pt x="395" y="643"/>
                    <a:pt x="429" y="794"/>
                  </a:cubicBezTo>
                  <a:lnTo>
                    <a:pt x="460" y="924"/>
                  </a:lnTo>
                  <a:lnTo>
                    <a:pt x="490" y="794"/>
                  </a:lnTo>
                  <a:cubicBezTo>
                    <a:pt x="525" y="643"/>
                    <a:pt x="642" y="526"/>
                    <a:pt x="789" y="491"/>
                  </a:cubicBezTo>
                  <a:lnTo>
                    <a:pt x="919" y="461"/>
                  </a:lnTo>
                  <a:lnTo>
                    <a:pt x="789" y="430"/>
                  </a:lnTo>
                  <a:cubicBezTo>
                    <a:pt x="642" y="400"/>
                    <a:pt x="525" y="283"/>
                    <a:pt x="490" y="131"/>
                  </a:cubicBezTo>
                  <a:lnTo>
                    <a:pt x="4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4940401" y="2305369"/>
              <a:ext cx="134266" cy="133540"/>
            </a:xfrm>
            <a:custGeom>
              <a:avLst/>
              <a:gdLst/>
              <a:ahLst/>
              <a:cxnLst/>
              <a:rect l="l" t="t" r="r" b="b"/>
              <a:pathLst>
                <a:path w="925" h="920" extrusionOk="0">
                  <a:moveTo>
                    <a:pt x="460" y="0"/>
                  </a:moveTo>
                  <a:lnTo>
                    <a:pt x="430" y="130"/>
                  </a:lnTo>
                  <a:cubicBezTo>
                    <a:pt x="400" y="278"/>
                    <a:pt x="283" y="395"/>
                    <a:pt x="131" y="429"/>
                  </a:cubicBezTo>
                  <a:lnTo>
                    <a:pt x="1" y="460"/>
                  </a:lnTo>
                  <a:lnTo>
                    <a:pt x="131" y="490"/>
                  </a:lnTo>
                  <a:cubicBezTo>
                    <a:pt x="283" y="525"/>
                    <a:pt x="400" y="642"/>
                    <a:pt x="430" y="789"/>
                  </a:cubicBezTo>
                  <a:lnTo>
                    <a:pt x="460" y="919"/>
                  </a:lnTo>
                  <a:lnTo>
                    <a:pt x="491" y="789"/>
                  </a:lnTo>
                  <a:cubicBezTo>
                    <a:pt x="525" y="642"/>
                    <a:pt x="642" y="525"/>
                    <a:pt x="790" y="490"/>
                  </a:cubicBezTo>
                  <a:lnTo>
                    <a:pt x="924" y="460"/>
                  </a:lnTo>
                  <a:lnTo>
                    <a:pt x="790" y="429"/>
                  </a:lnTo>
                  <a:cubicBezTo>
                    <a:pt x="642" y="395"/>
                    <a:pt x="525" y="278"/>
                    <a:pt x="491" y="13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6302958" y="3649625"/>
              <a:ext cx="133540" cy="134121"/>
            </a:xfrm>
            <a:custGeom>
              <a:avLst/>
              <a:gdLst/>
              <a:ahLst/>
              <a:cxnLst/>
              <a:rect l="l" t="t" r="r" b="b"/>
              <a:pathLst>
                <a:path w="920" h="924" extrusionOk="0">
                  <a:moveTo>
                    <a:pt x="460" y="0"/>
                  </a:moveTo>
                  <a:lnTo>
                    <a:pt x="430" y="130"/>
                  </a:lnTo>
                  <a:cubicBezTo>
                    <a:pt x="395" y="282"/>
                    <a:pt x="278" y="399"/>
                    <a:pt x="131" y="429"/>
                  </a:cubicBezTo>
                  <a:lnTo>
                    <a:pt x="1" y="460"/>
                  </a:lnTo>
                  <a:lnTo>
                    <a:pt x="131" y="490"/>
                  </a:lnTo>
                  <a:cubicBezTo>
                    <a:pt x="278" y="525"/>
                    <a:pt x="395" y="642"/>
                    <a:pt x="430" y="789"/>
                  </a:cubicBezTo>
                  <a:lnTo>
                    <a:pt x="460" y="924"/>
                  </a:lnTo>
                  <a:lnTo>
                    <a:pt x="490" y="789"/>
                  </a:lnTo>
                  <a:cubicBezTo>
                    <a:pt x="525" y="642"/>
                    <a:pt x="642" y="525"/>
                    <a:pt x="790" y="490"/>
                  </a:cubicBezTo>
                  <a:lnTo>
                    <a:pt x="920" y="460"/>
                  </a:lnTo>
                  <a:lnTo>
                    <a:pt x="790" y="429"/>
                  </a:lnTo>
                  <a:cubicBezTo>
                    <a:pt x="642" y="399"/>
                    <a:pt x="525" y="282"/>
                    <a:pt x="490" y="13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009748" y="2131622"/>
              <a:ext cx="134121" cy="134121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60" y="0"/>
                  </a:moveTo>
                  <a:lnTo>
                    <a:pt x="429" y="131"/>
                  </a:lnTo>
                  <a:cubicBezTo>
                    <a:pt x="399" y="282"/>
                    <a:pt x="282" y="395"/>
                    <a:pt x="130" y="430"/>
                  </a:cubicBezTo>
                  <a:lnTo>
                    <a:pt x="0" y="460"/>
                  </a:lnTo>
                  <a:lnTo>
                    <a:pt x="130" y="490"/>
                  </a:lnTo>
                  <a:cubicBezTo>
                    <a:pt x="282" y="525"/>
                    <a:pt x="399" y="642"/>
                    <a:pt x="429" y="790"/>
                  </a:cubicBezTo>
                  <a:lnTo>
                    <a:pt x="460" y="924"/>
                  </a:lnTo>
                  <a:lnTo>
                    <a:pt x="490" y="790"/>
                  </a:lnTo>
                  <a:cubicBezTo>
                    <a:pt x="525" y="642"/>
                    <a:pt x="642" y="525"/>
                    <a:pt x="794" y="490"/>
                  </a:cubicBezTo>
                  <a:lnTo>
                    <a:pt x="924" y="460"/>
                  </a:lnTo>
                  <a:lnTo>
                    <a:pt x="794" y="430"/>
                  </a:lnTo>
                  <a:cubicBezTo>
                    <a:pt x="642" y="395"/>
                    <a:pt x="525" y="282"/>
                    <a:pt x="490" y="131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802722" y="4592390"/>
              <a:ext cx="134121" cy="134121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60" y="0"/>
                  </a:moveTo>
                  <a:lnTo>
                    <a:pt x="429" y="134"/>
                  </a:lnTo>
                  <a:cubicBezTo>
                    <a:pt x="395" y="282"/>
                    <a:pt x="282" y="399"/>
                    <a:pt x="130" y="434"/>
                  </a:cubicBezTo>
                  <a:lnTo>
                    <a:pt x="0" y="464"/>
                  </a:lnTo>
                  <a:lnTo>
                    <a:pt x="130" y="494"/>
                  </a:lnTo>
                  <a:cubicBezTo>
                    <a:pt x="282" y="529"/>
                    <a:pt x="395" y="642"/>
                    <a:pt x="429" y="793"/>
                  </a:cubicBezTo>
                  <a:lnTo>
                    <a:pt x="460" y="924"/>
                  </a:lnTo>
                  <a:lnTo>
                    <a:pt x="490" y="793"/>
                  </a:lnTo>
                  <a:cubicBezTo>
                    <a:pt x="525" y="642"/>
                    <a:pt x="642" y="529"/>
                    <a:pt x="789" y="494"/>
                  </a:cubicBezTo>
                  <a:lnTo>
                    <a:pt x="924" y="464"/>
                  </a:lnTo>
                  <a:lnTo>
                    <a:pt x="789" y="434"/>
                  </a:lnTo>
                  <a:cubicBezTo>
                    <a:pt x="642" y="399"/>
                    <a:pt x="525" y="282"/>
                    <a:pt x="490" y="134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6572230" y="2668986"/>
              <a:ext cx="133540" cy="134121"/>
            </a:xfrm>
            <a:custGeom>
              <a:avLst/>
              <a:gdLst/>
              <a:ahLst/>
              <a:cxnLst/>
              <a:rect l="l" t="t" r="r" b="b"/>
              <a:pathLst>
                <a:path w="920" h="924" extrusionOk="0">
                  <a:moveTo>
                    <a:pt x="460" y="0"/>
                  </a:moveTo>
                  <a:lnTo>
                    <a:pt x="430" y="135"/>
                  </a:lnTo>
                  <a:cubicBezTo>
                    <a:pt x="395" y="282"/>
                    <a:pt x="278" y="399"/>
                    <a:pt x="131" y="434"/>
                  </a:cubicBezTo>
                  <a:lnTo>
                    <a:pt x="0" y="464"/>
                  </a:lnTo>
                  <a:lnTo>
                    <a:pt x="131" y="495"/>
                  </a:lnTo>
                  <a:cubicBezTo>
                    <a:pt x="278" y="529"/>
                    <a:pt x="395" y="642"/>
                    <a:pt x="430" y="794"/>
                  </a:cubicBezTo>
                  <a:lnTo>
                    <a:pt x="460" y="924"/>
                  </a:lnTo>
                  <a:lnTo>
                    <a:pt x="490" y="794"/>
                  </a:lnTo>
                  <a:cubicBezTo>
                    <a:pt x="525" y="642"/>
                    <a:pt x="642" y="529"/>
                    <a:pt x="790" y="495"/>
                  </a:cubicBezTo>
                  <a:lnTo>
                    <a:pt x="920" y="464"/>
                  </a:lnTo>
                  <a:lnTo>
                    <a:pt x="790" y="434"/>
                  </a:lnTo>
                  <a:cubicBezTo>
                    <a:pt x="642" y="399"/>
                    <a:pt x="525" y="282"/>
                    <a:pt x="490" y="135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2299759" y="2973651"/>
              <a:ext cx="134121" cy="134266"/>
            </a:xfrm>
            <a:custGeom>
              <a:avLst/>
              <a:gdLst/>
              <a:ahLst/>
              <a:cxnLst/>
              <a:rect l="l" t="t" r="r" b="b"/>
              <a:pathLst>
                <a:path w="924" h="925" extrusionOk="0">
                  <a:moveTo>
                    <a:pt x="460" y="1"/>
                  </a:moveTo>
                  <a:lnTo>
                    <a:pt x="430" y="135"/>
                  </a:lnTo>
                  <a:cubicBezTo>
                    <a:pt x="395" y="282"/>
                    <a:pt x="282" y="400"/>
                    <a:pt x="130" y="434"/>
                  </a:cubicBezTo>
                  <a:lnTo>
                    <a:pt x="0" y="465"/>
                  </a:lnTo>
                  <a:lnTo>
                    <a:pt x="130" y="495"/>
                  </a:lnTo>
                  <a:cubicBezTo>
                    <a:pt x="282" y="530"/>
                    <a:pt x="395" y="642"/>
                    <a:pt x="430" y="794"/>
                  </a:cubicBezTo>
                  <a:lnTo>
                    <a:pt x="460" y="924"/>
                  </a:lnTo>
                  <a:lnTo>
                    <a:pt x="490" y="794"/>
                  </a:lnTo>
                  <a:cubicBezTo>
                    <a:pt x="525" y="642"/>
                    <a:pt x="642" y="530"/>
                    <a:pt x="789" y="495"/>
                  </a:cubicBezTo>
                  <a:lnTo>
                    <a:pt x="924" y="465"/>
                  </a:lnTo>
                  <a:lnTo>
                    <a:pt x="789" y="434"/>
                  </a:lnTo>
                  <a:cubicBezTo>
                    <a:pt x="642" y="400"/>
                    <a:pt x="525" y="282"/>
                    <a:pt x="490" y="135"/>
                  </a:cubicBezTo>
                  <a:lnTo>
                    <a:pt x="4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2724485" y="4627517"/>
              <a:ext cx="99575" cy="98994"/>
            </a:xfrm>
            <a:custGeom>
              <a:avLst/>
              <a:gdLst/>
              <a:ahLst/>
              <a:cxnLst/>
              <a:rect l="l" t="t" r="r" b="b"/>
              <a:pathLst>
                <a:path w="686" h="682" extrusionOk="0">
                  <a:moveTo>
                    <a:pt x="343" y="1"/>
                  </a:moveTo>
                  <a:lnTo>
                    <a:pt x="321" y="96"/>
                  </a:lnTo>
                  <a:cubicBezTo>
                    <a:pt x="295" y="205"/>
                    <a:pt x="209" y="291"/>
                    <a:pt x="100" y="317"/>
                  </a:cubicBezTo>
                  <a:lnTo>
                    <a:pt x="1" y="339"/>
                  </a:lnTo>
                  <a:lnTo>
                    <a:pt x="100" y="361"/>
                  </a:lnTo>
                  <a:cubicBezTo>
                    <a:pt x="209" y="387"/>
                    <a:pt x="295" y="473"/>
                    <a:pt x="321" y="586"/>
                  </a:cubicBezTo>
                  <a:lnTo>
                    <a:pt x="343" y="682"/>
                  </a:lnTo>
                  <a:lnTo>
                    <a:pt x="365" y="586"/>
                  </a:lnTo>
                  <a:cubicBezTo>
                    <a:pt x="391" y="473"/>
                    <a:pt x="478" y="387"/>
                    <a:pt x="590" y="361"/>
                  </a:cubicBezTo>
                  <a:lnTo>
                    <a:pt x="686" y="339"/>
                  </a:lnTo>
                  <a:lnTo>
                    <a:pt x="590" y="317"/>
                  </a:lnTo>
                  <a:cubicBezTo>
                    <a:pt x="478" y="291"/>
                    <a:pt x="391" y="205"/>
                    <a:pt x="365" y="9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388453" y="195229"/>
            <a:ext cx="8229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Vrste trgovačkih rabata</a:t>
            </a:r>
            <a:endParaRPr sz="3200" dirty="0"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469120" y="2906826"/>
            <a:ext cx="1762800" cy="830243"/>
            <a:chOff x="476992" y="2906826"/>
            <a:chExt cx="1762800" cy="830243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477020" y="2906826"/>
              <a:ext cx="1564195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BONUS RABAT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476992" y="3185669"/>
              <a:ext cx="17628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3" name="Google Shape;213;p18"/>
          <p:cNvSpPr txBox="1"/>
          <p:nvPr/>
        </p:nvSpPr>
        <p:spPr>
          <a:xfrm>
            <a:off x="7544658" y="2906826"/>
            <a:ext cx="1599342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12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MARKETING RABAT</a:t>
            </a:r>
            <a:endParaRPr sz="12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5" name="Google Shape;215;p18"/>
          <p:cNvGrpSpPr/>
          <p:nvPr/>
        </p:nvGrpSpPr>
        <p:grpSpPr>
          <a:xfrm>
            <a:off x="6912080" y="1722825"/>
            <a:ext cx="2231920" cy="830241"/>
            <a:chOff x="6919951" y="1722825"/>
            <a:chExt cx="2231920" cy="830241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7552529" y="1722825"/>
              <a:ext cx="159934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CASSA-SCONTO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" name="Google Shape;217;p18"/>
            <p:cNvSpPr txBox="1"/>
            <p:nvPr/>
          </p:nvSpPr>
          <p:spPr>
            <a:xfrm>
              <a:off x="6919951" y="2001666"/>
              <a:ext cx="17628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2768416" y="2554319"/>
            <a:ext cx="488438" cy="667265"/>
            <a:chOff x="2776288" y="2554319"/>
            <a:chExt cx="488438" cy="667265"/>
          </a:xfrm>
        </p:grpSpPr>
        <p:sp>
          <p:nvSpPr>
            <p:cNvPr id="219" name="Google Shape;219;p18"/>
            <p:cNvSpPr/>
            <p:nvPr/>
          </p:nvSpPr>
          <p:spPr>
            <a:xfrm>
              <a:off x="2803286" y="2697875"/>
              <a:ext cx="433861" cy="433135"/>
            </a:xfrm>
            <a:custGeom>
              <a:avLst/>
              <a:gdLst/>
              <a:ahLst/>
              <a:cxnLst/>
              <a:rect l="l" t="t" r="r" b="b"/>
              <a:pathLst>
                <a:path w="2989" h="2984" extrusionOk="0">
                  <a:moveTo>
                    <a:pt x="1" y="0"/>
                  </a:moveTo>
                  <a:lnTo>
                    <a:pt x="1" y="2983"/>
                  </a:lnTo>
                  <a:lnTo>
                    <a:pt x="2988" y="2983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2927247" y="2554319"/>
              <a:ext cx="186521" cy="178828"/>
            </a:xfrm>
            <a:custGeom>
              <a:avLst/>
              <a:gdLst/>
              <a:ahLst/>
              <a:cxnLst/>
              <a:rect l="l" t="t" r="r" b="b"/>
              <a:pathLst>
                <a:path w="1285" h="1232" extrusionOk="0">
                  <a:moveTo>
                    <a:pt x="643" y="1"/>
                  </a:moveTo>
                  <a:cubicBezTo>
                    <a:pt x="287" y="1"/>
                    <a:pt x="1" y="291"/>
                    <a:pt x="1" y="642"/>
                  </a:cubicBezTo>
                  <a:lnTo>
                    <a:pt x="1" y="1175"/>
                  </a:lnTo>
                  <a:cubicBezTo>
                    <a:pt x="1" y="1206"/>
                    <a:pt x="27" y="1232"/>
                    <a:pt x="57" y="1232"/>
                  </a:cubicBezTo>
                  <a:cubicBezTo>
                    <a:pt x="88" y="1232"/>
                    <a:pt x="114" y="1206"/>
                    <a:pt x="114" y="1175"/>
                  </a:cubicBezTo>
                  <a:lnTo>
                    <a:pt x="114" y="642"/>
                  </a:lnTo>
                  <a:cubicBezTo>
                    <a:pt x="114" y="352"/>
                    <a:pt x="352" y="118"/>
                    <a:pt x="643" y="118"/>
                  </a:cubicBezTo>
                  <a:cubicBezTo>
                    <a:pt x="933" y="118"/>
                    <a:pt x="1167" y="352"/>
                    <a:pt x="1167" y="642"/>
                  </a:cubicBezTo>
                  <a:lnTo>
                    <a:pt x="1167" y="1175"/>
                  </a:lnTo>
                  <a:cubicBezTo>
                    <a:pt x="1167" y="1206"/>
                    <a:pt x="1193" y="1232"/>
                    <a:pt x="1228" y="1232"/>
                  </a:cubicBezTo>
                  <a:cubicBezTo>
                    <a:pt x="1258" y="1232"/>
                    <a:pt x="1284" y="1206"/>
                    <a:pt x="1284" y="1175"/>
                  </a:cubicBezTo>
                  <a:lnTo>
                    <a:pt x="1284" y="642"/>
                  </a:lnTo>
                  <a:cubicBezTo>
                    <a:pt x="1284" y="291"/>
                    <a:pt x="998" y="1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2776288" y="3130864"/>
              <a:ext cx="488438" cy="90720"/>
            </a:xfrm>
            <a:custGeom>
              <a:avLst/>
              <a:gdLst/>
              <a:ahLst/>
              <a:cxnLst/>
              <a:rect l="l" t="t" r="r" b="b"/>
              <a:pathLst>
                <a:path w="3365" h="625" extrusionOk="0">
                  <a:moveTo>
                    <a:pt x="187" y="0"/>
                  </a:moveTo>
                  <a:lnTo>
                    <a:pt x="0" y="624"/>
                  </a:lnTo>
                  <a:lnTo>
                    <a:pt x="3365" y="624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B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8"/>
          <p:cNvGrpSpPr/>
          <p:nvPr/>
        </p:nvGrpSpPr>
        <p:grpSpPr>
          <a:xfrm>
            <a:off x="4285055" y="2276604"/>
            <a:ext cx="587868" cy="556515"/>
            <a:chOff x="4292927" y="2276604"/>
            <a:chExt cx="587868" cy="556515"/>
          </a:xfrm>
        </p:grpSpPr>
        <p:sp>
          <p:nvSpPr>
            <p:cNvPr id="223" name="Google Shape;223;p18"/>
            <p:cNvSpPr/>
            <p:nvPr/>
          </p:nvSpPr>
          <p:spPr>
            <a:xfrm>
              <a:off x="4292927" y="2326972"/>
              <a:ext cx="525017" cy="506147"/>
            </a:xfrm>
            <a:custGeom>
              <a:avLst/>
              <a:gdLst/>
              <a:ahLst/>
              <a:cxnLst/>
              <a:rect l="l" t="t" r="r" b="b"/>
              <a:pathLst>
                <a:path w="3617" h="3487" extrusionOk="0">
                  <a:moveTo>
                    <a:pt x="1808" y="0"/>
                  </a:moveTo>
                  <a:cubicBezTo>
                    <a:pt x="811" y="0"/>
                    <a:pt x="0" y="655"/>
                    <a:pt x="0" y="1462"/>
                  </a:cubicBezTo>
                  <a:cubicBezTo>
                    <a:pt x="0" y="1977"/>
                    <a:pt x="330" y="2433"/>
                    <a:pt x="828" y="2693"/>
                  </a:cubicBezTo>
                  <a:lnTo>
                    <a:pt x="1214" y="3486"/>
                  </a:lnTo>
                  <a:lnTo>
                    <a:pt x="1501" y="2905"/>
                  </a:lnTo>
                  <a:cubicBezTo>
                    <a:pt x="1600" y="2918"/>
                    <a:pt x="1704" y="2927"/>
                    <a:pt x="1808" y="2927"/>
                  </a:cubicBezTo>
                  <a:cubicBezTo>
                    <a:pt x="2810" y="2927"/>
                    <a:pt x="3616" y="2272"/>
                    <a:pt x="3616" y="1462"/>
                  </a:cubicBezTo>
                  <a:cubicBezTo>
                    <a:pt x="3616" y="655"/>
                    <a:pt x="2810" y="0"/>
                    <a:pt x="1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343876" y="2326972"/>
              <a:ext cx="474068" cy="407879"/>
            </a:xfrm>
            <a:custGeom>
              <a:avLst/>
              <a:gdLst/>
              <a:ahLst/>
              <a:cxnLst/>
              <a:rect l="l" t="t" r="r" b="b"/>
              <a:pathLst>
                <a:path w="3266" h="2810" extrusionOk="0">
                  <a:moveTo>
                    <a:pt x="1457" y="0"/>
                  </a:moveTo>
                  <a:cubicBezTo>
                    <a:pt x="1184" y="0"/>
                    <a:pt x="924" y="48"/>
                    <a:pt x="690" y="139"/>
                  </a:cubicBezTo>
                  <a:cubicBezTo>
                    <a:pt x="269" y="404"/>
                    <a:pt x="1" y="820"/>
                    <a:pt x="1" y="1284"/>
                  </a:cubicBezTo>
                  <a:cubicBezTo>
                    <a:pt x="1" y="2095"/>
                    <a:pt x="811" y="2749"/>
                    <a:pt x="1809" y="2749"/>
                  </a:cubicBezTo>
                  <a:cubicBezTo>
                    <a:pt x="1917" y="2749"/>
                    <a:pt x="2021" y="2741"/>
                    <a:pt x="2121" y="2728"/>
                  </a:cubicBezTo>
                  <a:lnTo>
                    <a:pt x="2160" y="2810"/>
                  </a:lnTo>
                  <a:cubicBezTo>
                    <a:pt x="2810" y="2589"/>
                    <a:pt x="3265" y="2069"/>
                    <a:pt x="3265" y="1462"/>
                  </a:cubicBezTo>
                  <a:cubicBezTo>
                    <a:pt x="3265" y="655"/>
                    <a:pt x="2459" y="0"/>
                    <a:pt x="1457" y="0"/>
                  </a:cubicBezTo>
                  <a:close/>
                </a:path>
              </a:pathLst>
            </a:custGeom>
            <a:solidFill>
              <a:srgbClr val="008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355778" y="2276604"/>
              <a:ext cx="525017" cy="506727"/>
            </a:xfrm>
            <a:custGeom>
              <a:avLst/>
              <a:gdLst/>
              <a:ahLst/>
              <a:cxnLst/>
              <a:rect l="l" t="t" r="r" b="b"/>
              <a:pathLst>
                <a:path w="3617" h="3491" extrusionOk="0">
                  <a:moveTo>
                    <a:pt x="1809" y="1"/>
                  </a:moveTo>
                  <a:cubicBezTo>
                    <a:pt x="812" y="1"/>
                    <a:pt x="1" y="660"/>
                    <a:pt x="1" y="1466"/>
                  </a:cubicBezTo>
                  <a:cubicBezTo>
                    <a:pt x="1" y="2272"/>
                    <a:pt x="812" y="2927"/>
                    <a:pt x="1809" y="2927"/>
                  </a:cubicBezTo>
                  <a:cubicBezTo>
                    <a:pt x="1917" y="2927"/>
                    <a:pt x="2017" y="2923"/>
                    <a:pt x="2121" y="2905"/>
                  </a:cubicBezTo>
                  <a:lnTo>
                    <a:pt x="2403" y="3491"/>
                  </a:lnTo>
                  <a:lnTo>
                    <a:pt x="2789" y="2697"/>
                  </a:lnTo>
                  <a:cubicBezTo>
                    <a:pt x="3287" y="2433"/>
                    <a:pt x="3617" y="1982"/>
                    <a:pt x="3617" y="1466"/>
                  </a:cubicBezTo>
                  <a:cubicBezTo>
                    <a:pt x="3617" y="660"/>
                    <a:pt x="2810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8"/>
          <p:cNvGrpSpPr/>
          <p:nvPr/>
        </p:nvGrpSpPr>
        <p:grpSpPr>
          <a:xfrm>
            <a:off x="2295671" y="4059312"/>
            <a:ext cx="520517" cy="303514"/>
            <a:chOff x="5878105" y="2781482"/>
            <a:chExt cx="520517" cy="303514"/>
          </a:xfrm>
        </p:grpSpPr>
        <p:sp>
          <p:nvSpPr>
            <p:cNvPr id="227" name="Google Shape;227;p18"/>
            <p:cNvSpPr/>
            <p:nvPr/>
          </p:nvSpPr>
          <p:spPr>
            <a:xfrm>
              <a:off x="5878105" y="2781482"/>
              <a:ext cx="520517" cy="303514"/>
            </a:xfrm>
            <a:custGeom>
              <a:avLst/>
              <a:gdLst/>
              <a:ahLst/>
              <a:cxnLst/>
              <a:rect l="l" t="t" r="r" b="b"/>
              <a:pathLst>
                <a:path w="3586" h="2091" extrusionOk="0">
                  <a:moveTo>
                    <a:pt x="195" y="1"/>
                  </a:moveTo>
                  <a:cubicBezTo>
                    <a:pt x="87" y="1"/>
                    <a:pt x="0" y="92"/>
                    <a:pt x="0" y="200"/>
                  </a:cubicBezTo>
                  <a:lnTo>
                    <a:pt x="0" y="1895"/>
                  </a:lnTo>
                  <a:cubicBezTo>
                    <a:pt x="0" y="2004"/>
                    <a:pt x="87" y="2091"/>
                    <a:pt x="195" y="2091"/>
                  </a:cubicBezTo>
                  <a:lnTo>
                    <a:pt x="3391" y="2091"/>
                  </a:lnTo>
                  <a:cubicBezTo>
                    <a:pt x="3499" y="2091"/>
                    <a:pt x="3586" y="2004"/>
                    <a:pt x="3586" y="1895"/>
                  </a:cubicBezTo>
                  <a:lnTo>
                    <a:pt x="3586" y="200"/>
                  </a:lnTo>
                  <a:cubicBezTo>
                    <a:pt x="3586" y="92"/>
                    <a:pt x="3499" y="1"/>
                    <a:pt x="3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5878105" y="2843172"/>
              <a:ext cx="520517" cy="61835"/>
            </a:xfrm>
            <a:custGeom>
              <a:avLst/>
              <a:gdLst/>
              <a:ahLst/>
              <a:cxnLst/>
              <a:rect l="l" t="t" r="r" b="b"/>
              <a:pathLst>
                <a:path w="3586" h="426" extrusionOk="0">
                  <a:moveTo>
                    <a:pt x="0" y="1"/>
                  </a:moveTo>
                  <a:lnTo>
                    <a:pt x="0" y="425"/>
                  </a:lnTo>
                  <a:lnTo>
                    <a:pt x="3586" y="425"/>
                  </a:lnTo>
                  <a:lnTo>
                    <a:pt x="358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923973" y="2924312"/>
              <a:ext cx="217293" cy="18434"/>
            </a:xfrm>
            <a:custGeom>
              <a:avLst/>
              <a:gdLst/>
              <a:ahLst/>
              <a:cxnLst/>
              <a:rect l="l" t="t" r="r" b="b"/>
              <a:pathLst>
                <a:path w="1497" h="127" extrusionOk="0">
                  <a:moveTo>
                    <a:pt x="66" y="1"/>
                  </a:moveTo>
                  <a:cubicBezTo>
                    <a:pt x="31" y="1"/>
                    <a:pt x="1" y="27"/>
                    <a:pt x="1" y="66"/>
                  </a:cubicBezTo>
                  <a:cubicBezTo>
                    <a:pt x="1" y="101"/>
                    <a:pt x="31" y="127"/>
                    <a:pt x="66" y="127"/>
                  </a:cubicBezTo>
                  <a:lnTo>
                    <a:pt x="1431" y="127"/>
                  </a:lnTo>
                  <a:cubicBezTo>
                    <a:pt x="1466" y="127"/>
                    <a:pt x="1496" y="101"/>
                    <a:pt x="1496" y="66"/>
                  </a:cubicBezTo>
                  <a:cubicBezTo>
                    <a:pt x="1496" y="27"/>
                    <a:pt x="1466" y="1"/>
                    <a:pt x="1431" y="1"/>
                  </a:cubicBezTo>
                  <a:close/>
                </a:path>
              </a:pathLst>
            </a:custGeom>
            <a:solidFill>
              <a:srgbClr val="00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923973" y="2962197"/>
              <a:ext cx="428780" cy="19015"/>
            </a:xfrm>
            <a:custGeom>
              <a:avLst/>
              <a:gdLst/>
              <a:ahLst/>
              <a:cxnLst/>
              <a:rect l="l" t="t" r="r" b="b"/>
              <a:pathLst>
                <a:path w="2954" h="131" extrusionOk="0">
                  <a:moveTo>
                    <a:pt x="66" y="0"/>
                  </a:moveTo>
                  <a:cubicBezTo>
                    <a:pt x="31" y="0"/>
                    <a:pt x="1" y="30"/>
                    <a:pt x="1" y="65"/>
                  </a:cubicBezTo>
                  <a:cubicBezTo>
                    <a:pt x="1" y="100"/>
                    <a:pt x="31" y="130"/>
                    <a:pt x="66" y="130"/>
                  </a:cubicBezTo>
                  <a:lnTo>
                    <a:pt x="2888" y="130"/>
                  </a:lnTo>
                  <a:cubicBezTo>
                    <a:pt x="2923" y="130"/>
                    <a:pt x="2953" y="100"/>
                    <a:pt x="2953" y="65"/>
                  </a:cubicBezTo>
                  <a:cubicBezTo>
                    <a:pt x="2953" y="30"/>
                    <a:pt x="2923" y="0"/>
                    <a:pt x="2888" y="0"/>
                  </a:cubicBezTo>
                  <a:close/>
                </a:path>
              </a:pathLst>
            </a:custGeom>
            <a:solidFill>
              <a:srgbClr val="00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5923973" y="3000517"/>
              <a:ext cx="428780" cy="18434"/>
            </a:xfrm>
            <a:custGeom>
              <a:avLst/>
              <a:gdLst/>
              <a:ahLst/>
              <a:cxnLst/>
              <a:rect l="l" t="t" r="r" b="b"/>
              <a:pathLst>
                <a:path w="2954" h="127" extrusionOk="0">
                  <a:moveTo>
                    <a:pt x="66" y="1"/>
                  </a:moveTo>
                  <a:cubicBezTo>
                    <a:pt x="31" y="1"/>
                    <a:pt x="1" y="27"/>
                    <a:pt x="1" y="66"/>
                  </a:cubicBezTo>
                  <a:cubicBezTo>
                    <a:pt x="1" y="100"/>
                    <a:pt x="31" y="126"/>
                    <a:pt x="66" y="126"/>
                  </a:cubicBezTo>
                  <a:lnTo>
                    <a:pt x="2888" y="126"/>
                  </a:lnTo>
                  <a:cubicBezTo>
                    <a:pt x="2923" y="126"/>
                    <a:pt x="2953" y="100"/>
                    <a:pt x="2953" y="66"/>
                  </a:cubicBezTo>
                  <a:cubicBezTo>
                    <a:pt x="2953" y="27"/>
                    <a:pt x="2923" y="1"/>
                    <a:pt x="2888" y="1"/>
                  </a:cubicBezTo>
                  <a:close/>
                </a:path>
              </a:pathLst>
            </a:custGeom>
            <a:solidFill>
              <a:srgbClr val="00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5923973" y="3038257"/>
              <a:ext cx="428780" cy="19015"/>
            </a:xfrm>
            <a:custGeom>
              <a:avLst/>
              <a:gdLst/>
              <a:ahLst/>
              <a:cxnLst/>
              <a:rect l="l" t="t" r="r" b="b"/>
              <a:pathLst>
                <a:path w="2954" h="131" extrusionOk="0">
                  <a:moveTo>
                    <a:pt x="66" y="1"/>
                  </a:moveTo>
                  <a:cubicBezTo>
                    <a:pt x="31" y="1"/>
                    <a:pt x="1" y="31"/>
                    <a:pt x="1" y="66"/>
                  </a:cubicBezTo>
                  <a:cubicBezTo>
                    <a:pt x="1" y="100"/>
                    <a:pt x="31" y="131"/>
                    <a:pt x="66" y="131"/>
                  </a:cubicBezTo>
                  <a:lnTo>
                    <a:pt x="2888" y="131"/>
                  </a:lnTo>
                  <a:cubicBezTo>
                    <a:pt x="2923" y="131"/>
                    <a:pt x="2953" y="100"/>
                    <a:pt x="2953" y="66"/>
                  </a:cubicBezTo>
                  <a:cubicBezTo>
                    <a:pt x="2953" y="31"/>
                    <a:pt x="2923" y="1"/>
                    <a:pt x="2888" y="1"/>
                  </a:cubicBezTo>
                  <a:close/>
                </a:path>
              </a:pathLst>
            </a:custGeom>
            <a:solidFill>
              <a:srgbClr val="00B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6273543" y="3835129"/>
            <a:ext cx="581629" cy="644622"/>
            <a:chOff x="2239679" y="3922443"/>
            <a:chExt cx="581629" cy="644622"/>
          </a:xfrm>
        </p:grpSpPr>
        <p:sp>
          <p:nvSpPr>
            <p:cNvPr id="234" name="Google Shape;234;p18"/>
            <p:cNvSpPr/>
            <p:nvPr/>
          </p:nvSpPr>
          <p:spPr>
            <a:xfrm>
              <a:off x="2239679" y="4176750"/>
              <a:ext cx="193924" cy="390315"/>
            </a:xfrm>
            <a:custGeom>
              <a:avLst/>
              <a:gdLst/>
              <a:ahLst/>
              <a:cxnLst/>
              <a:rect l="l" t="t" r="r" b="b"/>
              <a:pathLst>
                <a:path w="1336" h="2689" extrusionOk="0">
                  <a:moveTo>
                    <a:pt x="1335" y="0"/>
                  </a:moveTo>
                  <a:lnTo>
                    <a:pt x="0" y="637"/>
                  </a:lnTo>
                  <a:lnTo>
                    <a:pt x="0" y="2688"/>
                  </a:lnTo>
                  <a:lnTo>
                    <a:pt x="1335" y="2055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433459" y="4176750"/>
              <a:ext cx="193924" cy="390315"/>
            </a:xfrm>
            <a:custGeom>
              <a:avLst/>
              <a:gdLst/>
              <a:ahLst/>
              <a:cxnLst/>
              <a:rect l="l" t="t" r="r" b="b"/>
              <a:pathLst>
                <a:path w="1336" h="2689" extrusionOk="0">
                  <a:moveTo>
                    <a:pt x="0" y="0"/>
                  </a:moveTo>
                  <a:lnTo>
                    <a:pt x="0" y="2055"/>
                  </a:lnTo>
                  <a:lnTo>
                    <a:pt x="1336" y="2688"/>
                  </a:lnTo>
                  <a:lnTo>
                    <a:pt x="133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2627240" y="4176750"/>
              <a:ext cx="194069" cy="390315"/>
            </a:xfrm>
            <a:custGeom>
              <a:avLst/>
              <a:gdLst/>
              <a:ahLst/>
              <a:cxnLst/>
              <a:rect l="l" t="t" r="r" b="b"/>
              <a:pathLst>
                <a:path w="1337" h="2689" extrusionOk="0">
                  <a:moveTo>
                    <a:pt x="1336" y="0"/>
                  </a:moveTo>
                  <a:lnTo>
                    <a:pt x="1" y="637"/>
                  </a:lnTo>
                  <a:lnTo>
                    <a:pt x="1" y="2688"/>
                  </a:lnTo>
                  <a:lnTo>
                    <a:pt x="1336" y="2055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2334029" y="3922443"/>
              <a:ext cx="429361" cy="491196"/>
            </a:xfrm>
            <a:custGeom>
              <a:avLst/>
              <a:gdLst/>
              <a:ahLst/>
              <a:cxnLst/>
              <a:rect l="l" t="t" r="r" b="b"/>
              <a:pathLst>
                <a:path w="2958" h="3384" extrusionOk="0">
                  <a:moveTo>
                    <a:pt x="1479" y="347"/>
                  </a:moveTo>
                  <a:cubicBezTo>
                    <a:pt x="2121" y="347"/>
                    <a:pt x="2519" y="1041"/>
                    <a:pt x="2199" y="1596"/>
                  </a:cubicBezTo>
                  <a:cubicBezTo>
                    <a:pt x="2038" y="1873"/>
                    <a:pt x="1759" y="2012"/>
                    <a:pt x="1479" y="2012"/>
                  </a:cubicBezTo>
                  <a:cubicBezTo>
                    <a:pt x="1199" y="2012"/>
                    <a:pt x="920" y="1873"/>
                    <a:pt x="759" y="1596"/>
                  </a:cubicBezTo>
                  <a:cubicBezTo>
                    <a:pt x="438" y="1041"/>
                    <a:pt x="837" y="347"/>
                    <a:pt x="1479" y="347"/>
                  </a:cubicBezTo>
                  <a:close/>
                  <a:moveTo>
                    <a:pt x="1479" y="0"/>
                  </a:moveTo>
                  <a:cubicBezTo>
                    <a:pt x="568" y="0"/>
                    <a:pt x="0" y="980"/>
                    <a:pt x="456" y="1769"/>
                  </a:cubicBezTo>
                  <a:lnTo>
                    <a:pt x="1344" y="3309"/>
                  </a:lnTo>
                  <a:cubicBezTo>
                    <a:pt x="1375" y="3358"/>
                    <a:pt x="1427" y="3383"/>
                    <a:pt x="1479" y="3383"/>
                  </a:cubicBezTo>
                  <a:cubicBezTo>
                    <a:pt x="1531" y="3383"/>
                    <a:pt x="1583" y="3358"/>
                    <a:pt x="1613" y="3309"/>
                  </a:cubicBezTo>
                  <a:lnTo>
                    <a:pt x="2502" y="1769"/>
                  </a:lnTo>
                  <a:cubicBezTo>
                    <a:pt x="2957" y="980"/>
                    <a:pt x="2389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5912167" y="2668986"/>
            <a:ext cx="455779" cy="502953"/>
            <a:chOff x="6364366" y="3893558"/>
            <a:chExt cx="455779" cy="502953"/>
          </a:xfrm>
        </p:grpSpPr>
        <p:sp>
          <p:nvSpPr>
            <p:cNvPr id="239" name="Google Shape;239;p18"/>
            <p:cNvSpPr/>
            <p:nvPr/>
          </p:nvSpPr>
          <p:spPr>
            <a:xfrm>
              <a:off x="6364366" y="3893558"/>
              <a:ext cx="455779" cy="502953"/>
            </a:xfrm>
            <a:custGeom>
              <a:avLst/>
              <a:gdLst/>
              <a:ahLst/>
              <a:cxnLst/>
              <a:rect l="l" t="t" r="r" b="b"/>
              <a:pathLst>
                <a:path w="3140" h="3465" extrusionOk="0">
                  <a:moveTo>
                    <a:pt x="1041" y="0"/>
                  </a:moveTo>
                  <a:lnTo>
                    <a:pt x="1171" y="377"/>
                  </a:lnTo>
                  <a:cubicBezTo>
                    <a:pt x="499" y="555"/>
                    <a:pt x="0" y="1166"/>
                    <a:pt x="0" y="1895"/>
                  </a:cubicBezTo>
                  <a:cubicBezTo>
                    <a:pt x="0" y="2758"/>
                    <a:pt x="707" y="3464"/>
                    <a:pt x="1570" y="3464"/>
                  </a:cubicBezTo>
                  <a:cubicBezTo>
                    <a:pt x="2433" y="3464"/>
                    <a:pt x="3139" y="2758"/>
                    <a:pt x="3139" y="1895"/>
                  </a:cubicBezTo>
                  <a:cubicBezTo>
                    <a:pt x="3139" y="1509"/>
                    <a:pt x="2996" y="1136"/>
                    <a:pt x="2741" y="850"/>
                  </a:cubicBezTo>
                  <a:cubicBezTo>
                    <a:pt x="2687" y="791"/>
                    <a:pt x="2612" y="760"/>
                    <a:pt x="2537" y="760"/>
                  </a:cubicBezTo>
                  <a:cubicBezTo>
                    <a:pt x="2474" y="760"/>
                    <a:pt x="2411" y="782"/>
                    <a:pt x="2359" y="828"/>
                  </a:cubicBezTo>
                  <a:cubicBezTo>
                    <a:pt x="2251" y="928"/>
                    <a:pt x="2242" y="1097"/>
                    <a:pt x="2337" y="1210"/>
                  </a:cubicBezTo>
                  <a:cubicBezTo>
                    <a:pt x="2506" y="1396"/>
                    <a:pt x="2602" y="1639"/>
                    <a:pt x="2602" y="1895"/>
                  </a:cubicBezTo>
                  <a:cubicBezTo>
                    <a:pt x="2602" y="2463"/>
                    <a:pt x="2138" y="2927"/>
                    <a:pt x="1570" y="2927"/>
                  </a:cubicBezTo>
                  <a:cubicBezTo>
                    <a:pt x="1002" y="2927"/>
                    <a:pt x="538" y="2463"/>
                    <a:pt x="538" y="1895"/>
                  </a:cubicBezTo>
                  <a:cubicBezTo>
                    <a:pt x="538" y="1405"/>
                    <a:pt x="885" y="993"/>
                    <a:pt x="1349" y="889"/>
                  </a:cubicBezTo>
                  <a:lnTo>
                    <a:pt x="1509" y="1357"/>
                  </a:lnTo>
                  <a:lnTo>
                    <a:pt x="2147" y="38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6481360" y="4135817"/>
              <a:ext cx="54868" cy="84479"/>
            </a:xfrm>
            <a:custGeom>
              <a:avLst/>
              <a:gdLst/>
              <a:ahLst/>
              <a:cxnLst/>
              <a:rect l="l" t="t" r="r" b="b"/>
              <a:pathLst>
                <a:path w="378" h="582" extrusionOk="0">
                  <a:moveTo>
                    <a:pt x="187" y="0"/>
                  </a:moveTo>
                  <a:cubicBezTo>
                    <a:pt x="127" y="0"/>
                    <a:pt x="83" y="18"/>
                    <a:pt x="48" y="52"/>
                  </a:cubicBezTo>
                  <a:cubicBezTo>
                    <a:pt x="14" y="87"/>
                    <a:pt x="1" y="130"/>
                    <a:pt x="1" y="178"/>
                  </a:cubicBezTo>
                  <a:lnTo>
                    <a:pt x="96" y="178"/>
                  </a:lnTo>
                  <a:cubicBezTo>
                    <a:pt x="96" y="152"/>
                    <a:pt x="101" y="126"/>
                    <a:pt x="118" y="109"/>
                  </a:cubicBezTo>
                  <a:cubicBezTo>
                    <a:pt x="135" y="87"/>
                    <a:pt x="157" y="78"/>
                    <a:pt x="187" y="78"/>
                  </a:cubicBezTo>
                  <a:cubicBezTo>
                    <a:pt x="209" y="78"/>
                    <a:pt x="231" y="87"/>
                    <a:pt x="244" y="100"/>
                  </a:cubicBezTo>
                  <a:cubicBezTo>
                    <a:pt x="257" y="117"/>
                    <a:pt x="265" y="139"/>
                    <a:pt x="265" y="161"/>
                  </a:cubicBezTo>
                  <a:cubicBezTo>
                    <a:pt x="265" y="182"/>
                    <a:pt x="257" y="204"/>
                    <a:pt x="248" y="226"/>
                  </a:cubicBezTo>
                  <a:cubicBezTo>
                    <a:pt x="235" y="247"/>
                    <a:pt x="218" y="273"/>
                    <a:pt x="187" y="308"/>
                  </a:cubicBezTo>
                  <a:lnTo>
                    <a:pt x="9" y="516"/>
                  </a:lnTo>
                  <a:lnTo>
                    <a:pt x="9" y="581"/>
                  </a:lnTo>
                  <a:lnTo>
                    <a:pt x="378" y="581"/>
                  </a:lnTo>
                  <a:lnTo>
                    <a:pt x="378" y="508"/>
                  </a:lnTo>
                  <a:lnTo>
                    <a:pt x="131" y="508"/>
                  </a:lnTo>
                  <a:lnTo>
                    <a:pt x="131" y="503"/>
                  </a:lnTo>
                  <a:lnTo>
                    <a:pt x="248" y="364"/>
                  </a:lnTo>
                  <a:cubicBezTo>
                    <a:pt x="287" y="317"/>
                    <a:pt x="317" y="282"/>
                    <a:pt x="335" y="252"/>
                  </a:cubicBezTo>
                  <a:cubicBezTo>
                    <a:pt x="352" y="226"/>
                    <a:pt x="361" y="195"/>
                    <a:pt x="361" y="161"/>
                  </a:cubicBezTo>
                  <a:cubicBezTo>
                    <a:pt x="361" y="113"/>
                    <a:pt x="343" y="74"/>
                    <a:pt x="313" y="48"/>
                  </a:cubicBezTo>
                  <a:cubicBezTo>
                    <a:pt x="283" y="18"/>
                    <a:pt x="239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544937" y="4136978"/>
              <a:ext cx="59367" cy="83318"/>
            </a:xfrm>
            <a:custGeom>
              <a:avLst/>
              <a:gdLst/>
              <a:ahLst/>
              <a:cxnLst/>
              <a:rect l="l" t="t" r="r" b="b"/>
              <a:pathLst>
                <a:path w="409" h="574" extrusionOk="0">
                  <a:moveTo>
                    <a:pt x="239" y="135"/>
                  </a:moveTo>
                  <a:lnTo>
                    <a:pt x="239" y="369"/>
                  </a:lnTo>
                  <a:lnTo>
                    <a:pt x="92" y="369"/>
                  </a:lnTo>
                  <a:lnTo>
                    <a:pt x="230" y="157"/>
                  </a:lnTo>
                  <a:lnTo>
                    <a:pt x="239" y="135"/>
                  </a:lnTo>
                  <a:close/>
                  <a:moveTo>
                    <a:pt x="239" y="1"/>
                  </a:moveTo>
                  <a:lnTo>
                    <a:pt x="1" y="387"/>
                  </a:lnTo>
                  <a:lnTo>
                    <a:pt x="1" y="448"/>
                  </a:lnTo>
                  <a:lnTo>
                    <a:pt x="239" y="448"/>
                  </a:lnTo>
                  <a:lnTo>
                    <a:pt x="239" y="573"/>
                  </a:lnTo>
                  <a:lnTo>
                    <a:pt x="335" y="573"/>
                  </a:lnTo>
                  <a:lnTo>
                    <a:pt x="335" y="448"/>
                  </a:lnTo>
                  <a:lnTo>
                    <a:pt x="408" y="448"/>
                  </a:lnTo>
                  <a:lnTo>
                    <a:pt x="408" y="369"/>
                  </a:lnTo>
                  <a:lnTo>
                    <a:pt x="335" y="36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607208" y="4136978"/>
              <a:ext cx="45578" cy="90140"/>
            </a:xfrm>
            <a:custGeom>
              <a:avLst/>
              <a:gdLst/>
              <a:ahLst/>
              <a:cxnLst/>
              <a:rect l="l" t="t" r="r" b="b"/>
              <a:pathLst>
                <a:path w="314" h="621" extrusionOk="0">
                  <a:moveTo>
                    <a:pt x="226" y="1"/>
                  </a:moveTo>
                  <a:lnTo>
                    <a:pt x="1" y="621"/>
                  </a:lnTo>
                  <a:lnTo>
                    <a:pt x="92" y="621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660189" y="4136978"/>
              <a:ext cx="56755" cy="83318"/>
            </a:xfrm>
            <a:custGeom>
              <a:avLst/>
              <a:gdLst/>
              <a:ahLst/>
              <a:cxnLst/>
              <a:rect l="l" t="t" r="r" b="b"/>
              <a:pathLst>
                <a:path w="391" h="574" extrusionOk="0">
                  <a:moveTo>
                    <a:pt x="0" y="1"/>
                  </a:moveTo>
                  <a:lnTo>
                    <a:pt x="0" y="79"/>
                  </a:lnTo>
                  <a:lnTo>
                    <a:pt x="295" y="79"/>
                  </a:lnTo>
                  <a:cubicBezTo>
                    <a:pt x="239" y="148"/>
                    <a:pt x="195" y="218"/>
                    <a:pt x="165" y="283"/>
                  </a:cubicBezTo>
                  <a:cubicBezTo>
                    <a:pt x="135" y="348"/>
                    <a:pt x="117" y="426"/>
                    <a:pt x="117" y="508"/>
                  </a:cubicBezTo>
                  <a:lnTo>
                    <a:pt x="117" y="573"/>
                  </a:lnTo>
                  <a:lnTo>
                    <a:pt x="213" y="573"/>
                  </a:lnTo>
                  <a:lnTo>
                    <a:pt x="213" y="508"/>
                  </a:lnTo>
                  <a:cubicBezTo>
                    <a:pt x="213" y="426"/>
                    <a:pt x="226" y="356"/>
                    <a:pt x="247" y="296"/>
                  </a:cubicBezTo>
                  <a:cubicBezTo>
                    <a:pt x="273" y="231"/>
                    <a:pt x="321" y="161"/>
                    <a:pt x="390" y="79"/>
                  </a:cubicBezTo>
                  <a:lnTo>
                    <a:pt x="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3553002" y="1078534"/>
            <a:ext cx="2251376" cy="896266"/>
            <a:chOff x="3560874" y="1249100"/>
            <a:chExt cx="2030100" cy="725700"/>
          </a:xfrm>
        </p:grpSpPr>
        <p:sp>
          <p:nvSpPr>
            <p:cNvPr id="245" name="Google Shape;245;p18"/>
            <p:cNvSpPr txBox="1"/>
            <p:nvPr/>
          </p:nvSpPr>
          <p:spPr>
            <a:xfrm>
              <a:off x="3713699" y="1249100"/>
              <a:ext cx="1762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r-HR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AKCIJSKI RABAT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3560874" y="1423400"/>
              <a:ext cx="2030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47" name="Google Shape;247;p18"/>
          <p:cNvCxnSpPr>
            <a:stCxn id="207" idx="3"/>
            <a:endCxn id="144" idx="2"/>
          </p:cNvCxnSpPr>
          <p:nvPr/>
        </p:nvCxnSpPr>
        <p:spPr>
          <a:xfrm>
            <a:off x="2033343" y="3081126"/>
            <a:ext cx="184498" cy="11395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8"/>
          <p:cNvCxnSpPr>
            <a:stCxn id="210" idx="3"/>
            <a:endCxn id="141" idx="2"/>
          </p:cNvCxnSpPr>
          <p:nvPr/>
        </p:nvCxnSpPr>
        <p:spPr>
          <a:xfrm>
            <a:off x="1599249" y="1897125"/>
            <a:ext cx="1087200" cy="1074600"/>
          </a:xfrm>
          <a:prstGeom prst="bentConnector3">
            <a:avLst>
              <a:gd name="adj1" fmla="val 7008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8"/>
          <p:cNvCxnSpPr>
            <a:endCxn id="142" idx="6"/>
          </p:cNvCxnSpPr>
          <p:nvPr/>
        </p:nvCxnSpPr>
        <p:spPr>
          <a:xfrm flipH="1">
            <a:off x="6456578" y="1897025"/>
            <a:ext cx="1088100" cy="1036200"/>
          </a:xfrm>
          <a:prstGeom prst="bentConnector3">
            <a:avLst>
              <a:gd name="adj1" fmla="val 6741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8"/>
          <p:cNvCxnSpPr/>
          <p:nvPr/>
        </p:nvCxnSpPr>
        <p:spPr>
          <a:xfrm rot="10800000" flipV="1">
            <a:off x="6912686" y="3058962"/>
            <a:ext cx="631992" cy="10892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8"/>
          <p:cNvCxnSpPr>
            <a:stCxn id="246" idx="2"/>
            <a:endCxn id="180" idx="0"/>
          </p:cNvCxnSpPr>
          <p:nvPr/>
        </p:nvCxnSpPr>
        <p:spPr>
          <a:xfrm rot="5400000">
            <a:off x="4506495" y="2040243"/>
            <a:ext cx="237638" cy="10675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71124" y="1763648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Fira Sans Extra Condensed" charset="0"/>
                <a:cs typeface="Arial" pitchFamily="34" charset="0"/>
              </a:rPr>
              <a:t>VELEPRODAJNI RABAT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8110" y="2029957"/>
            <a:ext cx="2128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>
                <a:latin typeface="Bahnschrift Light Condensed" pitchFamily="34" charset="0"/>
              </a:rPr>
              <a:t>odobrava se kod prijevremenog plaćanja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9168" y="3212469"/>
            <a:ext cx="2128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>
                <a:latin typeface="Bahnschrift Light Condensed" pitchFamily="34" charset="0"/>
              </a:rPr>
              <a:t>odobrava se kupcu kada će istu robu u svojim prodajnim prostorima izlagati na izdvojenim policama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4824" y="1614252"/>
            <a:ext cx="2618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b="1" dirty="0">
                <a:latin typeface="Bahnschrift Light Condensed" pitchFamily="34" charset="0"/>
              </a:rPr>
              <a:t>ekstra popusti kod reklamnih akcija</a:t>
            </a:r>
            <a:endParaRPr lang="hr-HR" b="1" dirty="0">
              <a:latin typeface="Bahnschrift Light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24" y="3380072"/>
            <a:ext cx="205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1200" b="1" dirty="0">
                <a:latin typeface="Bahnschrift Light Condensed" pitchFamily="34" charset="0"/>
              </a:rPr>
              <a:t>dobrava se naknadno, po ostvarenoj kupnji određene količine/vrijednosti robe</a:t>
            </a:r>
            <a:endParaRPr lang="hr-HR" sz="1200" b="1" dirty="0">
              <a:latin typeface="Bahnschrift Light Condens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60" y="2166627"/>
            <a:ext cx="18410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sz="1200" b="1" dirty="0">
                <a:latin typeface="Bahnschrift Light Condensed" pitchFamily="34" charset="0"/>
              </a:rPr>
              <a:t>odobrava se odmah prilikom kupnje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7" b="5315"/>
          <a:stretch/>
        </p:blipFill>
        <p:spPr bwMode="auto">
          <a:xfrm>
            <a:off x="4061418" y="4156336"/>
            <a:ext cx="1074691" cy="5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" grpId="0"/>
      <p:bldP spid="6" grpId="0"/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457687" y="399783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Popusti s kojima se često susrećemo</a:t>
            </a:r>
            <a:endParaRPr sz="2400" dirty="0"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4405425" y="1340375"/>
            <a:ext cx="4385300" cy="3424400"/>
            <a:chOff x="4405425" y="1340375"/>
            <a:chExt cx="4385300" cy="3424400"/>
          </a:xfrm>
        </p:grpSpPr>
        <p:sp>
          <p:nvSpPr>
            <p:cNvPr id="258" name="Google Shape;258;p19"/>
            <p:cNvSpPr/>
            <p:nvPr/>
          </p:nvSpPr>
          <p:spPr>
            <a:xfrm>
              <a:off x="4799588" y="1488862"/>
              <a:ext cx="706612" cy="679726"/>
            </a:xfrm>
            <a:custGeom>
              <a:avLst/>
              <a:gdLst/>
              <a:ahLst/>
              <a:cxnLst/>
              <a:rect l="l" t="t" r="r" b="b"/>
              <a:pathLst>
                <a:path w="3470" h="3469" extrusionOk="0">
                  <a:moveTo>
                    <a:pt x="0" y="1735"/>
                  </a:moveTo>
                  <a:cubicBezTo>
                    <a:pt x="0" y="2693"/>
                    <a:pt x="777" y="3469"/>
                    <a:pt x="1735" y="3469"/>
                  </a:cubicBezTo>
                  <a:lnTo>
                    <a:pt x="1735" y="3469"/>
                  </a:lnTo>
                  <a:cubicBezTo>
                    <a:pt x="2693" y="3469"/>
                    <a:pt x="3469" y="2693"/>
                    <a:pt x="3469" y="1735"/>
                  </a:cubicBezTo>
                  <a:lnTo>
                    <a:pt x="3469" y="1735"/>
                  </a:lnTo>
                  <a:cubicBezTo>
                    <a:pt x="3469" y="777"/>
                    <a:pt x="2693" y="0"/>
                    <a:pt x="1735" y="0"/>
                  </a:cubicBezTo>
                  <a:lnTo>
                    <a:pt x="1735" y="0"/>
                  </a:lnTo>
                  <a:cubicBezTo>
                    <a:pt x="777" y="0"/>
                    <a:pt x="0" y="777"/>
                    <a:pt x="0" y="17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308174" y="1682369"/>
              <a:ext cx="308886" cy="308891"/>
            </a:xfrm>
            <a:custGeom>
              <a:avLst/>
              <a:gdLst/>
              <a:ahLst/>
              <a:cxnLst/>
              <a:rect l="l" t="t" r="r" b="b"/>
              <a:pathLst>
                <a:path w="1735" h="1735" extrusionOk="0">
                  <a:moveTo>
                    <a:pt x="1" y="868"/>
                  </a:moveTo>
                  <a:cubicBezTo>
                    <a:pt x="1" y="1345"/>
                    <a:pt x="391" y="1735"/>
                    <a:pt x="868" y="1735"/>
                  </a:cubicBezTo>
                  <a:lnTo>
                    <a:pt x="868" y="1735"/>
                  </a:lnTo>
                  <a:cubicBezTo>
                    <a:pt x="1349" y="1735"/>
                    <a:pt x="1735" y="1345"/>
                    <a:pt x="1735" y="868"/>
                  </a:cubicBezTo>
                  <a:lnTo>
                    <a:pt x="1735" y="868"/>
                  </a:lnTo>
                  <a:cubicBezTo>
                    <a:pt x="1735" y="387"/>
                    <a:pt x="1349" y="1"/>
                    <a:pt x="868" y="1"/>
                  </a:cubicBezTo>
                  <a:lnTo>
                    <a:pt x="868" y="1"/>
                  </a:lnTo>
                  <a:cubicBezTo>
                    <a:pt x="391" y="1"/>
                    <a:pt x="1" y="387"/>
                    <a:pt x="1" y="8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5368760" y="2408017"/>
              <a:ext cx="179991" cy="179993"/>
            </a:xfrm>
            <a:custGeom>
              <a:avLst/>
              <a:gdLst/>
              <a:ahLst/>
              <a:cxnLst/>
              <a:rect l="l" t="t" r="r" b="b"/>
              <a:pathLst>
                <a:path w="1011" h="1011" extrusionOk="0">
                  <a:moveTo>
                    <a:pt x="0" y="507"/>
                  </a:moveTo>
                  <a:cubicBezTo>
                    <a:pt x="0" y="785"/>
                    <a:pt x="226" y="1010"/>
                    <a:pt x="508" y="1010"/>
                  </a:cubicBezTo>
                  <a:lnTo>
                    <a:pt x="508" y="1010"/>
                  </a:lnTo>
                  <a:cubicBezTo>
                    <a:pt x="785" y="1010"/>
                    <a:pt x="1011" y="785"/>
                    <a:pt x="1011" y="507"/>
                  </a:cubicBezTo>
                  <a:lnTo>
                    <a:pt x="1011" y="507"/>
                  </a:lnTo>
                  <a:cubicBezTo>
                    <a:pt x="1011" y="226"/>
                    <a:pt x="785" y="0"/>
                    <a:pt x="508" y="0"/>
                  </a:cubicBezTo>
                  <a:lnTo>
                    <a:pt x="508" y="0"/>
                  </a:lnTo>
                  <a:cubicBezTo>
                    <a:pt x="226" y="0"/>
                    <a:pt x="0" y="226"/>
                    <a:pt x="0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4405425" y="4273588"/>
              <a:ext cx="841560" cy="440993"/>
            </a:xfrm>
            <a:custGeom>
              <a:avLst/>
              <a:gdLst/>
              <a:ahLst/>
              <a:cxnLst/>
              <a:rect l="l" t="t" r="r" b="b"/>
              <a:pathLst>
                <a:path w="4727" h="2477" extrusionOk="0">
                  <a:moveTo>
                    <a:pt x="2480" y="1"/>
                  </a:moveTo>
                  <a:cubicBezTo>
                    <a:pt x="1917" y="1"/>
                    <a:pt x="1462" y="447"/>
                    <a:pt x="1444" y="1002"/>
                  </a:cubicBezTo>
                  <a:cubicBezTo>
                    <a:pt x="1318" y="950"/>
                    <a:pt x="1184" y="920"/>
                    <a:pt x="1037" y="920"/>
                  </a:cubicBezTo>
                  <a:cubicBezTo>
                    <a:pt x="464" y="920"/>
                    <a:pt x="0" y="1384"/>
                    <a:pt x="0" y="1960"/>
                  </a:cubicBezTo>
                  <a:cubicBezTo>
                    <a:pt x="0" y="2147"/>
                    <a:pt x="52" y="2325"/>
                    <a:pt x="139" y="2476"/>
                  </a:cubicBezTo>
                  <a:lnTo>
                    <a:pt x="4588" y="2476"/>
                  </a:lnTo>
                  <a:cubicBezTo>
                    <a:pt x="4674" y="2325"/>
                    <a:pt x="4726" y="2147"/>
                    <a:pt x="4726" y="1960"/>
                  </a:cubicBezTo>
                  <a:cubicBezTo>
                    <a:pt x="4726" y="1384"/>
                    <a:pt x="4262" y="920"/>
                    <a:pt x="3690" y="920"/>
                  </a:cubicBezTo>
                  <a:cubicBezTo>
                    <a:pt x="3629" y="920"/>
                    <a:pt x="3569" y="928"/>
                    <a:pt x="3512" y="937"/>
                  </a:cubicBezTo>
                  <a:cubicBezTo>
                    <a:pt x="3460" y="413"/>
                    <a:pt x="3018" y="1"/>
                    <a:pt x="2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951095" y="4057460"/>
              <a:ext cx="706433" cy="664071"/>
            </a:xfrm>
            <a:custGeom>
              <a:avLst/>
              <a:gdLst/>
              <a:ahLst/>
              <a:cxnLst/>
              <a:rect l="l" t="t" r="r" b="b"/>
              <a:pathLst>
                <a:path w="3968" h="3730" extrusionOk="0">
                  <a:moveTo>
                    <a:pt x="1" y="1"/>
                  </a:moveTo>
                  <a:lnTo>
                    <a:pt x="1" y="3729"/>
                  </a:lnTo>
                  <a:lnTo>
                    <a:pt x="3968" y="3729"/>
                  </a:lnTo>
                  <a:lnTo>
                    <a:pt x="3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4951095" y="4057460"/>
              <a:ext cx="706433" cy="132280"/>
            </a:xfrm>
            <a:custGeom>
              <a:avLst/>
              <a:gdLst/>
              <a:ahLst/>
              <a:cxnLst/>
              <a:rect l="l" t="t" r="r" b="b"/>
              <a:pathLst>
                <a:path w="3968" h="743" extrusionOk="0">
                  <a:moveTo>
                    <a:pt x="1" y="1"/>
                  </a:moveTo>
                  <a:lnTo>
                    <a:pt x="1" y="742"/>
                  </a:lnTo>
                  <a:lnTo>
                    <a:pt x="3968" y="742"/>
                  </a:lnTo>
                  <a:lnTo>
                    <a:pt x="3968" y="1"/>
                  </a:lnTo>
                  <a:close/>
                </a:path>
              </a:pathLst>
            </a:custGeom>
            <a:solidFill>
              <a:srgbClr val="04A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777879" y="2558452"/>
              <a:ext cx="344493" cy="348414"/>
            </a:xfrm>
            <a:custGeom>
              <a:avLst/>
              <a:gdLst/>
              <a:ahLst/>
              <a:cxnLst/>
              <a:rect l="l" t="t" r="r" b="b"/>
              <a:pathLst>
                <a:path w="1935" h="1957" extrusionOk="0">
                  <a:moveTo>
                    <a:pt x="0" y="1956"/>
                  </a:moveTo>
                  <a:lnTo>
                    <a:pt x="269" y="1470"/>
                  </a:lnTo>
                  <a:cubicBezTo>
                    <a:pt x="269" y="1462"/>
                    <a:pt x="269" y="1449"/>
                    <a:pt x="269" y="1440"/>
                  </a:cubicBezTo>
                  <a:lnTo>
                    <a:pt x="269" y="226"/>
                  </a:lnTo>
                  <a:cubicBezTo>
                    <a:pt x="269" y="105"/>
                    <a:pt x="369" y="1"/>
                    <a:pt x="490" y="1"/>
                  </a:cubicBezTo>
                  <a:lnTo>
                    <a:pt x="1713" y="1"/>
                  </a:lnTo>
                  <a:cubicBezTo>
                    <a:pt x="1834" y="1"/>
                    <a:pt x="1934" y="105"/>
                    <a:pt x="1934" y="226"/>
                  </a:cubicBezTo>
                  <a:lnTo>
                    <a:pt x="1934" y="1440"/>
                  </a:lnTo>
                  <a:cubicBezTo>
                    <a:pt x="1934" y="1566"/>
                    <a:pt x="1834" y="1666"/>
                    <a:pt x="1713" y="1666"/>
                  </a:cubicBezTo>
                  <a:lnTo>
                    <a:pt x="616" y="16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909801" y="2653342"/>
              <a:ext cx="144562" cy="125337"/>
            </a:xfrm>
            <a:custGeom>
              <a:avLst/>
              <a:gdLst/>
              <a:ahLst/>
              <a:cxnLst/>
              <a:rect l="l" t="t" r="r" b="b"/>
              <a:pathLst>
                <a:path w="812" h="704" extrusionOk="0">
                  <a:moveTo>
                    <a:pt x="1" y="209"/>
                  </a:moveTo>
                  <a:cubicBezTo>
                    <a:pt x="1" y="92"/>
                    <a:pt x="92" y="1"/>
                    <a:pt x="209" y="1"/>
                  </a:cubicBezTo>
                  <a:cubicBezTo>
                    <a:pt x="300" y="1"/>
                    <a:pt x="378" y="62"/>
                    <a:pt x="404" y="144"/>
                  </a:cubicBezTo>
                  <a:cubicBezTo>
                    <a:pt x="430" y="62"/>
                    <a:pt x="512" y="1"/>
                    <a:pt x="603" y="1"/>
                  </a:cubicBezTo>
                  <a:cubicBezTo>
                    <a:pt x="716" y="1"/>
                    <a:pt x="811" y="92"/>
                    <a:pt x="811" y="209"/>
                  </a:cubicBezTo>
                  <a:cubicBezTo>
                    <a:pt x="811" y="317"/>
                    <a:pt x="443" y="647"/>
                    <a:pt x="408" y="699"/>
                  </a:cubicBezTo>
                  <a:cubicBezTo>
                    <a:pt x="408" y="703"/>
                    <a:pt x="404" y="703"/>
                    <a:pt x="404" y="703"/>
                  </a:cubicBezTo>
                  <a:cubicBezTo>
                    <a:pt x="404" y="703"/>
                    <a:pt x="404" y="703"/>
                    <a:pt x="404" y="699"/>
                  </a:cubicBezTo>
                  <a:cubicBezTo>
                    <a:pt x="365" y="647"/>
                    <a:pt x="1" y="317"/>
                    <a:pt x="1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855857" y="4642643"/>
              <a:ext cx="256367" cy="98097"/>
            </a:xfrm>
            <a:custGeom>
              <a:avLst/>
              <a:gdLst/>
              <a:ahLst/>
              <a:cxnLst/>
              <a:rect l="l" t="t" r="r" b="b"/>
              <a:pathLst>
                <a:path w="1440" h="551" extrusionOk="0">
                  <a:moveTo>
                    <a:pt x="26" y="169"/>
                  </a:moveTo>
                  <a:cubicBezTo>
                    <a:pt x="26" y="169"/>
                    <a:pt x="5" y="156"/>
                    <a:pt x="5" y="230"/>
                  </a:cubicBezTo>
                  <a:cubicBezTo>
                    <a:pt x="0" y="304"/>
                    <a:pt x="35" y="464"/>
                    <a:pt x="96" y="507"/>
                  </a:cubicBezTo>
                  <a:cubicBezTo>
                    <a:pt x="161" y="551"/>
                    <a:pt x="1409" y="451"/>
                    <a:pt x="1427" y="330"/>
                  </a:cubicBezTo>
                  <a:cubicBezTo>
                    <a:pt x="1440" y="217"/>
                    <a:pt x="39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848914" y="4619499"/>
              <a:ext cx="78868" cy="64093"/>
            </a:xfrm>
            <a:custGeom>
              <a:avLst/>
              <a:gdLst/>
              <a:ahLst/>
              <a:cxnLst/>
              <a:rect l="l" t="t" r="r" b="b"/>
              <a:pathLst>
                <a:path w="443" h="360" extrusionOk="0">
                  <a:moveTo>
                    <a:pt x="373" y="0"/>
                  </a:moveTo>
                  <a:lnTo>
                    <a:pt x="442" y="199"/>
                  </a:lnTo>
                  <a:cubicBezTo>
                    <a:pt x="442" y="199"/>
                    <a:pt x="317" y="360"/>
                    <a:pt x="78" y="325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895914" y="4640329"/>
              <a:ext cx="163790" cy="64983"/>
            </a:xfrm>
            <a:custGeom>
              <a:avLst/>
              <a:gdLst/>
              <a:ahLst/>
              <a:cxnLst/>
              <a:rect l="l" t="t" r="r" b="b"/>
              <a:pathLst>
                <a:path w="920" h="365" extrusionOk="0">
                  <a:moveTo>
                    <a:pt x="1" y="195"/>
                  </a:moveTo>
                  <a:cubicBezTo>
                    <a:pt x="1" y="195"/>
                    <a:pt x="699" y="364"/>
                    <a:pt x="811" y="230"/>
                  </a:cubicBezTo>
                  <a:cubicBezTo>
                    <a:pt x="920" y="91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5626551" y="3973430"/>
              <a:ext cx="306572" cy="665495"/>
            </a:xfrm>
            <a:custGeom>
              <a:avLst/>
              <a:gdLst/>
              <a:ahLst/>
              <a:cxnLst/>
              <a:rect l="l" t="t" r="r" b="b"/>
              <a:pathLst>
                <a:path w="1722" h="3738" extrusionOk="0">
                  <a:moveTo>
                    <a:pt x="1245" y="65"/>
                  </a:moveTo>
                  <a:cubicBezTo>
                    <a:pt x="1245" y="65"/>
                    <a:pt x="1496" y="1838"/>
                    <a:pt x="1600" y="2584"/>
                  </a:cubicBezTo>
                  <a:cubicBezTo>
                    <a:pt x="1700" y="3330"/>
                    <a:pt x="1722" y="3607"/>
                    <a:pt x="1722" y="3607"/>
                  </a:cubicBezTo>
                  <a:lnTo>
                    <a:pt x="1201" y="3737"/>
                  </a:lnTo>
                  <a:cubicBezTo>
                    <a:pt x="1201" y="3737"/>
                    <a:pt x="213" y="551"/>
                    <a:pt x="105" y="278"/>
                  </a:cubicBezTo>
                  <a:cubicBezTo>
                    <a:pt x="0" y="0"/>
                    <a:pt x="1245" y="65"/>
                    <a:pt x="1245" y="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5608036" y="4644067"/>
              <a:ext cx="254052" cy="120708"/>
            </a:xfrm>
            <a:custGeom>
              <a:avLst/>
              <a:gdLst/>
              <a:ahLst/>
              <a:cxnLst/>
              <a:rect l="l" t="t" r="r" b="b"/>
              <a:pathLst>
                <a:path w="1427" h="678" extrusionOk="0">
                  <a:moveTo>
                    <a:pt x="61" y="83"/>
                  </a:moveTo>
                  <a:cubicBezTo>
                    <a:pt x="61" y="83"/>
                    <a:pt x="44" y="66"/>
                    <a:pt x="26" y="135"/>
                  </a:cubicBezTo>
                  <a:cubicBezTo>
                    <a:pt x="5" y="205"/>
                    <a:pt x="0" y="369"/>
                    <a:pt x="52" y="426"/>
                  </a:cubicBezTo>
                  <a:cubicBezTo>
                    <a:pt x="100" y="486"/>
                    <a:pt x="1340" y="677"/>
                    <a:pt x="1384" y="560"/>
                  </a:cubicBezTo>
                  <a:cubicBezTo>
                    <a:pt x="1427" y="456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5615691" y="4619499"/>
              <a:ext cx="72815" cy="60354"/>
            </a:xfrm>
            <a:custGeom>
              <a:avLst/>
              <a:gdLst/>
              <a:ahLst/>
              <a:cxnLst/>
              <a:rect l="l" t="t" r="r" b="b"/>
              <a:pathLst>
                <a:path w="409" h="339" extrusionOk="0">
                  <a:moveTo>
                    <a:pt x="387" y="0"/>
                  </a:moveTo>
                  <a:lnTo>
                    <a:pt x="408" y="208"/>
                  </a:lnTo>
                  <a:cubicBezTo>
                    <a:pt x="408" y="208"/>
                    <a:pt x="248" y="338"/>
                    <a:pt x="22" y="24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5652010" y="4639438"/>
              <a:ext cx="27239" cy="29554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152" y="1"/>
                  </a:moveTo>
                  <a:lnTo>
                    <a:pt x="1" y="166"/>
                  </a:lnTo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553914" y="3923938"/>
              <a:ext cx="212571" cy="696473"/>
            </a:xfrm>
            <a:custGeom>
              <a:avLst/>
              <a:gdLst/>
              <a:ahLst/>
              <a:cxnLst/>
              <a:rect l="l" t="t" r="r" b="b"/>
              <a:pathLst>
                <a:path w="1194" h="3912" extrusionOk="0">
                  <a:moveTo>
                    <a:pt x="1193" y="352"/>
                  </a:moveTo>
                  <a:cubicBezTo>
                    <a:pt x="1193" y="352"/>
                    <a:pt x="1028" y="2134"/>
                    <a:pt x="955" y="2888"/>
                  </a:cubicBezTo>
                  <a:cubicBezTo>
                    <a:pt x="881" y="3634"/>
                    <a:pt x="833" y="3907"/>
                    <a:pt x="833" y="3907"/>
                  </a:cubicBezTo>
                  <a:lnTo>
                    <a:pt x="300" y="3911"/>
                  </a:lnTo>
                  <a:cubicBezTo>
                    <a:pt x="300" y="3911"/>
                    <a:pt x="75" y="586"/>
                    <a:pt x="40" y="291"/>
                  </a:cubicBezTo>
                  <a:cubicBezTo>
                    <a:pt x="1" y="1"/>
                    <a:pt x="1193" y="352"/>
                    <a:pt x="1193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5141768" y="3839018"/>
              <a:ext cx="799900" cy="272750"/>
            </a:xfrm>
            <a:custGeom>
              <a:avLst/>
              <a:gdLst/>
              <a:ahLst/>
              <a:cxnLst/>
              <a:rect l="l" t="t" r="r" b="b"/>
              <a:pathLst>
                <a:path w="4493" h="1532" extrusionOk="0">
                  <a:moveTo>
                    <a:pt x="811" y="1223"/>
                  </a:moveTo>
                  <a:cubicBezTo>
                    <a:pt x="1" y="768"/>
                    <a:pt x="504" y="1"/>
                    <a:pt x="504" y="1"/>
                  </a:cubicBezTo>
                  <a:cubicBezTo>
                    <a:pt x="504" y="1"/>
                    <a:pt x="3105" y="139"/>
                    <a:pt x="3543" y="317"/>
                  </a:cubicBezTo>
                  <a:cubicBezTo>
                    <a:pt x="3777" y="413"/>
                    <a:pt x="4492" y="1059"/>
                    <a:pt x="3200" y="1297"/>
                  </a:cubicBezTo>
                  <a:cubicBezTo>
                    <a:pt x="2819" y="1366"/>
                    <a:pt x="1362" y="1531"/>
                    <a:pt x="8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270664" y="3862162"/>
              <a:ext cx="11750" cy="19584"/>
            </a:xfrm>
            <a:custGeom>
              <a:avLst/>
              <a:gdLst/>
              <a:ahLst/>
              <a:cxnLst/>
              <a:rect l="l" t="t" r="r" b="b"/>
              <a:pathLst>
                <a:path w="66" h="110" extrusionOk="0">
                  <a:moveTo>
                    <a:pt x="22" y="109"/>
                  </a:moveTo>
                  <a:cubicBezTo>
                    <a:pt x="18" y="109"/>
                    <a:pt x="18" y="109"/>
                    <a:pt x="14" y="105"/>
                  </a:cubicBezTo>
                  <a:cubicBezTo>
                    <a:pt x="5" y="105"/>
                    <a:pt x="1" y="96"/>
                    <a:pt x="5" y="83"/>
                  </a:cubicBezTo>
                  <a:cubicBezTo>
                    <a:pt x="14" y="44"/>
                    <a:pt x="27" y="14"/>
                    <a:pt x="27" y="14"/>
                  </a:cubicBezTo>
                  <a:cubicBezTo>
                    <a:pt x="35" y="5"/>
                    <a:pt x="44" y="1"/>
                    <a:pt x="53" y="5"/>
                  </a:cubicBezTo>
                  <a:cubicBezTo>
                    <a:pt x="61" y="9"/>
                    <a:pt x="66" y="22"/>
                    <a:pt x="61" y="31"/>
                  </a:cubicBezTo>
                  <a:cubicBezTo>
                    <a:pt x="61" y="31"/>
                    <a:pt x="48" y="57"/>
                    <a:pt x="40" y="96"/>
                  </a:cubicBezTo>
                  <a:cubicBezTo>
                    <a:pt x="35" y="100"/>
                    <a:pt x="27" y="109"/>
                    <a:pt x="22" y="109"/>
                  </a:cubicBez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268349" y="3900082"/>
              <a:ext cx="613856" cy="687037"/>
            </a:xfrm>
            <a:custGeom>
              <a:avLst/>
              <a:gdLst/>
              <a:ahLst/>
              <a:cxnLst/>
              <a:rect l="l" t="t" r="r" b="b"/>
              <a:pathLst>
                <a:path w="3448" h="3859" extrusionOk="0">
                  <a:moveTo>
                    <a:pt x="66" y="174"/>
                  </a:moveTo>
                  <a:cubicBezTo>
                    <a:pt x="61" y="174"/>
                    <a:pt x="53" y="169"/>
                    <a:pt x="53" y="165"/>
                  </a:cubicBezTo>
                  <a:cubicBezTo>
                    <a:pt x="22" y="122"/>
                    <a:pt x="5" y="74"/>
                    <a:pt x="1" y="22"/>
                  </a:cubicBezTo>
                  <a:cubicBezTo>
                    <a:pt x="1" y="13"/>
                    <a:pt x="9" y="4"/>
                    <a:pt x="18" y="0"/>
                  </a:cubicBezTo>
                  <a:cubicBezTo>
                    <a:pt x="27" y="0"/>
                    <a:pt x="35" y="9"/>
                    <a:pt x="35" y="17"/>
                  </a:cubicBezTo>
                  <a:cubicBezTo>
                    <a:pt x="40" y="65"/>
                    <a:pt x="57" y="109"/>
                    <a:pt x="83" y="143"/>
                  </a:cubicBezTo>
                  <a:cubicBezTo>
                    <a:pt x="87" y="152"/>
                    <a:pt x="83" y="165"/>
                    <a:pt x="74" y="169"/>
                  </a:cubicBezTo>
                  <a:cubicBezTo>
                    <a:pt x="74" y="174"/>
                    <a:pt x="70" y="174"/>
                    <a:pt x="66" y="174"/>
                  </a:cubicBezTo>
                  <a:close/>
                  <a:moveTo>
                    <a:pt x="304" y="325"/>
                  </a:moveTo>
                  <a:cubicBezTo>
                    <a:pt x="304" y="325"/>
                    <a:pt x="300" y="325"/>
                    <a:pt x="300" y="325"/>
                  </a:cubicBezTo>
                  <a:cubicBezTo>
                    <a:pt x="248" y="312"/>
                    <a:pt x="200" y="291"/>
                    <a:pt x="161" y="269"/>
                  </a:cubicBezTo>
                  <a:cubicBezTo>
                    <a:pt x="152" y="265"/>
                    <a:pt x="152" y="252"/>
                    <a:pt x="157" y="243"/>
                  </a:cubicBezTo>
                  <a:cubicBezTo>
                    <a:pt x="161" y="234"/>
                    <a:pt x="174" y="234"/>
                    <a:pt x="178" y="239"/>
                  </a:cubicBezTo>
                  <a:cubicBezTo>
                    <a:pt x="218" y="260"/>
                    <a:pt x="261" y="278"/>
                    <a:pt x="309" y="291"/>
                  </a:cubicBezTo>
                  <a:cubicBezTo>
                    <a:pt x="317" y="295"/>
                    <a:pt x="326" y="304"/>
                    <a:pt x="322" y="312"/>
                  </a:cubicBezTo>
                  <a:cubicBezTo>
                    <a:pt x="317" y="321"/>
                    <a:pt x="313" y="325"/>
                    <a:pt x="304" y="325"/>
                  </a:cubicBezTo>
                  <a:close/>
                  <a:moveTo>
                    <a:pt x="590" y="377"/>
                  </a:moveTo>
                  <a:cubicBezTo>
                    <a:pt x="590" y="377"/>
                    <a:pt x="590" y="377"/>
                    <a:pt x="586" y="377"/>
                  </a:cubicBezTo>
                  <a:cubicBezTo>
                    <a:pt x="534" y="369"/>
                    <a:pt x="486" y="364"/>
                    <a:pt x="443" y="356"/>
                  </a:cubicBezTo>
                  <a:cubicBezTo>
                    <a:pt x="434" y="356"/>
                    <a:pt x="426" y="347"/>
                    <a:pt x="430" y="338"/>
                  </a:cubicBezTo>
                  <a:cubicBezTo>
                    <a:pt x="430" y="325"/>
                    <a:pt x="439" y="321"/>
                    <a:pt x="447" y="321"/>
                  </a:cubicBezTo>
                  <a:cubicBezTo>
                    <a:pt x="491" y="330"/>
                    <a:pt x="538" y="334"/>
                    <a:pt x="590" y="338"/>
                  </a:cubicBezTo>
                  <a:cubicBezTo>
                    <a:pt x="603" y="343"/>
                    <a:pt x="608" y="351"/>
                    <a:pt x="608" y="360"/>
                  </a:cubicBezTo>
                  <a:cubicBezTo>
                    <a:pt x="608" y="369"/>
                    <a:pt x="599" y="377"/>
                    <a:pt x="590" y="377"/>
                  </a:cubicBezTo>
                  <a:close/>
                  <a:moveTo>
                    <a:pt x="881" y="399"/>
                  </a:moveTo>
                  <a:lnTo>
                    <a:pt x="877" y="399"/>
                  </a:lnTo>
                  <a:cubicBezTo>
                    <a:pt x="829" y="395"/>
                    <a:pt x="781" y="395"/>
                    <a:pt x="733" y="390"/>
                  </a:cubicBezTo>
                  <a:cubicBezTo>
                    <a:pt x="725" y="390"/>
                    <a:pt x="716" y="382"/>
                    <a:pt x="716" y="369"/>
                  </a:cubicBezTo>
                  <a:cubicBezTo>
                    <a:pt x="716" y="360"/>
                    <a:pt x="725" y="351"/>
                    <a:pt x="738" y="356"/>
                  </a:cubicBezTo>
                  <a:cubicBezTo>
                    <a:pt x="781" y="356"/>
                    <a:pt x="829" y="360"/>
                    <a:pt x="881" y="364"/>
                  </a:cubicBezTo>
                  <a:cubicBezTo>
                    <a:pt x="890" y="364"/>
                    <a:pt x="898" y="373"/>
                    <a:pt x="898" y="382"/>
                  </a:cubicBezTo>
                  <a:cubicBezTo>
                    <a:pt x="898" y="390"/>
                    <a:pt x="890" y="399"/>
                    <a:pt x="881" y="399"/>
                  </a:cubicBezTo>
                  <a:close/>
                  <a:moveTo>
                    <a:pt x="1167" y="412"/>
                  </a:moveTo>
                  <a:lnTo>
                    <a:pt x="1167" y="412"/>
                  </a:lnTo>
                  <a:cubicBezTo>
                    <a:pt x="1119" y="412"/>
                    <a:pt x="1072" y="408"/>
                    <a:pt x="1024" y="408"/>
                  </a:cubicBezTo>
                  <a:cubicBezTo>
                    <a:pt x="1015" y="408"/>
                    <a:pt x="1007" y="399"/>
                    <a:pt x="1007" y="386"/>
                  </a:cubicBezTo>
                  <a:cubicBezTo>
                    <a:pt x="1007" y="377"/>
                    <a:pt x="1015" y="373"/>
                    <a:pt x="1024" y="369"/>
                  </a:cubicBezTo>
                  <a:cubicBezTo>
                    <a:pt x="1072" y="373"/>
                    <a:pt x="1119" y="373"/>
                    <a:pt x="1171" y="377"/>
                  </a:cubicBezTo>
                  <a:cubicBezTo>
                    <a:pt x="1180" y="377"/>
                    <a:pt x="1189" y="386"/>
                    <a:pt x="1189" y="395"/>
                  </a:cubicBezTo>
                  <a:cubicBezTo>
                    <a:pt x="1189" y="403"/>
                    <a:pt x="1180" y="412"/>
                    <a:pt x="1167" y="412"/>
                  </a:cubicBezTo>
                  <a:close/>
                  <a:moveTo>
                    <a:pt x="2186" y="421"/>
                  </a:moveTo>
                  <a:cubicBezTo>
                    <a:pt x="2173" y="421"/>
                    <a:pt x="2164" y="412"/>
                    <a:pt x="2164" y="399"/>
                  </a:cubicBezTo>
                  <a:cubicBezTo>
                    <a:pt x="2164" y="390"/>
                    <a:pt x="2173" y="382"/>
                    <a:pt x="2182" y="382"/>
                  </a:cubicBezTo>
                  <a:cubicBezTo>
                    <a:pt x="2238" y="382"/>
                    <a:pt x="2281" y="382"/>
                    <a:pt x="2299" y="382"/>
                  </a:cubicBezTo>
                  <a:cubicBezTo>
                    <a:pt x="2303" y="382"/>
                    <a:pt x="2307" y="382"/>
                    <a:pt x="2307" y="382"/>
                  </a:cubicBezTo>
                  <a:cubicBezTo>
                    <a:pt x="2307" y="382"/>
                    <a:pt x="2316" y="382"/>
                    <a:pt x="2329" y="382"/>
                  </a:cubicBezTo>
                  <a:cubicBezTo>
                    <a:pt x="2338" y="382"/>
                    <a:pt x="2346" y="386"/>
                    <a:pt x="2346" y="399"/>
                  </a:cubicBezTo>
                  <a:cubicBezTo>
                    <a:pt x="2346" y="408"/>
                    <a:pt x="2338" y="416"/>
                    <a:pt x="2329" y="416"/>
                  </a:cubicBezTo>
                  <a:cubicBezTo>
                    <a:pt x="2307" y="416"/>
                    <a:pt x="2312" y="416"/>
                    <a:pt x="2312" y="416"/>
                  </a:cubicBezTo>
                  <a:lnTo>
                    <a:pt x="2312" y="416"/>
                  </a:lnTo>
                  <a:lnTo>
                    <a:pt x="2299" y="416"/>
                  </a:lnTo>
                  <a:cubicBezTo>
                    <a:pt x="2281" y="416"/>
                    <a:pt x="2242" y="416"/>
                    <a:pt x="2186" y="421"/>
                  </a:cubicBezTo>
                  <a:close/>
                  <a:moveTo>
                    <a:pt x="1458" y="421"/>
                  </a:moveTo>
                  <a:lnTo>
                    <a:pt x="1458" y="421"/>
                  </a:lnTo>
                  <a:cubicBezTo>
                    <a:pt x="1410" y="421"/>
                    <a:pt x="1362" y="416"/>
                    <a:pt x="1314" y="416"/>
                  </a:cubicBezTo>
                  <a:cubicBezTo>
                    <a:pt x="1301" y="416"/>
                    <a:pt x="1297" y="408"/>
                    <a:pt x="1297" y="399"/>
                  </a:cubicBezTo>
                  <a:cubicBezTo>
                    <a:pt x="1297" y="390"/>
                    <a:pt x="1306" y="382"/>
                    <a:pt x="1314" y="382"/>
                  </a:cubicBezTo>
                  <a:lnTo>
                    <a:pt x="1314" y="382"/>
                  </a:lnTo>
                  <a:cubicBezTo>
                    <a:pt x="1362" y="382"/>
                    <a:pt x="1410" y="382"/>
                    <a:pt x="1458" y="382"/>
                  </a:cubicBezTo>
                  <a:cubicBezTo>
                    <a:pt x="1471" y="382"/>
                    <a:pt x="1479" y="390"/>
                    <a:pt x="1475" y="403"/>
                  </a:cubicBezTo>
                  <a:cubicBezTo>
                    <a:pt x="1475" y="412"/>
                    <a:pt x="1471" y="421"/>
                    <a:pt x="1458" y="421"/>
                  </a:cubicBezTo>
                  <a:close/>
                  <a:moveTo>
                    <a:pt x="1895" y="421"/>
                  </a:moveTo>
                  <a:cubicBezTo>
                    <a:pt x="1882" y="421"/>
                    <a:pt x="1878" y="412"/>
                    <a:pt x="1878" y="403"/>
                  </a:cubicBezTo>
                  <a:cubicBezTo>
                    <a:pt x="1874" y="395"/>
                    <a:pt x="1882" y="386"/>
                    <a:pt x="1895" y="386"/>
                  </a:cubicBezTo>
                  <a:cubicBezTo>
                    <a:pt x="1947" y="386"/>
                    <a:pt x="1995" y="386"/>
                    <a:pt x="2039" y="386"/>
                  </a:cubicBezTo>
                  <a:lnTo>
                    <a:pt x="2039" y="386"/>
                  </a:lnTo>
                  <a:cubicBezTo>
                    <a:pt x="2047" y="386"/>
                    <a:pt x="2056" y="390"/>
                    <a:pt x="2056" y="403"/>
                  </a:cubicBezTo>
                  <a:cubicBezTo>
                    <a:pt x="2056" y="412"/>
                    <a:pt x="2047" y="421"/>
                    <a:pt x="2039" y="421"/>
                  </a:cubicBezTo>
                  <a:cubicBezTo>
                    <a:pt x="1995" y="421"/>
                    <a:pt x="1947" y="421"/>
                    <a:pt x="1895" y="421"/>
                  </a:cubicBezTo>
                  <a:close/>
                  <a:moveTo>
                    <a:pt x="1748" y="421"/>
                  </a:moveTo>
                  <a:lnTo>
                    <a:pt x="1748" y="421"/>
                  </a:lnTo>
                  <a:cubicBezTo>
                    <a:pt x="1700" y="421"/>
                    <a:pt x="1653" y="421"/>
                    <a:pt x="1605" y="421"/>
                  </a:cubicBezTo>
                  <a:cubicBezTo>
                    <a:pt x="1592" y="421"/>
                    <a:pt x="1588" y="412"/>
                    <a:pt x="1588" y="403"/>
                  </a:cubicBezTo>
                  <a:cubicBezTo>
                    <a:pt x="1588" y="395"/>
                    <a:pt x="1592" y="386"/>
                    <a:pt x="1605" y="386"/>
                  </a:cubicBezTo>
                  <a:lnTo>
                    <a:pt x="1605" y="386"/>
                  </a:lnTo>
                  <a:cubicBezTo>
                    <a:pt x="1653" y="386"/>
                    <a:pt x="1700" y="386"/>
                    <a:pt x="1748" y="386"/>
                  </a:cubicBezTo>
                  <a:cubicBezTo>
                    <a:pt x="1761" y="386"/>
                    <a:pt x="1765" y="395"/>
                    <a:pt x="1765" y="403"/>
                  </a:cubicBezTo>
                  <a:cubicBezTo>
                    <a:pt x="1765" y="412"/>
                    <a:pt x="1761" y="421"/>
                    <a:pt x="1748" y="421"/>
                  </a:cubicBezTo>
                  <a:close/>
                  <a:moveTo>
                    <a:pt x="2602" y="503"/>
                  </a:moveTo>
                  <a:cubicBezTo>
                    <a:pt x="2598" y="503"/>
                    <a:pt x="2593" y="503"/>
                    <a:pt x="2589" y="499"/>
                  </a:cubicBezTo>
                  <a:cubicBezTo>
                    <a:pt x="2554" y="473"/>
                    <a:pt x="2511" y="451"/>
                    <a:pt x="2468" y="438"/>
                  </a:cubicBezTo>
                  <a:cubicBezTo>
                    <a:pt x="2459" y="434"/>
                    <a:pt x="2450" y="425"/>
                    <a:pt x="2455" y="416"/>
                  </a:cubicBezTo>
                  <a:cubicBezTo>
                    <a:pt x="2459" y="403"/>
                    <a:pt x="2468" y="399"/>
                    <a:pt x="2476" y="403"/>
                  </a:cubicBezTo>
                  <a:cubicBezTo>
                    <a:pt x="2528" y="416"/>
                    <a:pt x="2572" y="442"/>
                    <a:pt x="2611" y="468"/>
                  </a:cubicBezTo>
                  <a:cubicBezTo>
                    <a:pt x="2619" y="477"/>
                    <a:pt x="2619" y="486"/>
                    <a:pt x="2615" y="494"/>
                  </a:cubicBezTo>
                  <a:cubicBezTo>
                    <a:pt x="2611" y="499"/>
                    <a:pt x="2606" y="503"/>
                    <a:pt x="2602" y="503"/>
                  </a:cubicBezTo>
                  <a:close/>
                  <a:moveTo>
                    <a:pt x="2763" y="737"/>
                  </a:moveTo>
                  <a:cubicBezTo>
                    <a:pt x="2754" y="737"/>
                    <a:pt x="2750" y="733"/>
                    <a:pt x="2745" y="724"/>
                  </a:cubicBezTo>
                  <a:cubicBezTo>
                    <a:pt x="2732" y="677"/>
                    <a:pt x="2711" y="633"/>
                    <a:pt x="2685" y="598"/>
                  </a:cubicBezTo>
                  <a:cubicBezTo>
                    <a:pt x="2680" y="590"/>
                    <a:pt x="2685" y="577"/>
                    <a:pt x="2689" y="572"/>
                  </a:cubicBezTo>
                  <a:cubicBezTo>
                    <a:pt x="2698" y="568"/>
                    <a:pt x="2711" y="568"/>
                    <a:pt x="2715" y="577"/>
                  </a:cubicBezTo>
                  <a:cubicBezTo>
                    <a:pt x="2741" y="616"/>
                    <a:pt x="2763" y="664"/>
                    <a:pt x="2780" y="711"/>
                  </a:cubicBezTo>
                  <a:cubicBezTo>
                    <a:pt x="2784" y="724"/>
                    <a:pt x="2776" y="733"/>
                    <a:pt x="2767" y="737"/>
                  </a:cubicBezTo>
                  <a:cubicBezTo>
                    <a:pt x="2767" y="737"/>
                    <a:pt x="2763" y="737"/>
                    <a:pt x="2763" y="737"/>
                  </a:cubicBezTo>
                  <a:close/>
                  <a:moveTo>
                    <a:pt x="2810" y="1023"/>
                  </a:moveTo>
                  <a:cubicBezTo>
                    <a:pt x="2802" y="1023"/>
                    <a:pt x="2793" y="1015"/>
                    <a:pt x="2793" y="1006"/>
                  </a:cubicBezTo>
                  <a:cubicBezTo>
                    <a:pt x="2784" y="950"/>
                    <a:pt x="2776" y="906"/>
                    <a:pt x="2776" y="872"/>
                  </a:cubicBezTo>
                  <a:lnTo>
                    <a:pt x="2771" y="863"/>
                  </a:lnTo>
                  <a:cubicBezTo>
                    <a:pt x="2771" y="854"/>
                    <a:pt x="2780" y="841"/>
                    <a:pt x="2789" y="841"/>
                  </a:cubicBezTo>
                  <a:cubicBezTo>
                    <a:pt x="2802" y="841"/>
                    <a:pt x="2806" y="850"/>
                    <a:pt x="2810" y="859"/>
                  </a:cubicBezTo>
                  <a:lnTo>
                    <a:pt x="2810" y="867"/>
                  </a:lnTo>
                  <a:cubicBezTo>
                    <a:pt x="2815" y="902"/>
                    <a:pt x="2819" y="945"/>
                    <a:pt x="2828" y="1002"/>
                  </a:cubicBezTo>
                  <a:cubicBezTo>
                    <a:pt x="2828" y="1010"/>
                    <a:pt x="2823" y="1019"/>
                    <a:pt x="2815" y="1023"/>
                  </a:cubicBezTo>
                  <a:cubicBezTo>
                    <a:pt x="2810" y="1023"/>
                    <a:pt x="2810" y="1023"/>
                    <a:pt x="2810" y="1023"/>
                  </a:cubicBezTo>
                  <a:close/>
                  <a:moveTo>
                    <a:pt x="2862" y="1310"/>
                  </a:moveTo>
                  <a:cubicBezTo>
                    <a:pt x="2854" y="1310"/>
                    <a:pt x="2845" y="1301"/>
                    <a:pt x="2845" y="1292"/>
                  </a:cubicBezTo>
                  <a:cubicBezTo>
                    <a:pt x="2832" y="1244"/>
                    <a:pt x="2823" y="1197"/>
                    <a:pt x="2819" y="1149"/>
                  </a:cubicBezTo>
                  <a:cubicBezTo>
                    <a:pt x="2815" y="1140"/>
                    <a:pt x="2823" y="1132"/>
                    <a:pt x="2832" y="1132"/>
                  </a:cubicBezTo>
                  <a:cubicBezTo>
                    <a:pt x="2841" y="1127"/>
                    <a:pt x="2849" y="1136"/>
                    <a:pt x="2854" y="1145"/>
                  </a:cubicBezTo>
                  <a:cubicBezTo>
                    <a:pt x="2862" y="1188"/>
                    <a:pt x="2871" y="1236"/>
                    <a:pt x="2880" y="1288"/>
                  </a:cubicBezTo>
                  <a:cubicBezTo>
                    <a:pt x="2880" y="1297"/>
                    <a:pt x="2875" y="1305"/>
                    <a:pt x="2867" y="1310"/>
                  </a:cubicBezTo>
                  <a:cubicBezTo>
                    <a:pt x="2862" y="1310"/>
                    <a:pt x="2862" y="1310"/>
                    <a:pt x="2862" y="1310"/>
                  </a:cubicBezTo>
                  <a:close/>
                  <a:moveTo>
                    <a:pt x="2919" y="1591"/>
                  </a:moveTo>
                  <a:cubicBezTo>
                    <a:pt x="2910" y="1591"/>
                    <a:pt x="2901" y="1587"/>
                    <a:pt x="2901" y="1578"/>
                  </a:cubicBezTo>
                  <a:lnTo>
                    <a:pt x="2871" y="1435"/>
                  </a:lnTo>
                  <a:cubicBezTo>
                    <a:pt x="2871" y="1427"/>
                    <a:pt x="2875" y="1418"/>
                    <a:pt x="2884" y="1414"/>
                  </a:cubicBezTo>
                  <a:cubicBezTo>
                    <a:pt x="2897" y="1414"/>
                    <a:pt x="2906" y="1418"/>
                    <a:pt x="2906" y="1431"/>
                  </a:cubicBezTo>
                  <a:lnTo>
                    <a:pt x="2936" y="1570"/>
                  </a:lnTo>
                  <a:cubicBezTo>
                    <a:pt x="2940" y="1583"/>
                    <a:pt x="2932" y="1591"/>
                    <a:pt x="2923" y="1591"/>
                  </a:cubicBezTo>
                  <a:cubicBezTo>
                    <a:pt x="2923" y="1591"/>
                    <a:pt x="2919" y="1591"/>
                    <a:pt x="2919" y="1591"/>
                  </a:cubicBezTo>
                  <a:close/>
                  <a:moveTo>
                    <a:pt x="2979" y="1878"/>
                  </a:moveTo>
                  <a:cubicBezTo>
                    <a:pt x="2971" y="1878"/>
                    <a:pt x="2962" y="1873"/>
                    <a:pt x="2962" y="1864"/>
                  </a:cubicBezTo>
                  <a:lnTo>
                    <a:pt x="2932" y="1721"/>
                  </a:lnTo>
                  <a:cubicBezTo>
                    <a:pt x="2927" y="1713"/>
                    <a:pt x="2936" y="1700"/>
                    <a:pt x="2945" y="1700"/>
                  </a:cubicBezTo>
                  <a:cubicBezTo>
                    <a:pt x="2953" y="1700"/>
                    <a:pt x="2962" y="1704"/>
                    <a:pt x="2966" y="1713"/>
                  </a:cubicBezTo>
                  <a:lnTo>
                    <a:pt x="2997" y="1856"/>
                  </a:lnTo>
                  <a:cubicBezTo>
                    <a:pt x="2997" y="1864"/>
                    <a:pt x="2992" y="1873"/>
                    <a:pt x="2984" y="1878"/>
                  </a:cubicBezTo>
                  <a:cubicBezTo>
                    <a:pt x="2979" y="1878"/>
                    <a:pt x="2979" y="1878"/>
                    <a:pt x="2979" y="1878"/>
                  </a:cubicBezTo>
                  <a:close/>
                  <a:moveTo>
                    <a:pt x="3040" y="2159"/>
                  </a:moveTo>
                  <a:cubicBezTo>
                    <a:pt x="3031" y="2159"/>
                    <a:pt x="3023" y="2155"/>
                    <a:pt x="3023" y="2146"/>
                  </a:cubicBezTo>
                  <a:lnTo>
                    <a:pt x="2992" y="2003"/>
                  </a:lnTo>
                  <a:cubicBezTo>
                    <a:pt x="2988" y="1995"/>
                    <a:pt x="2997" y="1986"/>
                    <a:pt x="3005" y="1982"/>
                  </a:cubicBezTo>
                  <a:cubicBezTo>
                    <a:pt x="3014" y="1982"/>
                    <a:pt x="3027" y="1986"/>
                    <a:pt x="3027" y="1999"/>
                  </a:cubicBezTo>
                  <a:lnTo>
                    <a:pt x="3057" y="2138"/>
                  </a:lnTo>
                  <a:cubicBezTo>
                    <a:pt x="3062" y="2151"/>
                    <a:pt x="3053" y="2159"/>
                    <a:pt x="3044" y="2159"/>
                  </a:cubicBezTo>
                  <a:cubicBezTo>
                    <a:pt x="3044" y="2159"/>
                    <a:pt x="3040" y="2159"/>
                    <a:pt x="3040" y="2159"/>
                  </a:cubicBezTo>
                  <a:close/>
                  <a:moveTo>
                    <a:pt x="3105" y="2445"/>
                  </a:moveTo>
                  <a:cubicBezTo>
                    <a:pt x="3096" y="2445"/>
                    <a:pt x="3088" y="2437"/>
                    <a:pt x="3088" y="2432"/>
                  </a:cubicBezTo>
                  <a:lnTo>
                    <a:pt x="3053" y="2289"/>
                  </a:lnTo>
                  <a:cubicBezTo>
                    <a:pt x="3053" y="2281"/>
                    <a:pt x="3057" y="2268"/>
                    <a:pt x="3066" y="2268"/>
                  </a:cubicBezTo>
                  <a:cubicBezTo>
                    <a:pt x="3079" y="2263"/>
                    <a:pt x="3088" y="2272"/>
                    <a:pt x="3088" y="2281"/>
                  </a:cubicBezTo>
                  <a:lnTo>
                    <a:pt x="3122" y="2424"/>
                  </a:lnTo>
                  <a:cubicBezTo>
                    <a:pt x="3122" y="2432"/>
                    <a:pt x="3118" y="2441"/>
                    <a:pt x="3105" y="2445"/>
                  </a:cubicBezTo>
                  <a:cubicBezTo>
                    <a:pt x="3105" y="2445"/>
                    <a:pt x="3105" y="2445"/>
                    <a:pt x="3105" y="2445"/>
                  </a:cubicBezTo>
                  <a:close/>
                  <a:moveTo>
                    <a:pt x="3166" y="2727"/>
                  </a:moveTo>
                  <a:cubicBezTo>
                    <a:pt x="3157" y="2727"/>
                    <a:pt x="3153" y="2723"/>
                    <a:pt x="3148" y="2714"/>
                  </a:cubicBezTo>
                  <a:lnTo>
                    <a:pt x="3118" y="2571"/>
                  </a:lnTo>
                  <a:cubicBezTo>
                    <a:pt x="3114" y="2563"/>
                    <a:pt x="3122" y="2554"/>
                    <a:pt x="3131" y="2550"/>
                  </a:cubicBezTo>
                  <a:cubicBezTo>
                    <a:pt x="3140" y="2550"/>
                    <a:pt x="3153" y="2554"/>
                    <a:pt x="3153" y="2563"/>
                  </a:cubicBezTo>
                  <a:lnTo>
                    <a:pt x="3183" y="2706"/>
                  </a:lnTo>
                  <a:cubicBezTo>
                    <a:pt x="3187" y="2714"/>
                    <a:pt x="3179" y="2727"/>
                    <a:pt x="3170" y="2727"/>
                  </a:cubicBezTo>
                  <a:cubicBezTo>
                    <a:pt x="3170" y="2727"/>
                    <a:pt x="3170" y="2727"/>
                    <a:pt x="3166" y="2727"/>
                  </a:cubicBezTo>
                  <a:close/>
                  <a:moveTo>
                    <a:pt x="3231" y="3009"/>
                  </a:moveTo>
                  <a:cubicBezTo>
                    <a:pt x="3222" y="3009"/>
                    <a:pt x="3218" y="3005"/>
                    <a:pt x="3213" y="2996"/>
                  </a:cubicBezTo>
                  <a:lnTo>
                    <a:pt x="3183" y="2857"/>
                  </a:lnTo>
                  <a:cubicBezTo>
                    <a:pt x="3179" y="2844"/>
                    <a:pt x="3187" y="2836"/>
                    <a:pt x="3196" y="2836"/>
                  </a:cubicBezTo>
                  <a:cubicBezTo>
                    <a:pt x="3205" y="2831"/>
                    <a:pt x="3213" y="2840"/>
                    <a:pt x="3218" y="2849"/>
                  </a:cubicBezTo>
                  <a:lnTo>
                    <a:pt x="3248" y="2987"/>
                  </a:lnTo>
                  <a:cubicBezTo>
                    <a:pt x="3253" y="3000"/>
                    <a:pt x="3244" y="3009"/>
                    <a:pt x="3235" y="3009"/>
                  </a:cubicBezTo>
                  <a:cubicBezTo>
                    <a:pt x="3235" y="3009"/>
                    <a:pt x="3235" y="3009"/>
                    <a:pt x="3231" y="3009"/>
                  </a:cubicBezTo>
                  <a:close/>
                  <a:moveTo>
                    <a:pt x="3296" y="3295"/>
                  </a:moveTo>
                  <a:cubicBezTo>
                    <a:pt x="3287" y="3295"/>
                    <a:pt x="3283" y="3287"/>
                    <a:pt x="3279" y="3282"/>
                  </a:cubicBezTo>
                  <a:lnTo>
                    <a:pt x="3248" y="3139"/>
                  </a:lnTo>
                  <a:cubicBezTo>
                    <a:pt x="3244" y="3131"/>
                    <a:pt x="3253" y="3118"/>
                    <a:pt x="3261" y="3118"/>
                  </a:cubicBezTo>
                  <a:cubicBezTo>
                    <a:pt x="3270" y="3113"/>
                    <a:pt x="3279" y="3122"/>
                    <a:pt x="3283" y="3131"/>
                  </a:cubicBezTo>
                  <a:lnTo>
                    <a:pt x="3313" y="3274"/>
                  </a:lnTo>
                  <a:cubicBezTo>
                    <a:pt x="3318" y="3282"/>
                    <a:pt x="3309" y="3291"/>
                    <a:pt x="3300" y="3295"/>
                  </a:cubicBezTo>
                  <a:cubicBezTo>
                    <a:pt x="3300" y="3295"/>
                    <a:pt x="3300" y="3295"/>
                    <a:pt x="3296" y="3295"/>
                  </a:cubicBezTo>
                  <a:close/>
                  <a:moveTo>
                    <a:pt x="3365" y="3577"/>
                  </a:moveTo>
                  <a:cubicBezTo>
                    <a:pt x="3357" y="3577"/>
                    <a:pt x="3348" y="3573"/>
                    <a:pt x="3344" y="3564"/>
                  </a:cubicBezTo>
                  <a:lnTo>
                    <a:pt x="3313" y="3421"/>
                  </a:lnTo>
                  <a:cubicBezTo>
                    <a:pt x="3309" y="3412"/>
                    <a:pt x="3318" y="3404"/>
                    <a:pt x="3326" y="3399"/>
                  </a:cubicBezTo>
                  <a:cubicBezTo>
                    <a:pt x="3335" y="3399"/>
                    <a:pt x="3344" y="3404"/>
                    <a:pt x="3348" y="3412"/>
                  </a:cubicBezTo>
                  <a:lnTo>
                    <a:pt x="3383" y="3555"/>
                  </a:lnTo>
                  <a:cubicBezTo>
                    <a:pt x="3383" y="3564"/>
                    <a:pt x="3378" y="3573"/>
                    <a:pt x="3365" y="3577"/>
                  </a:cubicBezTo>
                  <a:cubicBezTo>
                    <a:pt x="3365" y="3577"/>
                    <a:pt x="3365" y="3577"/>
                    <a:pt x="3365" y="3577"/>
                  </a:cubicBezTo>
                  <a:close/>
                  <a:moveTo>
                    <a:pt x="3430" y="3859"/>
                  </a:moveTo>
                  <a:cubicBezTo>
                    <a:pt x="3422" y="3859"/>
                    <a:pt x="3413" y="3855"/>
                    <a:pt x="3413" y="3846"/>
                  </a:cubicBezTo>
                  <a:lnTo>
                    <a:pt x="3378" y="3703"/>
                  </a:lnTo>
                  <a:cubicBezTo>
                    <a:pt x="3378" y="3694"/>
                    <a:pt x="3383" y="3685"/>
                    <a:pt x="3391" y="3681"/>
                  </a:cubicBezTo>
                  <a:cubicBezTo>
                    <a:pt x="3404" y="3681"/>
                    <a:pt x="3413" y="3685"/>
                    <a:pt x="3413" y="3699"/>
                  </a:cubicBezTo>
                  <a:lnTo>
                    <a:pt x="3448" y="3837"/>
                  </a:lnTo>
                  <a:cubicBezTo>
                    <a:pt x="3448" y="3846"/>
                    <a:pt x="3443" y="3859"/>
                    <a:pt x="3435" y="3859"/>
                  </a:cubicBezTo>
                  <a:cubicBezTo>
                    <a:pt x="3430" y="3859"/>
                    <a:pt x="3430" y="3859"/>
                    <a:pt x="3430" y="3859"/>
                  </a:cubicBez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881316" y="4604723"/>
              <a:ext cx="10148" cy="19584"/>
            </a:xfrm>
            <a:custGeom>
              <a:avLst/>
              <a:gdLst/>
              <a:ahLst/>
              <a:cxnLst/>
              <a:rect l="l" t="t" r="r" b="b"/>
              <a:pathLst>
                <a:path w="57" h="110" extrusionOk="0">
                  <a:moveTo>
                    <a:pt x="35" y="109"/>
                  </a:moveTo>
                  <a:cubicBezTo>
                    <a:pt x="26" y="109"/>
                    <a:pt x="18" y="100"/>
                    <a:pt x="18" y="96"/>
                  </a:cubicBezTo>
                  <a:lnTo>
                    <a:pt x="0" y="22"/>
                  </a:lnTo>
                  <a:cubicBezTo>
                    <a:pt x="0" y="14"/>
                    <a:pt x="5" y="5"/>
                    <a:pt x="13" y="1"/>
                  </a:cubicBezTo>
                  <a:cubicBezTo>
                    <a:pt x="26" y="1"/>
                    <a:pt x="35" y="5"/>
                    <a:pt x="35" y="14"/>
                  </a:cubicBezTo>
                  <a:lnTo>
                    <a:pt x="52" y="87"/>
                  </a:lnTo>
                  <a:cubicBezTo>
                    <a:pt x="57" y="96"/>
                    <a:pt x="48" y="105"/>
                    <a:pt x="39" y="109"/>
                  </a:cubicBezTo>
                  <a:cubicBezTo>
                    <a:pt x="39" y="109"/>
                    <a:pt x="35" y="109"/>
                    <a:pt x="35" y="109"/>
                  </a:cubicBez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5648093" y="4111581"/>
              <a:ext cx="11038" cy="493335"/>
            </a:xfrm>
            <a:custGeom>
              <a:avLst/>
              <a:gdLst/>
              <a:ahLst/>
              <a:cxnLst/>
              <a:rect l="l" t="t" r="r" b="b"/>
              <a:pathLst>
                <a:path w="62" h="2771" extrusionOk="0">
                  <a:moveTo>
                    <a:pt x="44" y="178"/>
                  </a:moveTo>
                  <a:lnTo>
                    <a:pt x="44" y="178"/>
                  </a:lnTo>
                  <a:cubicBezTo>
                    <a:pt x="31" y="178"/>
                    <a:pt x="27" y="174"/>
                    <a:pt x="27" y="161"/>
                  </a:cubicBezTo>
                  <a:lnTo>
                    <a:pt x="27" y="17"/>
                  </a:lnTo>
                  <a:cubicBezTo>
                    <a:pt x="27" y="9"/>
                    <a:pt x="36" y="0"/>
                    <a:pt x="44" y="0"/>
                  </a:cubicBezTo>
                  <a:lnTo>
                    <a:pt x="44" y="0"/>
                  </a:lnTo>
                  <a:cubicBezTo>
                    <a:pt x="53" y="0"/>
                    <a:pt x="62" y="9"/>
                    <a:pt x="62" y="17"/>
                  </a:cubicBezTo>
                  <a:lnTo>
                    <a:pt x="62" y="161"/>
                  </a:lnTo>
                  <a:cubicBezTo>
                    <a:pt x="62" y="174"/>
                    <a:pt x="53" y="178"/>
                    <a:pt x="44" y="178"/>
                  </a:cubicBezTo>
                  <a:close/>
                  <a:moveTo>
                    <a:pt x="40" y="468"/>
                  </a:moveTo>
                  <a:lnTo>
                    <a:pt x="40" y="468"/>
                  </a:lnTo>
                  <a:cubicBezTo>
                    <a:pt x="31" y="468"/>
                    <a:pt x="23" y="460"/>
                    <a:pt x="23" y="451"/>
                  </a:cubicBezTo>
                  <a:lnTo>
                    <a:pt x="23" y="308"/>
                  </a:lnTo>
                  <a:cubicBezTo>
                    <a:pt x="23" y="295"/>
                    <a:pt x="31" y="286"/>
                    <a:pt x="40" y="286"/>
                  </a:cubicBezTo>
                  <a:cubicBezTo>
                    <a:pt x="49" y="291"/>
                    <a:pt x="62" y="295"/>
                    <a:pt x="62" y="308"/>
                  </a:cubicBezTo>
                  <a:lnTo>
                    <a:pt x="57" y="451"/>
                  </a:lnTo>
                  <a:cubicBezTo>
                    <a:pt x="57" y="460"/>
                    <a:pt x="49" y="468"/>
                    <a:pt x="40" y="468"/>
                  </a:cubicBezTo>
                  <a:close/>
                  <a:moveTo>
                    <a:pt x="40" y="759"/>
                  </a:moveTo>
                  <a:lnTo>
                    <a:pt x="40" y="759"/>
                  </a:lnTo>
                  <a:cubicBezTo>
                    <a:pt x="27" y="759"/>
                    <a:pt x="18" y="750"/>
                    <a:pt x="18" y="742"/>
                  </a:cubicBezTo>
                  <a:lnTo>
                    <a:pt x="23" y="594"/>
                  </a:lnTo>
                  <a:cubicBezTo>
                    <a:pt x="23" y="585"/>
                    <a:pt x="27" y="577"/>
                    <a:pt x="40" y="577"/>
                  </a:cubicBezTo>
                  <a:cubicBezTo>
                    <a:pt x="49" y="577"/>
                    <a:pt x="57" y="585"/>
                    <a:pt x="57" y="594"/>
                  </a:cubicBezTo>
                  <a:lnTo>
                    <a:pt x="57" y="742"/>
                  </a:lnTo>
                  <a:cubicBezTo>
                    <a:pt x="57" y="750"/>
                    <a:pt x="49" y="759"/>
                    <a:pt x="40" y="759"/>
                  </a:cubicBezTo>
                  <a:close/>
                  <a:moveTo>
                    <a:pt x="36" y="1045"/>
                  </a:moveTo>
                  <a:lnTo>
                    <a:pt x="36" y="1045"/>
                  </a:lnTo>
                  <a:cubicBezTo>
                    <a:pt x="27" y="1045"/>
                    <a:pt x="18" y="1041"/>
                    <a:pt x="18" y="1028"/>
                  </a:cubicBezTo>
                  <a:lnTo>
                    <a:pt x="18" y="885"/>
                  </a:lnTo>
                  <a:cubicBezTo>
                    <a:pt x="18" y="876"/>
                    <a:pt x="27" y="867"/>
                    <a:pt x="36" y="867"/>
                  </a:cubicBezTo>
                  <a:cubicBezTo>
                    <a:pt x="49" y="867"/>
                    <a:pt x="57" y="876"/>
                    <a:pt x="53" y="885"/>
                  </a:cubicBezTo>
                  <a:lnTo>
                    <a:pt x="53" y="1028"/>
                  </a:lnTo>
                  <a:cubicBezTo>
                    <a:pt x="53" y="1041"/>
                    <a:pt x="44" y="1045"/>
                    <a:pt x="36" y="1045"/>
                  </a:cubicBezTo>
                  <a:close/>
                  <a:moveTo>
                    <a:pt x="31" y="1336"/>
                  </a:moveTo>
                  <a:lnTo>
                    <a:pt x="31" y="1336"/>
                  </a:lnTo>
                  <a:cubicBezTo>
                    <a:pt x="23" y="1336"/>
                    <a:pt x="14" y="1327"/>
                    <a:pt x="14" y="1318"/>
                  </a:cubicBezTo>
                  <a:lnTo>
                    <a:pt x="18" y="1175"/>
                  </a:lnTo>
                  <a:cubicBezTo>
                    <a:pt x="18" y="1162"/>
                    <a:pt x="23" y="1153"/>
                    <a:pt x="36" y="1153"/>
                  </a:cubicBezTo>
                  <a:lnTo>
                    <a:pt x="36" y="1153"/>
                  </a:lnTo>
                  <a:cubicBezTo>
                    <a:pt x="44" y="1153"/>
                    <a:pt x="53" y="1162"/>
                    <a:pt x="53" y="1175"/>
                  </a:cubicBezTo>
                  <a:lnTo>
                    <a:pt x="53" y="1318"/>
                  </a:lnTo>
                  <a:cubicBezTo>
                    <a:pt x="53" y="1327"/>
                    <a:pt x="44" y="1336"/>
                    <a:pt x="31" y="1336"/>
                  </a:cubicBezTo>
                  <a:close/>
                  <a:moveTo>
                    <a:pt x="31" y="1626"/>
                  </a:moveTo>
                  <a:lnTo>
                    <a:pt x="31" y="1626"/>
                  </a:lnTo>
                  <a:cubicBezTo>
                    <a:pt x="23" y="1626"/>
                    <a:pt x="14" y="1617"/>
                    <a:pt x="14" y="1609"/>
                  </a:cubicBezTo>
                  <a:lnTo>
                    <a:pt x="14" y="1461"/>
                  </a:lnTo>
                  <a:cubicBezTo>
                    <a:pt x="14" y="1453"/>
                    <a:pt x="23" y="1444"/>
                    <a:pt x="31" y="1444"/>
                  </a:cubicBezTo>
                  <a:lnTo>
                    <a:pt x="31" y="1444"/>
                  </a:lnTo>
                  <a:cubicBezTo>
                    <a:pt x="40" y="1444"/>
                    <a:pt x="49" y="1453"/>
                    <a:pt x="49" y="1461"/>
                  </a:cubicBezTo>
                  <a:lnTo>
                    <a:pt x="49" y="1609"/>
                  </a:lnTo>
                  <a:cubicBezTo>
                    <a:pt x="49" y="1617"/>
                    <a:pt x="40" y="1626"/>
                    <a:pt x="31" y="1626"/>
                  </a:cubicBezTo>
                  <a:close/>
                  <a:moveTo>
                    <a:pt x="27" y="1912"/>
                  </a:moveTo>
                  <a:lnTo>
                    <a:pt x="27" y="1912"/>
                  </a:lnTo>
                  <a:cubicBezTo>
                    <a:pt x="18" y="1912"/>
                    <a:pt x="10" y="1908"/>
                    <a:pt x="10" y="1895"/>
                  </a:cubicBezTo>
                  <a:lnTo>
                    <a:pt x="10" y="1752"/>
                  </a:lnTo>
                  <a:cubicBezTo>
                    <a:pt x="10" y="1743"/>
                    <a:pt x="18" y="1734"/>
                    <a:pt x="31" y="1734"/>
                  </a:cubicBezTo>
                  <a:cubicBezTo>
                    <a:pt x="40" y="1734"/>
                    <a:pt x="49" y="1743"/>
                    <a:pt x="49" y="1752"/>
                  </a:cubicBezTo>
                  <a:lnTo>
                    <a:pt x="44" y="1895"/>
                  </a:lnTo>
                  <a:cubicBezTo>
                    <a:pt x="44" y="1908"/>
                    <a:pt x="40" y="1912"/>
                    <a:pt x="27" y="1912"/>
                  </a:cubicBezTo>
                  <a:close/>
                  <a:moveTo>
                    <a:pt x="27" y="2203"/>
                  </a:moveTo>
                  <a:lnTo>
                    <a:pt x="27" y="2203"/>
                  </a:lnTo>
                  <a:cubicBezTo>
                    <a:pt x="14" y="2203"/>
                    <a:pt x="10" y="2194"/>
                    <a:pt x="10" y="2185"/>
                  </a:cubicBezTo>
                  <a:lnTo>
                    <a:pt x="10" y="2042"/>
                  </a:lnTo>
                  <a:cubicBezTo>
                    <a:pt x="10" y="2029"/>
                    <a:pt x="18" y="2021"/>
                    <a:pt x="27" y="2021"/>
                  </a:cubicBezTo>
                  <a:lnTo>
                    <a:pt x="27" y="2021"/>
                  </a:lnTo>
                  <a:cubicBezTo>
                    <a:pt x="36" y="2021"/>
                    <a:pt x="44" y="2029"/>
                    <a:pt x="44" y="2042"/>
                  </a:cubicBezTo>
                  <a:lnTo>
                    <a:pt x="44" y="2185"/>
                  </a:lnTo>
                  <a:cubicBezTo>
                    <a:pt x="44" y="2194"/>
                    <a:pt x="36" y="2203"/>
                    <a:pt x="27" y="2203"/>
                  </a:cubicBezTo>
                  <a:close/>
                  <a:moveTo>
                    <a:pt x="23" y="2493"/>
                  </a:moveTo>
                  <a:lnTo>
                    <a:pt x="23" y="2493"/>
                  </a:lnTo>
                  <a:cubicBezTo>
                    <a:pt x="14" y="2493"/>
                    <a:pt x="5" y="2484"/>
                    <a:pt x="5" y="2476"/>
                  </a:cubicBezTo>
                  <a:lnTo>
                    <a:pt x="5" y="2328"/>
                  </a:lnTo>
                  <a:cubicBezTo>
                    <a:pt x="5" y="2320"/>
                    <a:pt x="14" y="2311"/>
                    <a:pt x="23" y="2311"/>
                  </a:cubicBezTo>
                  <a:cubicBezTo>
                    <a:pt x="36" y="2311"/>
                    <a:pt x="44" y="2320"/>
                    <a:pt x="44" y="2328"/>
                  </a:cubicBezTo>
                  <a:lnTo>
                    <a:pt x="40" y="2476"/>
                  </a:lnTo>
                  <a:cubicBezTo>
                    <a:pt x="40" y="2484"/>
                    <a:pt x="31" y="2493"/>
                    <a:pt x="23" y="2493"/>
                  </a:cubicBezTo>
                  <a:close/>
                  <a:moveTo>
                    <a:pt x="23" y="2771"/>
                  </a:moveTo>
                  <a:lnTo>
                    <a:pt x="18" y="2771"/>
                  </a:lnTo>
                  <a:cubicBezTo>
                    <a:pt x="10" y="2771"/>
                    <a:pt x="1" y="2762"/>
                    <a:pt x="1" y="2753"/>
                  </a:cubicBezTo>
                  <a:lnTo>
                    <a:pt x="5" y="2619"/>
                  </a:lnTo>
                  <a:cubicBezTo>
                    <a:pt x="5" y="2610"/>
                    <a:pt x="14" y="2602"/>
                    <a:pt x="23" y="2602"/>
                  </a:cubicBezTo>
                  <a:lnTo>
                    <a:pt x="23" y="2602"/>
                  </a:lnTo>
                  <a:cubicBezTo>
                    <a:pt x="31" y="2602"/>
                    <a:pt x="40" y="2610"/>
                    <a:pt x="40" y="2619"/>
                  </a:cubicBezTo>
                  <a:lnTo>
                    <a:pt x="40" y="2753"/>
                  </a:lnTo>
                  <a:cubicBezTo>
                    <a:pt x="40" y="2762"/>
                    <a:pt x="31" y="2771"/>
                    <a:pt x="23" y="2771"/>
                  </a:cubicBez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5172746" y="2790781"/>
              <a:ext cx="502586" cy="479626"/>
            </a:xfrm>
            <a:custGeom>
              <a:avLst/>
              <a:gdLst/>
              <a:ahLst/>
              <a:cxnLst/>
              <a:rect l="l" t="t" r="r" b="b"/>
              <a:pathLst>
                <a:path w="2823" h="2694" extrusionOk="0">
                  <a:moveTo>
                    <a:pt x="243" y="2351"/>
                  </a:moveTo>
                  <a:cubicBezTo>
                    <a:pt x="239" y="2481"/>
                    <a:pt x="213" y="2593"/>
                    <a:pt x="178" y="2693"/>
                  </a:cubicBezTo>
                  <a:lnTo>
                    <a:pt x="2645" y="2693"/>
                  </a:lnTo>
                  <a:cubicBezTo>
                    <a:pt x="2610" y="2593"/>
                    <a:pt x="2584" y="2481"/>
                    <a:pt x="2580" y="2351"/>
                  </a:cubicBezTo>
                  <a:cubicBezTo>
                    <a:pt x="2562" y="1874"/>
                    <a:pt x="2823" y="1445"/>
                    <a:pt x="2580" y="725"/>
                  </a:cubicBezTo>
                  <a:cubicBezTo>
                    <a:pt x="2333" y="1"/>
                    <a:pt x="1492" y="74"/>
                    <a:pt x="1492" y="74"/>
                  </a:cubicBezTo>
                  <a:lnTo>
                    <a:pt x="1414" y="74"/>
                  </a:lnTo>
                  <a:lnTo>
                    <a:pt x="1331" y="74"/>
                  </a:lnTo>
                  <a:cubicBezTo>
                    <a:pt x="1331" y="74"/>
                    <a:pt x="490" y="1"/>
                    <a:pt x="243" y="725"/>
                  </a:cubicBezTo>
                  <a:cubicBezTo>
                    <a:pt x="0" y="1445"/>
                    <a:pt x="260" y="1874"/>
                    <a:pt x="243" y="2351"/>
                  </a:cubicBezTo>
                  <a:close/>
                </a:path>
              </a:pathLst>
            </a:custGeom>
            <a:solidFill>
              <a:srgbClr val="422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5062366" y="3283210"/>
              <a:ext cx="215419" cy="376188"/>
            </a:xfrm>
            <a:custGeom>
              <a:avLst/>
              <a:gdLst/>
              <a:ahLst/>
              <a:cxnLst/>
              <a:rect l="l" t="t" r="r" b="b"/>
              <a:pathLst>
                <a:path w="1210" h="2113" extrusionOk="0">
                  <a:moveTo>
                    <a:pt x="1097" y="1"/>
                  </a:moveTo>
                  <a:cubicBezTo>
                    <a:pt x="1097" y="1"/>
                    <a:pt x="863" y="57"/>
                    <a:pt x="650" y="391"/>
                  </a:cubicBezTo>
                  <a:cubicBezTo>
                    <a:pt x="330" y="898"/>
                    <a:pt x="0" y="1774"/>
                    <a:pt x="217" y="1952"/>
                  </a:cubicBezTo>
                  <a:cubicBezTo>
                    <a:pt x="416" y="2112"/>
                    <a:pt x="928" y="1410"/>
                    <a:pt x="1071" y="1219"/>
                  </a:cubicBezTo>
                  <a:cubicBezTo>
                    <a:pt x="1210" y="1028"/>
                    <a:pt x="1097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5571717" y="3283210"/>
              <a:ext cx="204025" cy="385446"/>
            </a:xfrm>
            <a:custGeom>
              <a:avLst/>
              <a:gdLst/>
              <a:ahLst/>
              <a:cxnLst/>
              <a:rect l="l" t="t" r="r" b="b"/>
              <a:pathLst>
                <a:path w="1146" h="2165" extrusionOk="0">
                  <a:moveTo>
                    <a:pt x="79" y="1"/>
                  </a:moveTo>
                  <a:cubicBezTo>
                    <a:pt x="79" y="1"/>
                    <a:pt x="443" y="1"/>
                    <a:pt x="742" y="777"/>
                  </a:cubicBezTo>
                  <a:cubicBezTo>
                    <a:pt x="881" y="1133"/>
                    <a:pt x="1145" y="1952"/>
                    <a:pt x="976" y="2017"/>
                  </a:cubicBezTo>
                  <a:cubicBezTo>
                    <a:pt x="595" y="2164"/>
                    <a:pt x="1" y="1154"/>
                    <a:pt x="1" y="11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5317842" y="3263983"/>
              <a:ext cx="212393" cy="602292"/>
            </a:xfrm>
            <a:custGeom>
              <a:avLst/>
              <a:gdLst/>
              <a:ahLst/>
              <a:cxnLst/>
              <a:rect l="l" t="t" r="r" b="b"/>
              <a:pathLst>
                <a:path w="1193" h="3383" extrusionOk="0">
                  <a:moveTo>
                    <a:pt x="0" y="70"/>
                  </a:moveTo>
                  <a:lnTo>
                    <a:pt x="195" y="3365"/>
                  </a:lnTo>
                  <a:lnTo>
                    <a:pt x="945" y="3382"/>
                  </a:lnTo>
                  <a:lnTo>
                    <a:pt x="1193" y="83"/>
                  </a:lnTo>
                  <a:cubicBezTo>
                    <a:pt x="971" y="18"/>
                    <a:pt x="724" y="1"/>
                    <a:pt x="477" y="9"/>
                  </a:cubicBezTo>
                  <a:cubicBezTo>
                    <a:pt x="291" y="18"/>
                    <a:pt x="135" y="40"/>
                    <a:pt x="0" y="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5480742" y="3272528"/>
              <a:ext cx="170733" cy="597663"/>
            </a:xfrm>
            <a:custGeom>
              <a:avLst/>
              <a:gdLst/>
              <a:ahLst/>
              <a:cxnLst/>
              <a:rect l="l" t="t" r="r" b="b"/>
              <a:pathLst>
                <a:path w="959" h="3357" extrusionOk="0">
                  <a:moveTo>
                    <a:pt x="780" y="2125"/>
                  </a:moveTo>
                  <a:cubicBezTo>
                    <a:pt x="793" y="2311"/>
                    <a:pt x="824" y="2857"/>
                    <a:pt x="889" y="3356"/>
                  </a:cubicBezTo>
                  <a:lnTo>
                    <a:pt x="0" y="3356"/>
                  </a:lnTo>
                  <a:lnTo>
                    <a:pt x="269" y="0"/>
                  </a:lnTo>
                  <a:cubicBezTo>
                    <a:pt x="481" y="65"/>
                    <a:pt x="594" y="0"/>
                    <a:pt x="715" y="156"/>
                  </a:cubicBezTo>
                  <a:cubicBezTo>
                    <a:pt x="958" y="477"/>
                    <a:pt x="759" y="1717"/>
                    <a:pt x="780" y="2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5516171" y="3726325"/>
              <a:ext cx="84387" cy="38812"/>
            </a:xfrm>
            <a:custGeom>
              <a:avLst/>
              <a:gdLst/>
              <a:ahLst/>
              <a:cxnLst/>
              <a:rect l="l" t="t" r="r" b="b"/>
              <a:pathLst>
                <a:path w="474" h="218" extrusionOk="0">
                  <a:moveTo>
                    <a:pt x="473" y="5"/>
                  </a:moveTo>
                  <a:cubicBezTo>
                    <a:pt x="473" y="122"/>
                    <a:pt x="369" y="217"/>
                    <a:pt x="235" y="217"/>
                  </a:cubicBezTo>
                  <a:cubicBezTo>
                    <a:pt x="170" y="217"/>
                    <a:pt x="113" y="191"/>
                    <a:pt x="70" y="152"/>
                  </a:cubicBezTo>
                  <a:cubicBezTo>
                    <a:pt x="35" y="122"/>
                    <a:pt x="9" y="79"/>
                    <a:pt x="0" y="35"/>
                  </a:cubicBezTo>
                  <a:lnTo>
                    <a:pt x="5" y="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5171856" y="3270926"/>
              <a:ext cx="216309" cy="593035"/>
            </a:xfrm>
            <a:custGeom>
              <a:avLst/>
              <a:gdLst/>
              <a:ahLst/>
              <a:cxnLst/>
              <a:rect l="l" t="t" r="r" b="b"/>
              <a:pathLst>
                <a:path w="1215" h="3331" extrusionOk="0">
                  <a:moveTo>
                    <a:pt x="257" y="3326"/>
                  </a:moveTo>
                  <a:cubicBezTo>
                    <a:pt x="378" y="2680"/>
                    <a:pt x="495" y="1904"/>
                    <a:pt x="460" y="1384"/>
                  </a:cubicBezTo>
                  <a:cubicBezTo>
                    <a:pt x="404" y="469"/>
                    <a:pt x="1" y="40"/>
                    <a:pt x="846" y="1"/>
                  </a:cubicBezTo>
                  <a:lnTo>
                    <a:pt x="1215" y="3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5254463" y="3722409"/>
              <a:ext cx="84387" cy="38099"/>
            </a:xfrm>
            <a:custGeom>
              <a:avLst/>
              <a:gdLst/>
              <a:ahLst/>
              <a:cxnLst/>
              <a:rect l="l" t="t" r="r" b="b"/>
              <a:pathLst>
                <a:path w="474" h="214" extrusionOk="0">
                  <a:moveTo>
                    <a:pt x="473" y="5"/>
                  </a:moveTo>
                  <a:cubicBezTo>
                    <a:pt x="473" y="122"/>
                    <a:pt x="369" y="213"/>
                    <a:pt x="239" y="213"/>
                  </a:cubicBezTo>
                  <a:cubicBezTo>
                    <a:pt x="170" y="213"/>
                    <a:pt x="113" y="192"/>
                    <a:pt x="70" y="153"/>
                  </a:cubicBezTo>
                  <a:cubicBezTo>
                    <a:pt x="35" y="122"/>
                    <a:pt x="9" y="79"/>
                    <a:pt x="1" y="31"/>
                  </a:cubicBezTo>
                  <a:lnTo>
                    <a:pt x="5" y="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378017" y="3169093"/>
              <a:ext cx="91153" cy="124446"/>
            </a:xfrm>
            <a:custGeom>
              <a:avLst/>
              <a:gdLst/>
              <a:ahLst/>
              <a:cxnLst/>
              <a:rect l="l" t="t" r="r" b="b"/>
              <a:pathLst>
                <a:path w="512" h="699" extrusionOk="0">
                  <a:moveTo>
                    <a:pt x="48" y="351"/>
                  </a:moveTo>
                  <a:cubicBezTo>
                    <a:pt x="44" y="447"/>
                    <a:pt x="0" y="581"/>
                    <a:pt x="0" y="581"/>
                  </a:cubicBezTo>
                  <a:cubicBezTo>
                    <a:pt x="13" y="594"/>
                    <a:pt x="109" y="698"/>
                    <a:pt x="261" y="694"/>
                  </a:cubicBezTo>
                  <a:cubicBezTo>
                    <a:pt x="408" y="694"/>
                    <a:pt x="495" y="599"/>
                    <a:pt x="512" y="581"/>
                  </a:cubicBezTo>
                  <a:cubicBezTo>
                    <a:pt x="508" y="568"/>
                    <a:pt x="499" y="551"/>
                    <a:pt x="495" y="534"/>
                  </a:cubicBezTo>
                  <a:cubicBezTo>
                    <a:pt x="490" y="516"/>
                    <a:pt x="486" y="499"/>
                    <a:pt x="482" y="477"/>
                  </a:cubicBezTo>
                  <a:cubicBezTo>
                    <a:pt x="469" y="438"/>
                    <a:pt x="464" y="390"/>
                    <a:pt x="460" y="343"/>
                  </a:cubicBezTo>
                  <a:cubicBezTo>
                    <a:pt x="451" y="226"/>
                    <a:pt x="473" y="126"/>
                    <a:pt x="490" y="52"/>
                  </a:cubicBezTo>
                  <a:cubicBezTo>
                    <a:pt x="499" y="35"/>
                    <a:pt x="503" y="13"/>
                    <a:pt x="512" y="0"/>
                  </a:cubicBezTo>
                  <a:lnTo>
                    <a:pt x="0" y="0"/>
                  </a:lnTo>
                  <a:cubicBezTo>
                    <a:pt x="9" y="22"/>
                    <a:pt x="18" y="48"/>
                    <a:pt x="26" y="78"/>
                  </a:cubicBezTo>
                  <a:cubicBezTo>
                    <a:pt x="39" y="135"/>
                    <a:pt x="52" y="204"/>
                    <a:pt x="52" y="282"/>
                  </a:cubicBezTo>
                  <a:cubicBezTo>
                    <a:pt x="52" y="304"/>
                    <a:pt x="52" y="325"/>
                    <a:pt x="48" y="351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5382646" y="3164464"/>
              <a:ext cx="82785" cy="89730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0" y="104"/>
                  </a:moveTo>
                  <a:cubicBezTo>
                    <a:pt x="13" y="161"/>
                    <a:pt x="26" y="230"/>
                    <a:pt x="26" y="308"/>
                  </a:cubicBezTo>
                  <a:cubicBezTo>
                    <a:pt x="143" y="382"/>
                    <a:pt x="300" y="464"/>
                    <a:pt x="456" y="503"/>
                  </a:cubicBezTo>
                  <a:cubicBezTo>
                    <a:pt x="443" y="464"/>
                    <a:pt x="438" y="416"/>
                    <a:pt x="434" y="369"/>
                  </a:cubicBezTo>
                  <a:cubicBezTo>
                    <a:pt x="425" y="252"/>
                    <a:pt x="447" y="152"/>
                    <a:pt x="464" y="78"/>
                  </a:cubicBezTo>
                  <a:cubicBezTo>
                    <a:pt x="451" y="57"/>
                    <a:pt x="438" y="39"/>
                    <a:pt x="430" y="26"/>
                  </a:cubicBezTo>
                  <a:cubicBezTo>
                    <a:pt x="421" y="9"/>
                    <a:pt x="417" y="0"/>
                    <a:pt x="417" y="0"/>
                  </a:cubicBezTo>
                  <a:lnTo>
                    <a:pt x="326" y="26"/>
                  </a:lnTo>
                  <a:close/>
                </a:path>
              </a:pathLst>
            </a:custGeom>
            <a:solidFill>
              <a:srgbClr val="E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213515" y="2857186"/>
              <a:ext cx="413926" cy="365328"/>
            </a:xfrm>
            <a:custGeom>
              <a:avLst/>
              <a:gdLst/>
              <a:ahLst/>
              <a:cxnLst/>
              <a:rect l="l" t="t" r="r" b="b"/>
              <a:pathLst>
                <a:path w="2325" h="2052" extrusionOk="0">
                  <a:moveTo>
                    <a:pt x="669" y="1809"/>
                  </a:moveTo>
                  <a:cubicBezTo>
                    <a:pt x="959" y="2051"/>
                    <a:pt x="1349" y="2043"/>
                    <a:pt x="1644" y="1800"/>
                  </a:cubicBezTo>
                  <a:cubicBezTo>
                    <a:pt x="1974" y="1527"/>
                    <a:pt x="2325" y="517"/>
                    <a:pt x="1991" y="243"/>
                  </a:cubicBezTo>
                  <a:cubicBezTo>
                    <a:pt x="1700" y="1"/>
                    <a:pt x="625" y="1"/>
                    <a:pt x="335" y="243"/>
                  </a:cubicBezTo>
                  <a:cubicBezTo>
                    <a:pt x="1" y="517"/>
                    <a:pt x="335" y="1535"/>
                    <a:pt x="669" y="1809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556228" y="2989996"/>
              <a:ext cx="79046" cy="92044"/>
            </a:xfrm>
            <a:custGeom>
              <a:avLst/>
              <a:gdLst/>
              <a:ahLst/>
              <a:cxnLst/>
              <a:rect l="l" t="t" r="r" b="b"/>
              <a:pathLst>
                <a:path w="444" h="517" extrusionOk="0">
                  <a:moveTo>
                    <a:pt x="62" y="70"/>
                  </a:moveTo>
                  <a:cubicBezTo>
                    <a:pt x="88" y="13"/>
                    <a:pt x="252" y="0"/>
                    <a:pt x="348" y="70"/>
                  </a:cubicBezTo>
                  <a:cubicBezTo>
                    <a:pt x="443" y="139"/>
                    <a:pt x="339" y="438"/>
                    <a:pt x="239" y="477"/>
                  </a:cubicBezTo>
                  <a:cubicBezTo>
                    <a:pt x="153" y="512"/>
                    <a:pt x="62" y="516"/>
                    <a:pt x="31" y="477"/>
                  </a:cubicBezTo>
                  <a:cubicBezTo>
                    <a:pt x="1" y="443"/>
                    <a:pt x="18" y="169"/>
                    <a:pt x="62" y="7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205148" y="2989996"/>
              <a:ext cx="79581" cy="92044"/>
            </a:xfrm>
            <a:custGeom>
              <a:avLst/>
              <a:gdLst/>
              <a:ahLst/>
              <a:cxnLst/>
              <a:rect l="l" t="t" r="r" b="b"/>
              <a:pathLst>
                <a:path w="447" h="517" extrusionOk="0">
                  <a:moveTo>
                    <a:pt x="382" y="70"/>
                  </a:moveTo>
                  <a:cubicBezTo>
                    <a:pt x="356" y="13"/>
                    <a:pt x="195" y="0"/>
                    <a:pt x="96" y="70"/>
                  </a:cubicBezTo>
                  <a:cubicBezTo>
                    <a:pt x="0" y="139"/>
                    <a:pt x="104" y="438"/>
                    <a:pt x="208" y="477"/>
                  </a:cubicBezTo>
                  <a:cubicBezTo>
                    <a:pt x="291" y="512"/>
                    <a:pt x="382" y="516"/>
                    <a:pt x="412" y="477"/>
                  </a:cubicBezTo>
                  <a:cubicBezTo>
                    <a:pt x="447" y="443"/>
                    <a:pt x="425" y="169"/>
                    <a:pt x="382" y="7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5408105" y="3007798"/>
              <a:ext cx="65872" cy="86525"/>
            </a:xfrm>
            <a:custGeom>
              <a:avLst/>
              <a:gdLst/>
              <a:ahLst/>
              <a:cxnLst/>
              <a:rect l="l" t="t" r="r" b="b"/>
              <a:pathLst>
                <a:path w="370" h="486" extrusionOk="0">
                  <a:moveTo>
                    <a:pt x="161" y="486"/>
                  </a:moveTo>
                  <a:cubicBezTo>
                    <a:pt x="144" y="486"/>
                    <a:pt x="126" y="477"/>
                    <a:pt x="122" y="460"/>
                  </a:cubicBezTo>
                  <a:cubicBezTo>
                    <a:pt x="113" y="438"/>
                    <a:pt x="122" y="412"/>
                    <a:pt x="144" y="403"/>
                  </a:cubicBezTo>
                  <a:cubicBezTo>
                    <a:pt x="148" y="399"/>
                    <a:pt x="274" y="347"/>
                    <a:pt x="248" y="234"/>
                  </a:cubicBezTo>
                  <a:cubicBezTo>
                    <a:pt x="243" y="217"/>
                    <a:pt x="235" y="204"/>
                    <a:pt x="217" y="195"/>
                  </a:cubicBezTo>
                  <a:cubicBezTo>
                    <a:pt x="178" y="169"/>
                    <a:pt x="100" y="182"/>
                    <a:pt x="79" y="187"/>
                  </a:cubicBezTo>
                  <a:cubicBezTo>
                    <a:pt x="57" y="195"/>
                    <a:pt x="31" y="182"/>
                    <a:pt x="26" y="160"/>
                  </a:cubicBezTo>
                  <a:cubicBezTo>
                    <a:pt x="22" y="147"/>
                    <a:pt x="13" y="126"/>
                    <a:pt x="5" y="52"/>
                  </a:cubicBezTo>
                  <a:cubicBezTo>
                    <a:pt x="0" y="30"/>
                    <a:pt x="18" y="9"/>
                    <a:pt x="44" y="4"/>
                  </a:cubicBezTo>
                  <a:cubicBezTo>
                    <a:pt x="70" y="0"/>
                    <a:pt x="92" y="17"/>
                    <a:pt x="92" y="43"/>
                  </a:cubicBezTo>
                  <a:cubicBezTo>
                    <a:pt x="96" y="65"/>
                    <a:pt x="96" y="82"/>
                    <a:pt x="100" y="95"/>
                  </a:cubicBezTo>
                  <a:cubicBezTo>
                    <a:pt x="144" y="87"/>
                    <a:pt x="209" y="87"/>
                    <a:pt x="261" y="117"/>
                  </a:cubicBezTo>
                  <a:cubicBezTo>
                    <a:pt x="300" y="139"/>
                    <a:pt x="321" y="169"/>
                    <a:pt x="334" y="213"/>
                  </a:cubicBezTo>
                  <a:cubicBezTo>
                    <a:pt x="369" y="360"/>
                    <a:pt x="248" y="455"/>
                    <a:pt x="178" y="486"/>
                  </a:cubicBezTo>
                  <a:cubicBezTo>
                    <a:pt x="174" y="486"/>
                    <a:pt x="165" y="486"/>
                    <a:pt x="161" y="486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5489110" y="2949049"/>
              <a:ext cx="51095" cy="37209"/>
            </a:xfrm>
            <a:custGeom>
              <a:avLst/>
              <a:gdLst/>
              <a:ahLst/>
              <a:cxnLst/>
              <a:rect l="l" t="t" r="r" b="b"/>
              <a:pathLst>
                <a:path w="287" h="209" extrusionOk="0">
                  <a:moveTo>
                    <a:pt x="235" y="209"/>
                  </a:moveTo>
                  <a:cubicBezTo>
                    <a:pt x="218" y="209"/>
                    <a:pt x="200" y="196"/>
                    <a:pt x="196" y="178"/>
                  </a:cubicBezTo>
                  <a:cubicBezTo>
                    <a:pt x="192" y="170"/>
                    <a:pt x="157" y="92"/>
                    <a:pt x="57" y="113"/>
                  </a:cubicBezTo>
                  <a:cubicBezTo>
                    <a:pt x="31" y="118"/>
                    <a:pt x="9" y="100"/>
                    <a:pt x="5" y="74"/>
                  </a:cubicBezTo>
                  <a:cubicBezTo>
                    <a:pt x="1" y="53"/>
                    <a:pt x="18" y="31"/>
                    <a:pt x="40" y="27"/>
                  </a:cubicBezTo>
                  <a:cubicBezTo>
                    <a:pt x="183" y="1"/>
                    <a:pt x="257" y="96"/>
                    <a:pt x="278" y="152"/>
                  </a:cubicBezTo>
                  <a:cubicBezTo>
                    <a:pt x="287" y="174"/>
                    <a:pt x="274" y="200"/>
                    <a:pt x="248" y="209"/>
                  </a:cubicBezTo>
                  <a:cubicBezTo>
                    <a:pt x="244" y="209"/>
                    <a:pt x="239" y="209"/>
                    <a:pt x="235" y="209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5296122" y="2946022"/>
              <a:ext cx="51095" cy="37921"/>
            </a:xfrm>
            <a:custGeom>
              <a:avLst/>
              <a:gdLst/>
              <a:ahLst/>
              <a:cxnLst/>
              <a:rect l="l" t="t" r="r" b="b"/>
              <a:pathLst>
                <a:path w="287" h="213" extrusionOk="0">
                  <a:moveTo>
                    <a:pt x="48" y="213"/>
                  </a:moveTo>
                  <a:cubicBezTo>
                    <a:pt x="44" y="213"/>
                    <a:pt x="40" y="208"/>
                    <a:pt x="35" y="208"/>
                  </a:cubicBezTo>
                  <a:cubicBezTo>
                    <a:pt x="14" y="200"/>
                    <a:pt x="1" y="178"/>
                    <a:pt x="9" y="152"/>
                  </a:cubicBezTo>
                  <a:cubicBezTo>
                    <a:pt x="27" y="100"/>
                    <a:pt x="101" y="0"/>
                    <a:pt x="244" y="26"/>
                  </a:cubicBezTo>
                  <a:cubicBezTo>
                    <a:pt x="270" y="31"/>
                    <a:pt x="287" y="52"/>
                    <a:pt x="283" y="78"/>
                  </a:cubicBezTo>
                  <a:cubicBezTo>
                    <a:pt x="278" y="100"/>
                    <a:pt x="252" y="117"/>
                    <a:pt x="231" y="113"/>
                  </a:cubicBezTo>
                  <a:cubicBezTo>
                    <a:pt x="122" y="96"/>
                    <a:pt x="92" y="178"/>
                    <a:pt x="92" y="182"/>
                  </a:cubicBezTo>
                  <a:cubicBezTo>
                    <a:pt x="88" y="200"/>
                    <a:pt x="70" y="213"/>
                    <a:pt x="48" y="213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5497655" y="2991598"/>
              <a:ext cx="17091" cy="34895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0" y="100"/>
                  </a:moveTo>
                  <a:cubicBezTo>
                    <a:pt x="0" y="152"/>
                    <a:pt x="22" y="195"/>
                    <a:pt x="48" y="195"/>
                  </a:cubicBezTo>
                  <a:cubicBezTo>
                    <a:pt x="74" y="195"/>
                    <a:pt x="96" y="152"/>
                    <a:pt x="96" y="100"/>
                  </a:cubicBezTo>
                  <a:cubicBezTo>
                    <a:pt x="96" y="43"/>
                    <a:pt x="74" y="0"/>
                    <a:pt x="48" y="0"/>
                  </a:cubicBezTo>
                  <a:cubicBezTo>
                    <a:pt x="22" y="0"/>
                    <a:pt x="0" y="43"/>
                    <a:pt x="0" y="100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5323896" y="2991598"/>
              <a:ext cx="16379" cy="34895"/>
            </a:xfrm>
            <a:custGeom>
              <a:avLst/>
              <a:gdLst/>
              <a:ahLst/>
              <a:cxnLst/>
              <a:rect l="l" t="t" r="r" b="b"/>
              <a:pathLst>
                <a:path w="92" h="196" extrusionOk="0">
                  <a:moveTo>
                    <a:pt x="1" y="100"/>
                  </a:moveTo>
                  <a:cubicBezTo>
                    <a:pt x="1" y="152"/>
                    <a:pt x="23" y="195"/>
                    <a:pt x="44" y="195"/>
                  </a:cubicBezTo>
                  <a:cubicBezTo>
                    <a:pt x="70" y="195"/>
                    <a:pt x="92" y="152"/>
                    <a:pt x="92" y="100"/>
                  </a:cubicBezTo>
                  <a:cubicBezTo>
                    <a:pt x="92" y="43"/>
                    <a:pt x="70" y="0"/>
                    <a:pt x="44" y="0"/>
                  </a:cubicBezTo>
                  <a:cubicBezTo>
                    <a:pt x="23" y="0"/>
                    <a:pt x="1" y="43"/>
                    <a:pt x="1" y="100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587206" y="3006908"/>
              <a:ext cx="21720" cy="42728"/>
            </a:xfrm>
            <a:custGeom>
              <a:avLst/>
              <a:gdLst/>
              <a:ahLst/>
              <a:cxnLst/>
              <a:rect l="l" t="t" r="r" b="b"/>
              <a:pathLst>
                <a:path w="122" h="240" extrusionOk="0">
                  <a:moveTo>
                    <a:pt x="18" y="109"/>
                  </a:moveTo>
                  <a:cubicBezTo>
                    <a:pt x="0" y="170"/>
                    <a:pt x="9" y="226"/>
                    <a:pt x="35" y="235"/>
                  </a:cubicBezTo>
                  <a:cubicBezTo>
                    <a:pt x="61" y="239"/>
                    <a:pt x="52" y="183"/>
                    <a:pt x="70" y="122"/>
                  </a:cubicBezTo>
                  <a:cubicBezTo>
                    <a:pt x="87" y="57"/>
                    <a:pt x="122" y="14"/>
                    <a:pt x="96" y="9"/>
                  </a:cubicBezTo>
                  <a:cubicBezTo>
                    <a:pt x="65" y="1"/>
                    <a:pt x="31" y="44"/>
                    <a:pt x="18" y="109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233633" y="3006908"/>
              <a:ext cx="21720" cy="42728"/>
            </a:xfrm>
            <a:custGeom>
              <a:avLst/>
              <a:gdLst/>
              <a:ahLst/>
              <a:cxnLst/>
              <a:rect l="l" t="t" r="r" b="b"/>
              <a:pathLst>
                <a:path w="122" h="240" extrusionOk="0">
                  <a:moveTo>
                    <a:pt x="105" y="109"/>
                  </a:moveTo>
                  <a:cubicBezTo>
                    <a:pt x="122" y="170"/>
                    <a:pt x="113" y="226"/>
                    <a:pt x="87" y="235"/>
                  </a:cubicBezTo>
                  <a:cubicBezTo>
                    <a:pt x="61" y="239"/>
                    <a:pt x="66" y="183"/>
                    <a:pt x="53" y="122"/>
                  </a:cubicBezTo>
                  <a:cubicBezTo>
                    <a:pt x="35" y="57"/>
                    <a:pt x="1" y="14"/>
                    <a:pt x="27" y="9"/>
                  </a:cubicBezTo>
                  <a:cubicBezTo>
                    <a:pt x="53" y="1"/>
                    <a:pt x="87" y="44"/>
                    <a:pt x="105" y="109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5488398" y="3059427"/>
              <a:ext cx="66584" cy="21008"/>
            </a:xfrm>
            <a:custGeom>
              <a:avLst/>
              <a:gdLst/>
              <a:ahLst/>
              <a:cxnLst/>
              <a:rect l="l" t="t" r="r" b="b"/>
              <a:pathLst>
                <a:path w="374" h="118" extrusionOk="0">
                  <a:moveTo>
                    <a:pt x="0" y="57"/>
                  </a:moveTo>
                  <a:cubicBezTo>
                    <a:pt x="0" y="92"/>
                    <a:pt x="83" y="118"/>
                    <a:pt x="187" y="118"/>
                  </a:cubicBezTo>
                  <a:cubicBezTo>
                    <a:pt x="291" y="118"/>
                    <a:pt x="373" y="92"/>
                    <a:pt x="373" y="57"/>
                  </a:cubicBezTo>
                  <a:cubicBezTo>
                    <a:pt x="373" y="27"/>
                    <a:pt x="291" y="1"/>
                    <a:pt x="187" y="1"/>
                  </a:cubicBezTo>
                  <a:cubicBezTo>
                    <a:pt x="83" y="1"/>
                    <a:pt x="0" y="27"/>
                    <a:pt x="0" y="57"/>
                  </a:cubicBezTo>
                  <a:close/>
                </a:path>
              </a:pathLst>
            </a:custGeom>
            <a:solidFill>
              <a:srgbClr val="FF7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5283126" y="3059427"/>
              <a:ext cx="67296" cy="21008"/>
            </a:xfrm>
            <a:custGeom>
              <a:avLst/>
              <a:gdLst/>
              <a:ahLst/>
              <a:cxnLst/>
              <a:rect l="l" t="t" r="r" b="b"/>
              <a:pathLst>
                <a:path w="378" h="118" extrusionOk="0">
                  <a:moveTo>
                    <a:pt x="0" y="57"/>
                  </a:moveTo>
                  <a:cubicBezTo>
                    <a:pt x="0" y="92"/>
                    <a:pt x="87" y="118"/>
                    <a:pt x="187" y="118"/>
                  </a:cubicBezTo>
                  <a:cubicBezTo>
                    <a:pt x="291" y="118"/>
                    <a:pt x="377" y="92"/>
                    <a:pt x="377" y="57"/>
                  </a:cubicBezTo>
                  <a:cubicBezTo>
                    <a:pt x="377" y="27"/>
                    <a:pt x="291" y="1"/>
                    <a:pt x="187" y="1"/>
                  </a:cubicBezTo>
                  <a:cubicBezTo>
                    <a:pt x="87" y="1"/>
                    <a:pt x="0" y="27"/>
                    <a:pt x="0" y="57"/>
                  </a:cubicBezTo>
                  <a:close/>
                </a:path>
              </a:pathLst>
            </a:custGeom>
            <a:solidFill>
              <a:srgbClr val="FF7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5385673" y="3118889"/>
              <a:ext cx="76554" cy="40236"/>
            </a:xfrm>
            <a:custGeom>
              <a:avLst/>
              <a:gdLst/>
              <a:ahLst/>
              <a:cxnLst/>
              <a:rect l="l" t="t" r="r" b="b"/>
              <a:pathLst>
                <a:path w="430" h="226" extrusionOk="0">
                  <a:moveTo>
                    <a:pt x="1" y="26"/>
                  </a:moveTo>
                  <a:cubicBezTo>
                    <a:pt x="5" y="57"/>
                    <a:pt x="18" y="109"/>
                    <a:pt x="53" y="152"/>
                  </a:cubicBezTo>
                  <a:cubicBezTo>
                    <a:pt x="79" y="183"/>
                    <a:pt x="118" y="213"/>
                    <a:pt x="183" y="217"/>
                  </a:cubicBezTo>
                  <a:cubicBezTo>
                    <a:pt x="257" y="226"/>
                    <a:pt x="309" y="209"/>
                    <a:pt x="343" y="183"/>
                  </a:cubicBezTo>
                  <a:cubicBezTo>
                    <a:pt x="395" y="148"/>
                    <a:pt x="417" y="100"/>
                    <a:pt x="430" y="70"/>
                  </a:cubicBezTo>
                  <a:cubicBezTo>
                    <a:pt x="430" y="57"/>
                    <a:pt x="421" y="44"/>
                    <a:pt x="408" y="39"/>
                  </a:cubicBezTo>
                  <a:lnTo>
                    <a:pt x="27" y="0"/>
                  </a:lnTo>
                  <a:cubicBezTo>
                    <a:pt x="14" y="0"/>
                    <a:pt x="1" y="13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5225087" y="2843299"/>
              <a:ext cx="397725" cy="150796"/>
            </a:xfrm>
            <a:custGeom>
              <a:avLst/>
              <a:gdLst/>
              <a:ahLst/>
              <a:cxnLst/>
              <a:rect l="l" t="t" r="r" b="b"/>
              <a:pathLst>
                <a:path w="2234" h="847" extrusionOk="0">
                  <a:moveTo>
                    <a:pt x="1479" y="282"/>
                  </a:moveTo>
                  <a:cubicBezTo>
                    <a:pt x="1479" y="282"/>
                    <a:pt x="1943" y="495"/>
                    <a:pt x="2060" y="833"/>
                  </a:cubicBezTo>
                  <a:cubicBezTo>
                    <a:pt x="2060" y="833"/>
                    <a:pt x="2234" y="677"/>
                    <a:pt x="2078" y="339"/>
                  </a:cubicBezTo>
                  <a:cubicBezTo>
                    <a:pt x="1922" y="1"/>
                    <a:pt x="1120" y="27"/>
                    <a:pt x="794" y="57"/>
                  </a:cubicBezTo>
                  <a:cubicBezTo>
                    <a:pt x="469" y="92"/>
                    <a:pt x="1" y="170"/>
                    <a:pt x="114" y="846"/>
                  </a:cubicBezTo>
                  <a:cubicBezTo>
                    <a:pt x="114" y="846"/>
                    <a:pt x="673" y="386"/>
                    <a:pt x="1479" y="282"/>
                  </a:cubicBezTo>
                  <a:close/>
                </a:path>
              </a:pathLst>
            </a:custGeom>
            <a:solidFill>
              <a:srgbClr val="422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5421992" y="3250809"/>
              <a:ext cx="92043" cy="82074"/>
            </a:xfrm>
            <a:custGeom>
              <a:avLst/>
              <a:gdLst/>
              <a:ahLst/>
              <a:cxnLst/>
              <a:rect l="l" t="t" r="r" b="b"/>
              <a:pathLst>
                <a:path w="517" h="461" extrusionOk="0">
                  <a:moveTo>
                    <a:pt x="230" y="1"/>
                  </a:moveTo>
                  <a:cubicBezTo>
                    <a:pt x="230" y="1"/>
                    <a:pt x="382" y="44"/>
                    <a:pt x="451" y="105"/>
                  </a:cubicBezTo>
                  <a:cubicBezTo>
                    <a:pt x="516" y="166"/>
                    <a:pt x="243" y="460"/>
                    <a:pt x="243" y="460"/>
                  </a:cubicBezTo>
                  <a:lnTo>
                    <a:pt x="1" y="226"/>
                  </a:lnTo>
                  <a:close/>
                </a:path>
              </a:pathLst>
            </a:custGeom>
            <a:solidFill>
              <a:srgbClr val="B4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5331729" y="3250809"/>
              <a:ext cx="92043" cy="82074"/>
            </a:xfrm>
            <a:custGeom>
              <a:avLst/>
              <a:gdLst/>
              <a:ahLst/>
              <a:cxnLst/>
              <a:rect l="l" t="t" r="r" b="b"/>
              <a:pathLst>
                <a:path w="517" h="461" extrusionOk="0">
                  <a:moveTo>
                    <a:pt x="286" y="1"/>
                  </a:moveTo>
                  <a:cubicBezTo>
                    <a:pt x="286" y="1"/>
                    <a:pt x="135" y="44"/>
                    <a:pt x="65" y="105"/>
                  </a:cubicBezTo>
                  <a:cubicBezTo>
                    <a:pt x="0" y="166"/>
                    <a:pt x="273" y="460"/>
                    <a:pt x="273" y="460"/>
                  </a:cubicBezTo>
                  <a:lnTo>
                    <a:pt x="516" y="226"/>
                  </a:lnTo>
                  <a:close/>
                </a:path>
              </a:pathLst>
            </a:custGeom>
            <a:solidFill>
              <a:srgbClr val="B4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5627263" y="3427592"/>
              <a:ext cx="30266" cy="179281"/>
            </a:xfrm>
            <a:custGeom>
              <a:avLst/>
              <a:gdLst/>
              <a:ahLst/>
              <a:cxnLst/>
              <a:rect l="l" t="t" r="r" b="b"/>
              <a:pathLst>
                <a:path w="170" h="1007" extrusionOk="0">
                  <a:moveTo>
                    <a:pt x="40" y="1"/>
                  </a:moveTo>
                  <a:lnTo>
                    <a:pt x="170" y="1007"/>
                  </a:lnTo>
                  <a:lnTo>
                    <a:pt x="1" y="751"/>
                  </a:lnTo>
                  <a:close/>
                </a:path>
              </a:pathLst>
            </a:custGeom>
            <a:solidFill>
              <a:srgbClr val="B4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5781617" y="3144347"/>
              <a:ext cx="120706" cy="173050"/>
            </a:xfrm>
            <a:custGeom>
              <a:avLst/>
              <a:gdLst/>
              <a:ahLst/>
              <a:cxnLst/>
              <a:rect l="l" t="t" r="r" b="b"/>
              <a:pathLst>
                <a:path w="678" h="972" extrusionOk="0">
                  <a:moveTo>
                    <a:pt x="677" y="764"/>
                  </a:moveTo>
                  <a:cubicBezTo>
                    <a:pt x="677" y="764"/>
                    <a:pt x="404" y="0"/>
                    <a:pt x="205" y="87"/>
                  </a:cubicBezTo>
                  <a:cubicBezTo>
                    <a:pt x="1" y="178"/>
                    <a:pt x="296" y="972"/>
                    <a:pt x="296" y="972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5758473" y="3191347"/>
              <a:ext cx="146165" cy="157739"/>
            </a:xfrm>
            <a:custGeom>
              <a:avLst/>
              <a:gdLst/>
              <a:ahLst/>
              <a:cxnLst/>
              <a:rect l="l" t="t" r="r" b="b"/>
              <a:pathLst>
                <a:path w="821" h="886" extrusionOk="0">
                  <a:moveTo>
                    <a:pt x="573" y="885"/>
                  </a:moveTo>
                  <a:cubicBezTo>
                    <a:pt x="573" y="885"/>
                    <a:pt x="820" y="543"/>
                    <a:pt x="803" y="482"/>
                  </a:cubicBezTo>
                  <a:cubicBezTo>
                    <a:pt x="790" y="426"/>
                    <a:pt x="742" y="426"/>
                    <a:pt x="729" y="378"/>
                  </a:cubicBezTo>
                  <a:cubicBezTo>
                    <a:pt x="712" y="330"/>
                    <a:pt x="643" y="322"/>
                    <a:pt x="604" y="261"/>
                  </a:cubicBezTo>
                  <a:cubicBezTo>
                    <a:pt x="565" y="200"/>
                    <a:pt x="426" y="122"/>
                    <a:pt x="391" y="92"/>
                  </a:cubicBezTo>
                  <a:cubicBezTo>
                    <a:pt x="356" y="62"/>
                    <a:pt x="400" y="1"/>
                    <a:pt x="400" y="1"/>
                  </a:cubicBezTo>
                  <a:lnTo>
                    <a:pt x="326" y="105"/>
                  </a:lnTo>
                  <a:cubicBezTo>
                    <a:pt x="326" y="105"/>
                    <a:pt x="265" y="300"/>
                    <a:pt x="252" y="352"/>
                  </a:cubicBezTo>
                  <a:cubicBezTo>
                    <a:pt x="235" y="400"/>
                    <a:pt x="213" y="374"/>
                    <a:pt x="196" y="317"/>
                  </a:cubicBezTo>
                  <a:cubicBezTo>
                    <a:pt x="183" y="261"/>
                    <a:pt x="83" y="179"/>
                    <a:pt x="40" y="179"/>
                  </a:cubicBezTo>
                  <a:cubicBezTo>
                    <a:pt x="1" y="183"/>
                    <a:pt x="1" y="248"/>
                    <a:pt x="57" y="317"/>
                  </a:cubicBezTo>
                  <a:cubicBezTo>
                    <a:pt x="118" y="387"/>
                    <a:pt x="148" y="595"/>
                    <a:pt x="174" y="643"/>
                  </a:cubicBezTo>
                  <a:cubicBezTo>
                    <a:pt x="196" y="695"/>
                    <a:pt x="265" y="868"/>
                    <a:pt x="265" y="868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5697586" y="3323445"/>
              <a:ext cx="163790" cy="340581"/>
            </a:xfrm>
            <a:custGeom>
              <a:avLst/>
              <a:gdLst/>
              <a:ahLst/>
              <a:cxnLst/>
              <a:rect l="l" t="t" r="r" b="b"/>
              <a:pathLst>
                <a:path w="920" h="1913" extrusionOk="0">
                  <a:moveTo>
                    <a:pt x="156" y="1847"/>
                  </a:moveTo>
                  <a:cubicBezTo>
                    <a:pt x="156" y="1847"/>
                    <a:pt x="469" y="1912"/>
                    <a:pt x="560" y="1743"/>
                  </a:cubicBezTo>
                  <a:cubicBezTo>
                    <a:pt x="724" y="1435"/>
                    <a:pt x="920" y="156"/>
                    <a:pt x="920" y="156"/>
                  </a:cubicBezTo>
                  <a:cubicBezTo>
                    <a:pt x="881" y="117"/>
                    <a:pt x="798" y="52"/>
                    <a:pt x="677" y="22"/>
                  </a:cubicBezTo>
                  <a:cubicBezTo>
                    <a:pt x="577" y="0"/>
                    <a:pt x="490" y="5"/>
                    <a:pt x="443" y="13"/>
                  </a:cubicBezTo>
                  <a:cubicBezTo>
                    <a:pt x="295" y="547"/>
                    <a:pt x="148" y="1076"/>
                    <a:pt x="0" y="16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5763102" y="3323445"/>
              <a:ext cx="98274" cy="68009"/>
            </a:xfrm>
            <a:custGeom>
              <a:avLst/>
              <a:gdLst/>
              <a:ahLst/>
              <a:cxnLst/>
              <a:rect l="l" t="t" r="r" b="b"/>
              <a:pathLst>
                <a:path w="552" h="382" extrusionOk="0">
                  <a:moveTo>
                    <a:pt x="504" y="373"/>
                  </a:moveTo>
                  <a:cubicBezTo>
                    <a:pt x="504" y="373"/>
                    <a:pt x="504" y="373"/>
                    <a:pt x="504" y="378"/>
                  </a:cubicBezTo>
                  <a:cubicBezTo>
                    <a:pt x="508" y="378"/>
                    <a:pt x="513" y="378"/>
                    <a:pt x="517" y="382"/>
                  </a:cubicBezTo>
                  <a:cubicBezTo>
                    <a:pt x="539" y="243"/>
                    <a:pt x="552" y="156"/>
                    <a:pt x="552" y="156"/>
                  </a:cubicBezTo>
                  <a:cubicBezTo>
                    <a:pt x="513" y="117"/>
                    <a:pt x="430" y="52"/>
                    <a:pt x="309" y="22"/>
                  </a:cubicBezTo>
                  <a:cubicBezTo>
                    <a:pt x="209" y="0"/>
                    <a:pt x="122" y="5"/>
                    <a:pt x="75" y="13"/>
                  </a:cubicBezTo>
                  <a:cubicBezTo>
                    <a:pt x="49" y="104"/>
                    <a:pt x="27" y="191"/>
                    <a:pt x="1" y="278"/>
                  </a:cubicBezTo>
                  <a:cubicBezTo>
                    <a:pt x="5" y="278"/>
                    <a:pt x="10" y="282"/>
                    <a:pt x="14" y="282"/>
                  </a:cubicBezTo>
                  <a:lnTo>
                    <a:pt x="27" y="230"/>
                  </a:lnTo>
                  <a:cubicBezTo>
                    <a:pt x="75" y="221"/>
                    <a:pt x="161" y="217"/>
                    <a:pt x="261" y="239"/>
                  </a:cubicBezTo>
                  <a:cubicBezTo>
                    <a:pt x="382" y="269"/>
                    <a:pt x="465" y="334"/>
                    <a:pt x="504" y="373"/>
                  </a:cubicBezTo>
                  <a:close/>
                </a:path>
              </a:pathLst>
            </a:custGeom>
            <a:solidFill>
              <a:srgbClr val="B4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847658" y="3259354"/>
              <a:ext cx="94357" cy="160766"/>
            </a:xfrm>
            <a:custGeom>
              <a:avLst/>
              <a:gdLst/>
              <a:ahLst/>
              <a:cxnLst/>
              <a:rect l="l" t="t" r="r" b="b"/>
              <a:pathLst>
                <a:path w="530" h="903" extrusionOk="0">
                  <a:moveTo>
                    <a:pt x="296" y="217"/>
                  </a:moveTo>
                  <a:cubicBezTo>
                    <a:pt x="313" y="278"/>
                    <a:pt x="309" y="313"/>
                    <a:pt x="270" y="274"/>
                  </a:cubicBezTo>
                  <a:cubicBezTo>
                    <a:pt x="239" y="252"/>
                    <a:pt x="152" y="178"/>
                    <a:pt x="105" y="135"/>
                  </a:cubicBezTo>
                  <a:lnTo>
                    <a:pt x="1" y="759"/>
                  </a:lnTo>
                  <a:cubicBezTo>
                    <a:pt x="57" y="820"/>
                    <a:pt x="278" y="902"/>
                    <a:pt x="278" y="902"/>
                  </a:cubicBezTo>
                  <a:lnTo>
                    <a:pt x="530" y="720"/>
                  </a:lnTo>
                  <a:cubicBezTo>
                    <a:pt x="530" y="720"/>
                    <a:pt x="495" y="534"/>
                    <a:pt x="491" y="482"/>
                  </a:cubicBezTo>
                  <a:cubicBezTo>
                    <a:pt x="482" y="430"/>
                    <a:pt x="400" y="235"/>
                    <a:pt x="413" y="144"/>
                  </a:cubicBezTo>
                  <a:cubicBezTo>
                    <a:pt x="426" y="57"/>
                    <a:pt x="391" y="1"/>
                    <a:pt x="352" y="18"/>
                  </a:cubicBezTo>
                  <a:cubicBezTo>
                    <a:pt x="317" y="40"/>
                    <a:pt x="278" y="161"/>
                    <a:pt x="296" y="217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4891632" y="3363501"/>
              <a:ext cx="289659" cy="284322"/>
            </a:xfrm>
            <a:custGeom>
              <a:avLst/>
              <a:gdLst/>
              <a:ahLst/>
              <a:cxnLst/>
              <a:rect l="l" t="t" r="r" b="b"/>
              <a:pathLst>
                <a:path w="1627" h="1597" extrusionOk="0">
                  <a:moveTo>
                    <a:pt x="1627" y="1254"/>
                  </a:moveTo>
                  <a:cubicBezTo>
                    <a:pt x="1627" y="1254"/>
                    <a:pt x="1319" y="1596"/>
                    <a:pt x="1154" y="1505"/>
                  </a:cubicBezTo>
                  <a:cubicBezTo>
                    <a:pt x="846" y="1341"/>
                    <a:pt x="1" y="382"/>
                    <a:pt x="1" y="382"/>
                  </a:cubicBezTo>
                  <a:cubicBezTo>
                    <a:pt x="14" y="326"/>
                    <a:pt x="53" y="231"/>
                    <a:pt x="144" y="140"/>
                  </a:cubicBezTo>
                  <a:cubicBezTo>
                    <a:pt x="218" y="62"/>
                    <a:pt x="296" y="23"/>
                    <a:pt x="343" y="1"/>
                  </a:cubicBezTo>
                  <a:cubicBezTo>
                    <a:pt x="751" y="361"/>
                    <a:pt x="1154" y="721"/>
                    <a:pt x="1562" y="10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4891632" y="3363501"/>
              <a:ext cx="88304" cy="92044"/>
            </a:xfrm>
            <a:custGeom>
              <a:avLst/>
              <a:gdLst/>
              <a:ahLst/>
              <a:cxnLst/>
              <a:rect l="l" t="t" r="r" b="b"/>
              <a:pathLst>
                <a:path w="496" h="517" extrusionOk="0">
                  <a:moveTo>
                    <a:pt x="131" y="512"/>
                  </a:moveTo>
                  <a:cubicBezTo>
                    <a:pt x="118" y="499"/>
                    <a:pt x="109" y="486"/>
                    <a:pt x="109" y="486"/>
                  </a:cubicBezTo>
                  <a:cubicBezTo>
                    <a:pt x="122" y="434"/>
                    <a:pt x="161" y="339"/>
                    <a:pt x="252" y="244"/>
                  </a:cubicBezTo>
                  <a:cubicBezTo>
                    <a:pt x="326" y="170"/>
                    <a:pt x="404" y="131"/>
                    <a:pt x="452" y="109"/>
                  </a:cubicBezTo>
                  <a:lnTo>
                    <a:pt x="491" y="144"/>
                  </a:lnTo>
                  <a:cubicBezTo>
                    <a:pt x="491" y="144"/>
                    <a:pt x="495" y="140"/>
                    <a:pt x="495" y="140"/>
                  </a:cubicBezTo>
                  <a:lnTo>
                    <a:pt x="343" y="1"/>
                  </a:lnTo>
                  <a:cubicBezTo>
                    <a:pt x="296" y="23"/>
                    <a:pt x="218" y="62"/>
                    <a:pt x="144" y="140"/>
                  </a:cubicBezTo>
                  <a:cubicBezTo>
                    <a:pt x="53" y="231"/>
                    <a:pt x="14" y="326"/>
                    <a:pt x="1" y="378"/>
                  </a:cubicBezTo>
                  <a:cubicBezTo>
                    <a:pt x="1" y="378"/>
                    <a:pt x="49" y="434"/>
                    <a:pt x="122" y="517"/>
                  </a:cubicBezTo>
                  <a:cubicBezTo>
                    <a:pt x="127" y="517"/>
                    <a:pt x="127" y="517"/>
                    <a:pt x="131" y="512"/>
                  </a:cubicBezTo>
                  <a:close/>
                </a:path>
              </a:pathLst>
            </a:custGeom>
            <a:solidFill>
              <a:srgbClr val="B4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4796029" y="3239237"/>
              <a:ext cx="95781" cy="165395"/>
            </a:xfrm>
            <a:custGeom>
              <a:avLst/>
              <a:gdLst/>
              <a:ahLst/>
              <a:cxnLst/>
              <a:rect l="l" t="t" r="r" b="b"/>
              <a:pathLst>
                <a:path w="538" h="929" extrusionOk="0">
                  <a:moveTo>
                    <a:pt x="373" y="929"/>
                  </a:moveTo>
                  <a:cubicBezTo>
                    <a:pt x="373" y="929"/>
                    <a:pt x="109" y="786"/>
                    <a:pt x="78" y="694"/>
                  </a:cubicBezTo>
                  <a:cubicBezTo>
                    <a:pt x="44" y="603"/>
                    <a:pt x="109" y="599"/>
                    <a:pt x="109" y="599"/>
                  </a:cubicBezTo>
                  <a:cubicBezTo>
                    <a:pt x="109" y="599"/>
                    <a:pt x="9" y="482"/>
                    <a:pt x="9" y="434"/>
                  </a:cubicBezTo>
                  <a:cubicBezTo>
                    <a:pt x="0" y="339"/>
                    <a:pt x="48" y="326"/>
                    <a:pt x="48" y="326"/>
                  </a:cubicBezTo>
                  <a:cubicBezTo>
                    <a:pt x="48" y="326"/>
                    <a:pt x="9" y="278"/>
                    <a:pt x="31" y="192"/>
                  </a:cubicBezTo>
                  <a:cubicBezTo>
                    <a:pt x="52" y="105"/>
                    <a:pt x="87" y="87"/>
                    <a:pt x="117" y="109"/>
                  </a:cubicBezTo>
                  <a:cubicBezTo>
                    <a:pt x="143" y="131"/>
                    <a:pt x="161" y="244"/>
                    <a:pt x="286" y="361"/>
                  </a:cubicBezTo>
                  <a:cubicBezTo>
                    <a:pt x="286" y="361"/>
                    <a:pt x="195" y="209"/>
                    <a:pt x="200" y="109"/>
                  </a:cubicBezTo>
                  <a:cubicBezTo>
                    <a:pt x="204" y="9"/>
                    <a:pt x="265" y="1"/>
                    <a:pt x="295" y="40"/>
                  </a:cubicBezTo>
                  <a:cubicBezTo>
                    <a:pt x="325" y="83"/>
                    <a:pt x="273" y="96"/>
                    <a:pt x="538" y="369"/>
                  </a:cubicBezTo>
                  <a:lnTo>
                    <a:pt x="503" y="907"/>
                  </a:ln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5792477" y="3054086"/>
              <a:ext cx="124445" cy="232514"/>
            </a:xfrm>
            <a:custGeom>
              <a:avLst/>
              <a:gdLst/>
              <a:ahLst/>
              <a:cxnLst/>
              <a:rect l="l" t="t" r="r" b="b"/>
              <a:pathLst>
                <a:path w="699" h="1306" extrusionOk="0">
                  <a:moveTo>
                    <a:pt x="699" y="1227"/>
                  </a:moveTo>
                  <a:cubicBezTo>
                    <a:pt x="699" y="1271"/>
                    <a:pt x="660" y="1305"/>
                    <a:pt x="616" y="1305"/>
                  </a:cubicBezTo>
                  <a:lnTo>
                    <a:pt x="83" y="1305"/>
                  </a:lnTo>
                  <a:cubicBezTo>
                    <a:pt x="40" y="1305"/>
                    <a:pt x="1" y="1271"/>
                    <a:pt x="1" y="1227"/>
                  </a:cubicBezTo>
                  <a:lnTo>
                    <a:pt x="1" y="78"/>
                  </a:lnTo>
                  <a:cubicBezTo>
                    <a:pt x="1" y="35"/>
                    <a:pt x="40" y="0"/>
                    <a:pt x="83" y="0"/>
                  </a:cubicBezTo>
                  <a:lnTo>
                    <a:pt x="616" y="0"/>
                  </a:lnTo>
                  <a:cubicBezTo>
                    <a:pt x="660" y="0"/>
                    <a:pt x="699" y="35"/>
                    <a:pt x="699" y="78"/>
                  </a:cubicBezTo>
                  <a:close/>
                </a:path>
              </a:pathLst>
            </a:custGeom>
            <a:solidFill>
              <a:srgbClr val="142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5798709" y="3068685"/>
              <a:ext cx="112160" cy="203138"/>
            </a:xfrm>
            <a:custGeom>
              <a:avLst/>
              <a:gdLst/>
              <a:ahLst/>
              <a:cxnLst/>
              <a:rect l="l" t="t" r="r" b="b"/>
              <a:pathLst>
                <a:path w="630" h="1141" extrusionOk="0">
                  <a:moveTo>
                    <a:pt x="629" y="1141"/>
                  </a:moveTo>
                  <a:lnTo>
                    <a:pt x="0" y="1141"/>
                  </a:lnTo>
                  <a:lnTo>
                    <a:pt x="0" y="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27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5798709" y="3074025"/>
              <a:ext cx="112160" cy="192456"/>
            </a:xfrm>
            <a:custGeom>
              <a:avLst/>
              <a:gdLst/>
              <a:ahLst/>
              <a:cxnLst/>
              <a:rect l="l" t="t" r="r" b="b"/>
              <a:pathLst>
                <a:path w="630" h="1081" extrusionOk="0">
                  <a:moveTo>
                    <a:pt x="629" y="1081"/>
                  </a:moveTo>
                  <a:lnTo>
                    <a:pt x="0" y="1081"/>
                  </a:lnTo>
                  <a:lnTo>
                    <a:pt x="0" y="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216195" y="1340375"/>
              <a:ext cx="1733146" cy="3266230"/>
            </a:xfrm>
            <a:custGeom>
              <a:avLst/>
              <a:gdLst/>
              <a:ahLst/>
              <a:cxnLst/>
              <a:rect l="l" t="t" r="r" b="b"/>
              <a:pathLst>
                <a:path w="9735" h="18346" extrusionOk="0">
                  <a:moveTo>
                    <a:pt x="9735" y="17201"/>
                  </a:moveTo>
                  <a:cubicBezTo>
                    <a:pt x="9735" y="17834"/>
                    <a:pt x="9236" y="18345"/>
                    <a:pt x="8616" y="18345"/>
                  </a:cubicBezTo>
                  <a:lnTo>
                    <a:pt x="1120" y="18345"/>
                  </a:lnTo>
                  <a:cubicBezTo>
                    <a:pt x="500" y="18345"/>
                    <a:pt x="1" y="17834"/>
                    <a:pt x="1" y="17201"/>
                  </a:cubicBezTo>
                  <a:lnTo>
                    <a:pt x="1" y="1150"/>
                  </a:lnTo>
                  <a:cubicBezTo>
                    <a:pt x="1" y="517"/>
                    <a:pt x="500" y="1"/>
                    <a:pt x="1120" y="1"/>
                  </a:cubicBezTo>
                  <a:lnTo>
                    <a:pt x="8616" y="1"/>
                  </a:lnTo>
                  <a:cubicBezTo>
                    <a:pt x="9236" y="1"/>
                    <a:pt x="9735" y="517"/>
                    <a:pt x="9735" y="1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301117" y="1626112"/>
              <a:ext cx="1563303" cy="2695628"/>
            </a:xfrm>
            <a:custGeom>
              <a:avLst/>
              <a:gdLst/>
              <a:ahLst/>
              <a:cxnLst/>
              <a:rect l="l" t="t" r="r" b="b"/>
              <a:pathLst>
                <a:path w="8781" h="15141" extrusionOk="0">
                  <a:moveTo>
                    <a:pt x="8781" y="15140"/>
                  </a:moveTo>
                  <a:lnTo>
                    <a:pt x="1" y="15140"/>
                  </a:lnTo>
                  <a:lnTo>
                    <a:pt x="1" y="0"/>
                  </a:lnTo>
                  <a:lnTo>
                    <a:pt x="8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6694035" y="1880694"/>
              <a:ext cx="758953" cy="270435"/>
            </a:xfrm>
            <a:custGeom>
              <a:avLst/>
              <a:gdLst/>
              <a:ahLst/>
              <a:cxnLst/>
              <a:rect l="l" t="t" r="r" b="b"/>
              <a:pathLst>
                <a:path w="4263" h="1519" extrusionOk="0">
                  <a:moveTo>
                    <a:pt x="4263" y="760"/>
                  </a:moveTo>
                  <a:cubicBezTo>
                    <a:pt x="4263" y="1176"/>
                    <a:pt x="3968" y="1518"/>
                    <a:pt x="3604" y="1518"/>
                  </a:cubicBezTo>
                  <a:lnTo>
                    <a:pt x="660" y="1518"/>
                  </a:lnTo>
                  <a:cubicBezTo>
                    <a:pt x="296" y="1518"/>
                    <a:pt x="1" y="1176"/>
                    <a:pt x="1" y="760"/>
                  </a:cubicBezTo>
                  <a:cubicBezTo>
                    <a:pt x="1" y="339"/>
                    <a:pt x="296" y="1"/>
                    <a:pt x="660" y="1"/>
                  </a:cubicBezTo>
                  <a:lnTo>
                    <a:pt x="3604" y="1"/>
                  </a:lnTo>
                  <a:cubicBezTo>
                    <a:pt x="3968" y="1"/>
                    <a:pt x="4263" y="339"/>
                    <a:pt x="4263" y="7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6866904" y="1946387"/>
              <a:ext cx="127649" cy="149905"/>
            </a:xfrm>
            <a:custGeom>
              <a:avLst/>
              <a:gdLst/>
              <a:ahLst/>
              <a:cxnLst/>
              <a:rect l="l" t="t" r="r" b="b"/>
              <a:pathLst>
                <a:path w="717" h="842" extrusionOk="0">
                  <a:moveTo>
                    <a:pt x="482" y="581"/>
                  </a:moveTo>
                  <a:cubicBezTo>
                    <a:pt x="482" y="560"/>
                    <a:pt x="474" y="542"/>
                    <a:pt x="465" y="529"/>
                  </a:cubicBezTo>
                  <a:cubicBezTo>
                    <a:pt x="452" y="516"/>
                    <a:pt x="439" y="508"/>
                    <a:pt x="422" y="508"/>
                  </a:cubicBezTo>
                  <a:lnTo>
                    <a:pt x="231" y="508"/>
                  </a:lnTo>
                  <a:lnTo>
                    <a:pt x="231" y="651"/>
                  </a:lnTo>
                  <a:lnTo>
                    <a:pt x="413" y="651"/>
                  </a:lnTo>
                  <a:cubicBezTo>
                    <a:pt x="430" y="651"/>
                    <a:pt x="448" y="642"/>
                    <a:pt x="461" y="629"/>
                  </a:cubicBezTo>
                  <a:cubicBezTo>
                    <a:pt x="474" y="620"/>
                    <a:pt x="482" y="603"/>
                    <a:pt x="482" y="581"/>
                  </a:cubicBezTo>
                  <a:close/>
                  <a:moveTo>
                    <a:pt x="231" y="200"/>
                  </a:moveTo>
                  <a:lnTo>
                    <a:pt x="231" y="330"/>
                  </a:lnTo>
                  <a:lnTo>
                    <a:pt x="387" y="330"/>
                  </a:lnTo>
                  <a:cubicBezTo>
                    <a:pt x="404" y="330"/>
                    <a:pt x="417" y="321"/>
                    <a:pt x="430" y="313"/>
                  </a:cubicBezTo>
                  <a:cubicBezTo>
                    <a:pt x="443" y="304"/>
                    <a:pt x="452" y="287"/>
                    <a:pt x="452" y="261"/>
                  </a:cubicBezTo>
                  <a:cubicBezTo>
                    <a:pt x="452" y="239"/>
                    <a:pt x="448" y="222"/>
                    <a:pt x="435" y="213"/>
                  </a:cubicBezTo>
                  <a:cubicBezTo>
                    <a:pt x="422" y="204"/>
                    <a:pt x="409" y="200"/>
                    <a:pt x="396" y="200"/>
                  </a:cubicBezTo>
                  <a:close/>
                  <a:moveTo>
                    <a:pt x="716" y="629"/>
                  </a:moveTo>
                  <a:cubicBezTo>
                    <a:pt x="716" y="664"/>
                    <a:pt x="708" y="699"/>
                    <a:pt x="690" y="725"/>
                  </a:cubicBezTo>
                  <a:cubicBezTo>
                    <a:pt x="677" y="751"/>
                    <a:pt x="656" y="777"/>
                    <a:pt x="625" y="794"/>
                  </a:cubicBezTo>
                  <a:cubicBezTo>
                    <a:pt x="599" y="811"/>
                    <a:pt x="565" y="824"/>
                    <a:pt x="530" y="829"/>
                  </a:cubicBezTo>
                  <a:cubicBezTo>
                    <a:pt x="495" y="837"/>
                    <a:pt x="456" y="842"/>
                    <a:pt x="413" y="842"/>
                  </a:cubicBezTo>
                  <a:lnTo>
                    <a:pt x="1" y="842"/>
                  </a:lnTo>
                  <a:lnTo>
                    <a:pt x="1" y="0"/>
                  </a:lnTo>
                  <a:lnTo>
                    <a:pt x="487" y="0"/>
                  </a:lnTo>
                  <a:cubicBezTo>
                    <a:pt x="517" y="0"/>
                    <a:pt x="543" y="9"/>
                    <a:pt x="569" y="22"/>
                  </a:cubicBezTo>
                  <a:cubicBezTo>
                    <a:pt x="591" y="35"/>
                    <a:pt x="612" y="48"/>
                    <a:pt x="630" y="70"/>
                  </a:cubicBezTo>
                  <a:cubicBezTo>
                    <a:pt x="643" y="92"/>
                    <a:pt x="656" y="113"/>
                    <a:pt x="664" y="139"/>
                  </a:cubicBezTo>
                  <a:cubicBezTo>
                    <a:pt x="677" y="165"/>
                    <a:pt x="682" y="191"/>
                    <a:pt x="682" y="217"/>
                  </a:cubicBezTo>
                  <a:cubicBezTo>
                    <a:pt x="682" y="256"/>
                    <a:pt x="669" y="295"/>
                    <a:pt x="651" y="330"/>
                  </a:cubicBezTo>
                  <a:cubicBezTo>
                    <a:pt x="630" y="365"/>
                    <a:pt x="599" y="395"/>
                    <a:pt x="560" y="412"/>
                  </a:cubicBezTo>
                  <a:cubicBezTo>
                    <a:pt x="608" y="425"/>
                    <a:pt x="647" y="451"/>
                    <a:pt x="673" y="486"/>
                  </a:cubicBezTo>
                  <a:cubicBezTo>
                    <a:pt x="703" y="521"/>
                    <a:pt x="716" y="568"/>
                    <a:pt x="716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7010577" y="1946387"/>
              <a:ext cx="135305" cy="151508"/>
            </a:xfrm>
            <a:custGeom>
              <a:avLst/>
              <a:gdLst/>
              <a:ahLst/>
              <a:cxnLst/>
              <a:rect l="l" t="t" r="r" b="b"/>
              <a:pathLst>
                <a:path w="760" h="851" extrusionOk="0">
                  <a:moveTo>
                    <a:pt x="378" y="646"/>
                  </a:moveTo>
                  <a:cubicBezTo>
                    <a:pt x="404" y="646"/>
                    <a:pt x="425" y="638"/>
                    <a:pt x="447" y="629"/>
                  </a:cubicBezTo>
                  <a:cubicBezTo>
                    <a:pt x="464" y="616"/>
                    <a:pt x="482" y="599"/>
                    <a:pt x="490" y="581"/>
                  </a:cubicBezTo>
                  <a:cubicBezTo>
                    <a:pt x="503" y="560"/>
                    <a:pt x="512" y="538"/>
                    <a:pt x="516" y="512"/>
                  </a:cubicBezTo>
                  <a:cubicBezTo>
                    <a:pt x="525" y="490"/>
                    <a:pt x="525" y="460"/>
                    <a:pt x="525" y="434"/>
                  </a:cubicBezTo>
                  <a:lnTo>
                    <a:pt x="525" y="0"/>
                  </a:lnTo>
                  <a:lnTo>
                    <a:pt x="759" y="0"/>
                  </a:lnTo>
                  <a:lnTo>
                    <a:pt x="759" y="434"/>
                  </a:lnTo>
                  <a:cubicBezTo>
                    <a:pt x="759" y="495"/>
                    <a:pt x="751" y="547"/>
                    <a:pt x="733" y="599"/>
                  </a:cubicBezTo>
                  <a:cubicBezTo>
                    <a:pt x="720" y="651"/>
                    <a:pt x="698" y="694"/>
                    <a:pt x="664" y="729"/>
                  </a:cubicBezTo>
                  <a:cubicBezTo>
                    <a:pt x="633" y="768"/>
                    <a:pt x="594" y="798"/>
                    <a:pt x="547" y="820"/>
                  </a:cubicBezTo>
                  <a:cubicBezTo>
                    <a:pt x="499" y="837"/>
                    <a:pt x="443" y="850"/>
                    <a:pt x="378" y="850"/>
                  </a:cubicBezTo>
                  <a:cubicBezTo>
                    <a:pt x="308" y="850"/>
                    <a:pt x="252" y="837"/>
                    <a:pt x="204" y="816"/>
                  </a:cubicBezTo>
                  <a:cubicBezTo>
                    <a:pt x="157" y="794"/>
                    <a:pt x="118" y="764"/>
                    <a:pt x="87" y="725"/>
                  </a:cubicBezTo>
                  <a:cubicBezTo>
                    <a:pt x="57" y="690"/>
                    <a:pt x="35" y="642"/>
                    <a:pt x="18" y="594"/>
                  </a:cubicBezTo>
                  <a:cubicBezTo>
                    <a:pt x="5" y="542"/>
                    <a:pt x="0" y="490"/>
                    <a:pt x="0" y="434"/>
                  </a:cubicBezTo>
                  <a:lnTo>
                    <a:pt x="0" y="0"/>
                  </a:lnTo>
                  <a:lnTo>
                    <a:pt x="230" y="0"/>
                  </a:lnTo>
                  <a:lnTo>
                    <a:pt x="230" y="434"/>
                  </a:lnTo>
                  <a:cubicBezTo>
                    <a:pt x="230" y="460"/>
                    <a:pt x="230" y="490"/>
                    <a:pt x="239" y="516"/>
                  </a:cubicBezTo>
                  <a:cubicBezTo>
                    <a:pt x="243" y="538"/>
                    <a:pt x="252" y="564"/>
                    <a:pt x="265" y="581"/>
                  </a:cubicBezTo>
                  <a:cubicBezTo>
                    <a:pt x="274" y="603"/>
                    <a:pt x="291" y="616"/>
                    <a:pt x="308" y="629"/>
                  </a:cubicBezTo>
                  <a:cubicBezTo>
                    <a:pt x="326" y="638"/>
                    <a:pt x="352" y="646"/>
                    <a:pt x="378" y="6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7154961" y="1946387"/>
              <a:ext cx="143672" cy="149905"/>
            </a:xfrm>
            <a:custGeom>
              <a:avLst/>
              <a:gdLst/>
              <a:ahLst/>
              <a:cxnLst/>
              <a:rect l="l" t="t" r="r" b="b"/>
              <a:pathLst>
                <a:path w="807" h="842" extrusionOk="0">
                  <a:moveTo>
                    <a:pt x="252" y="0"/>
                  </a:moveTo>
                  <a:lnTo>
                    <a:pt x="399" y="365"/>
                  </a:lnTo>
                  <a:lnTo>
                    <a:pt x="555" y="0"/>
                  </a:lnTo>
                  <a:lnTo>
                    <a:pt x="807" y="0"/>
                  </a:lnTo>
                  <a:lnTo>
                    <a:pt x="516" y="564"/>
                  </a:lnTo>
                  <a:lnTo>
                    <a:pt x="516" y="842"/>
                  </a:lnTo>
                  <a:lnTo>
                    <a:pt x="286" y="842"/>
                  </a:lnTo>
                  <a:lnTo>
                    <a:pt x="286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187016" y="3747155"/>
              <a:ext cx="228594" cy="566863"/>
            </a:xfrm>
            <a:custGeom>
              <a:avLst/>
              <a:gdLst/>
              <a:ahLst/>
              <a:cxnLst/>
              <a:rect l="l" t="t" r="r" b="b"/>
              <a:pathLst>
                <a:path w="1284" h="3184" extrusionOk="0">
                  <a:moveTo>
                    <a:pt x="1283" y="1"/>
                  </a:moveTo>
                  <a:lnTo>
                    <a:pt x="91" y="35"/>
                  </a:lnTo>
                  <a:cubicBezTo>
                    <a:pt x="91" y="35"/>
                    <a:pt x="0" y="2099"/>
                    <a:pt x="174" y="2550"/>
                  </a:cubicBezTo>
                  <a:cubicBezTo>
                    <a:pt x="347" y="3001"/>
                    <a:pt x="1266" y="3183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071117" y="4627866"/>
              <a:ext cx="261174" cy="119105"/>
            </a:xfrm>
            <a:custGeom>
              <a:avLst/>
              <a:gdLst/>
              <a:ahLst/>
              <a:cxnLst/>
              <a:rect l="l" t="t" r="r" b="b"/>
              <a:pathLst>
                <a:path w="1467" h="669" extrusionOk="0">
                  <a:moveTo>
                    <a:pt x="1414" y="96"/>
                  </a:moveTo>
                  <a:cubicBezTo>
                    <a:pt x="1414" y="96"/>
                    <a:pt x="1436" y="74"/>
                    <a:pt x="1453" y="148"/>
                  </a:cubicBezTo>
                  <a:cubicBezTo>
                    <a:pt x="1466" y="222"/>
                    <a:pt x="1466" y="391"/>
                    <a:pt x="1414" y="447"/>
                  </a:cubicBezTo>
                  <a:cubicBezTo>
                    <a:pt x="1362" y="508"/>
                    <a:pt x="83" y="668"/>
                    <a:pt x="40" y="547"/>
                  </a:cubicBezTo>
                  <a:cubicBezTo>
                    <a:pt x="1" y="434"/>
                    <a:pt x="1011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8251820" y="4602408"/>
              <a:ext cx="74952" cy="62668"/>
            </a:xfrm>
            <a:custGeom>
              <a:avLst/>
              <a:gdLst/>
              <a:ahLst/>
              <a:cxnLst/>
              <a:rect l="l" t="t" r="r" b="b"/>
              <a:pathLst>
                <a:path w="421" h="352" extrusionOk="0">
                  <a:moveTo>
                    <a:pt x="26" y="1"/>
                  </a:moveTo>
                  <a:lnTo>
                    <a:pt x="0" y="213"/>
                  </a:lnTo>
                  <a:cubicBezTo>
                    <a:pt x="0" y="213"/>
                    <a:pt x="161" y="352"/>
                    <a:pt x="395" y="261"/>
                  </a:cubicBezTo>
                  <a:lnTo>
                    <a:pt x="421" y="18"/>
                  </a:ln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202327" y="3991945"/>
              <a:ext cx="198684" cy="613687"/>
            </a:xfrm>
            <a:custGeom>
              <a:avLst/>
              <a:gdLst/>
              <a:ahLst/>
              <a:cxnLst/>
              <a:rect l="l" t="t" r="r" b="b"/>
              <a:pathLst>
                <a:path w="1116" h="3447" extrusionOk="0">
                  <a:moveTo>
                    <a:pt x="1" y="451"/>
                  </a:moveTo>
                  <a:cubicBezTo>
                    <a:pt x="1" y="451"/>
                    <a:pt x="57" y="1600"/>
                    <a:pt x="109" y="2372"/>
                  </a:cubicBezTo>
                  <a:cubicBezTo>
                    <a:pt x="166" y="3143"/>
                    <a:pt x="205" y="3425"/>
                    <a:pt x="205" y="3425"/>
                  </a:cubicBezTo>
                  <a:lnTo>
                    <a:pt x="751" y="3447"/>
                  </a:lnTo>
                  <a:cubicBezTo>
                    <a:pt x="751" y="3447"/>
                    <a:pt x="1020" y="598"/>
                    <a:pt x="1067" y="299"/>
                  </a:cubicBezTo>
                  <a:cubicBezTo>
                    <a:pt x="1115" y="0"/>
                    <a:pt x="1" y="451"/>
                    <a:pt x="1" y="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8403148" y="3762643"/>
              <a:ext cx="244795" cy="572204"/>
            </a:xfrm>
            <a:custGeom>
              <a:avLst/>
              <a:gdLst/>
              <a:ahLst/>
              <a:cxnLst/>
              <a:rect l="l" t="t" r="r" b="b"/>
              <a:pathLst>
                <a:path w="1375" h="3214" extrusionOk="0">
                  <a:moveTo>
                    <a:pt x="0" y="35"/>
                  </a:moveTo>
                  <a:lnTo>
                    <a:pt x="1179" y="0"/>
                  </a:lnTo>
                  <a:cubicBezTo>
                    <a:pt x="1179" y="0"/>
                    <a:pt x="1375" y="2069"/>
                    <a:pt x="1223" y="2528"/>
                  </a:cubicBezTo>
                  <a:cubicBezTo>
                    <a:pt x="1071" y="2988"/>
                    <a:pt x="165" y="3213"/>
                    <a:pt x="0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8528127" y="4640329"/>
              <a:ext cx="262598" cy="111984"/>
            </a:xfrm>
            <a:custGeom>
              <a:avLst/>
              <a:gdLst/>
              <a:ahLst/>
              <a:cxnLst/>
              <a:rect l="l" t="t" r="r" b="b"/>
              <a:pathLst>
                <a:path w="1475" h="629" extrusionOk="0">
                  <a:moveTo>
                    <a:pt x="48" y="117"/>
                  </a:moveTo>
                  <a:cubicBezTo>
                    <a:pt x="48" y="117"/>
                    <a:pt x="26" y="100"/>
                    <a:pt x="13" y="174"/>
                  </a:cubicBezTo>
                  <a:cubicBezTo>
                    <a:pt x="0" y="247"/>
                    <a:pt x="9" y="412"/>
                    <a:pt x="65" y="468"/>
                  </a:cubicBezTo>
                  <a:cubicBezTo>
                    <a:pt x="122" y="525"/>
                    <a:pt x="1405" y="629"/>
                    <a:pt x="1444" y="503"/>
                  </a:cubicBezTo>
                  <a:cubicBezTo>
                    <a:pt x="1475" y="390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530441" y="4615582"/>
              <a:ext cx="77444" cy="63380"/>
            </a:xfrm>
            <a:custGeom>
              <a:avLst/>
              <a:gdLst/>
              <a:ahLst/>
              <a:cxnLst/>
              <a:rect l="l" t="t" r="r" b="b"/>
              <a:pathLst>
                <a:path w="435" h="356" extrusionOk="0">
                  <a:moveTo>
                    <a:pt x="395" y="0"/>
                  </a:moveTo>
                  <a:lnTo>
                    <a:pt x="434" y="213"/>
                  </a:lnTo>
                  <a:cubicBezTo>
                    <a:pt x="434" y="213"/>
                    <a:pt x="282" y="356"/>
                    <a:pt x="39" y="27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8428607" y="4011885"/>
              <a:ext cx="201533" cy="610838"/>
            </a:xfrm>
            <a:custGeom>
              <a:avLst/>
              <a:gdLst/>
              <a:ahLst/>
              <a:cxnLst/>
              <a:rect l="l" t="t" r="r" b="b"/>
              <a:pathLst>
                <a:path w="1132" h="3431" extrusionOk="0">
                  <a:moveTo>
                    <a:pt x="1132" y="400"/>
                  </a:moveTo>
                  <a:cubicBezTo>
                    <a:pt x="1132" y="400"/>
                    <a:pt x="1132" y="1553"/>
                    <a:pt x="1114" y="2329"/>
                  </a:cubicBezTo>
                  <a:cubicBezTo>
                    <a:pt x="1097" y="3101"/>
                    <a:pt x="1071" y="3383"/>
                    <a:pt x="1071" y="3383"/>
                  </a:cubicBezTo>
                  <a:lnTo>
                    <a:pt x="525" y="3430"/>
                  </a:lnTo>
                  <a:cubicBezTo>
                    <a:pt x="525" y="3430"/>
                    <a:pt x="126" y="595"/>
                    <a:pt x="65" y="300"/>
                  </a:cubicBezTo>
                  <a:cubicBezTo>
                    <a:pt x="0" y="1"/>
                    <a:pt x="1132" y="400"/>
                    <a:pt x="1132" y="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8360598" y="3042514"/>
              <a:ext cx="93645" cy="155959"/>
            </a:xfrm>
            <a:custGeom>
              <a:avLst/>
              <a:gdLst/>
              <a:ahLst/>
              <a:cxnLst/>
              <a:rect l="l" t="t" r="r" b="b"/>
              <a:pathLst>
                <a:path w="526" h="876" extrusionOk="0">
                  <a:moveTo>
                    <a:pt x="473" y="360"/>
                  </a:moveTo>
                  <a:cubicBezTo>
                    <a:pt x="482" y="460"/>
                    <a:pt x="525" y="599"/>
                    <a:pt x="525" y="599"/>
                  </a:cubicBezTo>
                  <a:cubicBezTo>
                    <a:pt x="512" y="612"/>
                    <a:pt x="417" y="876"/>
                    <a:pt x="256" y="872"/>
                  </a:cubicBezTo>
                  <a:cubicBezTo>
                    <a:pt x="109" y="872"/>
                    <a:pt x="14" y="616"/>
                    <a:pt x="1" y="599"/>
                  </a:cubicBezTo>
                  <a:cubicBezTo>
                    <a:pt x="5" y="585"/>
                    <a:pt x="9" y="568"/>
                    <a:pt x="14" y="551"/>
                  </a:cubicBezTo>
                  <a:cubicBezTo>
                    <a:pt x="22" y="533"/>
                    <a:pt x="27" y="512"/>
                    <a:pt x="31" y="494"/>
                  </a:cubicBezTo>
                  <a:cubicBezTo>
                    <a:pt x="40" y="451"/>
                    <a:pt x="48" y="403"/>
                    <a:pt x="53" y="351"/>
                  </a:cubicBezTo>
                  <a:cubicBezTo>
                    <a:pt x="57" y="230"/>
                    <a:pt x="40" y="130"/>
                    <a:pt x="18" y="57"/>
                  </a:cubicBezTo>
                  <a:cubicBezTo>
                    <a:pt x="14" y="35"/>
                    <a:pt x="5" y="18"/>
                    <a:pt x="1" y="0"/>
                  </a:cubicBezTo>
                  <a:lnTo>
                    <a:pt x="525" y="0"/>
                  </a:lnTo>
                  <a:cubicBezTo>
                    <a:pt x="517" y="22"/>
                    <a:pt x="508" y="52"/>
                    <a:pt x="499" y="83"/>
                  </a:cubicBezTo>
                  <a:cubicBezTo>
                    <a:pt x="482" y="139"/>
                    <a:pt x="473" y="208"/>
                    <a:pt x="469" y="291"/>
                  </a:cubicBezTo>
                  <a:cubicBezTo>
                    <a:pt x="469" y="312"/>
                    <a:pt x="473" y="338"/>
                    <a:pt x="473" y="360"/>
                  </a:cubicBezTo>
                  <a:close/>
                </a:path>
              </a:pathLst>
            </a:custGeom>
            <a:solidFill>
              <a:srgbClr val="EF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8363625" y="3038598"/>
              <a:ext cx="85990" cy="92044"/>
            </a:xfrm>
            <a:custGeom>
              <a:avLst/>
              <a:gdLst/>
              <a:ahLst/>
              <a:cxnLst/>
              <a:rect l="l" t="t" r="r" b="b"/>
              <a:pathLst>
                <a:path w="483" h="517" extrusionOk="0">
                  <a:moveTo>
                    <a:pt x="482" y="105"/>
                  </a:moveTo>
                  <a:cubicBezTo>
                    <a:pt x="465" y="161"/>
                    <a:pt x="456" y="230"/>
                    <a:pt x="452" y="313"/>
                  </a:cubicBezTo>
                  <a:cubicBezTo>
                    <a:pt x="330" y="391"/>
                    <a:pt x="174" y="473"/>
                    <a:pt x="14" y="516"/>
                  </a:cubicBezTo>
                  <a:cubicBezTo>
                    <a:pt x="23" y="473"/>
                    <a:pt x="31" y="425"/>
                    <a:pt x="36" y="373"/>
                  </a:cubicBezTo>
                  <a:cubicBezTo>
                    <a:pt x="40" y="252"/>
                    <a:pt x="23" y="152"/>
                    <a:pt x="1" y="79"/>
                  </a:cubicBezTo>
                  <a:cubicBezTo>
                    <a:pt x="14" y="53"/>
                    <a:pt x="27" y="35"/>
                    <a:pt x="36" y="22"/>
                  </a:cubicBezTo>
                  <a:cubicBezTo>
                    <a:pt x="44" y="5"/>
                    <a:pt x="53" y="0"/>
                    <a:pt x="53" y="0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ED8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8229388" y="2723663"/>
              <a:ext cx="420157" cy="388472"/>
            </a:xfrm>
            <a:custGeom>
              <a:avLst/>
              <a:gdLst/>
              <a:ahLst/>
              <a:cxnLst/>
              <a:rect l="l" t="t" r="r" b="b"/>
              <a:pathLst>
                <a:path w="2360" h="2182" extrusionOk="0">
                  <a:moveTo>
                    <a:pt x="1557" y="1982"/>
                  </a:moveTo>
                  <a:cubicBezTo>
                    <a:pt x="1219" y="2181"/>
                    <a:pt x="642" y="2090"/>
                    <a:pt x="382" y="1800"/>
                  </a:cubicBezTo>
                  <a:cubicBezTo>
                    <a:pt x="92" y="1470"/>
                    <a:pt x="1" y="425"/>
                    <a:pt x="382" y="200"/>
                  </a:cubicBezTo>
                  <a:cubicBezTo>
                    <a:pt x="716" y="1"/>
                    <a:pt x="1804" y="165"/>
                    <a:pt x="2064" y="460"/>
                  </a:cubicBezTo>
                  <a:cubicBezTo>
                    <a:pt x="2359" y="790"/>
                    <a:pt x="1934" y="1756"/>
                    <a:pt x="1557" y="1982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8244877" y="2723663"/>
              <a:ext cx="382236" cy="254056"/>
            </a:xfrm>
            <a:custGeom>
              <a:avLst/>
              <a:gdLst/>
              <a:ahLst/>
              <a:cxnLst/>
              <a:rect l="l" t="t" r="r" b="b"/>
              <a:pathLst>
                <a:path w="2147" h="1427" extrusionOk="0">
                  <a:moveTo>
                    <a:pt x="1977" y="460"/>
                  </a:moveTo>
                  <a:cubicBezTo>
                    <a:pt x="1717" y="165"/>
                    <a:pt x="629" y="1"/>
                    <a:pt x="295" y="200"/>
                  </a:cubicBezTo>
                  <a:cubicBezTo>
                    <a:pt x="57" y="343"/>
                    <a:pt x="0" y="807"/>
                    <a:pt x="70" y="1215"/>
                  </a:cubicBezTo>
                  <a:cubicBezTo>
                    <a:pt x="78" y="1223"/>
                    <a:pt x="91" y="1215"/>
                    <a:pt x="91" y="1202"/>
                  </a:cubicBezTo>
                  <a:cubicBezTo>
                    <a:pt x="87" y="1093"/>
                    <a:pt x="87" y="738"/>
                    <a:pt x="217" y="430"/>
                  </a:cubicBezTo>
                  <a:cubicBezTo>
                    <a:pt x="217" y="430"/>
                    <a:pt x="577" y="629"/>
                    <a:pt x="1102" y="616"/>
                  </a:cubicBezTo>
                  <a:cubicBezTo>
                    <a:pt x="1626" y="603"/>
                    <a:pt x="1787" y="573"/>
                    <a:pt x="1787" y="573"/>
                  </a:cubicBezTo>
                  <a:cubicBezTo>
                    <a:pt x="1787" y="573"/>
                    <a:pt x="1865" y="703"/>
                    <a:pt x="1930" y="781"/>
                  </a:cubicBezTo>
                  <a:cubicBezTo>
                    <a:pt x="2012" y="876"/>
                    <a:pt x="2003" y="1054"/>
                    <a:pt x="1873" y="1405"/>
                  </a:cubicBezTo>
                  <a:cubicBezTo>
                    <a:pt x="1869" y="1418"/>
                    <a:pt x="1882" y="1427"/>
                    <a:pt x="1891" y="1418"/>
                  </a:cubicBezTo>
                  <a:cubicBezTo>
                    <a:pt x="1899" y="1410"/>
                    <a:pt x="1912" y="1397"/>
                    <a:pt x="1925" y="1388"/>
                  </a:cubicBezTo>
                  <a:cubicBezTo>
                    <a:pt x="2081" y="1041"/>
                    <a:pt x="2146" y="647"/>
                    <a:pt x="1977" y="460"/>
                  </a:cubicBezTo>
                  <a:close/>
                </a:path>
              </a:pathLst>
            </a:custGeom>
            <a:solidFill>
              <a:srgbClr val="ED8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8196986" y="2846326"/>
              <a:ext cx="75842" cy="98987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95" y="101"/>
                  </a:moveTo>
                  <a:cubicBezTo>
                    <a:pt x="378" y="40"/>
                    <a:pt x="217" y="1"/>
                    <a:pt x="109" y="57"/>
                  </a:cubicBezTo>
                  <a:cubicBezTo>
                    <a:pt x="0" y="109"/>
                    <a:pt x="57" y="434"/>
                    <a:pt x="157" y="491"/>
                  </a:cubicBezTo>
                  <a:cubicBezTo>
                    <a:pt x="239" y="539"/>
                    <a:pt x="326" y="556"/>
                    <a:pt x="365" y="521"/>
                  </a:cubicBezTo>
                  <a:cubicBezTo>
                    <a:pt x="404" y="487"/>
                    <a:pt x="425" y="209"/>
                    <a:pt x="395" y="101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8565870" y="2908102"/>
              <a:ext cx="89728" cy="92044"/>
            </a:xfrm>
            <a:custGeom>
              <a:avLst/>
              <a:gdLst/>
              <a:ahLst/>
              <a:cxnLst/>
              <a:rect l="l" t="t" r="r" b="b"/>
              <a:pathLst>
                <a:path w="504" h="517" extrusionOk="0">
                  <a:moveTo>
                    <a:pt x="127" y="53"/>
                  </a:moveTo>
                  <a:cubicBezTo>
                    <a:pt x="161" y="1"/>
                    <a:pt x="326" y="14"/>
                    <a:pt x="413" y="96"/>
                  </a:cubicBezTo>
                  <a:cubicBezTo>
                    <a:pt x="504" y="183"/>
                    <a:pt x="352" y="473"/>
                    <a:pt x="239" y="495"/>
                  </a:cubicBezTo>
                  <a:cubicBezTo>
                    <a:pt x="148" y="517"/>
                    <a:pt x="57" y="508"/>
                    <a:pt x="31" y="465"/>
                  </a:cubicBezTo>
                  <a:cubicBezTo>
                    <a:pt x="1" y="421"/>
                    <a:pt x="66" y="148"/>
                    <a:pt x="127" y="53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8366829" y="2891901"/>
              <a:ext cx="74952" cy="85101"/>
            </a:xfrm>
            <a:custGeom>
              <a:avLst/>
              <a:gdLst/>
              <a:ahLst/>
              <a:cxnLst/>
              <a:rect l="l" t="t" r="r" b="b"/>
              <a:pathLst>
                <a:path w="421" h="478" extrusionOk="0">
                  <a:moveTo>
                    <a:pt x="195" y="478"/>
                  </a:moveTo>
                  <a:cubicBezTo>
                    <a:pt x="187" y="478"/>
                    <a:pt x="178" y="473"/>
                    <a:pt x="174" y="469"/>
                  </a:cubicBezTo>
                  <a:cubicBezTo>
                    <a:pt x="104" y="430"/>
                    <a:pt x="0" y="317"/>
                    <a:pt x="57" y="174"/>
                  </a:cubicBezTo>
                  <a:cubicBezTo>
                    <a:pt x="74" y="131"/>
                    <a:pt x="104" y="100"/>
                    <a:pt x="143" y="87"/>
                  </a:cubicBezTo>
                  <a:cubicBezTo>
                    <a:pt x="204" y="61"/>
                    <a:pt x="269" y="74"/>
                    <a:pt x="312" y="87"/>
                  </a:cubicBezTo>
                  <a:cubicBezTo>
                    <a:pt x="317" y="79"/>
                    <a:pt x="321" y="61"/>
                    <a:pt x="330" y="35"/>
                  </a:cubicBezTo>
                  <a:cubicBezTo>
                    <a:pt x="334" y="14"/>
                    <a:pt x="360" y="1"/>
                    <a:pt x="382" y="5"/>
                  </a:cubicBezTo>
                  <a:cubicBezTo>
                    <a:pt x="408" y="14"/>
                    <a:pt x="421" y="35"/>
                    <a:pt x="412" y="61"/>
                  </a:cubicBezTo>
                  <a:cubicBezTo>
                    <a:pt x="395" y="131"/>
                    <a:pt x="382" y="157"/>
                    <a:pt x="378" y="165"/>
                  </a:cubicBezTo>
                  <a:cubicBezTo>
                    <a:pt x="364" y="187"/>
                    <a:pt x="343" y="196"/>
                    <a:pt x="321" y="187"/>
                  </a:cubicBezTo>
                  <a:cubicBezTo>
                    <a:pt x="295" y="174"/>
                    <a:pt x="221" y="152"/>
                    <a:pt x="174" y="170"/>
                  </a:cubicBezTo>
                  <a:cubicBezTo>
                    <a:pt x="161" y="174"/>
                    <a:pt x="148" y="187"/>
                    <a:pt x="139" y="204"/>
                  </a:cubicBezTo>
                  <a:cubicBezTo>
                    <a:pt x="96" y="317"/>
                    <a:pt x="213" y="391"/>
                    <a:pt x="217" y="395"/>
                  </a:cubicBezTo>
                  <a:cubicBezTo>
                    <a:pt x="239" y="408"/>
                    <a:pt x="243" y="434"/>
                    <a:pt x="234" y="456"/>
                  </a:cubicBezTo>
                  <a:cubicBezTo>
                    <a:pt x="226" y="469"/>
                    <a:pt x="208" y="478"/>
                    <a:pt x="195" y="478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8313598" y="2815527"/>
              <a:ext cx="54834" cy="36497"/>
            </a:xfrm>
            <a:custGeom>
              <a:avLst/>
              <a:gdLst/>
              <a:ahLst/>
              <a:cxnLst/>
              <a:rect l="l" t="t" r="r" b="b"/>
              <a:pathLst>
                <a:path w="308" h="205" extrusionOk="0">
                  <a:moveTo>
                    <a:pt x="52" y="204"/>
                  </a:moveTo>
                  <a:cubicBezTo>
                    <a:pt x="43" y="204"/>
                    <a:pt x="39" y="204"/>
                    <a:pt x="30" y="200"/>
                  </a:cubicBezTo>
                  <a:cubicBezTo>
                    <a:pt x="9" y="187"/>
                    <a:pt x="0" y="161"/>
                    <a:pt x="13" y="139"/>
                  </a:cubicBezTo>
                  <a:cubicBezTo>
                    <a:pt x="39" y="87"/>
                    <a:pt x="130" y="0"/>
                    <a:pt x="269" y="48"/>
                  </a:cubicBezTo>
                  <a:cubicBezTo>
                    <a:pt x="295" y="57"/>
                    <a:pt x="308" y="83"/>
                    <a:pt x="299" y="105"/>
                  </a:cubicBezTo>
                  <a:cubicBezTo>
                    <a:pt x="291" y="131"/>
                    <a:pt x="265" y="144"/>
                    <a:pt x="243" y="135"/>
                  </a:cubicBezTo>
                  <a:cubicBezTo>
                    <a:pt x="135" y="96"/>
                    <a:pt x="91" y="178"/>
                    <a:pt x="91" y="183"/>
                  </a:cubicBezTo>
                  <a:cubicBezTo>
                    <a:pt x="83" y="196"/>
                    <a:pt x="70" y="204"/>
                    <a:pt x="52" y="204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8513528" y="2846326"/>
              <a:ext cx="47891" cy="38099"/>
            </a:xfrm>
            <a:custGeom>
              <a:avLst/>
              <a:gdLst/>
              <a:ahLst/>
              <a:cxnLst/>
              <a:rect l="l" t="t" r="r" b="b"/>
              <a:pathLst>
                <a:path w="269" h="214" extrusionOk="0">
                  <a:moveTo>
                    <a:pt x="221" y="213"/>
                  </a:moveTo>
                  <a:cubicBezTo>
                    <a:pt x="200" y="213"/>
                    <a:pt x="182" y="200"/>
                    <a:pt x="178" y="179"/>
                  </a:cubicBezTo>
                  <a:cubicBezTo>
                    <a:pt x="174" y="170"/>
                    <a:pt x="152" y="83"/>
                    <a:pt x="48" y="88"/>
                  </a:cubicBezTo>
                  <a:cubicBezTo>
                    <a:pt x="22" y="88"/>
                    <a:pt x="0" y="70"/>
                    <a:pt x="0" y="44"/>
                  </a:cubicBezTo>
                  <a:cubicBezTo>
                    <a:pt x="0" y="18"/>
                    <a:pt x="22" y="1"/>
                    <a:pt x="43" y="1"/>
                  </a:cubicBezTo>
                  <a:cubicBezTo>
                    <a:pt x="48" y="1"/>
                    <a:pt x="48" y="1"/>
                    <a:pt x="52" y="1"/>
                  </a:cubicBezTo>
                  <a:cubicBezTo>
                    <a:pt x="195" y="1"/>
                    <a:pt x="252" y="105"/>
                    <a:pt x="265" y="161"/>
                  </a:cubicBezTo>
                  <a:cubicBezTo>
                    <a:pt x="269" y="187"/>
                    <a:pt x="252" y="209"/>
                    <a:pt x="230" y="213"/>
                  </a:cubicBezTo>
                  <a:cubicBezTo>
                    <a:pt x="226" y="213"/>
                    <a:pt x="221" y="213"/>
                    <a:pt x="221" y="213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8333537" y="2860212"/>
              <a:ext cx="19584" cy="37387"/>
            </a:xfrm>
            <a:custGeom>
              <a:avLst/>
              <a:gdLst/>
              <a:ahLst/>
              <a:cxnLst/>
              <a:rect l="l" t="t" r="r" b="b"/>
              <a:pathLst>
                <a:path w="110" h="210" extrusionOk="0">
                  <a:moveTo>
                    <a:pt x="101" y="114"/>
                  </a:moveTo>
                  <a:cubicBezTo>
                    <a:pt x="96" y="170"/>
                    <a:pt x="66" y="209"/>
                    <a:pt x="40" y="205"/>
                  </a:cubicBezTo>
                  <a:cubicBezTo>
                    <a:pt x="14" y="200"/>
                    <a:pt x="1" y="153"/>
                    <a:pt x="10" y="101"/>
                  </a:cubicBezTo>
                  <a:cubicBezTo>
                    <a:pt x="18" y="44"/>
                    <a:pt x="44" y="1"/>
                    <a:pt x="70" y="5"/>
                  </a:cubicBezTo>
                  <a:cubicBezTo>
                    <a:pt x="96" y="10"/>
                    <a:pt x="109" y="57"/>
                    <a:pt x="101" y="114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8510324" y="2887273"/>
              <a:ext cx="19584" cy="38099"/>
            </a:xfrm>
            <a:custGeom>
              <a:avLst/>
              <a:gdLst/>
              <a:ahLst/>
              <a:cxnLst/>
              <a:rect l="l" t="t" r="r" b="b"/>
              <a:pathLst>
                <a:path w="110" h="214" extrusionOk="0">
                  <a:moveTo>
                    <a:pt x="100" y="113"/>
                  </a:moveTo>
                  <a:cubicBezTo>
                    <a:pt x="92" y="170"/>
                    <a:pt x="66" y="213"/>
                    <a:pt x="40" y="209"/>
                  </a:cubicBezTo>
                  <a:cubicBezTo>
                    <a:pt x="14" y="204"/>
                    <a:pt x="1" y="157"/>
                    <a:pt x="5" y="100"/>
                  </a:cubicBezTo>
                  <a:cubicBezTo>
                    <a:pt x="14" y="44"/>
                    <a:pt x="44" y="1"/>
                    <a:pt x="70" y="5"/>
                  </a:cubicBezTo>
                  <a:cubicBezTo>
                    <a:pt x="96" y="9"/>
                    <a:pt x="109" y="57"/>
                    <a:pt x="100" y="113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8224759" y="2864129"/>
              <a:ext cx="17091" cy="43441"/>
            </a:xfrm>
            <a:custGeom>
              <a:avLst/>
              <a:gdLst/>
              <a:ahLst/>
              <a:cxnLst/>
              <a:rect l="l" t="t" r="r" b="b"/>
              <a:pathLst>
                <a:path w="96" h="244" extrusionOk="0">
                  <a:moveTo>
                    <a:pt x="92" y="118"/>
                  </a:moveTo>
                  <a:cubicBezTo>
                    <a:pt x="96" y="183"/>
                    <a:pt x="83" y="239"/>
                    <a:pt x="53" y="243"/>
                  </a:cubicBezTo>
                  <a:cubicBezTo>
                    <a:pt x="27" y="243"/>
                    <a:pt x="40" y="187"/>
                    <a:pt x="35" y="122"/>
                  </a:cubicBezTo>
                  <a:cubicBezTo>
                    <a:pt x="27" y="57"/>
                    <a:pt x="1" y="5"/>
                    <a:pt x="27" y="5"/>
                  </a:cubicBezTo>
                  <a:cubicBezTo>
                    <a:pt x="57" y="1"/>
                    <a:pt x="83" y="53"/>
                    <a:pt x="92" y="118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8600764" y="2926617"/>
              <a:ext cx="26349" cy="43441"/>
            </a:xfrm>
            <a:custGeom>
              <a:avLst/>
              <a:gdLst/>
              <a:ahLst/>
              <a:cxnLst/>
              <a:rect l="l" t="t" r="r" b="b"/>
              <a:pathLst>
                <a:path w="148" h="244" extrusionOk="0">
                  <a:moveTo>
                    <a:pt x="26" y="105"/>
                  </a:moveTo>
                  <a:cubicBezTo>
                    <a:pt x="0" y="166"/>
                    <a:pt x="0" y="222"/>
                    <a:pt x="26" y="235"/>
                  </a:cubicBezTo>
                  <a:cubicBezTo>
                    <a:pt x="52" y="244"/>
                    <a:pt x="52" y="187"/>
                    <a:pt x="82" y="127"/>
                  </a:cubicBezTo>
                  <a:cubicBezTo>
                    <a:pt x="108" y="66"/>
                    <a:pt x="147" y="27"/>
                    <a:pt x="121" y="14"/>
                  </a:cubicBezTo>
                  <a:cubicBezTo>
                    <a:pt x="95" y="1"/>
                    <a:pt x="52" y="44"/>
                    <a:pt x="26" y="105"/>
                  </a:cubicBezTo>
                  <a:close/>
                </a:path>
              </a:pathLst>
            </a:custGeom>
            <a:solidFill>
              <a:srgbClr val="6C3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8283510" y="2925193"/>
              <a:ext cx="68721" cy="27061"/>
            </a:xfrm>
            <a:custGeom>
              <a:avLst/>
              <a:gdLst/>
              <a:ahLst/>
              <a:cxnLst/>
              <a:rect l="l" t="t" r="r" b="b"/>
              <a:pathLst>
                <a:path w="386" h="152" extrusionOk="0">
                  <a:moveTo>
                    <a:pt x="382" y="104"/>
                  </a:moveTo>
                  <a:cubicBezTo>
                    <a:pt x="377" y="135"/>
                    <a:pt x="291" y="152"/>
                    <a:pt x="186" y="135"/>
                  </a:cubicBezTo>
                  <a:cubicBezTo>
                    <a:pt x="78" y="117"/>
                    <a:pt x="0" y="78"/>
                    <a:pt x="4" y="48"/>
                  </a:cubicBezTo>
                  <a:cubicBezTo>
                    <a:pt x="9" y="13"/>
                    <a:pt x="100" y="0"/>
                    <a:pt x="204" y="17"/>
                  </a:cubicBezTo>
                  <a:cubicBezTo>
                    <a:pt x="308" y="30"/>
                    <a:pt x="386" y="70"/>
                    <a:pt x="382" y="104"/>
                  </a:cubicBezTo>
                  <a:close/>
                </a:path>
              </a:pathLst>
            </a:custGeom>
            <a:solidFill>
              <a:srgbClr val="FF7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8491808" y="2956704"/>
              <a:ext cx="68899" cy="27239"/>
            </a:xfrm>
            <a:custGeom>
              <a:avLst/>
              <a:gdLst/>
              <a:ahLst/>
              <a:cxnLst/>
              <a:rect l="l" t="t" r="r" b="b"/>
              <a:pathLst>
                <a:path w="387" h="153" extrusionOk="0">
                  <a:moveTo>
                    <a:pt x="382" y="105"/>
                  </a:moveTo>
                  <a:cubicBezTo>
                    <a:pt x="378" y="140"/>
                    <a:pt x="287" y="153"/>
                    <a:pt x="183" y="135"/>
                  </a:cubicBezTo>
                  <a:cubicBezTo>
                    <a:pt x="79" y="122"/>
                    <a:pt x="1" y="83"/>
                    <a:pt x="5" y="49"/>
                  </a:cubicBezTo>
                  <a:cubicBezTo>
                    <a:pt x="9" y="18"/>
                    <a:pt x="96" y="1"/>
                    <a:pt x="204" y="18"/>
                  </a:cubicBezTo>
                  <a:cubicBezTo>
                    <a:pt x="309" y="36"/>
                    <a:pt x="387" y="75"/>
                    <a:pt x="382" y="105"/>
                  </a:cubicBezTo>
                  <a:close/>
                </a:path>
              </a:pathLst>
            </a:custGeom>
            <a:solidFill>
              <a:srgbClr val="FF7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8369144" y="3005484"/>
              <a:ext cx="78868" cy="39524"/>
            </a:xfrm>
            <a:custGeom>
              <a:avLst/>
              <a:gdLst/>
              <a:ahLst/>
              <a:cxnLst/>
              <a:rect l="l" t="t" r="r" b="b"/>
              <a:pathLst>
                <a:path w="443" h="222" extrusionOk="0">
                  <a:moveTo>
                    <a:pt x="438" y="48"/>
                  </a:moveTo>
                  <a:cubicBezTo>
                    <a:pt x="430" y="78"/>
                    <a:pt x="412" y="130"/>
                    <a:pt x="369" y="169"/>
                  </a:cubicBezTo>
                  <a:cubicBezTo>
                    <a:pt x="338" y="200"/>
                    <a:pt x="291" y="221"/>
                    <a:pt x="226" y="217"/>
                  </a:cubicBezTo>
                  <a:cubicBezTo>
                    <a:pt x="152" y="213"/>
                    <a:pt x="100" y="186"/>
                    <a:pt x="65" y="156"/>
                  </a:cubicBezTo>
                  <a:cubicBezTo>
                    <a:pt x="22" y="113"/>
                    <a:pt x="5" y="56"/>
                    <a:pt x="0" y="26"/>
                  </a:cubicBezTo>
                  <a:cubicBezTo>
                    <a:pt x="0" y="13"/>
                    <a:pt x="9" y="0"/>
                    <a:pt x="22" y="0"/>
                  </a:cubicBezTo>
                  <a:lnTo>
                    <a:pt x="421" y="22"/>
                  </a:lnTo>
                  <a:cubicBezTo>
                    <a:pt x="434" y="22"/>
                    <a:pt x="443" y="35"/>
                    <a:pt x="43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8230100" y="2631088"/>
              <a:ext cx="419445" cy="332747"/>
            </a:xfrm>
            <a:custGeom>
              <a:avLst/>
              <a:gdLst/>
              <a:ahLst/>
              <a:cxnLst/>
              <a:rect l="l" t="t" r="r" b="b"/>
              <a:pathLst>
                <a:path w="2356" h="1869" extrusionOk="0">
                  <a:moveTo>
                    <a:pt x="322" y="876"/>
                  </a:moveTo>
                  <a:cubicBezTo>
                    <a:pt x="322" y="876"/>
                    <a:pt x="682" y="1071"/>
                    <a:pt x="1211" y="1058"/>
                  </a:cubicBezTo>
                  <a:cubicBezTo>
                    <a:pt x="1735" y="1045"/>
                    <a:pt x="1891" y="1015"/>
                    <a:pt x="1891" y="1015"/>
                  </a:cubicBezTo>
                  <a:cubicBezTo>
                    <a:pt x="1891" y="1015"/>
                    <a:pt x="1969" y="1149"/>
                    <a:pt x="2034" y="1223"/>
                  </a:cubicBezTo>
                  <a:cubicBezTo>
                    <a:pt x="2121" y="1318"/>
                    <a:pt x="2108" y="1500"/>
                    <a:pt x="1978" y="1852"/>
                  </a:cubicBezTo>
                  <a:cubicBezTo>
                    <a:pt x="1974" y="1860"/>
                    <a:pt x="1987" y="1869"/>
                    <a:pt x="1995" y="1860"/>
                  </a:cubicBezTo>
                  <a:cubicBezTo>
                    <a:pt x="2034" y="1826"/>
                    <a:pt x="2091" y="1774"/>
                    <a:pt x="2104" y="1748"/>
                  </a:cubicBezTo>
                  <a:cubicBezTo>
                    <a:pt x="2130" y="1713"/>
                    <a:pt x="2173" y="1561"/>
                    <a:pt x="2173" y="1561"/>
                  </a:cubicBezTo>
                  <a:cubicBezTo>
                    <a:pt x="2173" y="1561"/>
                    <a:pt x="2355" y="1045"/>
                    <a:pt x="2325" y="919"/>
                  </a:cubicBezTo>
                  <a:cubicBezTo>
                    <a:pt x="2277" y="737"/>
                    <a:pt x="2078" y="772"/>
                    <a:pt x="2078" y="772"/>
                  </a:cubicBezTo>
                  <a:cubicBezTo>
                    <a:pt x="2078" y="772"/>
                    <a:pt x="2108" y="655"/>
                    <a:pt x="2026" y="529"/>
                  </a:cubicBezTo>
                  <a:cubicBezTo>
                    <a:pt x="1835" y="252"/>
                    <a:pt x="898" y="0"/>
                    <a:pt x="378" y="390"/>
                  </a:cubicBezTo>
                  <a:cubicBezTo>
                    <a:pt x="1" y="672"/>
                    <a:pt x="96" y="1245"/>
                    <a:pt x="96" y="1245"/>
                  </a:cubicBezTo>
                  <a:lnTo>
                    <a:pt x="114" y="1587"/>
                  </a:lnTo>
                  <a:cubicBezTo>
                    <a:pt x="114" y="1600"/>
                    <a:pt x="118" y="1613"/>
                    <a:pt x="131" y="1622"/>
                  </a:cubicBezTo>
                  <a:lnTo>
                    <a:pt x="174" y="1656"/>
                  </a:lnTo>
                  <a:cubicBezTo>
                    <a:pt x="183" y="1665"/>
                    <a:pt x="196" y="1661"/>
                    <a:pt x="196" y="1648"/>
                  </a:cubicBezTo>
                  <a:cubicBezTo>
                    <a:pt x="192" y="1535"/>
                    <a:pt x="192" y="1180"/>
                    <a:pt x="322" y="876"/>
                  </a:cubicBezTo>
                  <a:close/>
                </a:path>
              </a:pathLst>
            </a:custGeom>
            <a:solidFill>
              <a:srgbClr val="142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8167611" y="3143635"/>
              <a:ext cx="506502" cy="642350"/>
            </a:xfrm>
            <a:custGeom>
              <a:avLst/>
              <a:gdLst/>
              <a:ahLst/>
              <a:cxnLst/>
              <a:rect l="l" t="t" r="r" b="b"/>
              <a:pathLst>
                <a:path w="2845" h="3608" extrusionOk="0">
                  <a:moveTo>
                    <a:pt x="2437" y="1539"/>
                  </a:moveTo>
                  <a:cubicBezTo>
                    <a:pt x="2498" y="611"/>
                    <a:pt x="2845" y="96"/>
                    <a:pt x="1952" y="52"/>
                  </a:cubicBezTo>
                  <a:cubicBezTo>
                    <a:pt x="1687" y="0"/>
                    <a:pt x="1579" y="96"/>
                    <a:pt x="1440" y="135"/>
                  </a:cubicBezTo>
                  <a:cubicBezTo>
                    <a:pt x="1453" y="182"/>
                    <a:pt x="1436" y="239"/>
                    <a:pt x="1392" y="265"/>
                  </a:cubicBezTo>
                  <a:cubicBezTo>
                    <a:pt x="1392" y="291"/>
                    <a:pt x="1375" y="317"/>
                    <a:pt x="1340" y="317"/>
                  </a:cubicBezTo>
                  <a:cubicBezTo>
                    <a:pt x="1310" y="317"/>
                    <a:pt x="1293" y="299"/>
                    <a:pt x="1288" y="273"/>
                  </a:cubicBezTo>
                  <a:cubicBezTo>
                    <a:pt x="1288" y="273"/>
                    <a:pt x="1288" y="273"/>
                    <a:pt x="1288" y="273"/>
                  </a:cubicBezTo>
                  <a:cubicBezTo>
                    <a:pt x="1232" y="247"/>
                    <a:pt x="1210" y="178"/>
                    <a:pt x="1232" y="122"/>
                  </a:cubicBezTo>
                  <a:cubicBezTo>
                    <a:pt x="1098" y="83"/>
                    <a:pt x="894" y="17"/>
                    <a:pt x="729" y="65"/>
                  </a:cubicBezTo>
                  <a:cubicBezTo>
                    <a:pt x="508" y="130"/>
                    <a:pt x="387" y="61"/>
                    <a:pt x="256" y="221"/>
                  </a:cubicBezTo>
                  <a:cubicBezTo>
                    <a:pt x="1" y="546"/>
                    <a:pt x="213" y="1804"/>
                    <a:pt x="191" y="2216"/>
                  </a:cubicBezTo>
                  <a:cubicBezTo>
                    <a:pt x="178" y="2437"/>
                    <a:pt x="243" y="3035"/>
                    <a:pt x="165" y="3607"/>
                  </a:cubicBezTo>
                  <a:lnTo>
                    <a:pt x="2528" y="3586"/>
                  </a:lnTo>
                  <a:cubicBezTo>
                    <a:pt x="2411" y="2779"/>
                    <a:pt x="2420" y="1804"/>
                    <a:pt x="2437" y="1539"/>
                  </a:cubicBezTo>
                  <a:close/>
                </a:path>
              </a:pathLst>
            </a:custGeom>
            <a:solidFill>
              <a:srgbClr val="F6B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8167611" y="3143635"/>
              <a:ext cx="506502" cy="642350"/>
            </a:xfrm>
            <a:custGeom>
              <a:avLst/>
              <a:gdLst/>
              <a:ahLst/>
              <a:cxnLst/>
              <a:rect l="l" t="t" r="r" b="b"/>
              <a:pathLst>
                <a:path w="2845" h="3608" extrusionOk="0">
                  <a:moveTo>
                    <a:pt x="2437" y="1539"/>
                  </a:moveTo>
                  <a:cubicBezTo>
                    <a:pt x="2498" y="611"/>
                    <a:pt x="2845" y="96"/>
                    <a:pt x="1952" y="52"/>
                  </a:cubicBezTo>
                  <a:cubicBezTo>
                    <a:pt x="1687" y="0"/>
                    <a:pt x="1579" y="96"/>
                    <a:pt x="1440" y="135"/>
                  </a:cubicBezTo>
                  <a:cubicBezTo>
                    <a:pt x="1453" y="182"/>
                    <a:pt x="1436" y="239"/>
                    <a:pt x="1392" y="265"/>
                  </a:cubicBezTo>
                  <a:cubicBezTo>
                    <a:pt x="1392" y="291"/>
                    <a:pt x="1375" y="317"/>
                    <a:pt x="1340" y="317"/>
                  </a:cubicBezTo>
                  <a:cubicBezTo>
                    <a:pt x="1310" y="317"/>
                    <a:pt x="1293" y="299"/>
                    <a:pt x="1288" y="273"/>
                  </a:cubicBezTo>
                  <a:cubicBezTo>
                    <a:pt x="1288" y="273"/>
                    <a:pt x="1288" y="273"/>
                    <a:pt x="1288" y="273"/>
                  </a:cubicBezTo>
                  <a:cubicBezTo>
                    <a:pt x="1232" y="247"/>
                    <a:pt x="1210" y="178"/>
                    <a:pt x="1232" y="122"/>
                  </a:cubicBezTo>
                  <a:cubicBezTo>
                    <a:pt x="1098" y="83"/>
                    <a:pt x="894" y="17"/>
                    <a:pt x="729" y="65"/>
                  </a:cubicBezTo>
                  <a:cubicBezTo>
                    <a:pt x="508" y="130"/>
                    <a:pt x="387" y="61"/>
                    <a:pt x="256" y="221"/>
                  </a:cubicBezTo>
                  <a:cubicBezTo>
                    <a:pt x="1" y="546"/>
                    <a:pt x="213" y="1804"/>
                    <a:pt x="191" y="2216"/>
                  </a:cubicBezTo>
                  <a:cubicBezTo>
                    <a:pt x="178" y="2437"/>
                    <a:pt x="243" y="3035"/>
                    <a:pt x="165" y="3607"/>
                  </a:cubicBezTo>
                  <a:lnTo>
                    <a:pt x="2528" y="3586"/>
                  </a:lnTo>
                  <a:cubicBezTo>
                    <a:pt x="2411" y="2779"/>
                    <a:pt x="2420" y="1804"/>
                    <a:pt x="2437" y="15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8252532" y="3143635"/>
              <a:ext cx="307462" cy="137443"/>
            </a:xfrm>
            <a:custGeom>
              <a:avLst/>
              <a:gdLst/>
              <a:ahLst/>
              <a:cxnLst/>
              <a:rect l="l" t="t" r="r" b="b"/>
              <a:pathLst>
                <a:path w="1727" h="772" extrusionOk="0">
                  <a:moveTo>
                    <a:pt x="157" y="386"/>
                  </a:moveTo>
                  <a:cubicBezTo>
                    <a:pt x="417" y="681"/>
                    <a:pt x="993" y="772"/>
                    <a:pt x="1327" y="568"/>
                  </a:cubicBezTo>
                  <a:cubicBezTo>
                    <a:pt x="1466" y="486"/>
                    <a:pt x="1613" y="299"/>
                    <a:pt x="1726" y="87"/>
                  </a:cubicBezTo>
                  <a:cubicBezTo>
                    <a:pt x="1657" y="70"/>
                    <a:pt x="1574" y="57"/>
                    <a:pt x="1475" y="52"/>
                  </a:cubicBezTo>
                  <a:cubicBezTo>
                    <a:pt x="1210" y="0"/>
                    <a:pt x="1102" y="96"/>
                    <a:pt x="963" y="135"/>
                  </a:cubicBezTo>
                  <a:cubicBezTo>
                    <a:pt x="976" y="182"/>
                    <a:pt x="959" y="239"/>
                    <a:pt x="915" y="265"/>
                  </a:cubicBezTo>
                  <a:cubicBezTo>
                    <a:pt x="915" y="291"/>
                    <a:pt x="898" y="317"/>
                    <a:pt x="863" y="317"/>
                  </a:cubicBezTo>
                  <a:cubicBezTo>
                    <a:pt x="833" y="317"/>
                    <a:pt x="816" y="299"/>
                    <a:pt x="811" y="273"/>
                  </a:cubicBezTo>
                  <a:cubicBezTo>
                    <a:pt x="811" y="273"/>
                    <a:pt x="811" y="273"/>
                    <a:pt x="811" y="273"/>
                  </a:cubicBezTo>
                  <a:cubicBezTo>
                    <a:pt x="755" y="247"/>
                    <a:pt x="733" y="178"/>
                    <a:pt x="755" y="122"/>
                  </a:cubicBezTo>
                  <a:cubicBezTo>
                    <a:pt x="621" y="83"/>
                    <a:pt x="417" y="17"/>
                    <a:pt x="252" y="65"/>
                  </a:cubicBezTo>
                  <a:cubicBezTo>
                    <a:pt x="152" y="96"/>
                    <a:pt x="70" y="96"/>
                    <a:pt x="1" y="104"/>
                  </a:cubicBezTo>
                  <a:cubicBezTo>
                    <a:pt x="44" y="221"/>
                    <a:pt x="96" y="317"/>
                    <a:pt x="157" y="386"/>
                  </a:cubicBez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8346712" y="3155919"/>
              <a:ext cx="102903" cy="49672"/>
            </a:xfrm>
            <a:custGeom>
              <a:avLst/>
              <a:gdLst/>
              <a:ahLst/>
              <a:cxnLst/>
              <a:rect l="l" t="t" r="r" b="b"/>
              <a:pathLst>
                <a:path w="578" h="279" extrusionOk="0">
                  <a:moveTo>
                    <a:pt x="1" y="1"/>
                  </a:moveTo>
                  <a:lnTo>
                    <a:pt x="334" y="278"/>
                  </a:lnTo>
                  <a:lnTo>
                    <a:pt x="577" y="40"/>
                  </a:lnTo>
                  <a:lnTo>
                    <a:pt x="443" y="27"/>
                  </a:lnTo>
                  <a:lnTo>
                    <a:pt x="334" y="235"/>
                  </a:lnTo>
                  <a:lnTo>
                    <a:pt x="235" y="35"/>
                  </a:lnTo>
                  <a:close/>
                </a:path>
              </a:pathLst>
            </a:custGeom>
            <a:solidFill>
              <a:srgbClr val="2A5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8200013" y="3502542"/>
              <a:ext cx="405558" cy="207055"/>
            </a:xfrm>
            <a:custGeom>
              <a:avLst/>
              <a:gdLst/>
              <a:ahLst/>
              <a:cxnLst/>
              <a:rect l="l" t="t" r="r" b="b"/>
              <a:pathLst>
                <a:path w="2278" h="1163" extrusionOk="0">
                  <a:moveTo>
                    <a:pt x="2247" y="187"/>
                  </a:moveTo>
                  <a:cubicBezTo>
                    <a:pt x="2047" y="312"/>
                    <a:pt x="1848" y="451"/>
                    <a:pt x="1653" y="586"/>
                  </a:cubicBezTo>
                  <a:cubicBezTo>
                    <a:pt x="1596" y="547"/>
                    <a:pt x="1523" y="490"/>
                    <a:pt x="1497" y="469"/>
                  </a:cubicBezTo>
                  <a:cubicBezTo>
                    <a:pt x="1445" y="429"/>
                    <a:pt x="1219" y="334"/>
                    <a:pt x="1158" y="247"/>
                  </a:cubicBezTo>
                  <a:cubicBezTo>
                    <a:pt x="1098" y="165"/>
                    <a:pt x="1024" y="143"/>
                    <a:pt x="1007" y="191"/>
                  </a:cubicBezTo>
                  <a:cubicBezTo>
                    <a:pt x="994" y="239"/>
                    <a:pt x="1059" y="369"/>
                    <a:pt x="1119" y="403"/>
                  </a:cubicBezTo>
                  <a:cubicBezTo>
                    <a:pt x="1180" y="438"/>
                    <a:pt x="1206" y="473"/>
                    <a:pt x="1141" y="473"/>
                  </a:cubicBezTo>
                  <a:cubicBezTo>
                    <a:pt x="1137" y="473"/>
                    <a:pt x="1124" y="477"/>
                    <a:pt x="1111" y="477"/>
                  </a:cubicBezTo>
                  <a:lnTo>
                    <a:pt x="1106" y="473"/>
                  </a:lnTo>
                  <a:cubicBezTo>
                    <a:pt x="1054" y="473"/>
                    <a:pt x="1011" y="469"/>
                    <a:pt x="972" y="469"/>
                  </a:cubicBezTo>
                  <a:cubicBezTo>
                    <a:pt x="673" y="321"/>
                    <a:pt x="335" y="161"/>
                    <a:pt x="5" y="0"/>
                  </a:cubicBezTo>
                  <a:cubicBezTo>
                    <a:pt x="9" y="78"/>
                    <a:pt x="9" y="148"/>
                    <a:pt x="9" y="200"/>
                  </a:cubicBezTo>
                  <a:cubicBezTo>
                    <a:pt x="1" y="291"/>
                    <a:pt x="9" y="451"/>
                    <a:pt x="18" y="646"/>
                  </a:cubicBezTo>
                  <a:cubicBezTo>
                    <a:pt x="252" y="742"/>
                    <a:pt x="491" y="828"/>
                    <a:pt x="668" y="889"/>
                  </a:cubicBezTo>
                  <a:cubicBezTo>
                    <a:pt x="677" y="911"/>
                    <a:pt x="690" y="932"/>
                    <a:pt x="721" y="958"/>
                  </a:cubicBezTo>
                  <a:cubicBezTo>
                    <a:pt x="760" y="993"/>
                    <a:pt x="937" y="1010"/>
                    <a:pt x="937" y="1010"/>
                  </a:cubicBezTo>
                  <a:cubicBezTo>
                    <a:pt x="937" y="1010"/>
                    <a:pt x="885" y="1067"/>
                    <a:pt x="985" y="1119"/>
                  </a:cubicBezTo>
                  <a:cubicBezTo>
                    <a:pt x="1072" y="1162"/>
                    <a:pt x="1323" y="1102"/>
                    <a:pt x="1401" y="1080"/>
                  </a:cubicBezTo>
                  <a:cubicBezTo>
                    <a:pt x="1510" y="1054"/>
                    <a:pt x="1653" y="993"/>
                    <a:pt x="1653" y="989"/>
                  </a:cubicBezTo>
                  <a:cubicBezTo>
                    <a:pt x="1696" y="989"/>
                    <a:pt x="1739" y="989"/>
                    <a:pt x="1774" y="989"/>
                  </a:cubicBezTo>
                  <a:cubicBezTo>
                    <a:pt x="1943" y="989"/>
                    <a:pt x="2117" y="967"/>
                    <a:pt x="2277" y="919"/>
                  </a:cubicBezTo>
                  <a:cubicBezTo>
                    <a:pt x="2260" y="659"/>
                    <a:pt x="2251" y="408"/>
                    <a:pt x="2247" y="187"/>
                  </a:cubicBezTo>
                  <a:close/>
                </a:path>
              </a:pathLst>
            </a:custGeom>
            <a:solidFill>
              <a:srgbClr val="F9C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8314310" y="3117287"/>
              <a:ext cx="74240" cy="80472"/>
            </a:xfrm>
            <a:custGeom>
              <a:avLst/>
              <a:gdLst/>
              <a:ahLst/>
              <a:cxnLst/>
              <a:rect l="l" t="t" r="r" b="b"/>
              <a:pathLst>
                <a:path w="417" h="452" extrusionOk="0">
                  <a:moveTo>
                    <a:pt x="300" y="1"/>
                  </a:moveTo>
                  <a:lnTo>
                    <a:pt x="417" y="252"/>
                  </a:lnTo>
                  <a:lnTo>
                    <a:pt x="157" y="45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8425402" y="3115862"/>
              <a:ext cx="74418" cy="80294"/>
            </a:xfrm>
            <a:custGeom>
              <a:avLst/>
              <a:gdLst/>
              <a:ahLst/>
              <a:cxnLst/>
              <a:rect l="l" t="t" r="r" b="b"/>
              <a:pathLst>
                <a:path w="418" h="451" extrusionOk="0">
                  <a:moveTo>
                    <a:pt x="118" y="0"/>
                  </a:moveTo>
                  <a:lnTo>
                    <a:pt x="1" y="252"/>
                  </a:lnTo>
                  <a:lnTo>
                    <a:pt x="261" y="451"/>
                  </a:lnTo>
                  <a:lnTo>
                    <a:pt x="417" y="200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8196986" y="3704784"/>
              <a:ext cx="420869" cy="81184"/>
            </a:xfrm>
            <a:custGeom>
              <a:avLst/>
              <a:gdLst/>
              <a:ahLst/>
              <a:cxnLst/>
              <a:rect l="l" t="t" r="r" b="b"/>
              <a:pathLst>
                <a:path w="2364" h="456" extrusionOk="0">
                  <a:moveTo>
                    <a:pt x="35" y="0"/>
                  </a:moveTo>
                  <a:cubicBezTo>
                    <a:pt x="31" y="148"/>
                    <a:pt x="22" y="304"/>
                    <a:pt x="0" y="455"/>
                  </a:cubicBezTo>
                  <a:lnTo>
                    <a:pt x="2363" y="434"/>
                  </a:lnTo>
                  <a:cubicBezTo>
                    <a:pt x="2342" y="291"/>
                    <a:pt x="2324" y="143"/>
                    <a:pt x="2311" y="0"/>
                  </a:cubicBez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8415432" y="3284100"/>
              <a:ext cx="150615" cy="145989"/>
            </a:xfrm>
            <a:custGeom>
              <a:avLst/>
              <a:gdLst/>
              <a:ahLst/>
              <a:cxnLst/>
              <a:rect l="l" t="t" r="r" b="b"/>
              <a:pathLst>
                <a:path w="846" h="820" extrusionOk="0">
                  <a:moveTo>
                    <a:pt x="846" y="820"/>
                  </a:moveTo>
                  <a:lnTo>
                    <a:pt x="0" y="820"/>
                  </a:lnTo>
                  <a:lnTo>
                    <a:pt x="0" y="0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8058121" y="3162862"/>
              <a:ext cx="187646" cy="329721"/>
            </a:xfrm>
            <a:custGeom>
              <a:avLst/>
              <a:gdLst/>
              <a:ahLst/>
              <a:cxnLst/>
              <a:rect l="l" t="t" r="r" b="b"/>
              <a:pathLst>
                <a:path w="1054" h="1852" extrusionOk="0">
                  <a:moveTo>
                    <a:pt x="1054" y="1"/>
                  </a:moveTo>
                  <a:cubicBezTo>
                    <a:pt x="1054" y="1"/>
                    <a:pt x="754" y="57"/>
                    <a:pt x="581" y="144"/>
                  </a:cubicBezTo>
                  <a:cubicBezTo>
                    <a:pt x="408" y="230"/>
                    <a:pt x="43" y="1475"/>
                    <a:pt x="22" y="1553"/>
                  </a:cubicBezTo>
                  <a:cubicBezTo>
                    <a:pt x="0" y="1626"/>
                    <a:pt x="273" y="1735"/>
                    <a:pt x="421" y="1770"/>
                  </a:cubicBezTo>
                  <a:cubicBezTo>
                    <a:pt x="564" y="1804"/>
                    <a:pt x="650" y="1852"/>
                    <a:pt x="728" y="1574"/>
                  </a:cubicBezTo>
                  <a:cubicBezTo>
                    <a:pt x="806" y="1293"/>
                    <a:pt x="945" y="829"/>
                    <a:pt x="945" y="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8064174" y="3355134"/>
              <a:ext cx="126759" cy="107355"/>
            </a:xfrm>
            <a:custGeom>
              <a:avLst/>
              <a:gdLst/>
              <a:ahLst/>
              <a:cxnLst/>
              <a:rect l="l" t="t" r="r" b="b"/>
              <a:pathLst>
                <a:path w="712" h="603" extrusionOk="0">
                  <a:moveTo>
                    <a:pt x="96" y="0"/>
                  </a:moveTo>
                  <a:lnTo>
                    <a:pt x="712" y="395"/>
                  </a:lnTo>
                  <a:lnTo>
                    <a:pt x="651" y="603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8030170" y="3404448"/>
              <a:ext cx="371554" cy="241772"/>
            </a:xfrm>
            <a:custGeom>
              <a:avLst/>
              <a:gdLst/>
              <a:ahLst/>
              <a:cxnLst/>
              <a:rect l="l" t="t" r="r" b="b"/>
              <a:pathLst>
                <a:path w="2087" h="1358" extrusionOk="0">
                  <a:moveTo>
                    <a:pt x="226" y="9"/>
                  </a:moveTo>
                  <a:cubicBezTo>
                    <a:pt x="226" y="9"/>
                    <a:pt x="1" y="491"/>
                    <a:pt x="174" y="629"/>
                  </a:cubicBezTo>
                  <a:cubicBezTo>
                    <a:pt x="487" y="881"/>
                    <a:pt x="1900" y="1358"/>
                    <a:pt x="1900" y="1358"/>
                  </a:cubicBezTo>
                  <a:cubicBezTo>
                    <a:pt x="1948" y="1314"/>
                    <a:pt x="1974" y="1323"/>
                    <a:pt x="2030" y="1189"/>
                  </a:cubicBezTo>
                  <a:cubicBezTo>
                    <a:pt x="2078" y="1076"/>
                    <a:pt x="2086" y="972"/>
                    <a:pt x="2086" y="911"/>
                  </a:cubicBezTo>
                  <a:cubicBezTo>
                    <a:pt x="1518" y="638"/>
                    <a:pt x="760" y="274"/>
                    <a:pt x="192" y="1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8246301" y="3360475"/>
              <a:ext cx="359982" cy="231802"/>
            </a:xfrm>
            <a:custGeom>
              <a:avLst/>
              <a:gdLst/>
              <a:ahLst/>
              <a:cxnLst/>
              <a:rect l="l" t="t" r="r" b="b"/>
              <a:pathLst>
                <a:path w="2022" h="1302" extrusionOk="0">
                  <a:moveTo>
                    <a:pt x="2021" y="1301"/>
                  </a:moveTo>
                  <a:lnTo>
                    <a:pt x="1" y="1301"/>
                  </a:lnTo>
                  <a:lnTo>
                    <a:pt x="1" y="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8246301" y="3360475"/>
              <a:ext cx="359982" cy="55725"/>
            </a:xfrm>
            <a:custGeom>
              <a:avLst/>
              <a:gdLst/>
              <a:ahLst/>
              <a:cxnLst/>
              <a:rect l="l" t="t" r="r" b="b"/>
              <a:pathLst>
                <a:path w="2022" h="313" extrusionOk="0">
                  <a:moveTo>
                    <a:pt x="2021" y="313"/>
                  </a:moveTo>
                  <a:lnTo>
                    <a:pt x="1" y="313"/>
                  </a:lnTo>
                  <a:lnTo>
                    <a:pt x="1" y="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8246301" y="3414418"/>
              <a:ext cx="359982" cy="17982"/>
            </a:xfrm>
            <a:custGeom>
              <a:avLst/>
              <a:gdLst/>
              <a:ahLst/>
              <a:cxnLst/>
              <a:rect l="l" t="t" r="r" b="b"/>
              <a:pathLst>
                <a:path w="2022" h="101" extrusionOk="0">
                  <a:moveTo>
                    <a:pt x="2021" y="101"/>
                  </a:moveTo>
                  <a:lnTo>
                    <a:pt x="1" y="101"/>
                  </a:lnTo>
                  <a:lnTo>
                    <a:pt x="1" y="1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8572101" y="3162862"/>
              <a:ext cx="202423" cy="363013"/>
            </a:xfrm>
            <a:custGeom>
              <a:avLst/>
              <a:gdLst/>
              <a:ahLst/>
              <a:cxnLst/>
              <a:rect l="l" t="t" r="r" b="b"/>
              <a:pathLst>
                <a:path w="1137" h="2039" extrusionOk="0">
                  <a:moveTo>
                    <a:pt x="1" y="1"/>
                  </a:moveTo>
                  <a:cubicBezTo>
                    <a:pt x="1" y="1"/>
                    <a:pt x="300" y="57"/>
                    <a:pt x="473" y="144"/>
                  </a:cubicBezTo>
                  <a:cubicBezTo>
                    <a:pt x="647" y="230"/>
                    <a:pt x="1098" y="1770"/>
                    <a:pt x="1115" y="1848"/>
                  </a:cubicBezTo>
                  <a:cubicBezTo>
                    <a:pt x="1137" y="1921"/>
                    <a:pt x="785" y="1969"/>
                    <a:pt x="642" y="2004"/>
                  </a:cubicBezTo>
                  <a:cubicBezTo>
                    <a:pt x="495" y="2038"/>
                    <a:pt x="404" y="1852"/>
                    <a:pt x="326" y="1574"/>
                  </a:cubicBezTo>
                  <a:cubicBezTo>
                    <a:pt x="248" y="1293"/>
                    <a:pt x="109" y="829"/>
                    <a:pt x="109" y="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8415432" y="3418334"/>
              <a:ext cx="374580" cy="230199"/>
            </a:xfrm>
            <a:custGeom>
              <a:avLst/>
              <a:gdLst/>
              <a:ahLst/>
              <a:cxnLst/>
              <a:rect l="l" t="t" r="r" b="b"/>
              <a:pathLst>
                <a:path w="2104" h="1293" extrusionOk="0">
                  <a:moveTo>
                    <a:pt x="1895" y="40"/>
                  </a:moveTo>
                  <a:cubicBezTo>
                    <a:pt x="2060" y="256"/>
                    <a:pt x="2103" y="621"/>
                    <a:pt x="1947" y="777"/>
                  </a:cubicBezTo>
                  <a:cubicBezTo>
                    <a:pt x="1787" y="937"/>
                    <a:pt x="1436" y="1085"/>
                    <a:pt x="1158" y="1180"/>
                  </a:cubicBezTo>
                  <a:cubicBezTo>
                    <a:pt x="967" y="1249"/>
                    <a:pt x="768" y="1280"/>
                    <a:pt x="564" y="1280"/>
                  </a:cubicBezTo>
                  <a:cubicBezTo>
                    <a:pt x="456" y="1280"/>
                    <a:pt x="313" y="1284"/>
                    <a:pt x="144" y="1293"/>
                  </a:cubicBezTo>
                  <a:cubicBezTo>
                    <a:pt x="87" y="1184"/>
                    <a:pt x="5" y="1228"/>
                    <a:pt x="0" y="1167"/>
                  </a:cubicBezTo>
                  <a:cubicBezTo>
                    <a:pt x="538" y="837"/>
                    <a:pt x="1032" y="417"/>
                    <a:pt x="1618" y="174"/>
                  </a:cubicBezTo>
                  <a:cubicBezTo>
                    <a:pt x="1665" y="157"/>
                    <a:pt x="1860" y="1"/>
                    <a:pt x="1895" y="4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8623908" y="3376675"/>
              <a:ext cx="126759" cy="106643"/>
            </a:xfrm>
            <a:custGeom>
              <a:avLst/>
              <a:gdLst/>
              <a:ahLst/>
              <a:cxnLst/>
              <a:rect l="l" t="t" r="r" b="b"/>
              <a:pathLst>
                <a:path w="712" h="599" extrusionOk="0">
                  <a:moveTo>
                    <a:pt x="616" y="1"/>
                  </a:moveTo>
                  <a:lnTo>
                    <a:pt x="0" y="395"/>
                  </a:lnTo>
                  <a:lnTo>
                    <a:pt x="61" y="599"/>
                  </a:lnTo>
                  <a:lnTo>
                    <a:pt x="711" y="274"/>
                  </a:lnTo>
                  <a:close/>
                </a:path>
              </a:pathLst>
            </a:custGeom>
            <a:solidFill>
              <a:srgbClr val="3A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8287249" y="3495599"/>
              <a:ext cx="219514" cy="181596"/>
            </a:xfrm>
            <a:custGeom>
              <a:avLst/>
              <a:gdLst/>
              <a:ahLst/>
              <a:cxnLst/>
              <a:rect l="l" t="t" r="r" b="b"/>
              <a:pathLst>
                <a:path w="1233" h="1020" extrusionOk="0">
                  <a:moveTo>
                    <a:pt x="1167" y="846"/>
                  </a:moveTo>
                  <a:lnTo>
                    <a:pt x="1232" y="490"/>
                  </a:lnTo>
                  <a:cubicBezTo>
                    <a:pt x="1232" y="490"/>
                    <a:pt x="1054" y="364"/>
                    <a:pt x="1007" y="325"/>
                  </a:cubicBezTo>
                  <a:cubicBezTo>
                    <a:pt x="955" y="286"/>
                    <a:pt x="729" y="191"/>
                    <a:pt x="668" y="104"/>
                  </a:cubicBezTo>
                  <a:cubicBezTo>
                    <a:pt x="608" y="22"/>
                    <a:pt x="534" y="0"/>
                    <a:pt x="517" y="48"/>
                  </a:cubicBezTo>
                  <a:cubicBezTo>
                    <a:pt x="504" y="96"/>
                    <a:pt x="569" y="226"/>
                    <a:pt x="629" y="260"/>
                  </a:cubicBezTo>
                  <a:cubicBezTo>
                    <a:pt x="690" y="295"/>
                    <a:pt x="716" y="330"/>
                    <a:pt x="651" y="330"/>
                  </a:cubicBezTo>
                  <a:cubicBezTo>
                    <a:pt x="647" y="330"/>
                    <a:pt x="634" y="334"/>
                    <a:pt x="621" y="334"/>
                  </a:cubicBezTo>
                  <a:lnTo>
                    <a:pt x="616" y="330"/>
                  </a:lnTo>
                  <a:cubicBezTo>
                    <a:pt x="178" y="312"/>
                    <a:pt x="213" y="260"/>
                    <a:pt x="152" y="252"/>
                  </a:cubicBezTo>
                  <a:cubicBezTo>
                    <a:pt x="92" y="243"/>
                    <a:pt x="48" y="299"/>
                    <a:pt x="126" y="386"/>
                  </a:cubicBezTo>
                  <a:cubicBezTo>
                    <a:pt x="204" y="477"/>
                    <a:pt x="404" y="525"/>
                    <a:pt x="404" y="525"/>
                  </a:cubicBezTo>
                  <a:cubicBezTo>
                    <a:pt x="204" y="534"/>
                    <a:pt x="96" y="451"/>
                    <a:pt x="57" y="455"/>
                  </a:cubicBezTo>
                  <a:cubicBezTo>
                    <a:pt x="14" y="455"/>
                    <a:pt x="1" y="499"/>
                    <a:pt x="53" y="590"/>
                  </a:cubicBezTo>
                  <a:cubicBezTo>
                    <a:pt x="105" y="677"/>
                    <a:pt x="174" y="690"/>
                    <a:pt x="174" y="690"/>
                  </a:cubicBezTo>
                  <a:cubicBezTo>
                    <a:pt x="174" y="690"/>
                    <a:pt x="144" y="737"/>
                    <a:pt x="231" y="815"/>
                  </a:cubicBezTo>
                  <a:cubicBezTo>
                    <a:pt x="270" y="850"/>
                    <a:pt x="447" y="867"/>
                    <a:pt x="447" y="867"/>
                  </a:cubicBezTo>
                  <a:cubicBezTo>
                    <a:pt x="447" y="867"/>
                    <a:pt x="395" y="924"/>
                    <a:pt x="495" y="976"/>
                  </a:cubicBezTo>
                  <a:cubicBezTo>
                    <a:pt x="582" y="1019"/>
                    <a:pt x="833" y="958"/>
                    <a:pt x="911" y="937"/>
                  </a:cubicBezTo>
                  <a:cubicBezTo>
                    <a:pt x="1024" y="911"/>
                    <a:pt x="1167" y="846"/>
                    <a:pt x="1167" y="846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8064174" y="3436849"/>
              <a:ext cx="6409" cy="2492"/>
            </a:xfrm>
            <a:custGeom>
              <a:avLst/>
              <a:gdLst/>
              <a:ahLst/>
              <a:cxnLst/>
              <a:rect l="l" t="t" r="r" b="b"/>
              <a:pathLst>
                <a:path w="36" h="14" extrusionOk="0">
                  <a:moveTo>
                    <a:pt x="1" y="1"/>
                  </a:moveTo>
                  <a:cubicBezTo>
                    <a:pt x="9" y="5"/>
                    <a:pt x="22" y="9"/>
                    <a:pt x="31" y="14"/>
                  </a:cubicBezTo>
                  <a:cubicBezTo>
                    <a:pt x="35" y="9"/>
                    <a:pt x="35" y="9"/>
                    <a:pt x="35" y="9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8260188" y="2578569"/>
              <a:ext cx="392384" cy="228597"/>
            </a:xfrm>
            <a:custGeom>
              <a:avLst/>
              <a:gdLst/>
              <a:ahLst/>
              <a:cxnLst/>
              <a:rect l="l" t="t" r="r" b="b"/>
              <a:pathLst>
                <a:path w="2204" h="1284" extrusionOk="0">
                  <a:moveTo>
                    <a:pt x="2204" y="1284"/>
                  </a:moveTo>
                  <a:cubicBezTo>
                    <a:pt x="2199" y="716"/>
                    <a:pt x="2099" y="243"/>
                    <a:pt x="1263" y="130"/>
                  </a:cubicBezTo>
                  <a:cubicBezTo>
                    <a:pt x="348" y="0"/>
                    <a:pt x="192" y="382"/>
                    <a:pt x="1" y="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8388371" y="2595482"/>
              <a:ext cx="264200" cy="211684"/>
            </a:xfrm>
            <a:custGeom>
              <a:avLst/>
              <a:gdLst/>
              <a:ahLst/>
              <a:cxnLst/>
              <a:rect l="l" t="t" r="r" b="b"/>
              <a:pathLst>
                <a:path w="1484" h="1189" extrusionOk="0">
                  <a:moveTo>
                    <a:pt x="61" y="35"/>
                  </a:moveTo>
                  <a:cubicBezTo>
                    <a:pt x="859" y="144"/>
                    <a:pt x="985" y="577"/>
                    <a:pt x="998" y="1106"/>
                  </a:cubicBezTo>
                  <a:lnTo>
                    <a:pt x="1484" y="1189"/>
                  </a:lnTo>
                  <a:cubicBezTo>
                    <a:pt x="1479" y="621"/>
                    <a:pt x="1379" y="148"/>
                    <a:pt x="543" y="35"/>
                  </a:cubicBezTo>
                  <a:cubicBezTo>
                    <a:pt x="322" y="5"/>
                    <a:pt x="144" y="1"/>
                    <a:pt x="1" y="27"/>
                  </a:cubicBezTo>
                  <a:cubicBezTo>
                    <a:pt x="22" y="27"/>
                    <a:pt x="40" y="31"/>
                    <a:pt x="61" y="35"/>
                  </a:cubicBez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8387659" y="2671145"/>
              <a:ext cx="47179" cy="47357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265" y="131"/>
                  </a:moveTo>
                  <a:cubicBezTo>
                    <a:pt x="265" y="204"/>
                    <a:pt x="208" y="265"/>
                    <a:pt x="135" y="265"/>
                  </a:cubicBezTo>
                  <a:cubicBezTo>
                    <a:pt x="61" y="265"/>
                    <a:pt x="0" y="204"/>
                    <a:pt x="0" y="131"/>
                  </a:cubicBezTo>
                  <a:cubicBezTo>
                    <a:pt x="0" y="57"/>
                    <a:pt x="61" y="1"/>
                    <a:pt x="135" y="1"/>
                  </a:cubicBezTo>
                  <a:cubicBezTo>
                    <a:pt x="208" y="1"/>
                    <a:pt x="265" y="57"/>
                    <a:pt x="265" y="131"/>
                  </a:cubicBezTo>
                  <a:close/>
                </a:path>
              </a:pathLst>
            </a:custGeom>
            <a:solidFill>
              <a:srgbClr val="F9C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8072719" y="2727580"/>
              <a:ext cx="501161" cy="85101"/>
            </a:xfrm>
            <a:custGeom>
              <a:avLst/>
              <a:gdLst/>
              <a:ahLst/>
              <a:cxnLst/>
              <a:rect l="l" t="t" r="r" b="b"/>
              <a:pathLst>
                <a:path w="2815" h="478" extrusionOk="0">
                  <a:moveTo>
                    <a:pt x="2814" y="360"/>
                  </a:moveTo>
                  <a:lnTo>
                    <a:pt x="1093" y="61"/>
                  </a:lnTo>
                  <a:cubicBezTo>
                    <a:pt x="1093" y="61"/>
                    <a:pt x="0" y="0"/>
                    <a:pt x="438" y="239"/>
                  </a:cubicBezTo>
                  <a:cubicBezTo>
                    <a:pt x="872" y="477"/>
                    <a:pt x="2814" y="360"/>
                    <a:pt x="2814" y="360"/>
                  </a:cubicBezTo>
                  <a:close/>
                </a:path>
              </a:pathLst>
            </a:custGeom>
            <a:solidFill>
              <a:srgbClr val="F6B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6539680" y="4100009"/>
              <a:ext cx="885534" cy="621520"/>
            </a:xfrm>
            <a:custGeom>
              <a:avLst/>
              <a:gdLst/>
              <a:ahLst/>
              <a:cxnLst/>
              <a:rect l="l" t="t" r="r" b="b"/>
              <a:pathLst>
                <a:path w="4974" h="3491" extrusionOk="0">
                  <a:moveTo>
                    <a:pt x="4974" y="3490"/>
                  </a:moveTo>
                  <a:lnTo>
                    <a:pt x="1" y="3490"/>
                  </a:lnTo>
                  <a:lnTo>
                    <a:pt x="1" y="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6539680" y="4100009"/>
              <a:ext cx="885534" cy="132814"/>
            </a:xfrm>
            <a:custGeom>
              <a:avLst/>
              <a:gdLst/>
              <a:ahLst/>
              <a:cxnLst/>
              <a:rect l="l" t="t" r="r" b="b"/>
              <a:pathLst>
                <a:path w="4974" h="746" extrusionOk="0">
                  <a:moveTo>
                    <a:pt x="4974" y="746"/>
                  </a:moveTo>
                  <a:lnTo>
                    <a:pt x="1" y="746"/>
                  </a:lnTo>
                  <a:lnTo>
                    <a:pt x="1" y="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rgbClr val="E7A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791419" y="3785787"/>
              <a:ext cx="423183" cy="319039"/>
            </a:xfrm>
            <a:custGeom>
              <a:avLst/>
              <a:gdLst/>
              <a:ahLst/>
              <a:cxnLst/>
              <a:rect l="l" t="t" r="r" b="b"/>
              <a:pathLst>
                <a:path w="2377" h="1792" extrusionOk="0">
                  <a:moveTo>
                    <a:pt x="2376" y="1791"/>
                  </a:moveTo>
                  <a:lnTo>
                    <a:pt x="0" y="1791"/>
                  </a:lnTo>
                  <a:lnTo>
                    <a:pt x="113" y="157"/>
                  </a:lnTo>
                  <a:lnTo>
                    <a:pt x="126" y="0"/>
                  </a:lnTo>
                  <a:lnTo>
                    <a:pt x="2237" y="0"/>
                  </a:lnTo>
                  <a:lnTo>
                    <a:pt x="2242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6811358" y="3824420"/>
              <a:ext cx="379209" cy="191566"/>
            </a:xfrm>
            <a:custGeom>
              <a:avLst/>
              <a:gdLst/>
              <a:ahLst/>
              <a:cxnLst/>
              <a:rect l="l" t="t" r="r" b="b"/>
              <a:pathLst>
                <a:path w="2130" h="1076" extrusionOk="0">
                  <a:moveTo>
                    <a:pt x="2130" y="18"/>
                  </a:moveTo>
                  <a:cubicBezTo>
                    <a:pt x="2125" y="603"/>
                    <a:pt x="1648" y="1075"/>
                    <a:pt x="1059" y="1075"/>
                  </a:cubicBezTo>
                  <a:cubicBezTo>
                    <a:pt x="764" y="1075"/>
                    <a:pt x="495" y="958"/>
                    <a:pt x="304" y="763"/>
                  </a:cubicBezTo>
                  <a:cubicBezTo>
                    <a:pt x="144" y="603"/>
                    <a:pt x="36" y="395"/>
                    <a:pt x="1" y="156"/>
                  </a:cubicBezTo>
                  <a:lnTo>
                    <a:pt x="14" y="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C7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890227" y="3585148"/>
              <a:ext cx="222363" cy="247113"/>
            </a:xfrm>
            <a:custGeom>
              <a:avLst/>
              <a:gdLst/>
              <a:ahLst/>
              <a:cxnLst/>
              <a:rect l="l" t="t" r="r" b="b"/>
              <a:pathLst>
                <a:path w="1249" h="1388" extrusionOk="0">
                  <a:moveTo>
                    <a:pt x="1249" y="1388"/>
                  </a:moveTo>
                  <a:lnTo>
                    <a:pt x="1062" y="1388"/>
                  </a:lnTo>
                  <a:lnTo>
                    <a:pt x="1062" y="585"/>
                  </a:lnTo>
                  <a:cubicBezTo>
                    <a:pt x="1062" y="360"/>
                    <a:pt x="867" y="174"/>
                    <a:pt x="624" y="174"/>
                  </a:cubicBezTo>
                  <a:cubicBezTo>
                    <a:pt x="382" y="174"/>
                    <a:pt x="187" y="360"/>
                    <a:pt x="187" y="585"/>
                  </a:cubicBezTo>
                  <a:lnTo>
                    <a:pt x="187" y="1388"/>
                  </a:lnTo>
                  <a:lnTo>
                    <a:pt x="0" y="1388"/>
                  </a:lnTo>
                  <a:lnTo>
                    <a:pt x="0" y="585"/>
                  </a:lnTo>
                  <a:cubicBezTo>
                    <a:pt x="0" y="260"/>
                    <a:pt x="282" y="0"/>
                    <a:pt x="624" y="0"/>
                  </a:cubicBezTo>
                  <a:cubicBezTo>
                    <a:pt x="971" y="0"/>
                    <a:pt x="1249" y="260"/>
                    <a:pt x="1249" y="5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811358" y="3785787"/>
              <a:ext cx="379209" cy="191566"/>
            </a:xfrm>
            <a:custGeom>
              <a:avLst/>
              <a:gdLst/>
              <a:ahLst/>
              <a:cxnLst/>
              <a:rect l="l" t="t" r="r" b="b"/>
              <a:pathLst>
                <a:path w="2130" h="1076" extrusionOk="0">
                  <a:moveTo>
                    <a:pt x="2130" y="18"/>
                  </a:moveTo>
                  <a:cubicBezTo>
                    <a:pt x="2125" y="603"/>
                    <a:pt x="1648" y="1076"/>
                    <a:pt x="1059" y="1076"/>
                  </a:cubicBezTo>
                  <a:cubicBezTo>
                    <a:pt x="764" y="1076"/>
                    <a:pt x="495" y="959"/>
                    <a:pt x="304" y="764"/>
                  </a:cubicBezTo>
                  <a:cubicBezTo>
                    <a:pt x="144" y="603"/>
                    <a:pt x="36" y="395"/>
                    <a:pt x="1" y="157"/>
                  </a:cubicBezTo>
                  <a:lnTo>
                    <a:pt x="14" y="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C7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976573" y="3896165"/>
              <a:ext cx="47357" cy="47179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265" y="131"/>
                  </a:moveTo>
                  <a:cubicBezTo>
                    <a:pt x="265" y="204"/>
                    <a:pt x="209" y="265"/>
                    <a:pt x="135" y="265"/>
                  </a:cubicBezTo>
                  <a:cubicBezTo>
                    <a:pt x="61" y="265"/>
                    <a:pt x="1" y="204"/>
                    <a:pt x="1" y="131"/>
                  </a:cubicBezTo>
                  <a:cubicBezTo>
                    <a:pt x="1" y="57"/>
                    <a:pt x="61" y="0"/>
                    <a:pt x="135" y="0"/>
                  </a:cubicBezTo>
                  <a:cubicBezTo>
                    <a:pt x="209" y="0"/>
                    <a:pt x="265" y="57"/>
                    <a:pt x="265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116675" y="4290679"/>
              <a:ext cx="748093" cy="430845"/>
            </a:xfrm>
            <a:custGeom>
              <a:avLst/>
              <a:gdLst/>
              <a:ahLst/>
              <a:cxnLst/>
              <a:rect l="l" t="t" r="r" b="b"/>
              <a:pathLst>
                <a:path w="4202" h="2420" extrusionOk="0">
                  <a:moveTo>
                    <a:pt x="4202" y="2419"/>
                  </a:moveTo>
                  <a:lnTo>
                    <a:pt x="1" y="2419"/>
                  </a:lnTo>
                  <a:lnTo>
                    <a:pt x="1" y="0"/>
                  </a:lnTo>
                  <a:lnTo>
                    <a:pt x="4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116675" y="4290679"/>
              <a:ext cx="748093" cy="102726"/>
            </a:xfrm>
            <a:custGeom>
              <a:avLst/>
              <a:gdLst/>
              <a:ahLst/>
              <a:cxnLst/>
              <a:rect l="l" t="t" r="r" b="b"/>
              <a:pathLst>
                <a:path w="4202" h="577" extrusionOk="0">
                  <a:moveTo>
                    <a:pt x="4202" y="577"/>
                  </a:moveTo>
                  <a:lnTo>
                    <a:pt x="1" y="577"/>
                  </a:lnTo>
                  <a:lnTo>
                    <a:pt x="1" y="0"/>
                  </a:lnTo>
                  <a:lnTo>
                    <a:pt x="4202" y="0"/>
                  </a:lnTo>
                  <a:close/>
                </a:path>
              </a:pathLst>
            </a:custGeom>
            <a:solidFill>
              <a:srgbClr val="04A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7415067" y="4502000"/>
              <a:ext cx="642341" cy="219517"/>
            </a:xfrm>
            <a:custGeom>
              <a:avLst/>
              <a:gdLst/>
              <a:ahLst/>
              <a:cxnLst/>
              <a:rect l="l" t="t" r="r" b="b"/>
              <a:pathLst>
                <a:path w="3608" h="1233" extrusionOk="0">
                  <a:moveTo>
                    <a:pt x="3608" y="1232"/>
                  </a:moveTo>
                  <a:lnTo>
                    <a:pt x="0" y="1232"/>
                  </a:lnTo>
                  <a:lnTo>
                    <a:pt x="0" y="1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7415067" y="4502000"/>
              <a:ext cx="642341" cy="71214"/>
            </a:xfrm>
            <a:custGeom>
              <a:avLst/>
              <a:gdLst/>
              <a:ahLst/>
              <a:cxnLst/>
              <a:rect l="l" t="t" r="r" b="b"/>
              <a:pathLst>
                <a:path w="3608" h="400" extrusionOk="0">
                  <a:moveTo>
                    <a:pt x="3608" y="400"/>
                  </a:moveTo>
                  <a:lnTo>
                    <a:pt x="0" y="400"/>
                  </a:lnTo>
                  <a:lnTo>
                    <a:pt x="0" y="1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FC7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7415067" y="4563064"/>
              <a:ext cx="642341" cy="27239"/>
            </a:xfrm>
            <a:custGeom>
              <a:avLst/>
              <a:gdLst/>
              <a:ahLst/>
              <a:cxnLst/>
              <a:rect l="l" t="t" r="r" b="b"/>
              <a:pathLst>
                <a:path w="3608" h="153" extrusionOk="0">
                  <a:moveTo>
                    <a:pt x="3608" y="152"/>
                  </a:moveTo>
                  <a:lnTo>
                    <a:pt x="0" y="152"/>
                  </a:lnTo>
                  <a:lnTo>
                    <a:pt x="0" y="1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FC7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771301" y="1435442"/>
              <a:ext cx="630057" cy="92044"/>
            </a:xfrm>
            <a:custGeom>
              <a:avLst/>
              <a:gdLst/>
              <a:ahLst/>
              <a:cxnLst/>
              <a:rect l="l" t="t" r="r" b="b"/>
              <a:pathLst>
                <a:path w="3539" h="517" extrusionOk="0">
                  <a:moveTo>
                    <a:pt x="3278" y="516"/>
                  </a:moveTo>
                  <a:lnTo>
                    <a:pt x="256" y="516"/>
                  </a:lnTo>
                  <a:cubicBezTo>
                    <a:pt x="113" y="516"/>
                    <a:pt x="0" y="399"/>
                    <a:pt x="0" y="260"/>
                  </a:cubicBezTo>
                  <a:cubicBezTo>
                    <a:pt x="0" y="117"/>
                    <a:pt x="113" y="0"/>
                    <a:pt x="256" y="0"/>
                  </a:cubicBezTo>
                  <a:lnTo>
                    <a:pt x="3278" y="0"/>
                  </a:lnTo>
                  <a:cubicBezTo>
                    <a:pt x="3421" y="0"/>
                    <a:pt x="3538" y="117"/>
                    <a:pt x="3538" y="260"/>
                  </a:cubicBezTo>
                  <a:cubicBezTo>
                    <a:pt x="3538" y="399"/>
                    <a:pt x="3421" y="516"/>
                    <a:pt x="3278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9"/>
          <p:cNvGrpSpPr/>
          <p:nvPr/>
        </p:nvGrpSpPr>
        <p:grpSpPr>
          <a:xfrm flipH="1">
            <a:off x="-1574358" y="3766250"/>
            <a:ext cx="159026" cy="966124"/>
            <a:chOff x="6698475" y="3766250"/>
            <a:chExt cx="1980311" cy="966124"/>
          </a:xfrm>
        </p:grpSpPr>
        <p:grpSp>
          <p:nvGrpSpPr>
            <p:cNvPr id="395" name="Google Shape;395;p19"/>
            <p:cNvGrpSpPr/>
            <p:nvPr/>
          </p:nvGrpSpPr>
          <p:grpSpPr>
            <a:xfrm>
              <a:off x="6698475" y="4086051"/>
              <a:ext cx="1980311" cy="646324"/>
              <a:chOff x="9246138" y="3633626"/>
              <a:chExt cx="1980311" cy="646324"/>
            </a:xfrm>
          </p:grpSpPr>
          <p:sp>
            <p:nvSpPr>
              <p:cNvPr id="396" name="Google Shape;396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97" name="Google Shape;397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smallest planet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98" name="Google Shape;398;p19"/>
            <p:cNvSpPr/>
            <p:nvPr/>
          </p:nvSpPr>
          <p:spPr>
            <a:xfrm>
              <a:off x="7528763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/>
            </a:p>
          </p:txBody>
        </p:sp>
      </p:grpSp>
      <p:grpSp>
        <p:nvGrpSpPr>
          <p:cNvPr id="399" name="Google Shape;399;p19"/>
          <p:cNvGrpSpPr/>
          <p:nvPr/>
        </p:nvGrpSpPr>
        <p:grpSpPr>
          <a:xfrm>
            <a:off x="-2337683" y="3766250"/>
            <a:ext cx="1109210" cy="966124"/>
            <a:chOff x="4642688" y="3766250"/>
            <a:chExt cx="1980311" cy="966124"/>
          </a:xfrm>
        </p:grpSpPr>
        <p:grpSp>
          <p:nvGrpSpPr>
            <p:cNvPr id="400" name="Google Shape;400;p19"/>
            <p:cNvGrpSpPr/>
            <p:nvPr/>
          </p:nvGrpSpPr>
          <p:grpSpPr>
            <a:xfrm>
              <a:off x="4642687" y="4086051"/>
              <a:ext cx="1980311" cy="646324"/>
              <a:chOff x="9246138" y="3633626"/>
              <a:chExt cx="1980311" cy="646324"/>
            </a:xfrm>
          </p:grpSpPr>
          <p:sp>
            <p:nvSpPr>
              <p:cNvPr id="401" name="Google Shape;401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2" name="Google Shape;402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biggest planet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03" name="Google Shape;403;p19"/>
            <p:cNvSpPr/>
            <p:nvPr/>
          </p:nvSpPr>
          <p:spPr>
            <a:xfrm>
              <a:off x="5472975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/>
            </a:p>
          </p:txBody>
        </p:sp>
      </p:grpSp>
      <p:grpSp>
        <p:nvGrpSpPr>
          <p:cNvPr id="404" name="Google Shape;404;p19"/>
          <p:cNvGrpSpPr/>
          <p:nvPr/>
        </p:nvGrpSpPr>
        <p:grpSpPr>
          <a:xfrm flipH="1">
            <a:off x="-1415332" y="2518544"/>
            <a:ext cx="186858" cy="966124"/>
            <a:chOff x="6698475" y="3766250"/>
            <a:chExt cx="1980311" cy="966124"/>
          </a:xfrm>
        </p:grpSpPr>
        <p:grpSp>
          <p:nvGrpSpPr>
            <p:cNvPr id="405" name="Google Shape;405;p19"/>
            <p:cNvGrpSpPr/>
            <p:nvPr/>
          </p:nvGrpSpPr>
          <p:grpSpPr>
            <a:xfrm>
              <a:off x="6698475" y="4086051"/>
              <a:ext cx="1980311" cy="646324"/>
              <a:chOff x="9246138" y="3633626"/>
              <a:chExt cx="1980311" cy="646324"/>
            </a:xfrm>
          </p:grpSpPr>
          <p:sp>
            <p:nvSpPr>
              <p:cNvPr id="406" name="Google Shape;406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7" name="Google Shape;407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actually a cold place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08" name="Google Shape;408;p19"/>
            <p:cNvSpPr/>
            <p:nvPr/>
          </p:nvSpPr>
          <p:spPr>
            <a:xfrm>
              <a:off x="7528763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/>
            </a:p>
          </p:txBody>
        </p:sp>
      </p:grpSp>
      <p:grpSp>
        <p:nvGrpSpPr>
          <p:cNvPr id="409" name="Google Shape;409;p19"/>
          <p:cNvGrpSpPr/>
          <p:nvPr/>
        </p:nvGrpSpPr>
        <p:grpSpPr>
          <a:xfrm>
            <a:off x="-1691635" y="2518544"/>
            <a:ext cx="45719" cy="966124"/>
            <a:chOff x="4642688" y="3766250"/>
            <a:chExt cx="1980311" cy="966124"/>
          </a:xfrm>
        </p:grpSpPr>
        <p:grpSp>
          <p:nvGrpSpPr>
            <p:cNvPr id="410" name="Google Shape;410;p19"/>
            <p:cNvGrpSpPr/>
            <p:nvPr/>
          </p:nvGrpSpPr>
          <p:grpSpPr>
            <a:xfrm>
              <a:off x="4642687" y="4086051"/>
              <a:ext cx="1980311" cy="646324"/>
              <a:chOff x="9246138" y="3633626"/>
              <a:chExt cx="1980311" cy="646324"/>
            </a:xfrm>
          </p:grpSpPr>
          <p:sp>
            <p:nvSpPr>
              <p:cNvPr id="411" name="Google Shape;411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 dirty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Earth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2" name="Google Shape;412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13" name="Google Shape;413;p19"/>
            <p:cNvSpPr/>
            <p:nvPr/>
          </p:nvSpPr>
          <p:spPr>
            <a:xfrm>
              <a:off x="5472975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</p:grpSp>
      <p:grpSp>
        <p:nvGrpSpPr>
          <p:cNvPr id="414" name="Google Shape;414;p19"/>
          <p:cNvGrpSpPr/>
          <p:nvPr/>
        </p:nvGrpSpPr>
        <p:grpSpPr>
          <a:xfrm flipH="1">
            <a:off x="-1645920" y="1270838"/>
            <a:ext cx="834887" cy="966124"/>
            <a:chOff x="6698475" y="3766250"/>
            <a:chExt cx="1980311" cy="966124"/>
          </a:xfrm>
        </p:grpSpPr>
        <p:grpSp>
          <p:nvGrpSpPr>
            <p:cNvPr id="415" name="Google Shape;415;p19"/>
            <p:cNvGrpSpPr/>
            <p:nvPr/>
          </p:nvGrpSpPr>
          <p:grpSpPr>
            <a:xfrm>
              <a:off x="6698475" y="4086051"/>
              <a:ext cx="1980311" cy="646324"/>
              <a:chOff x="9246138" y="3633626"/>
              <a:chExt cx="1980311" cy="646324"/>
            </a:xfrm>
          </p:grpSpPr>
          <p:sp>
            <p:nvSpPr>
              <p:cNvPr id="416" name="Google Shape;416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7" name="Google Shape;417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hotter than Mercury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18" name="Google Shape;418;p19"/>
            <p:cNvSpPr/>
            <p:nvPr/>
          </p:nvSpPr>
          <p:spPr>
            <a:xfrm>
              <a:off x="7528763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</p:grpSp>
      <p:grpSp>
        <p:nvGrpSpPr>
          <p:cNvPr id="419" name="Google Shape;419;p19"/>
          <p:cNvGrpSpPr/>
          <p:nvPr/>
        </p:nvGrpSpPr>
        <p:grpSpPr>
          <a:xfrm flipH="1">
            <a:off x="-1065476" y="1270838"/>
            <a:ext cx="45719" cy="966124"/>
            <a:chOff x="4642688" y="3766250"/>
            <a:chExt cx="1980311" cy="966124"/>
          </a:xfrm>
        </p:grpSpPr>
        <p:grpSp>
          <p:nvGrpSpPr>
            <p:cNvPr id="420" name="Google Shape;420;p19"/>
            <p:cNvGrpSpPr/>
            <p:nvPr/>
          </p:nvGrpSpPr>
          <p:grpSpPr>
            <a:xfrm>
              <a:off x="4642687" y="4086051"/>
              <a:ext cx="1980311" cy="646324"/>
              <a:chOff x="9246138" y="3633626"/>
              <a:chExt cx="1980311" cy="646324"/>
            </a:xfrm>
          </p:grpSpPr>
          <p:sp>
            <p:nvSpPr>
              <p:cNvPr id="421" name="Google Shape;421;p19"/>
              <p:cNvSpPr txBox="1"/>
              <p:nvPr/>
            </p:nvSpPr>
            <p:spPr>
              <a:xfrm>
                <a:off x="9246149" y="3633626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2" name="Google Shape;422;p19"/>
              <p:cNvSpPr txBox="1"/>
              <p:nvPr/>
            </p:nvSpPr>
            <p:spPr>
              <a:xfrm>
                <a:off x="9246138" y="3911249"/>
                <a:ext cx="1980300" cy="36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23" name="Google Shape;423;p19"/>
            <p:cNvSpPr/>
            <p:nvPr/>
          </p:nvSpPr>
          <p:spPr>
            <a:xfrm>
              <a:off x="5472975" y="3766250"/>
              <a:ext cx="319800" cy="319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dirty="0"/>
            </a:p>
          </p:txBody>
        </p:sp>
      </p:grpSp>
      <p:sp>
        <p:nvSpPr>
          <p:cNvPr id="424" name="Google Shape;424;p19"/>
          <p:cNvSpPr/>
          <p:nvPr/>
        </p:nvSpPr>
        <p:spPr>
          <a:xfrm>
            <a:off x="6905863" y="1668825"/>
            <a:ext cx="319800" cy="31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/>
          </a:p>
        </p:txBody>
      </p:sp>
      <p:sp>
        <p:nvSpPr>
          <p:cNvPr id="425" name="Google Shape;425;p19"/>
          <p:cNvSpPr/>
          <p:nvPr/>
        </p:nvSpPr>
        <p:spPr>
          <a:xfrm>
            <a:off x="5837663" y="2251163"/>
            <a:ext cx="319800" cy="31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/>
          </a:p>
        </p:txBody>
      </p:sp>
      <p:sp>
        <p:nvSpPr>
          <p:cNvPr id="426" name="Google Shape;426;p19"/>
          <p:cNvSpPr/>
          <p:nvPr/>
        </p:nvSpPr>
        <p:spPr>
          <a:xfrm>
            <a:off x="5587075" y="3398975"/>
            <a:ext cx="319800" cy="31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/>
          </a:p>
        </p:txBody>
      </p:sp>
      <p:sp>
        <p:nvSpPr>
          <p:cNvPr id="428" name="Google Shape;428;p19"/>
          <p:cNvSpPr/>
          <p:nvPr/>
        </p:nvSpPr>
        <p:spPr>
          <a:xfrm>
            <a:off x="6907813" y="4248100"/>
            <a:ext cx="319800" cy="31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/>
          </a:p>
        </p:txBody>
      </p:sp>
      <p:sp>
        <p:nvSpPr>
          <p:cNvPr id="429" name="Google Shape;429;p19"/>
          <p:cNvSpPr/>
          <p:nvPr/>
        </p:nvSpPr>
        <p:spPr>
          <a:xfrm>
            <a:off x="8437825" y="3156688"/>
            <a:ext cx="319800" cy="31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6807" y="1352830"/>
            <a:ext cx="44730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Postotak na cijeni</a:t>
            </a:r>
            <a:r>
              <a:rPr lang="vi-VN" b="1" dirty="0">
                <a:latin typeface="Bahnschrift Light SemiCondensed" pitchFamily="34" charset="0"/>
              </a:rPr>
              <a:t>:</a:t>
            </a:r>
            <a:r>
              <a:rPr lang="hr-HR" b="1" dirty="0">
                <a:latin typeface="Bahnschrift Light SemiCondensed" pitchFamily="34" charset="0"/>
              </a:rPr>
              <a:t> P</a:t>
            </a:r>
            <a:r>
              <a:rPr lang="vi-VN" b="1" dirty="0">
                <a:latin typeface="Bahnschrift Light SemiCondensed" pitchFamily="34" charset="0"/>
              </a:rPr>
              <a:t>opust za određeni postotak.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Fiksni ekonomski iznos</a:t>
            </a:r>
            <a:r>
              <a:rPr lang="vi-VN" b="1" dirty="0">
                <a:latin typeface="Bahnschrift Light SemiCondensed" pitchFamily="34" charset="0"/>
              </a:rPr>
              <a:t>: Mnoge tvrtke provode smanjenje određenog iznosa novčanih jedinica.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Akumulirani popusti: </a:t>
            </a:r>
            <a:r>
              <a:rPr lang="vi-VN" b="1" dirty="0">
                <a:latin typeface="Bahnschrift Light SemiCondensed" pitchFamily="34" charset="0"/>
              </a:rPr>
              <a:t>U internetskom sektoru mnoge aplikacije ili web portali obično nude svojim korisnicima popust za svakog prijatelja koji kupi određeno dobro ili uslugu</a:t>
            </a:r>
            <a:r>
              <a:rPr lang="hr-HR" b="1" dirty="0">
                <a:latin typeface="Bahnschrift Light SemiCondensed" pitchFamily="34" charset="0"/>
              </a:rPr>
              <a:t>.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Volumen</a:t>
            </a:r>
            <a:r>
              <a:rPr lang="vi-VN" b="1" dirty="0">
                <a:latin typeface="Bahnschrift Light SemiCondensed" pitchFamily="34" charset="0"/>
              </a:rPr>
              <a:t>: Kada se kupe velike količine određenog proizvoda</a:t>
            </a:r>
            <a:r>
              <a:rPr lang="hr-HR" b="1" dirty="0">
                <a:latin typeface="Bahnschrift Light SemiCondensed" pitchFamily="34" charset="0"/>
              </a:rPr>
              <a:t>.</a:t>
            </a:r>
            <a:endParaRPr lang="vi-VN" b="1" dirty="0">
              <a:latin typeface="Bahnschrift Light SemiCondensed" pitchFamily="34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Uskoro ću platiti</a:t>
            </a:r>
            <a:r>
              <a:rPr lang="vi-VN" b="1" dirty="0">
                <a:latin typeface="Bahnschrift Light SemiCondensed" pitchFamily="34" charset="0"/>
              </a:rPr>
              <a:t>: Ova vrsta popusta obično se javlja u transakcijama između tvrtki.Kada se uplata izvrši unaprijed, uobičajeno je primijeniti popust.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vi-VN" b="1" dirty="0">
                <a:solidFill>
                  <a:srgbClr val="FF0000"/>
                </a:solidFill>
                <a:latin typeface="Bahnschrift Light SemiCondensed" pitchFamily="34" charset="0"/>
              </a:rPr>
              <a:t>Vjernost</a:t>
            </a:r>
            <a:r>
              <a:rPr lang="vi-VN" b="1" dirty="0">
                <a:latin typeface="Bahnschrift Light SemiCondensed" pitchFamily="34" charset="0"/>
              </a:rPr>
              <a:t>: Većina tvrtki nagrađuje svoje najbolje kupce nudeći popuste na kupnju kako bi nekako jamčila da će zadržati tog kupca.</a:t>
            </a:r>
            <a:endParaRPr lang="hr-HR" b="1" dirty="0">
              <a:latin typeface="Bahnschrift Light SemiCondense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/>
          <a:stretch/>
        </p:blipFill>
        <p:spPr bwMode="auto">
          <a:xfrm>
            <a:off x="6413818" y="2521329"/>
            <a:ext cx="1303890" cy="9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2"/>
          <p:cNvSpPr/>
          <p:nvPr/>
        </p:nvSpPr>
        <p:spPr>
          <a:xfrm>
            <a:off x="3687525" y="3277825"/>
            <a:ext cx="1759800" cy="1759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2"/>
          <p:cNvSpPr txBox="1">
            <a:spLocks noGrp="1"/>
          </p:cNvSpPr>
          <p:nvPr>
            <p:ph type="title"/>
          </p:nvPr>
        </p:nvSpPr>
        <p:spPr>
          <a:xfrm>
            <a:off x="452625" y="15257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Zašto koristiti popust</a:t>
            </a:r>
            <a:endParaRPr sz="2800" dirty="0"/>
          </a:p>
        </p:txBody>
      </p:sp>
      <p:grpSp>
        <p:nvGrpSpPr>
          <p:cNvPr id="744" name="Google Shape;744;p22"/>
          <p:cNvGrpSpPr/>
          <p:nvPr/>
        </p:nvGrpSpPr>
        <p:grpSpPr>
          <a:xfrm flipH="1">
            <a:off x="-787178" y="2075376"/>
            <a:ext cx="45719" cy="830243"/>
            <a:chOff x="-2082450" y="1418025"/>
            <a:chExt cx="1980323" cy="830243"/>
          </a:xfrm>
        </p:grpSpPr>
        <p:sp>
          <p:nvSpPr>
            <p:cNvPr id="745" name="Google Shape;745;p22"/>
            <p:cNvSpPr txBox="1"/>
            <p:nvPr/>
          </p:nvSpPr>
          <p:spPr>
            <a:xfrm>
              <a:off x="-2082427" y="141802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22"/>
            <p:cNvSpPr txBox="1"/>
            <p:nvPr/>
          </p:nvSpPr>
          <p:spPr>
            <a:xfrm>
              <a:off x="-2082450" y="1696868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7" name="Google Shape;747;p22"/>
          <p:cNvGrpSpPr/>
          <p:nvPr/>
        </p:nvGrpSpPr>
        <p:grpSpPr>
          <a:xfrm>
            <a:off x="-787178" y="2075376"/>
            <a:ext cx="143122" cy="830243"/>
            <a:chOff x="-2082450" y="1418025"/>
            <a:chExt cx="1980323" cy="830243"/>
          </a:xfrm>
        </p:grpSpPr>
        <p:sp>
          <p:nvSpPr>
            <p:cNvPr id="748" name="Google Shape;748;p22"/>
            <p:cNvSpPr txBox="1"/>
            <p:nvPr/>
          </p:nvSpPr>
          <p:spPr>
            <a:xfrm>
              <a:off x="-2082427" y="141802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9" name="Google Shape;749;p22"/>
            <p:cNvSpPr txBox="1"/>
            <p:nvPr/>
          </p:nvSpPr>
          <p:spPr>
            <a:xfrm>
              <a:off x="-2082450" y="1696868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It’s the smallest planet in the Solar System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0" name="Google Shape;750;p22"/>
          <p:cNvGrpSpPr/>
          <p:nvPr/>
        </p:nvGrpSpPr>
        <p:grpSpPr>
          <a:xfrm>
            <a:off x="-2600077" y="1855726"/>
            <a:ext cx="333955" cy="830250"/>
            <a:chOff x="-2177507" y="1418024"/>
            <a:chExt cx="2175840" cy="830250"/>
          </a:xfrm>
        </p:grpSpPr>
        <p:sp>
          <p:nvSpPr>
            <p:cNvPr id="751" name="Google Shape;751;p22"/>
            <p:cNvSpPr txBox="1"/>
            <p:nvPr/>
          </p:nvSpPr>
          <p:spPr>
            <a:xfrm>
              <a:off x="-2177507" y="1418024"/>
              <a:ext cx="2170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2" name="Google Shape;752;p22"/>
            <p:cNvSpPr txBox="1"/>
            <p:nvPr/>
          </p:nvSpPr>
          <p:spPr>
            <a:xfrm>
              <a:off x="-2172168" y="1696874"/>
              <a:ext cx="21705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22"/>
          <p:cNvGrpSpPr/>
          <p:nvPr/>
        </p:nvGrpSpPr>
        <p:grpSpPr>
          <a:xfrm>
            <a:off x="-2102006" y="1418261"/>
            <a:ext cx="623064" cy="830243"/>
            <a:chOff x="-2082450" y="1418025"/>
            <a:chExt cx="1980323" cy="830243"/>
          </a:xfrm>
        </p:grpSpPr>
        <p:sp>
          <p:nvSpPr>
            <p:cNvPr id="754" name="Google Shape;754;p22"/>
            <p:cNvSpPr txBox="1"/>
            <p:nvPr/>
          </p:nvSpPr>
          <p:spPr>
            <a:xfrm>
              <a:off x="-2082427" y="141802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5" name="Google Shape;755;p22"/>
            <p:cNvSpPr txBox="1"/>
            <p:nvPr/>
          </p:nvSpPr>
          <p:spPr>
            <a:xfrm>
              <a:off x="-2082450" y="1696868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0" name="Google Shape;760;p22"/>
          <p:cNvGrpSpPr/>
          <p:nvPr/>
        </p:nvGrpSpPr>
        <p:grpSpPr>
          <a:xfrm>
            <a:off x="6560337" y="928631"/>
            <a:ext cx="1324190" cy="1267220"/>
            <a:chOff x="4154879" y="4080221"/>
            <a:chExt cx="695757" cy="634891"/>
          </a:xfrm>
        </p:grpSpPr>
        <p:sp>
          <p:nvSpPr>
            <p:cNvPr id="765" name="Google Shape;765;p22"/>
            <p:cNvSpPr/>
            <p:nvPr/>
          </p:nvSpPr>
          <p:spPr>
            <a:xfrm>
              <a:off x="4154879" y="4357880"/>
              <a:ext cx="695757" cy="357232"/>
            </a:xfrm>
            <a:custGeom>
              <a:avLst/>
              <a:gdLst/>
              <a:ahLst/>
              <a:cxnLst/>
              <a:rect l="l" t="t" r="r" b="b"/>
              <a:pathLst>
                <a:path w="9670" h="4965" extrusionOk="0">
                  <a:moveTo>
                    <a:pt x="521" y="0"/>
                  </a:moveTo>
                  <a:cubicBezTo>
                    <a:pt x="235" y="0"/>
                    <a:pt x="1" y="234"/>
                    <a:pt x="1" y="520"/>
                  </a:cubicBezTo>
                  <a:lnTo>
                    <a:pt x="1" y="520"/>
                  </a:lnTo>
                  <a:cubicBezTo>
                    <a:pt x="1" y="811"/>
                    <a:pt x="235" y="1045"/>
                    <a:pt x="521" y="1045"/>
                  </a:cubicBezTo>
                  <a:lnTo>
                    <a:pt x="521" y="1045"/>
                  </a:lnTo>
                  <a:lnTo>
                    <a:pt x="790" y="1045"/>
                  </a:lnTo>
                  <a:lnTo>
                    <a:pt x="1397" y="4574"/>
                  </a:lnTo>
                  <a:cubicBezTo>
                    <a:pt x="1436" y="4800"/>
                    <a:pt x="1631" y="4964"/>
                    <a:pt x="1861" y="4964"/>
                  </a:cubicBezTo>
                  <a:lnTo>
                    <a:pt x="1861" y="4964"/>
                  </a:lnTo>
                  <a:lnTo>
                    <a:pt x="7809" y="4964"/>
                  </a:lnTo>
                  <a:cubicBezTo>
                    <a:pt x="8039" y="4964"/>
                    <a:pt x="8234" y="4800"/>
                    <a:pt x="8273" y="4574"/>
                  </a:cubicBezTo>
                  <a:lnTo>
                    <a:pt x="8273" y="4574"/>
                  </a:lnTo>
                  <a:lnTo>
                    <a:pt x="8880" y="1045"/>
                  </a:lnTo>
                  <a:lnTo>
                    <a:pt x="9149" y="1045"/>
                  </a:lnTo>
                  <a:cubicBezTo>
                    <a:pt x="9435" y="1045"/>
                    <a:pt x="9669" y="811"/>
                    <a:pt x="9669" y="520"/>
                  </a:cubicBezTo>
                  <a:lnTo>
                    <a:pt x="9669" y="520"/>
                  </a:lnTo>
                  <a:cubicBezTo>
                    <a:pt x="9669" y="234"/>
                    <a:pt x="9435" y="0"/>
                    <a:pt x="9149" y="0"/>
                  </a:cubicBezTo>
                  <a:lnTo>
                    <a:pt x="9149" y="0"/>
                  </a:lnTo>
                  <a:close/>
                  <a:moveTo>
                    <a:pt x="6691" y="3737"/>
                  </a:moveTo>
                  <a:lnTo>
                    <a:pt x="6691" y="1652"/>
                  </a:lnTo>
                  <a:cubicBezTo>
                    <a:pt x="6691" y="1487"/>
                    <a:pt x="6825" y="1353"/>
                    <a:pt x="6994" y="1353"/>
                  </a:cubicBezTo>
                  <a:lnTo>
                    <a:pt x="6994" y="1353"/>
                  </a:lnTo>
                  <a:cubicBezTo>
                    <a:pt x="7077" y="1353"/>
                    <a:pt x="7155" y="1387"/>
                    <a:pt x="7207" y="1439"/>
                  </a:cubicBezTo>
                  <a:lnTo>
                    <a:pt x="7207" y="1439"/>
                  </a:lnTo>
                  <a:cubicBezTo>
                    <a:pt x="7263" y="1496"/>
                    <a:pt x="7298" y="1570"/>
                    <a:pt x="7298" y="1652"/>
                  </a:cubicBezTo>
                  <a:lnTo>
                    <a:pt x="7298" y="1652"/>
                  </a:lnTo>
                  <a:lnTo>
                    <a:pt x="7298" y="3737"/>
                  </a:lnTo>
                  <a:cubicBezTo>
                    <a:pt x="7298" y="3907"/>
                    <a:pt x="7159" y="4041"/>
                    <a:pt x="6994" y="4041"/>
                  </a:cubicBezTo>
                  <a:lnTo>
                    <a:pt x="6994" y="4041"/>
                  </a:lnTo>
                  <a:cubicBezTo>
                    <a:pt x="6825" y="4041"/>
                    <a:pt x="6691" y="3907"/>
                    <a:pt x="6691" y="3737"/>
                  </a:cubicBezTo>
                  <a:moveTo>
                    <a:pt x="5247" y="3737"/>
                  </a:moveTo>
                  <a:lnTo>
                    <a:pt x="5247" y="1652"/>
                  </a:lnTo>
                  <a:cubicBezTo>
                    <a:pt x="5247" y="1487"/>
                    <a:pt x="5381" y="1353"/>
                    <a:pt x="5550" y="1353"/>
                  </a:cubicBezTo>
                  <a:lnTo>
                    <a:pt x="5550" y="1353"/>
                  </a:lnTo>
                  <a:cubicBezTo>
                    <a:pt x="5633" y="1353"/>
                    <a:pt x="5711" y="1387"/>
                    <a:pt x="5763" y="1439"/>
                  </a:cubicBezTo>
                  <a:lnTo>
                    <a:pt x="5763" y="1439"/>
                  </a:lnTo>
                  <a:cubicBezTo>
                    <a:pt x="5819" y="1496"/>
                    <a:pt x="5854" y="1570"/>
                    <a:pt x="5854" y="1652"/>
                  </a:cubicBezTo>
                  <a:lnTo>
                    <a:pt x="5854" y="1652"/>
                  </a:lnTo>
                  <a:lnTo>
                    <a:pt x="5854" y="3737"/>
                  </a:lnTo>
                  <a:cubicBezTo>
                    <a:pt x="5854" y="3907"/>
                    <a:pt x="5715" y="4041"/>
                    <a:pt x="5550" y="4041"/>
                  </a:cubicBezTo>
                  <a:lnTo>
                    <a:pt x="5550" y="4041"/>
                  </a:lnTo>
                  <a:cubicBezTo>
                    <a:pt x="5381" y="4041"/>
                    <a:pt x="5247" y="3907"/>
                    <a:pt x="5247" y="3737"/>
                  </a:cubicBezTo>
                  <a:moveTo>
                    <a:pt x="3816" y="3737"/>
                  </a:moveTo>
                  <a:lnTo>
                    <a:pt x="3816" y="1652"/>
                  </a:lnTo>
                  <a:cubicBezTo>
                    <a:pt x="3816" y="1487"/>
                    <a:pt x="3950" y="1353"/>
                    <a:pt x="4120" y="1353"/>
                  </a:cubicBezTo>
                  <a:lnTo>
                    <a:pt x="4120" y="1353"/>
                  </a:lnTo>
                  <a:cubicBezTo>
                    <a:pt x="4202" y="1353"/>
                    <a:pt x="4280" y="1387"/>
                    <a:pt x="4332" y="1439"/>
                  </a:cubicBezTo>
                  <a:lnTo>
                    <a:pt x="4332" y="1439"/>
                  </a:lnTo>
                  <a:cubicBezTo>
                    <a:pt x="4388" y="1496"/>
                    <a:pt x="4423" y="1570"/>
                    <a:pt x="4423" y="1652"/>
                  </a:cubicBezTo>
                  <a:lnTo>
                    <a:pt x="4423" y="1652"/>
                  </a:lnTo>
                  <a:lnTo>
                    <a:pt x="4423" y="3737"/>
                  </a:lnTo>
                  <a:cubicBezTo>
                    <a:pt x="4423" y="3907"/>
                    <a:pt x="4284" y="4041"/>
                    <a:pt x="4120" y="4041"/>
                  </a:cubicBezTo>
                  <a:lnTo>
                    <a:pt x="4120" y="4041"/>
                  </a:lnTo>
                  <a:cubicBezTo>
                    <a:pt x="3950" y="4041"/>
                    <a:pt x="3816" y="3907"/>
                    <a:pt x="3816" y="3737"/>
                  </a:cubicBezTo>
                  <a:moveTo>
                    <a:pt x="2377" y="3737"/>
                  </a:moveTo>
                  <a:lnTo>
                    <a:pt x="2377" y="1652"/>
                  </a:lnTo>
                  <a:cubicBezTo>
                    <a:pt x="2377" y="1487"/>
                    <a:pt x="2511" y="1353"/>
                    <a:pt x="2676" y="1353"/>
                  </a:cubicBezTo>
                  <a:lnTo>
                    <a:pt x="2676" y="1353"/>
                  </a:lnTo>
                  <a:cubicBezTo>
                    <a:pt x="2758" y="1353"/>
                    <a:pt x="2836" y="1387"/>
                    <a:pt x="2888" y="1439"/>
                  </a:cubicBezTo>
                  <a:lnTo>
                    <a:pt x="2888" y="1439"/>
                  </a:lnTo>
                  <a:cubicBezTo>
                    <a:pt x="2945" y="1496"/>
                    <a:pt x="2979" y="1570"/>
                    <a:pt x="2979" y="1652"/>
                  </a:cubicBezTo>
                  <a:lnTo>
                    <a:pt x="2979" y="1652"/>
                  </a:lnTo>
                  <a:lnTo>
                    <a:pt x="2979" y="3737"/>
                  </a:lnTo>
                  <a:cubicBezTo>
                    <a:pt x="2979" y="3907"/>
                    <a:pt x="2845" y="4041"/>
                    <a:pt x="2676" y="4041"/>
                  </a:cubicBezTo>
                  <a:lnTo>
                    <a:pt x="2676" y="4041"/>
                  </a:lnTo>
                  <a:cubicBezTo>
                    <a:pt x="2511" y="4041"/>
                    <a:pt x="2377" y="3907"/>
                    <a:pt x="2377" y="37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4196035" y="4080221"/>
              <a:ext cx="87419" cy="234629"/>
            </a:xfrm>
            <a:custGeom>
              <a:avLst/>
              <a:gdLst/>
              <a:ahLst/>
              <a:cxnLst/>
              <a:rect l="l" t="t" r="r" b="b"/>
              <a:pathLst>
                <a:path w="1215" h="3261" extrusionOk="0">
                  <a:moveTo>
                    <a:pt x="252" y="0"/>
                  </a:moveTo>
                  <a:cubicBezTo>
                    <a:pt x="114" y="0"/>
                    <a:pt x="1" y="117"/>
                    <a:pt x="1" y="256"/>
                  </a:cubicBezTo>
                  <a:lnTo>
                    <a:pt x="1" y="256"/>
                  </a:lnTo>
                  <a:lnTo>
                    <a:pt x="1" y="2654"/>
                  </a:lnTo>
                  <a:cubicBezTo>
                    <a:pt x="1" y="2988"/>
                    <a:pt x="270" y="3261"/>
                    <a:pt x="608" y="3261"/>
                  </a:cubicBezTo>
                  <a:lnTo>
                    <a:pt x="608" y="3261"/>
                  </a:lnTo>
                  <a:cubicBezTo>
                    <a:pt x="946" y="3261"/>
                    <a:pt x="1215" y="2988"/>
                    <a:pt x="1215" y="2654"/>
                  </a:cubicBezTo>
                  <a:lnTo>
                    <a:pt x="1215" y="2654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4371091" y="4080221"/>
              <a:ext cx="87707" cy="234629"/>
            </a:xfrm>
            <a:custGeom>
              <a:avLst/>
              <a:gdLst/>
              <a:ahLst/>
              <a:cxnLst/>
              <a:rect l="l" t="t" r="r" b="b"/>
              <a:pathLst>
                <a:path w="1219" h="3261" extrusionOk="0">
                  <a:moveTo>
                    <a:pt x="0" y="0"/>
                  </a:moveTo>
                  <a:lnTo>
                    <a:pt x="0" y="2654"/>
                  </a:lnTo>
                  <a:cubicBezTo>
                    <a:pt x="0" y="2988"/>
                    <a:pt x="273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4546362" y="4080221"/>
              <a:ext cx="87779" cy="234629"/>
            </a:xfrm>
            <a:custGeom>
              <a:avLst/>
              <a:gdLst/>
              <a:ahLst/>
              <a:cxnLst/>
              <a:rect l="l" t="t" r="r" b="b"/>
              <a:pathLst>
                <a:path w="1220" h="3261" extrusionOk="0">
                  <a:moveTo>
                    <a:pt x="1" y="0"/>
                  </a:moveTo>
                  <a:lnTo>
                    <a:pt x="1" y="2654"/>
                  </a:lnTo>
                  <a:cubicBezTo>
                    <a:pt x="1" y="2988"/>
                    <a:pt x="274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4721705" y="4080221"/>
              <a:ext cx="87707" cy="234629"/>
            </a:xfrm>
            <a:custGeom>
              <a:avLst/>
              <a:gdLst/>
              <a:ahLst/>
              <a:cxnLst/>
              <a:rect l="l" t="t" r="r" b="b"/>
              <a:pathLst>
                <a:path w="1219" h="3261" extrusionOk="0">
                  <a:moveTo>
                    <a:pt x="1" y="0"/>
                  </a:moveTo>
                  <a:lnTo>
                    <a:pt x="1" y="2654"/>
                  </a:lnTo>
                  <a:cubicBezTo>
                    <a:pt x="1" y="2988"/>
                    <a:pt x="274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256"/>
                  </a:lnTo>
                  <a:cubicBezTo>
                    <a:pt x="1219" y="117"/>
                    <a:pt x="1106" y="0"/>
                    <a:pt x="968" y="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4283383" y="4080221"/>
              <a:ext cx="87779" cy="234629"/>
            </a:xfrm>
            <a:custGeom>
              <a:avLst/>
              <a:gdLst/>
              <a:ahLst/>
              <a:cxnLst/>
              <a:rect l="l" t="t" r="r" b="b"/>
              <a:pathLst>
                <a:path w="1220" h="3261" extrusionOk="0">
                  <a:moveTo>
                    <a:pt x="1" y="0"/>
                  </a:moveTo>
                  <a:lnTo>
                    <a:pt x="1" y="2654"/>
                  </a:lnTo>
                  <a:cubicBezTo>
                    <a:pt x="1" y="2988"/>
                    <a:pt x="274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0"/>
                  </a:lnTo>
                  <a:close/>
                  <a:moveTo>
                    <a:pt x="114" y="2654"/>
                  </a:moveTo>
                  <a:lnTo>
                    <a:pt x="114" y="113"/>
                  </a:lnTo>
                  <a:lnTo>
                    <a:pt x="1111" y="113"/>
                  </a:lnTo>
                  <a:lnTo>
                    <a:pt x="1111" y="2654"/>
                  </a:lnTo>
                  <a:cubicBezTo>
                    <a:pt x="1111" y="2927"/>
                    <a:pt x="885" y="3152"/>
                    <a:pt x="612" y="3152"/>
                  </a:cubicBezTo>
                  <a:lnTo>
                    <a:pt x="612" y="3152"/>
                  </a:lnTo>
                  <a:cubicBezTo>
                    <a:pt x="339" y="3152"/>
                    <a:pt x="114" y="2927"/>
                    <a:pt x="114" y="26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458726" y="4080221"/>
              <a:ext cx="87707" cy="234629"/>
            </a:xfrm>
            <a:custGeom>
              <a:avLst/>
              <a:gdLst/>
              <a:ahLst/>
              <a:cxnLst/>
              <a:rect l="l" t="t" r="r" b="b"/>
              <a:pathLst>
                <a:path w="1219" h="3261" extrusionOk="0">
                  <a:moveTo>
                    <a:pt x="1" y="0"/>
                  </a:moveTo>
                  <a:lnTo>
                    <a:pt x="1" y="2654"/>
                  </a:lnTo>
                  <a:cubicBezTo>
                    <a:pt x="1" y="2988"/>
                    <a:pt x="274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0"/>
                  </a:lnTo>
                  <a:close/>
                  <a:moveTo>
                    <a:pt x="113" y="2654"/>
                  </a:moveTo>
                  <a:lnTo>
                    <a:pt x="113" y="113"/>
                  </a:lnTo>
                  <a:lnTo>
                    <a:pt x="1111" y="113"/>
                  </a:lnTo>
                  <a:lnTo>
                    <a:pt x="1111" y="2654"/>
                  </a:lnTo>
                  <a:cubicBezTo>
                    <a:pt x="1111" y="2927"/>
                    <a:pt x="885" y="3152"/>
                    <a:pt x="612" y="3152"/>
                  </a:cubicBezTo>
                  <a:lnTo>
                    <a:pt x="612" y="3152"/>
                  </a:lnTo>
                  <a:cubicBezTo>
                    <a:pt x="339" y="3152"/>
                    <a:pt x="113" y="2927"/>
                    <a:pt x="113" y="26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634070" y="4080221"/>
              <a:ext cx="87707" cy="234629"/>
            </a:xfrm>
            <a:custGeom>
              <a:avLst/>
              <a:gdLst/>
              <a:ahLst/>
              <a:cxnLst/>
              <a:rect l="l" t="t" r="r" b="b"/>
              <a:pathLst>
                <a:path w="1219" h="3261" extrusionOk="0">
                  <a:moveTo>
                    <a:pt x="0" y="0"/>
                  </a:moveTo>
                  <a:lnTo>
                    <a:pt x="0" y="2654"/>
                  </a:lnTo>
                  <a:cubicBezTo>
                    <a:pt x="0" y="2988"/>
                    <a:pt x="273" y="3261"/>
                    <a:pt x="612" y="3261"/>
                  </a:cubicBezTo>
                  <a:lnTo>
                    <a:pt x="612" y="3261"/>
                  </a:lnTo>
                  <a:cubicBezTo>
                    <a:pt x="950" y="3261"/>
                    <a:pt x="1219" y="2988"/>
                    <a:pt x="1219" y="2654"/>
                  </a:cubicBezTo>
                  <a:lnTo>
                    <a:pt x="1219" y="2654"/>
                  </a:lnTo>
                  <a:lnTo>
                    <a:pt x="1219" y="0"/>
                  </a:lnTo>
                  <a:close/>
                  <a:moveTo>
                    <a:pt x="113" y="2654"/>
                  </a:moveTo>
                  <a:lnTo>
                    <a:pt x="113" y="113"/>
                  </a:lnTo>
                  <a:lnTo>
                    <a:pt x="1110" y="113"/>
                  </a:lnTo>
                  <a:lnTo>
                    <a:pt x="1110" y="2654"/>
                  </a:lnTo>
                  <a:cubicBezTo>
                    <a:pt x="1110" y="2927"/>
                    <a:pt x="885" y="3152"/>
                    <a:pt x="612" y="3152"/>
                  </a:cubicBezTo>
                  <a:lnTo>
                    <a:pt x="612" y="3152"/>
                  </a:lnTo>
                  <a:cubicBezTo>
                    <a:pt x="338" y="3152"/>
                    <a:pt x="113" y="2927"/>
                    <a:pt x="113" y="26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2"/>
          <p:cNvGrpSpPr/>
          <p:nvPr/>
        </p:nvGrpSpPr>
        <p:grpSpPr>
          <a:xfrm>
            <a:off x="1008152" y="1437941"/>
            <a:ext cx="628903" cy="460183"/>
            <a:chOff x="837666" y="1333889"/>
            <a:chExt cx="628903" cy="460183"/>
          </a:xfrm>
        </p:grpSpPr>
        <p:sp>
          <p:nvSpPr>
            <p:cNvPr id="782" name="Google Shape;782;p22"/>
            <p:cNvSpPr/>
            <p:nvPr/>
          </p:nvSpPr>
          <p:spPr>
            <a:xfrm>
              <a:off x="945131" y="1333889"/>
              <a:ext cx="430343" cy="320703"/>
            </a:xfrm>
            <a:custGeom>
              <a:avLst/>
              <a:gdLst/>
              <a:ahLst/>
              <a:cxnLst/>
              <a:rect l="l" t="t" r="r" b="b"/>
              <a:pathLst>
                <a:path w="7124" h="5309" extrusionOk="0">
                  <a:moveTo>
                    <a:pt x="3552" y="1"/>
                  </a:moveTo>
                  <a:cubicBezTo>
                    <a:pt x="2872" y="1"/>
                    <a:pt x="2192" y="259"/>
                    <a:pt x="1675" y="776"/>
                  </a:cubicBezTo>
                  <a:cubicBezTo>
                    <a:pt x="0" y="2451"/>
                    <a:pt x="1205" y="5309"/>
                    <a:pt x="3554" y="5309"/>
                  </a:cubicBezTo>
                  <a:cubicBezTo>
                    <a:pt x="5885" y="5309"/>
                    <a:pt x="7123" y="2470"/>
                    <a:pt x="5429" y="776"/>
                  </a:cubicBezTo>
                  <a:cubicBezTo>
                    <a:pt x="4912" y="259"/>
                    <a:pt x="4232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1253813" y="1586270"/>
              <a:ext cx="212755" cy="207802"/>
            </a:xfrm>
            <a:custGeom>
              <a:avLst/>
              <a:gdLst/>
              <a:ahLst/>
              <a:cxnLst/>
              <a:rect l="l" t="t" r="r" b="b"/>
              <a:pathLst>
                <a:path w="3522" h="3440" extrusionOk="0">
                  <a:moveTo>
                    <a:pt x="1320" y="0"/>
                  </a:moveTo>
                  <a:cubicBezTo>
                    <a:pt x="1020" y="564"/>
                    <a:pt x="557" y="1031"/>
                    <a:pt x="1" y="1335"/>
                  </a:cubicBezTo>
                  <a:lnTo>
                    <a:pt x="1832" y="3165"/>
                  </a:lnTo>
                  <a:cubicBezTo>
                    <a:pt x="2015" y="3348"/>
                    <a:pt x="2254" y="3439"/>
                    <a:pt x="2493" y="3439"/>
                  </a:cubicBezTo>
                  <a:cubicBezTo>
                    <a:pt x="2734" y="3439"/>
                    <a:pt x="2974" y="3348"/>
                    <a:pt x="3158" y="3165"/>
                  </a:cubicBezTo>
                  <a:cubicBezTo>
                    <a:pt x="3521" y="2799"/>
                    <a:pt x="3521" y="2202"/>
                    <a:pt x="3158" y="183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837666" y="1514204"/>
              <a:ext cx="124983" cy="36305"/>
            </a:xfrm>
            <a:custGeom>
              <a:avLst/>
              <a:gdLst/>
              <a:ahLst/>
              <a:cxnLst/>
              <a:rect l="l" t="t" r="r" b="b"/>
              <a:pathLst>
                <a:path w="2069" h="601" extrusionOk="0">
                  <a:moveTo>
                    <a:pt x="397" y="0"/>
                  </a:moveTo>
                  <a:cubicBezTo>
                    <a:pt x="0" y="0"/>
                    <a:pt x="0" y="600"/>
                    <a:pt x="397" y="600"/>
                  </a:cubicBezTo>
                  <a:lnTo>
                    <a:pt x="1672" y="600"/>
                  </a:lnTo>
                  <a:cubicBezTo>
                    <a:pt x="2068" y="600"/>
                    <a:pt x="2068" y="0"/>
                    <a:pt x="1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837666" y="1591405"/>
              <a:ext cx="154039" cy="36365"/>
            </a:xfrm>
            <a:custGeom>
              <a:avLst/>
              <a:gdLst/>
              <a:ahLst/>
              <a:cxnLst/>
              <a:rect l="l" t="t" r="r" b="b"/>
              <a:pathLst>
                <a:path w="2550" h="602" extrusionOk="0">
                  <a:moveTo>
                    <a:pt x="397" y="1"/>
                  </a:moveTo>
                  <a:cubicBezTo>
                    <a:pt x="0" y="1"/>
                    <a:pt x="0" y="601"/>
                    <a:pt x="397" y="601"/>
                  </a:cubicBezTo>
                  <a:lnTo>
                    <a:pt x="2153" y="601"/>
                  </a:lnTo>
                  <a:cubicBezTo>
                    <a:pt x="2546" y="601"/>
                    <a:pt x="2550" y="1"/>
                    <a:pt x="2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837666" y="1668666"/>
              <a:ext cx="231059" cy="36063"/>
            </a:xfrm>
            <a:custGeom>
              <a:avLst/>
              <a:gdLst/>
              <a:ahLst/>
              <a:cxnLst/>
              <a:rect l="l" t="t" r="r" b="b"/>
              <a:pathLst>
                <a:path w="3825" h="597" extrusionOk="0">
                  <a:moveTo>
                    <a:pt x="397" y="0"/>
                  </a:moveTo>
                  <a:cubicBezTo>
                    <a:pt x="0" y="0"/>
                    <a:pt x="0" y="597"/>
                    <a:pt x="397" y="597"/>
                  </a:cubicBezTo>
                  <a:lnTo>
                    <a:pt x="3428" y="597"/>
                  </a:lnTo>
                  <a:cubicBezTo>
                    <a:pt x="3825" y="597"/>
                    <a:pt x="3825" y="0"/>
                    <a:pt x="3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837666" y="1745685"/>
              <a:ext cx="443331" cy="36305"/>
            </a:xfrm>
            <a:custGeom>
              <a:avLst/>
              <a:gdLst/>
              <a:ahLst/>
              <a:cxnLst/>
              <a:rect l="l" t="t" r="r" b="b"/>
              <a:pathLst>
                <a:path w="7339" h="601" extrusionOk="0">
                  <a:moveTo>
                    <a:pt x="397" y="0"/>
                  </a:moveTo>
                  <a:cubicBezTo>
                    <a:pt x="0" y="0"/>
                    <a:pt x="0" y="601"/>
                    <a:pt x="397" y="601"/>
                  </a:cubicBezTo>
                  <a:lnTo>
                    <a:pt x="6942" y="601"/>
                  </a:lnTo>
                  <a:cubicBezTo>
                    <a:pt x="7338" y="601"/>
                    <a:pt x="7338" y="0"/>
                    <a:pt x="6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973" y="974975"/>
            <a:ext cx="6137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latin typeface="Bahnschrift Light SemiCondensed" pitchFamily="34" charset="0"/>
              </a:rPr>
              <a:t>Popust je dopušten svim kupcima, kako bi ih natjerali na ranije plaćanje ili izvršenje plaćanja u kratkom roku. </a:t>
            </a:r>
            <a:endParaRPr lang="hr-HR" sz="1600" b="1" dirty="0">
              <a:latin typeface="Bahnschrift Light SemiCondensed" pitchFamily="34" charset="0"/>
            </a:endParaRPr>
          </a:p>
          <a:p>
            <a:endParaRPr lang="hr-HR" sz="1600" b="1" dirty="0">
              <a:latin typeface="Bahnschrift Light SemiCondensed" pitchFamily="34" charset="0"/>
            </a:endParaRPr>
          </a:p>
          <a:p>
            <a:r>
              <a:rPr lang="vi-VN" sz="1600" b="1" dirty="0">
                <a:latin typeface="Bahnschrift Light SemiCondensed" pitchFamily="34" charset="0"/>
              </a:rPr>
              <a:t>Ponekad se osigurava povećanje volumena prodaje ili nagrađivanje starih kupaca. </a:t>
            </a:r>
            <a:endParaRPr lang="hr-HR" sz="1600" b="1" dirty="0">
              <a:latin typeface="Bahnschrift Light SemiCondensed" pitchFamily="34" charset="0"/>
            </a:endParaRPr>
          </a:p>
          <a:p>
            <a:endParaRPr lang="hr-HR" sz="1600" b="1" dirty="0">
              <a:latin typeface="Bahnschrift Light SemiCondensed" pitchFamily="34" charset="0"/>
            </a:endParaRPr>
          </a:p>
          <a:p>
            <a:r>
              <a:rPr lang="vi-VN" sz="1600" b="1" dirty="0">
                <a:latin typeface="Bahnschrift Light SemiCondensed" pitchFamily="34" charset="0"/>
              </a:rPr>
              <a:t>Postoje dvije vrste popusta</a:t>
            </a:r>
            <a:r>
              <a:rPr lang="hr-HR" sz="1600" b="1" dirty="0">
                <a:latin typeface="Bahnschrift Light SemiCondensed" pitchFamily="34" charset="0"/>
              </a:rPr>
              <a:t> koje do sad nismo naveli</a:t>
            </a:r>
            <a:r>
              <a:rPr lang="vi-VN" sz="1600" b="1" dirty="0">
                <a:latin typeface="Bahnschrift Light SemiCondensed" pitchFamily="34" charset="0"/>
              </a:rPr>
              <a:t>:</a:t>
            </a:r>
            <a:endParaRPr lang="hr-HR" sz="1600" b="1" dirty="0">
              <a:latin typeface="Bahnschrift Light Semi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73" y="29423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  <a:latin typeface="Bahnschrift Light Condensed" pitchFamily="34" charset="0"/>
              </a:rPr>
              <a:t>Trgovinski Popust</a:t>
            </a:r>
            <a:r>
              <a:rPr lang="hr-HR" sz="1600" dirty="0">
                <a:latin typeface="Bahnschrift Light Condensed" pitchFamily="34" charset="0"/>
              </a:rPr>
              <a:t> : Popust koji je dopušten na popisnoj cijeni. Daje se svim kupcima. Popust se razlikuje ovisno o narudžbi koju postave kupci.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73" y="387954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  <a:latin typeface="Bahnschrift Light Condensed" pitchFamily="34" charset="0"/>
              </a:rPr>
              <a:t>Popust u gotovini </a:t>
            </a:r>
            <a:r>
              <a:rPr lang="hr-HR" sz="1600" dirty="0">
                <a:latin typeface="Bahnschrift Light Condensed" pitchFamily="34" charset="0"/>
              </a:rPr>
              <a:t>: Popust koji je kupcu dozvoljen samo ako izvrši gotovinsko plaćanje za kupljene artikle poznat je kao Popust u gotovini. </a:t>
            </a:r>
          </a:p>
          <a:p>
            <a:r>
              <a:rPr lang="hr-HR" sz="1600" dirty="0">
                <a:latin typeface="Bahnschrift Light Condensed" pitchFamily="34" charset="0"/>
              </a:rPr>
              <a:t>Omogućuje se samo kupcima koji izvrše odmah plaćanje.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9443" y="2404895"/>
            <a:ext cx="27435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chemeClr val="accent6"/>
                </a:solidFill>
                <a:latin typeface="Bahnschrift Light Condensed" pitchFamily="34" charset="0"/>
              </a:rPr>
              <a:t>Tvrtke</a:t>
            </a:r>
            <a:r>
              <a:rPr lang="vi-VN" sz="1600" dirty="0">
                <a:latin typeface="Bahnschrift Light Condensed" pitchFamily="34" charset="0"/>
              </a:rPr>
              <a:t> koriste ovaj alat s potpuno različitim ciljevima, ovisno o situaciji u kojoj se nalazi tvrtka. </a:t>
            </a:r>
            <a:endParaRPr lang="hr-HR" sz="1600" dirty="0">
              <a:latin typeface="Bahnschrift Light Condensed" pitchFamily="34" charset="0"/>
            </a:endParaRPr>
          </a:p>
          <a:p>
            <a:endParaRPr lang="hr-HR" sz="1600" dirty="0">
              <a:latin typeface="Bahnschrift Light Condensed" pitchFamily="34" charset="0"/>
            </a:endParaRPr>
          </a:p>
          <a:p>
            <a:r>
              <a:rPr lang="vi-VN" sz="1600" dirty="0">
                <a:latin typeface="Bahnschrift Light Condensed" pitchFamily="34" charset="0"/>
              </a:rPr>
              <a:t>Među njima možemo istaknuti interes za okončanjem zaliha proizvoda koji se ukida, za objavljivanje novog proizvoda, privlačenje kupaca iz konkurencije ili nametanje samog tržišta zbog ponašanja drugih tvrtki.</a:t>
            </a:r>
          </a:p>
          <a:p>
            <a:endParaRPr lang="vi-VN" dirty="0">
              <a:latin typeface="Bahnschrift Light Condens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7731" r="9315" b="24375"/>
          <a:stretch/>
        </p:blipFill>
        <p:spPr bwMode="auto">
          <a:xfrm rot="1100394">
            <a:off x="7859286" y="1435825"/>
            <a:ext cx="840701" cy="4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7" y="758675"/>
            <a:ext cx="6822441" cy="324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905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Bahnschrift Light SemiCondensed" pitchFamily="34" charset="0"/>
              </a:rPr>
              <a:t>Koji od primjera pokazuje najveći popust?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779" y="4200338"/>
            <a:ext cx="6822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Ako ste izabrali odgovor pod slovom B tada vam čestitamo! Uspješno ste izbjegli ove lukave trikove i pronašli najbolju ponudu. </a:t>
            </a:r>
          </a:p>
          <a:p>
            <a:r>
              <a:rPr lang="hr-HR" dirty="0"/>
              <a:t>I nemojte brinuti ako ste odabrali drugi odgovor jer većina radi istu stvar.</a:t>
            </a:r>
          </a:p>
        </p:txBody>
      </p:sp>
    </p:spTree>
    <p:extLst>
      <p:ext uri="{BB962C8B-B14F-4D97-AF65-F5344CB8AC3E}">
        <p14:creationId xmlns:p14="http://schemas.microsoft.com/office/powerpoint/2010/main" val="1212136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68F07-F502-4030-594B-761C1895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Ponovimo……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C9E44F-CFF8-AC11-4135-344610DAF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 je rabat?</a:t>
            </a:r>
          </a:p>
          <a:p>
            <a:r>
              <a:rPr lang="hr-HR" dirty="0"/>
              <a:t>Koja je razlika između popusta i rabata?</a:t>
            </a:r>
          </a:p>
          <a:p>
            <a:r>
              <a:rPr lang="hr-HR" dirty="0"/>
              <a:t>Navedite neke popuste s kojim ste se imali prilike upoznati pri kupnji.</a:t>
            </a:r>
          </a:p>
          <a:p>
            <a:r>
              <a:rPr lang="hr-HR" dirty="0"/>
              <a:t>Zašto se koristi popust?</a:t>
            </a:r>
          </a:p>
          <a:p>
            <a:r>
              <a:rPr lang="hr-HR" dirty="0"/>
              <a:t>Koje vrste rabata poznajete?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3681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line Shopping Sales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00C0F3"/>
      </a:accent1>
      <a:accent2>
        <a:srgbClr val="FF6D2F"/>
      </a:accent2>
      <a:accent3>
        <a:srgbClr val="FBBF10"/>
      </a:accent3>
      <a:accent4>
        <a:srgbClr val="00CC74"/>
      </a:accent4>
      <a:accent5>
        <a:srgbClr val="EF2929"/>
      </a:accent5>
      <a:accent6>
        <a:srgbClr val="165C7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705</Words>
  <Application>Microsoft Office PowerPoint</Application>
  <PresentationFormat>Prikaz na zaslonu (16:9)</PresentationFormat>
  <Paragraphs>97</Paragraphs>
  <Slides>10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Bahnschrift Light Condensed</vt:lpstr>
      <vt:lpstr>Roboto</vt:lpstr>
      <vt:lpstr>Arial</vt:lpstr>
      <vt:lpstr>Bahnschrift Light SemiCondensed</vt:lpstr>
      <vt:lpstr>Fira Sans Extra Condensed</vt:lpstr>
      <vt:lpstr>Online Shopping Sales Infographics by Slidesgo</vt:lpstr>
      <vt:lpstr>Trgovački popusti i rabat    </vt:lpstr>
      <vt:lpstr>Popust i rabat</vt:lpstr>
      <vt:lpstr>Razlika između popusta i rabata</vt:lpstr>
      <vt:lpstr>POPUST</vt:lpstr>
      <vt:lpstr>Vrste trgovačkih rabata</vt:lpstr>
      <vt:lpstr>Popusti s kojima se često susrećemo</vt:lpstr>
      <vt:lpstr>Zašto koristiti popust</vt:lpstr>
      <vt:lpstr>PowerPoint prezentacija</vt:lpstr>
      <vt:lpstr>Ponovimo……</vt:lpstr>
      <vt:lpstr>Hvala na pažnji i  oprezno pri kupnji ;-)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Trgovački popusti i rabat</dc:title>
  <dc:creator>pc</dc:creator>
  <cp:lastModifiedBy>Mislav</cp:lastModifiedBy>
  <cp:revision>24</cp:revision>
  <dcterms:modified xsi:type="dcterms:W3CDTF">2024-09-02T11:54:34Z</dcterms:modified>
</cp:coreProperties>
</file>