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19" r:id="rId3"/>
    <p:sldId id="320" r:id="rId4"/>
    <p:sldId id="321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06" r:id="rId21"/>
    <p:sldId id="304" r:id="rId22"/>
    <p:sldId id="307" r:id="rId23"/>
    <p:sldId id="308" r:id="rId24"/>
    <p:sldId id="311" r:id="rId25"/>
    <p:sldId id="312" r:id="rId26"/>
    <p:sldId id="309" r:id="rId27"/>
    <p:sldId id="313" r:id="rId28"/>
    <p:sldId id="310" r:id="rId29"/>
    <p:sldId id="314" r:id="rId30"/>
    <p:sldId id="315" r:id="rId31"/>
    <p:sldId id="316" r:id="rId32"/>
    <p:sldId id="317" r:id="rId33"/>
    <p:sldId id="318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79F5-77EC-4FCA-B7E4-7623A8571D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D3888-6E73-423A-95E2-91B556CE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B8659F-AE99-4B9D-BEAA-69FDEA44A7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0B38CF3-6B24-4FF9-932F-E261CC6BCF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06266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b="1" dirty="0" smtClean="0">
                <a:solidFill>
                  <a:schemeClr val="tx1"/>
                </a:solidFill>
              </a:rPr>
              <a:t>KUHARSTVO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altLang="en-US" dirty="0" smtClean="0">
                <a:latin typeface="Tahoma" pitchFamily="34" charset="0"/>
              </a:rPr>
              <a:t>SREDSTVo </a:t>
            </a:r>
            <a:r>
              <a:rPr lang="hr-HR" altLang="en-US" dirty="0">
                <a:latin typeface="Tahoma" pitchFamily="34" charset="0"/>
              </a:rPr>
              <a:t>PONUDE </a:t>
            </a:r>
            <a:r>
              <a:rPr lang="hr-HR" altLang="en-US" dirty="0" smtClean="0">
                <a:latin typeface="Tahoma" pitchFamily="34" charset="0"/>
              </a:rPr>
              <a:t>JELA</a:t>
            </a:r>
            <a:br>
              <a:rPr lang="hr-HR" altLang="en-US" dirty="0" smtClean="0">
                <a:latin typeface="Tahoma" pitchFamily="34" charset="0"/>
              </a:rPr>
            </a:br>
            <a:r>
              <a:rPr lang="hr-HR" altLang="en-US" sz="4400" dirty="0" smtClean="0">
                <a:latin typeface="Tahoma" pitchFamily="34" charset="0"/>
              </a:rPr>
              <a:t>MENI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1890"/>
            <a:ext cx="6400800" cy="115691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101"/>
            <a:ext cx="2163763" cy="16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81890"/>
            <a:ext cx="266781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8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Svakodnevni 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Primjenjuje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se u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pansionskim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restoranima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.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Iako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danas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većina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hotela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radi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na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principu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buffet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stola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,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gdje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su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jela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izložena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i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gost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se sam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poslužuje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,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gostima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nudimo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nekoliko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menija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(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koje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gost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odabira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)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ili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meni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po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izboru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gdje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gost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ima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na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izbor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nekoliko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jela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od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svakog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slijeda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ili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de-DE" altLang="en-US" sz="2000" b="0" dirty="0" err="1">
                <a:latin typeface="Tahoma" pitchFamily="34" charset="0"/>
                <a:cs typeface="Times New Roman" pitchFamily="18" charset="0"/>
              </a:rPr>
              <a:t>ganga</a:t>
            </a:r>
            <a:r>
              <a:rPr lang="de-DE" altLang="en-US" sz="2000" b="0" dirty="0">
                <a:latin typeface="Tahoma" pitchFamily="34" charset="0"/>
                <a:cs typeface="Times New Roman" pitchFamily="18" charset="0"/>
              </a:rPr>
              <a:t>.</a:t>
            </a:r>
            <a:endParaRPr lang="en-GB" altLang="en-US" sz="2000" b="0" dirty="0">
              <a:latin typeface="Tahoma" pitchFamily="34" charset="0"/>
              <a:cs typeface="Times New Roman" pitchFamily="18" charset="0"/>
            </a:endParaRPr>
          </a:p>
          <a:p>
            <a:endParaRPr lang="en-GB" altLang="en-US" sz="2000" b="0" dirty="0">
              <a:latin typeface="Tahoma" pitchFamily="34" charset="0"/>
            </a:endParaRPr>
          </a:p>
          <a:p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619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9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Turistički 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>
            <a:normAutofit/>
          </a:bodyPr>
          <a:lstStyle/>
          <a:p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Nudi se u glavnom u raznim restauracijama i </a:t>
            </a:r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namijenjen </a:t>
            </a:r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je turistima koji dolaze na kraće izlete. Sastavljen je od jednostavnih jela po pristupanim cijenama. U takvom meniju najčešće se nalaze nacionalna i narodna jela.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7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DIJETALNI 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Sastavlja se i nudi gostima prema posebnim prilikama i potrebama. Ima hotelskih i drugih restauracija gdje se uvijek nude razni meniji prema gastroenterološkim i drugim bolestima. Meni se sastoji od jela prigotovljenih posebnim tehnološkim postupcima uz biranje odgovarajućih živežnih namirnica. Potrebno je i </a:t>
            </a:r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preporučljivo </a:t>
            </a:r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 se svakodnevno nudi bar po jedno dijetno jelo u raznim hotelima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2857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4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VEGETARIJANSKI 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Nudi se u vegetarijanskim restauracijama, a prema potrebama i u hotelskim restauracijama. S obzirom na tri skupine vegetarijanaca meni se sastavlja prema namirnicama koje su zastupljene u prehrani.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Preporučljivo je da se svakodnevno nudi bar po jedno vegetarijansko jelo u hotelima.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38164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8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MAKROBIOTIČKI 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Nudi se u specijalnim restauracijama ili po potrebi u hotelskim. Meni se sastavlja od integralnih ( prirodnih ) namirnica biljnog podrijetla prigotovljenih posebnim tehnološkim postupcima uz korištenje specijalnih namirnica i egzotičnih začina.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44310"/>
            <a:ext cx="5112568" cy="25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2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SPECIJALNI 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Nudi se u raznim hotelskim i drugim restauracijama. Koristi se povremeno prema prilikama i potrebama.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podliježe pravilima i načelima znanosti o prehrani niti gastronomskim pravilima.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Smiju se ponavljati iste ili slične namirnice 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sljedovima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Lovački meni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Riblji meni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8" y="4221088"/>
            <a:ext cx="1881866" cy="250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18645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9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SVEČANI MENI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Nudi se u raznim hotelskim i drugim restauracijama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Svečani meni ima određen povod poradi čega se organizira ( svadba, službeni susreti, razne godišnjice, primanje raznih sakramenata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Takav meni po svom sastavu, broju jela, vrstama jela, načinu posluživanja, uređenju prostora za posluživanje treba odgovarati svojoj namjeni i biti u cjelokupnom svom skladu.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30243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9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Hladna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predjela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Juhe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Topla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predjela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Ribe</a:t>
            </a:r>
            <a:r>
              <a:rPr lang="en-US" altLang="en-US" dirty="0">
                <a:latin typeface="Tahoma" pitchFamily="34" charset="0"/>
              </a:rPr>
              <a:t> – </a:t>
            </a:r>
            <a:r>
              <a:rPr lang="en-US" altLang="en-US" dirty="0" err="1">
                <a:latin typeface="Tahoma" pitchFamily="34" charset="0"/>
              </a:rPr>
              <a:t>rakovi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Glavna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jela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Uvodna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jela</a:t>
            </a:r>
            <a:r>
              <a:rPr lang="en-US" altLang="en-US" dirty="0">
                <a:latin typeface="Tahoma" pitchFamily="34" charset="0"/>
              </a:rPr>
              <a:t> (</a:t>
            </a:r>
            <a:r>
              <a:rPr lang="en-US" altLang="en-US" dirty="0" err="1">
                <a:latin typeface="Tahoma" pitchFamily="34" charset="0"/>
              </a:rPr>
              <a:t>topla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i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hladna</a:t>
            </a:r>
            <a:r>
              <a:rPr lang="en-US" altLang="en-US" dirty="0">
                <a:latin typeface="Tahoma" pitchFamily="34" charset="0"/>
              </a:rPr>
              <a:t>)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latin typeface="Tahoma" pitchFamily="34" charset="0"/>
              </a:rPr>
              <a:t>Sorbet </a:t>
            </a:r>
            <a:r>
              <a:rPr lang="en-US" altLang="en-US" dirty="0" err="1">
                <a:latin typeface="Tahoma" pitchFamily="34" charset="0"/>
              </a:rPr>
              <a:t>ili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punč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Pečenje</a:t>
            </a:r>
            <a:r>
              <a:rPr lang="en-US" altLang="en-US" dirty="0">
                <a:latin typeface="Tahoma" pitchFamily="34" charset="0"/>
              </a:rPr>
              <a:t> – </a:t>
            </a:r>
            <a:r>
              <a:rPr lang="en-US" altLang="en-US" dirty="0" err="1">
                <a:latin typeface="Tahoma" pitchFamily="34" charset="0"/>
              </a:rPr>
              <a:t>salate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Samostalna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povrća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Kolači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Sirevi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Kompot</a:t>
            </a:r>
            <a:r>
              <a:rPr lang="en-US" altLang="en-US" dirty="0">
                <a:latin typeface="Tahoma" pitchFamily="34" charset="0"/>
              </a:rPr>
              <a:t> – </a:t>
            </a:r>
            <a:r>
              <a:rPr lang="en-US" altLang="en-US" dirty="0" err="1">
                <a:latin typeface="Tahoma" pitchFamily="34" charset="0"/>
              </a:rPr>
              <a:t>voće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err="1">
                <a:latin typeface="Tahoma" pitchFamily="34" charset="0"/>
              </a:rPr>
              <a:t>Sladoled</a:t>
            </a:r>
            <a:endParaRPr lang="en-GB" altLang="en-US" dirty="0">
              <a:latin typeface="Tahoma" pitchFamily="34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latin typeface="Tahoma" pitchFamily="34" charset="0"/>
              </a:rPr>
              <a:t>Kava</a:t>
            </a:r>
            <a:endParaRPr lang="en-GB" altLang="en-US" dirty="0">
              <a:latin typeface="Tahoma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>
                <a:latin typeface="Tahoma" pitchFamily="34" charset="0"/>
              </a:rPr>
              <a:t>Klasična konstrukcija menija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91497"/>
            <a:ext cx="3200400" cy="352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5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NAČINI IZBORA JELA JEDNOSTAVNOG MENIJA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MOŽE SE NUDITI NA DVA NAČINA:</a:t>
            </a:r>
          </a:p>
          <a:p>
            <a:pPr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 gosti biraju kompletan meni u izboru nekoliko menija. Gost nema pravo uzimati jedan slijed iz jednog menija , a drugi slijed iz drugog. 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 Ovaj način nuđenja menija u pansionskom poslovanju veoma je osjetljiv i            nepredvidiv, ali se ipak nudi u hotelima jedne do tri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zvijezdice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   Po radi plana u kuhinji gostima se daje na uvid  i izbor menija za sutra.</a:t>
            </a:r>
          </a:p>
          <a:p>
            <a:pPr marL="0" indent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  Tako kuhinja uvečer zna određen broj i vrstu menija za sutra.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8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80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ponovimo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4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1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2 NAČIN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</a:t>
            </a:r>
            <a:r>
              <a:rPr lang="hr-HR" b="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ostima se nudi popis jela svrstan u skupine s po nekoliko jela koja odgovaraju sljedovima u meniju. Gost ima pravo iz svake skupine izabrati jedno jelo ili slijed za kojeg se odluči. Ovaj način izbora susreće se najčešće u hotelima s četiri i pet zvjezdica, mada ti hoteli nude najčešće prošireni meni.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5121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0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JEDNOSTAVNI MENI S IZBOROM JELA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8892480" cy="564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39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PROŠIRENI MENI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3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56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17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4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Integral sustav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1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Vaš 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Pročitati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te dobro proučiti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Prepisati u bilježnicu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 SLIJEDEĆIH SLAJDOVA IZABRATI JELA I SASTAVITI PROŠIRENI MENI OD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SLIJEDA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 pazite kako pišete meni) – POSLATI NA UVID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20.01.2021.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HLADNA PREDJELA, JUHE, TOPLA PREDJELA, MESNA I RIBLJA GOTOVA JELA I PRILOGE SAM VAM PONUDILA, </a:t>
            </a:r>
          </a:p>
          <a:p>
            <a:pPr marL="0" indent="0"/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OSTALO SAMI NAPIŠITE PO SVOM IZBORU.</a:t>
            </a:r>
          </a:p>
          <a:p>
            <a:pPr marL="0" indent="0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AKO PIŠETE SPECIJALNI MENI, TADA TO NAGLASITE.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7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5428064"/>
          </a:xfrm>
        </p:spPr>
        <p:txBody>
          <a:bodyPr>
            <a:no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SALATA OD CELERA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SALATA OD ŠAMPINJONA I LJEŠNJAKA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SALATA OD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ŠUNKE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SIRA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SALATA OD PILETINE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SALATA OD TUNJEVINE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SALATA OD RIBE I POVRĆA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DINJA S PRŠUTOM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DIMLJENI LOSOS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PAŠTETA OD TUNE 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PUNJENA JAJA „CASINO”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OGRUŠANA JAJA NA TATARSKI NAČIN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KREPKA JUHA OD GOVEDINE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TELEĆA RAGU JUHA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PILEĆA BISTRA JUHA S DOMAĆIM REZANCIMA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KREM JUHA OD GLJIVA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KREM JUHA OD POVRĆA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KAŠASTA JUHA OD RIBE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KAŠASTA JUHA OD PILETINE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SLAVONSKA SELJAČKA JUHA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HLADNA I TOPLA PREDJELA I JUHE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98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KOKTEL OD DAGNJI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KANAPE S KAVIJAROM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PILEĆA PRSA NA TATARSKI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ŽLIČNJACI  OD ŠPINATA U UMAKU OD KOPRA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ZAPEČENI REZANCI SA SIROM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PITA SA SIROM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RIŽA S PILEĆOM JETROM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TELEĆI RIŽOTO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ZAPEČENE PALAČINKE S ŠUNKOM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ŠPAGETI S DAGNJAMA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SAVIJAČA S ŠPINATOM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TALIJANSKA JUHA MINESTRON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MAĐARSKA GULAŠ JUHA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ISTARSKA MANEŠTRA OD BOBIĆA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JUHA OD RIŽE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ZAGORSKA JUHA OD KRUMPIRA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KREM JUHA OD ŠPAROGA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HLADNA I TOPLA PREDJELA I JUHE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08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KUHANA GOVEDINA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GOVEĐI GULAŠ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PIRJANA GOVEĐA PRŽOLICA U PIKANTNOM UMAKU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TELEĆI UJUŠAK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TELEĆI ODREZAK U UMAKU OD VRHNJA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PEČENI TELEĆI FRIKANDO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PEČENI SVINJSKI KARE S PIVOM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POPRŽENA SVINJETINA S GLJIVAMA I PAPRIKAMA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PEČENI ODOJAK NA RAŽNJU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PIRJANI SVINJSKI FRIKANDO S POVRĆEM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KUHANA JANJETINA NA ISTARSKI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PIRJANA PATKA S NARANČAMA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PEČENO PILE S POVRĆEM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TELEĆA JETRA NA TIROLSKI NAČIN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PIRJANA PILEĆA PRSA S ŠPAROGAMA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MUSAKA OD PATLIDŽANA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PUNJENE PAPRIKE U UMAKU OD RAJČICE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SARMA OD KISELOG KUPUSA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PUNJENE TIKVICE U UMAKU OD KOPRA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PEČENA HOBOTNICA  NA DALMATINSKI NAČIN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LIGNJI NA ŽARU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DALMATINSKI BRODET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POHANI OSLIĆ NA BEČKI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KUHANI ZUBATAC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LIGNJI NA ŽARU</a:t>
            </a:r>
          </a:p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OSLIĆ NA FLORENTINSKI NAČIN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GOTOVA MESNA I RIBLJA JELA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11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PIRJANI KUPUS S VRHNJEM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PIRJANI PORILUK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ZAPEČENI KELJ S JAJIMA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PEČENI KRUMPIR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KAŠICA OD KRUMPIRA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GRATINIRANI ŠPAGETI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NJOKI OD KRUMPIRA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OKRUGLICE OD KRUHA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VALJUŠCI OD KRUMPIRA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HRUSTAVCI OD RIŽE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KUHANI KRUMPIR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RIŽA S POVRĆEM</a:t>
            </a:r>
          </a:p>
          <a:p>
            <a:r>
              <a:rPr lang="hr-H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VARIVO OD MAHUNA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097280"/>
            <a:ext cx="4248472" cy="3712464"/>
          </a:xfrm>
        </p:spPr>
        <p:txBody>
          <a:bodyPr>
            <a:normAutofit fontScale="85000" lnSpcReduction="20000"/>
          </a:bodyPr>
          <a:lstStyle/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VRTLARSKA GARNITURA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GARNITURA DOBRA DOMAĆICA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PEKARSKA GARNITURA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DALMATINSKA GARNITURA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POVRĆE NA ŽARU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KRPICE SA ZELJEM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PUNJENI KRUMPIR SA</a:t>
            </a:r>
            <a:r>
              <a:rPr lang="hr-HR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ŠAMPINJONIMA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FINO VARIVO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PIRJANA RIŽA</a:t>
            </a:r>
          </a:p>
          <a:p>
            <a:r>
              <a:rPr lang="hr-H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DOMAĆI REZANCI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PRILOZI, VARIVA I GARNITURE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5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14"/>
            <a:ext cx="9144000" cy="583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8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9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Menu</a:t>
            </a:r>
            <a:r>
              <a:rPr lang="hr-HR" dirty="0" smtClean="0"/>
              <a:t> ( meni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696524"/>
          </a:xfrm>
        </p:spPr>
        <p:txBody>
          <a:bodyPr>
            <a:normAutofit/>
          </a:bodyPr>
          <a:lstStyle/>
          <a:p>
            <a:r>
              <a:rPr lang="de-DE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Menu je </a:t>
            </a:r>
            <a:r>
              <a:rPr lang="hr-H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popis jela po određenim gastronomskim pravilima za određeni obrok, koji ima </a:t>
            </a:r>
            <a:r>
              <a:rPr lang="hr-H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najmanje tri odgovarajuća slijeda </a:t>
            </a:r>
            <a:r>
              <a:rPr lang="hr-H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ili jednostavno rečeno – popis jela za određen </a:t>
            </a:r>
            <a:r>
              <a:rPr lang="hr-HR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obrok</a:t>
            </a:r>
          </a:p>
          <a:p>
            <a:r>
              <a:rPr lang="hr-HR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Pansionska kuhinja</a:t>
            </a:r>
            <a:endParaRPr lang="en-GB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5922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Sastavljanje menija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Arial Narrow" panose="020B0606020202030204" pitchFamily="34" charset="0"/>
              </a:rPr>
              <a:t>U svakodnevnom poslovanju meni sastavlja voditelj kuhinje u dogovoru s voditeljem posluživanja koji poznaje goste, njihove želje i mogućnosti.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UPUTE ZA SASTAVLJANJE MENIJA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Koristiti živežne namirnice koje se nalaze na zalihama kuhinje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Voditi računa o racionalnom iskorištavanju namirnica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Pratiti i proučavati i koristiti namirnice tog godišnjeg doba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Voditi računa o iznosu novca koji se može potrošiti za jedan obrok ili jedno jelo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Voditi računa o broju gostiju, njihovom sastavu, njihovim potrebama i željama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Voditi računa o tehničkoj opremljenosti kuhinjskog bloka i uvjetima posluživanja jela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Kod sastavljanja menija poštivati pravila redoslijeda  jela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Voditi računa o težim i lakšim jelima</a:t>
            </a:r>
          </a:p>
        </p:txBody>
      </p:sp>
    </p:spTree>
    <p:extLst>
      <p:ext uri="{BB962C8B-B14F-4D97-AF65-F5344CB8AC3E}">
        <p14:creationId xmlns:p14="http://schemas.microsoft.com/office/powerpoint/2010/main" val="197400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SASTAVLJANJE MENIJA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9.  Voditi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računa o skladnosti boja i dekorativnom izgledu jela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10. Voditi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računa da se ne ponavljaju jela od istih namirnica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11. Ljeti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nuditi lakša jela, a zimi teža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12. Voditi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računa o biološkoj i energetskoj vrijednosti namirnica i jela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13. Voditi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računa o inovacijama u suvremenoj gastronomiji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14. Izbjegavati 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pogrešne strane, zvučne i neprovjerene nazive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jela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15. Pravilnim pisanjem i stručnim sastavljanjem omogućiti gostu da što više sazna o jelu</a:t>
            </a:r>
          </a:p>
          <a:p>
            <a:pPr marL="0" indent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16. Jela pisati u skladu s pravopisnim pravilima materinjeg jezika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20940" cy="548640"/>
          </a:xfrm>
        </p:spPr>
        <p:txBody>
          <a:bodyPr/>
          <a:lstStyle/>
          <a:p>
            <a:pPr algn="ctr"/>
            <a:r>
              <a:rPr lang="hr-HR" dirty="0" smtClean="0"/>
              <a:t>VRSTE MENIJA: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1800" dirty="0" smtClean="0"/>
              <a:t>DIJELI SE PREMA: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3200400" cy="54864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namjeni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1. </a:t>
            </a:r>
            <a:r>
              <a:rPr lang="hr-HR" dirty="0" smtClean="0"/>
              <a:t>Svakodnevni </a:t>
            </a:r>
            <a:r>
              <a:rPr lang="hr-HR" dirty="0" smtClean="0"/>
              <a:t>ili pansionski </a:t>
            </a:r>
          </a:p>
          <a:p>
            <a:r>
              <a:rPr lang="hr-HR" dirty="0" smtClean="0"/>
              <a:t>2. Turistički</a:t>
            </a:r>
            <a:endParaRPr lang="hr-HR" dirty="0" smtClean="0"/>
          </a:p>
          <a:p>
            <a:r>
              <a:rPr lang="hr-HR" dirty="0" smtClean="0"/>
              <a:t>3. Dijetalni</a:t>
            </a:r>
            <a:endParaRPr lang="hr-HR" dirty="0" smtClean="0"/>
          </a:p>
          <a:p>
            <a:r>
              <a:rPr lang="hr-HR" dirty="0" smtClean="0"/>
              <a:t>4. Vegetarijanski</a:t>
            </a:r>
            <a:endParaRPr lang="hr-HR" dirty="0" smtClean="0"/>
          </a:p>
          <a:p>
            <a:r>
              <a:rPr lang="hr-HR" dirty="0" smtClean="0"/>
              <a:t>5. Makrobiotički</a:t>
            </a:r>
            <a:endParaRPr lang="hr-HR" dirty="0" smtClean="0"/>
          </a:p>
          <a:p>
            <a:r>
              <a:rPr lang="hr-HR" dirty="0" smtClean="0"/>
              <a:t>5. Specijalni</a:t>
            </a:r>
            <a:endParaRPr lang="hr-HR" dirty="0" smtClean="0"/>
          </a:p>
          <a:p>
            <a:r>
              <a:rPr lang="hr-HR" dirty="0" smtClean="0"/>
              <a:t>6. svečani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sastavu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1. Jednostavni </a:t>
            </a:r>
            <a:r>
              <a:rPr lang="hr-HR" dirty="0" smtClean="0"/>
              <a:t>( 3 slijeda ili ganga )</a:t>
            </a:r>
          </a:p>
          <a:p>
            <a:r>
              <a:rPr lang="hr-HR" dirty="0" smtClean="0"/>
              <a:t>2. </a:t>
            </a:r>
            <a:r>
              <a:rPr lang="hr-HR" dirty="0" smtClean="0"/>
              <a:t> </a:t>
            </a:r>
            <a:r>
              <a:rPr lang="hr-HR" dirty="0" smtClean="0"/>
              <a:t>složeni </a:t>
            </a:r>
            <a:r>
              <a:rPr lang="hr-HR" dirty="0" smtClean="0"/>
              <a:t>( </a:t>
            </a:r>
            <a:r>
              <a:rPr lang="hr-HR" dirty="0" smtClean="0"/>
              <a:t>4-5 slijeda ili ganga )</a:t>
            </a:r>
          </a:p>
          <a:p>
            <a:r>
              <a:rPr lang="hr-HR" dirty="0" smtClean="0"/>
              <a:t>3. Prošireni </a:t>
            </a:r>
            <a:r>
              <a:rPr lang="hr-HR" dirty="0" smtClean="0"/>
              <a:t>( 6 i više slijeda ili ganga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1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503</TotalTime>
  <Words>1232</Words>
  <Application>Microsoft Office PowerPoint</Application>
  <PresentationFormat>On-screen Show (4:3)</PresentationFormat>
  <Paragraphs>182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Angles</vt:lpstr>
      <vt:lpstr>KUHARSTVO  SREDSTVo PONUDE JELA MENI</vt:lpstr>
      <vt:lpstr>ponovimo</vt:lpstr>
      <vt:lpstr>PowerPoint Presentation</vt:lpstr>
      <vt:lpstr>PowerPoint Presentation</vt:lpstr>
      <vt:lpstr>Menu ( meni )</vt:lpstr>
      <vt:lpstr>Sastavljanje menija</vt:lpstr>
      <vt:lpstr>UPUTE ZA SASTAVLJANJE MENIJA</vt:lpstr>
      <vt:lpstr>UPUTE ZA SASTAVLJANJE MENIJA</vt:lpstr>
      <vt:lpstr>VRSTE MENIJA:  DIJELI SE PREMA:</vt:lpstr>
      <vt:lpstr>Svakodnevni meni</vt:lpstr>
      <vt:lpstr>Turistički meni</vt:lpstr>
      <vt:lpstr>DIJETALNI MENI</vt:lpstr>
      <vt:lpstr>VEGETARIJANSKI MENI</vt:lpstr>
      <vt:lpstr>MAKROBIOTIČKI MENI</vt:lpstr>
      <vt:lpstr>SPECIJALNI MENI</vt:lpstr>
      <vt:lpstr>SVEČANI MENI </vt:lpstr>
      <vt:lpstr>Klasična konstrukcija menija</vt:lpstr>
      <vt:lpstr>NAČINI IZBORA JELA JEDNOSTAVNOG MENIJA</vt:lpstr>
      <vt:lpstr>PowerPoint Presentation</vt:lpstr>
      <vt:lpstr>PowerPoint Presentation</vt:lpstr>
      <vt:lpstr>2 NAČIN</vt:lpstr>
      <vt:lpstr>PowerPoint Presentation</vt:lpstr>
      <vt:lpstr>JEDNOSTAVNI MENI S IZBOROM JELA</vt:lpstr>
      <vt:lpstr>PROŠIRENI MENI</vt:lpstr>
      <vt:lpstr>PowerPoint Presentation</vt:lpstr>
      <vt:lpstr>PowerPoint Presentation</vt:lpstr>
      <vt:lpstr>PowerPoint Presentation</vt:lpstr>
      <vt:lpstr>Integral sustav</vt:lpstr>
      <vt:lpstr>Vaš zadatak</vt:lpstr>
      <vt:lpstr>HLADNA I TOPLA PREDJELA I JUHE</vt:lpstr>
      <vt:lpstr>HLADNA I TOPLA PREDJELA I JUHE</vt:lpstr>
      <vt:lpstr>GOTOVA MESNA I RIBLJA JELA</vt:lpstr>
      <vt:lpstr>PRILOZI, VARIVA I GARNITURE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KUHARSTVO SA SLASTIČARSTVOM   PRILOZI ,GARNITURE                   VARIVA I JELA OD ŽITARICA</dc:title>
  <dc:creator>Ljiljana</dc:creator>
  <cp:lastModifiedBy>Ljiljana</cp:lastModifiedBy>
  <cp:revision>45</cp:revision>
  <dcterms:created xsi:type="dcterms:W3CDTF">2020-04-23T14:52:49Z</dcterms:created>
  <dcterms:modified xsi:type="dcterms:W3CDTF">2020-12-16T16:44:24Z</dcterms:modified>
</cp:coreProperties>
</file>