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D000E1-A564-4394-A2F6-44A7B1C55743}" v="7" dt="2024-09-07T20:24:48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jana Ligutić" userId="de1c8189-8133-4bd2-ad01-1945cdf70338" providerId="ADAL" clId="{83D000E1-A564-4394-A2F6-44A7B1C55743}"/>
    <pc:docChg chg="undo custSel modSld">
      <pc:chgData name="Dijana Ligutić" userId="de1c8189-8133-4bd2-ad01-1945cdf70338" providerId="ADAL" clId="{83D000E1-A564-4394-A2F6-44A7B1C55743}" dt="2024-09-07T20:32:49.856" v="39" actId="207"/>
      <pc:docMkLst>
        <pc:docMk/>
      </pc:docMkLst>
      <pc:sldChg chg="modSp mod">
        <pc:chgData name="Dijana Ligutić" userId="de1c8189-8133-4bd2-ad01-1945cdf70338" providerId="ADAL" clId="{83D000E1-A564-4394-A2F6-44A7B1C55743}" dt="2024-09-07T20:32:49.856" v="39" actId="207"/>
        <pc:sldMkLst>
          <pc:docMk/>
          <pc:sldMk cId="0" sldId="257"/>
        </pc:sldMkLst>
        <pc:spChg chg="mod">
          <ac:chgData name="Dijana Ligutić" userId="de1c8189-8133-4bd2-ad01-1945cdf70338" providerId="ADAL" clId="{83D000E1-A564-4394-A2F6-44A7B1C55743}" dt="2024-09-07T20:19:29.685" v="0" actId="207"/>
          <ac:spMkLst>
            <pc:docMk/>
            <pc:sldMk cId="0" sldId="257"/>
            <ac:spMk id="4" creationId="{5AC2B0A4-D0D9-0FF6-C36C-8F3E78BAC553}"/>
          </ac:spMkLst>
        </pc:spChg>
        <pc:spChg chg="mod">
          <ac:chgData name="Dijana Ligutić" userId="de1c8189-8133-4bd2-ad01-1945cdf70338" providerId="ADAL" clId="{83D000E1-A564-4394-A2F6-44A7B1C55743}" dt="2024-09-07T20:20:27.846" v="1" actId="207"/>
          <ac:spMkLst>
            <pc:docMk/>
            <pc:sldMk cId="0" sldId="257"/>
            <ac:spMk id="5" creationId="{44723F44-436A-3E36-58D5-53C347D822AD}"/>
          </ac:spMkLst>
        </pc:spChg>
        <pc:spChg chg="mod">
          <ac:chgData name="Dijana Ligutić" userId="de1c8189-8133-4bd2-ad01-1945cdf70338" providerId="ADAL" clId="{83D000E1-A564-4394-A2F6-44A7B1C55743}" dt="2024-09-07T20:30:08.774" v="29" actId="207"/>
          <ac:spMkLst>
            <pc:docMk/>
            <pc:sldMk cId="0" sldId="257"/>
            <ac:spMk id="6" creationId="{FAAD2A39-E3C7-BB7D-1FDD-4AD012D61D9F}"/>
          </ac:spMkLst>
        </pc:spChg>
        <pc:spChg chg="mod">
          <ac:chgData name="Dijana Ligutić" userId="de1c8189-8133-4bd2-ad01-1945cdf70338" providerId="ADAL" clId="{83D000E1-A564-4394-A2F6-44A7B1C55743}" dt="2024-09-07T20:21:02.943" v="2" actId="207"/>
          <ac:spMkLst>
            <pc:docMk/>
            <pc:sldMk cId="0" sldId="257"/>
            <ac:spMk id="7" creationId="{10613AB9-7408-90E9-E584-039BEA8DB2B7}"/>
          </ac:spMkLst>
        </pc:spChg>
        <pc:spChg chg="mod">
          <ac:chgData name="Dijana Ligutić" userId="de1c8189-8133-4bd2-ad01-1945cdf70338" providerId="ADAL" clId="{83D000E1-A564-4394-A2F6-44A7B1C55743}" dt="2024-09-07T20:21:19.496" v="3" actId="207"/>
          <ac:spMkLst>
            <pc:docMk/>
            <pc:sldMk cId="0" sldId="257"/>
            <ac:spMk id="8" creationId="{8DF132B2-40D9-59B7-F152-2151A59C5EC4}"/>
          </ac:spMkLst>
        </pc:spChg>
        <pc:spChg chg="mod">
          <ac:chgData name="Dijana Ligutić" userId="de1c8189-8133-4bd2-ad01-1945cdf70338" providerId="ADAL" clId="{83D000E1-A564-4394-A2F6-44A7B1C55743}" dt="2024-09-07T20:21:37.684" v="4" actId="207"/>
          <ac:spMkLst>
            <pc:docMk/>
            <pc:sldMk cId="0" sldId="257"/>
            <ac:spMk id="10" creationId="{A889570D-D57D-2BD8-68D7-B291287284D6}"/>
          </ac:spMkLst>
        </pc:spChg>
        <pc:spChg chg="mod">
          <ac:chgData name="Dijana Ligutić" userId="de1c8189-8133-4bd2-ad01-1945cdf70338" providerId="ADAL" clId="{83D000E1-A564-4394-A2F6-44A7B1C55743}" dt="2024-09-07T20:21:50.161" v="5" actId="207"/>
          <ac:spMkLst>
            <pc:docMk/>
            <pc:sldMk cId="0" sldId="257"/>
            <ac:spMk id="11" creationId="{F0E98B27-B709-0AD7-4240-4378021097BA}"/>
          </ac:spMkLst>
        </pc:spChg>
        <pc:spChg chg="mod">
          <ac:chgData name="Dijana Ligutić" userId="de1c8189-8133-4bd2-ad01-1945cdf70338" providerId="ADAL" clId="{83D000E1-A564-4394-A2F6-44A7B1C55743}" dt="2024-09-07T20:25:59.677" v="19" actId="208"/>
          <ac:spMkLst>
            <pc:docMk/>
            <pc:sldMk cId="0" sldId="257"/>
            <ac:spMk id="14" creationId="{59ADE573-F50C-76C2-0D88-06334EC4A53F}"/>
          </ac:spMkLst>
        </pc:spChg>
        <pc:spChg chg="mod">
          <ac:chgData name="Dijana Ligutić" userId="de1c8189-8133-4bd2-ad01-1945cdf70338" providerId="ADAL" clId="{83D000E1-A564-4394-A2F6-44A7B1C55743}" dt="2024-09-07T20:26:08.838" v="20" actId="208"/>
          <ac:spMkLst>
            <pc:docMk/>
            <pc:sldMk cId="0" sldId="257"/>
            <ac:spMk id="15" creationId="{7990A576-6739-4CEE-B942-99DD2830EA43}"/>
          </ac:spMkLst>
        </pc:spChg>
        <pc:spChg chg="mod">
          <ac:chgData name="Dijana Ligutić" userId="de1c8189-8133-4bd2-ad01-1945cdf70338" providerId="ADAL" clId="{83D000E1-A564-4394-A2F6-44A7B1C55743}" dt="2024-09-07T20:30:28.933" v="30" actId="207"/>
          <ac:spMkLst>
            <pc:docMk/>
            <pc:sldMk cId="0" sldId="257"/>
            <ac:spMk id="42" creationId="{FF31230A-2552-DA56-00B0-A748C54E5932}"/>
          </ac:spMkLst>
        </pc:spChg>
        <pc:spChg chg="mod">
          <ac:chgData name="Dijana Ligutić" userId="de1c8189-8133-4bd2-ad01-1945cdf70338" providerId="ADAL" clId="{83D000E1-A564-4394-A2F6-44A7B1C55743}" dt="2024-09-07T20:30:39.648" v="32" actId="207"/>
          <ac:spMkLst>
            <pc:docMk/>
            <pc:sldMk cId="0" sldId="257"/>
            <ac:spMk id="43" creationId="{92A56DBD-1227-1D08-11E0-F12F701B087F}"/>
          </ac:spMkLst>
        </pc:spChg>
        <pc:spChg chg="mod">
          <ac:chgData name="Dijana Ligutić" userId="de1c8189-8133-4bd2-ad01-1945cdf70338" providerId="ADAL" clId="{83D000E1-A564-4394-A2F6-44A7B1C55743}" dt="2024-09-07T20:31:02.501" v="33" actId="207"/>
          <ac:spMkLst>
            <pc:docMk/>
            <pc:sldMk cId="0" sldId="257"/>
            <ac:spMk id="45" creationId="{71BA9CC3-5271-A47C-33FD-48642C18FF09}"/>
          </ac:spMkLst>
        </pc:spChg>
        <pc:spChg chg="mod">
          <ac:chgData name="Dijana Ligutić" userId="de1c8189-8133-4bd2-ad01-1945cdf70338" providerId="ADAL" clId="{83D000E1-A564-4394-A2F6-44A7B1C55743}" dt="2024-09-07T20:32:09.201" v="36" actId="207"/>
          <ac:spMkLst>
            <pc:docMk/>
            <pc:sldMk cId="0" sldId="257"/>
            <ac:spMk id="46" creationId="{B8B384DF-76FB-7367-E3C7-F5C902C3FC09}"/>
          </ac:spMkLst>
        </pc:spChg>
        <pc:spChg chg="mod">
          <ac:chgData name="Dijana Ligutić" userId="de1c8189-8133-4bd2-ad01-1945cdf70338" providerId="ADAL" clId="{83D000E1-A564-4394-A2F6-44A7B1C55743}" dt="2024-09-07T20:31:38.049" v="35" actId="207"/>
          <ac:spMkLst>
            <pc:docMk/>
            <pc:sldMk cId="0" sldId="257"/>
            <ac:spMk id="48" creationId="{2625EC2E-C7C5-5890-E638-5A9EC1559D86}"/>
          </ac:spMkLst>
        </pc:spChg>
        <pc:spChg chg="mod">
          <ac:chgData name="Dijana Ligutić" userId="de1c8189-8133-4bd2-ad01-1945cdf70338" providerId="ADAL" clId="{83D000E1-A564-4394-A2F6-44A7B1C55743}" dt="2024-09-07T20:32:38.889" v="38" actId="207"/>
          <ac:spMkLst>
            <pc:docMk/>
            <pc:sldMk cId="0" sldId="257"/>
            <ac:spMk id="49" creationId="{FF576D39-6FF8-071B-F378-0ED08BF75D16}"/>
          </ac:spMkLst>
        </pc:spChg>
        <pc:spChg chg="mod">
          <ac:chgData name="Dijana Ligutić" userId="de1c8189-8133-4bd2-ad01-1945cdf70338" providerId="ADAL" clId="{83D000E1-A564-4394-A2F6-44A7B1C55743}" dt="2024-09-07T20:32:24.051" v="37" actId="207"/>
          <ac:spMkLst>
            <pc:docMk/>
            <pc:sldMk cId="0" sldId="257"/>
            <ac:spMk id="50" creationId="{6FDBB5B4-1463-4100-B0E8-37D615DBB9AB}"/>
          </ac:spMkLst>
        </pc:spChg>
        <pc:spChg chg="mod">
          <ac:chgData name="Dijana Ligutić" userId="de1c8189-8133-4bd2-ad01-1945cdf70338" providerId="ADAL" clId="{83D000E1-A564-4394-A2F6-44A7B1C55743}" dt="2024-09-07T20:32:49.856" v="39" actId="207"/>
          <ac:spMkLst>
            <pc:docMk/>
            <pc:sldMk cId="0" sldId="257"/>
            <ac:spMk id="51" creationId="{BF16CD05-72D6-F8AD-67C1-26912C5938EE}"/>
          </ac:spMkLst>
        </pc:spChg>
        <pc:spChg chg="mod">
          <ac:chgData name="Dijana Ligutić" userId="de1c8189-8133-4bd2-ad01-1945cdf70338" providerId="ADAL" clId="{83D000E1-A564-4394-A2F6-44A7B1C55743}" dt="2024-09-07T20:30:30.903" v="31" actId="108"/>
          <ac:spMkLst>
            <pc:docMk/>
            <pc:sldMk cId="0" sldId="257"/>
            <ac:spMk id="2097" creationId="{75A86FE6-069E-36FD-7A3E-A9085E2B2B54}"/>
          </ac:spMkLst>
        </pc:spChg>
        <pc:spChg chg="mod">
          <ac:chgData name="Dijana Ligutić" userId="de1c8189-8133-4bd2-ad01-1945cdf70338" providerId="ADAL" clId="{83D000E1-A564-4394-A2F6-44A7B1C55743}" dt="2024-09-07T20:24:48.357" v="14" actId="2085"/>
          <ac:spMkLst>
            <pc:docMk/>
            <pc:sldMk cId="0" sldId="257"/>
            <ac:spMk id="2109" creationId="{942D3F4F-C921-C2B4-93C4-503FE8A73F5F}"/>
          </ac:spMkLst>
        </pc:spChg>
        <pc:spChg chg="mod">
          <ac:chgData name="Dijana Ligutić" userId="de1c8189-8133-4bd2-ad01-1945cdf70338" providerId="ADAL" clId="{83D000E1-A564-4394-A2F6-44A7B1C55743}" dt="2024-09-07T20:24:36.702" v="13" actId="2085"/>
          <ac:spMkLst>
            <pc:docMk/>
            <pc:sldMk cId="0" sldId="257"/>
            <ac:spMk id="2112" creationId="{312AC5AA-C473-A2D3-A20F-D25E214AF174}"/>
          </ac:spMkLst>
        </pc:spChg>
        <pc:spChg chg="mod">
          <ac:chgData name="Dijana Ligutić" userId="de1c8189-8133-4bd2-ad01-1945cdf70338" providerId="ADAL" clId="{83D000E1-A564-4394-A2F6-44A7B1C55743}" dt="2024-09-07T20:23:50.139" v="12" actId="2085"/>
          <ac:spMkLst>
            <pc:docMk/>
            <pc:sldMk cId="0" sldId="257"/>
            <ac:spMk id="2130" creationId="{6194760B-EEBD-440F-4849-EF51506F0C93}"/>
          </ac:spMkLst>
        </pc:spChg>
        <pc:grpChg chg="mod">
          <ac:chgData name="Dijana Ligutić" userId="de1c8189-8133-4bd2-ad01-1945cdf70338" providerId="ADAL" clId="{83D000E1-A564-4394-A2F6-44A7B1C55743}" dt="2024-09-07T20:22:37.305" v="9" actId="13926"/>
          <ac:grpSpMkLst>
            <pc:docMk/>
            <pc:sldMk cId="0" sldId="257"/>
            <ac:grpSpMk id="141" creationId="{AD6248CA-CA2E-2EA6-677B-BC96501F600F}"/>
          </ac:grpSpMkLst>
        </pc:grpChg>
        <pc:grpChg chg="mod">
          <ac:chgData name="Dijana Ligutić" userId="de1c8189-8133-4bd2-ad01-1945cdf70338" providerId="ADAL" clId="{83D000E1-A564-4394-A2F6-44A7B1C55743}" dt="2024-09-07T20:23:26.983" v="11" actId="208"/>
          <ac:grpSpMkLst>
            <pc:docMk/>
            <pc:sldMk cId="0" sldId="257"/>
            <ac:grpSpMk id="158" creationId="{0EAF696F-094D-8885-69AC-4CCEF006D1BE}"/>
          </ac:grpSpMkLst>
        </pc:grpChg>
        <pc:grpChg chg="mod">
          <ac:chgData name="Dijana Ligutić" userId="de1c8189-8133-4bd2-ad01-1945cdf70338" providerId="ADAL" clId="{83D000E1-A564-4394-A2F6-44A7B1C55743}" dt="2024-09-07T20:23:26.983" v="11" actId="208"/>
          <ac:grpSpMkLst>
            <pc:docMk/>
            <pc:sldMk cId="0" sldId="257"/>
            <ac:grpSpMk id="159" creationId="{FF66BF3F-7D51-D960-6D00-EB6ADB16B0EA}"/>
          </ac:grpSpMkLst>
        </pc:grpChg>
        <pc:cxnChg chg="mod">
          <ac:chgData name="Dijana Ligutić" userId="de1c8189-8133-4bd2-ad01-1945cdf70338" providerId="ADAL" clId="{83D000E1-A564-4394-A2F6-44A7B1C55743}" dt="2024-09-07T20:23:07.351" v="10" actId="208"/>
          <ac:cxnSpMkLst>
            <pc:docMk/>
            <pc:sldMk cId="0" sldId="257"/>
            <ac:cxnSpMk id="83" creationId="{EFB6CF00-4B1D-F9F4-C50F-7BBAF5CBFB9B}"/>
          </ac:cxnSpMkLst>
        </pc:cxnChg>
        <pc:cxnChg chg="mod">
          <ac:chgData name="Dijana Ligutić" userId="de1c8189-8133-4bd2-ad01-1945cdf70338" providerId="ADAL" clId="{83D000E1-A564-4394-A2F6-44A7B1C55743}" dt="2024-09-07T20:28:01.107" v="23" actId="1582"/>
          <ac:cxnSpMkLst>
            <pc:docMk/>
            <pc:sldMk cId="0" sldId="257"/>
            <ac:cxnSpMk id="103" creationId="{B0116224-581A-E3DE-8DA6-A164054DBFFE}"/>
          </ac:cxnSpMkLst>
        </pc:cxnChg>
        <pc:cxnChg chg="mod">
          <ac:chgData name="Dijana Ligutić" userId="de1c8189-8133-4bd2-ad01-1945cdf70338" providerId="ADAL" clId="{83D000E1-A564-4394-A2F6-44A7B1C55743}" dt="2024-09-07T20:28:19.177" v="26" actId="1076"/>
          <ac:cxnSpMkLst>
            <pc:docMk/>
            <pc:sldMk cId="0" sldId="257"/>
            <ac:cxnSpMk id="105" creationId="{288506AD-A7AC-B7E7-BAF0-716FBBF74EF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86EB4-7FF5-8ED5-4044-26B4FF05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38FB5-6F65-4889-B5BE-5F3A477DA4C0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F48F7-733C-35BD-85C6-08426DF13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C04E7-D2DD-0263-D7DF-7FFFD54E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CB4FB-7FCB-4E73-A824-A5BA2AF86DB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6430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DBDE3-F3DC-7F9E-1DE5-8EACAA688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ED100-0C1B-45BB-8882-86F34BC6622C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18250-9308-795F-3FFE-D06EBC0E9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1A79C-1624-0E5C-1829-FC4A6A63C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4F083-0AA3-4157-A6A9-2FD2422ED24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46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84A5B-37F0-D5E3-22C4-89BC08FDD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1D842-27C4-4163-BEB7-B807835C9214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320ED-4557-CC71-1B41-AAEB891CC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51CEF-4889-C4BE-109B-B6616D304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3A5B-B46F-4EB9-AC7B-44D20A9EDCF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7695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256D5-1B53-084D-134A-C75ECC67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11944-0C75-4CCD-B37C-156C11C3733F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EBCD7-EDA4-0D1D-4F6F-EB6599E0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B01EE-7820-D828-0CAE-5AD163598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B820F-1F06-4E7E-BADC-451FE00E924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8220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3F151-7BEF-0767-5F30-410DF0BE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00234-DC70-461B-A0A4-36BA1A0C6C7A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29DCD-C93D-ABAB-F15C-F532B7D87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60148-B0E8-370B-8AC6-65C549E1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5F456-CE11-47F1-A3F5-E32AE6AF681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5090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68C3AD-73A8-FB4D-2E62-930F3DAC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4D8BF-CCFA-46A5-AA72-57A77401D8AA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3551AC-F854-08C0-7C84-55DEA3F55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906F1F-1B56-4EFA-B8AB-6FCBAF062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0A892-34DC-4EB7-8049-07C3AFCC1A6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6193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2416637-8839-309E-E3D2-529112B4C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8A3BF-0D3E-4269-B93C-985C782D4DA0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EA6ABED-7DB2-2D03-B665-263CF583E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532E679-A90B-23A4-C369-B0F3FE435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28238-B98B-439A-834F-6E8BE310322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56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1646D4E-734D-7E92-773C-08EEB28E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073EF-5D1E-4FCF-A5BF-2669B2EFF3F7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D66C0D-3408-E311-B0C1-EAFED8188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95DC33-A244-F07C-9974-922D48DC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41148-E7C8-496A-B326-681344E5896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2877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D155FE0-FCE8-EC69-0BD1-A2D81D374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2E911-3C1F-4B67-82D6-8C8C290B4704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C9FF11-D7A4-B31B-3233-1FFA6AB0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072014C-BD0F-E58D-67CC-1757E558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03E10-AE04-46BC-9566-2F4CC026B14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4954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233776-CDAF-642F-6684-DDE9D69D7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CBED7-56F6-46AE-9C35-D1975E17D931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B8D408-AB13-C5FF-BBA4-F45DA7A6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C9A41C-B623-33D1-D350-9F50E9B1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5AFA-D035-46AB-BA16-00D4714168A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8645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AEB1F0-4B1B-949B-E1A5-3986B479D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B5E9-5CBC-4F20-97E4-DE41EE51C7C7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0CDFD0-1550-F9EE-08FF-B04DB63DF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15C9F6-CB5C-D307-06D4-683AD7E9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90C5C-31EF-44CD-9F7E-6D677A46E08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2448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2F11655-C64D-0685-2311-72935B0CEE6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hr-HR" altLang="sr-Latn-R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F322478-B0E2-47CE-A914-812BDD94D1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hr-HR" alt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E916C-7A9B-EEE8-0F7D-853D4583B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C00A10-A08E-46A3-AEFE-E1CA59CC5474}" type="datetimeFigureOut">
              <a:rPr lang="hr-HR"/>
              <a:pPr>
                <a:defRPr/>
              </a:pPr>
              <a:t>7.9.2024.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EF166-5E09-2F99-BE1B-8948BE220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E3DEE-4DF5-E811-41DF-1B16E32AF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06F462E-C52F-493C-80D3-6F65A88C50F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roup 136">
            <a:extLst>
              <a:ext uri="{FF2B5EF4-FFF2-40B4-BE49-F238E27FC236}">
                <a16:creationId xmlns:a16="http://schemas.microsoft.com/office/drawing/2014/main" id="{88BE809C-DB45-2451-6BDC-F41654D4E09B}"/>
              </a:ext>
            </a:extLst>
          </p:cNvPr>
          <p:cNvGrpSpPr>
            <a:grpSpLocks/>
          </p:cNvGrpSpPr>
          <p:nvPr/>
        </p:nvGrpSpPr>
        <p:grpSpPr bwMode="auto">
          <a:xfrm>
            <a:off x="4633913" y="719138"/>
            <a:ext cx="3305175" cy="987425"/>
            <a:chOff x="4633837" y="718364"/>
            <a:chExt cx="3304902" cy="98788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71EDE759-26AE-6586-DC44-EB9507D0EE64}"/>
                </a:ext>
              </a:extLst>
            </p:cNvPr>
            <p:cNvSpPr/>
            <p:nvPr/>
          </p:nvSpPr>
          <p:spPr>
            <a:xfrm>
              <a:off x="4633837" y="718364"/>
              <a:ext cx="3304902" cy="98788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133" name="TextBox 35">
              <a:extLst>
                <a:ext uri="{FF2B5EF4-FFF2-40B4-BE49-F238E27FC236}">
                  <a16:creationId xmlns:a16="http://schemas.microsoft.com/office/drawing/2014/main" id="{37DB36E4-1EAD-EF28-0209-589A445232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0640" y="939820"/>
              <a:ext cx="276932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>
                  <a:solidFill>
                    <a:srgbClr val="002060"/>
                  </a:solidFill>
                </a:rPr>
                <a:t>Algebarski izrazi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AD6248CA-CA2E-2EA6-677B-BC96501F600F}"/>
              </a:ext>
            </a:extLst>
          </p:cNvPr>
          <p:cNvGrpSpPr>
            <a:grpSpLocks/>
          </p:cNvGrpSpPr>
          <p:nvPr/>
        </p:nvGrpSpPr>
        <p:grpSpPr bwMode="auto">
          <a:xfrm>
            <a:off x="2609850" y="1209675"/>
            <a:ext cx="2641600" cy="1030288"/>
            <a:chOff x="2499810" y="938893"/>
            <a:chExt cx="2000342" cy="174633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AAD2A39-E3C7-BB7D-1FDD-4AD012D61D9F}"/>
                </a:ext>
              </a:extLst>
            </p:cNvPr>
            <p:cNvSpPr/>
            <p:nvPr/>
          </p:nvSpPr>
          <p:spPr>
            <a:xfrm>
              <a:off x="2634448" y="1654646"/>
              <a:ext cx="1865704" cy="1030578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130" name="TextBox 58">
              <a:extLst>
                <a:ext uri="{FF2B5EF4-FFF2-40B4-BE49-F238E27FC236}">
                  <a16:creationId xmlns:a16="http://schemas.microsoft.com/office/drawing/2014/main" id="{6194760B-EEBD-440F-4849-EF51506F0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1876" y="1743146"/>
              <a:ext cx="1488276" cy="678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Kub  binoma</a:t>
              </a:r>
            </a:p>
          </p:txBody>
        </p:sp>
        <p:cxnSp>
          <p:nvCxnSpPr>
            <p:cNvPr id="83" name="Curved Connector 82">
              <a:extLst>
                <a:ext uri="{FF2B5EF4-FFF2-40B4-BE49-F238E27FC236}">
                  <a16:creationId xmlns:a16="http://schemas.microsoft.com/office/drawing/2014/main" id="{EFB6CF00-4B1D-F9F4-C50F-7BBAF5CBFB9B}"/>
                </a:ext>
              </a:extLst>
            </p:cNvPr>
            <p:cNvCxnSpPr>
              <a:cxnSpLocks/>
              <a:stCxn id="4" idx="5"/>
              <a:endCxn id="6" idx="0"/>
            </p:cNvCxnSpPr>
            <p:nvPr/>
          </p:nvCxnSpPr>
          <p:spPr>
            <a:xfrm rot="16200000" flipH="1">
              <a:off x="2675678" y="763025"/>
              <a:ext cx="715753" cy="1067490"/>
            </a:xfrm>
            <a:prstGeom prst="curvedConnector3">
              <a:avLst>
                <a:gd name="adj1" fmla="val 16492"/>
              </a:avLst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a 134">
            <a:extLst>
              <a:ext uri="{FF2B5EF4-FFF2-40B4-BE49-F238E27FC236}">
                <a16:creationId xmlns:a16="http://schemas.microsoft.com/office/drawing/2014/main" id="{7CDB8FF1-0F20-285D-ADF1-909E227ACAF3}"/>
              </a:ext>
            </a:extLst>
          </p:cNvPr>
          <p:cNvGrpSpPr>
            <a:grpSpLocks/>
          </p:cNvGrpSpPr>
          <p:nvPr/>
        </p:nvGrpSpPr>
        <p:grpSpPr bwMode="auto">
          <a:xfrm>
            <a:off x="68263" y="2393950"/>
            <a:ext cx="1941512" cy="1187450"/>
            <a:chOff x="68227" y="2394481"/>
            <a:chExt cx="1942000" cy="11863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0613AB9-7408-90E9-E584-039BEA8DB2B7}"/>
                </a:ext>
              </a:extLst>
            </p:cNvPr>
            <p:cNvSpPr/>
            <p:nvPr/>
          </p:nvSpPr>
          <p:spPr bwMode="auto">
            <a:xfrm>
              <a:off x="68227" y="2705338"/>
              <a:ext cx="1942000" cy="875474"/>
            </a:xfrm>
            <a:prstGeom prst="ellipse">
              <a:avLst/>
            </a:prstGeom>
            <a:solidFill>
              <a:srgbClr val="CCEC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127" name="TextBox 59">
              <a:extLst>
                <a:ext uri="{FF2B5EF4-FFF2-40B4-BE49-F238E27FC236}">
                  <a16:creationId xmlns:a16="http://schemas.microsoft.com/office/drawing/2014/main" id="{78348FE6-DAC7-800B-9EEC-ADA97B922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16" y="2814265"/>
              <a:ext cx="1428997" cy="610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Kvadrat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zbroja</a:t>
              </a:r>
            </a:p>
          </p:txBody>
        </p:sp>
        <p:cxnSp>
          <p:nvCxnSpPr>
            <p:cNvPr id="87" name="Curved Connector 86">
              <a:extLst>
                <a:ext uri="{FF2B5EF4-FFF2-40B4-BE49-F238E27FC236}">
                  <a16:creationId xmlns:a16="http://schemas.microsoft.com/office/drawing/2014/main" id="{0B35C0E7-3277-4E2C-549C-61E813FE6F4D}"/>
                </a:ext>
              </a:extLst>
            </p:cNvPr>
            <p:cNvCxnSpPr>
              <a:cxnSpLocks/>
            </p:cNvCxnSpPr>
            <p:nvPr/>
          </p:nvCxnSpPr>
          <p:spPr bwMode="auto">
            <a:xfrm rot="10800000" flipV="1">
              <a:off x="474729" y="2394481"/>
              <a:ext cx="462078" cy="347335"/>
            </a:xfrm>
            <a:prstGeom prst="curvedConnector3">
              <a:avLst>
                <a:gd name="adj1" fmla="val 96455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upa 155">
            <a:extLst>
              <a:ext uri="{FF2B5EF4-FFF2-40B4-BE49-F238E27FC236}">
                <a16:creationId xmlns:a16="http://schemas.microsoft.com/office/drawing/2014/main" id="{EAA346DD-92AF-E658-08BF-6BA864C026DA}"/>
              </a:ext>
            </a:extLst>
          </p:cNvPr>
          <p:cNvGrpSpPr>
            <a:grpSpLocks/>
          </p:cNvGrpSpPr>
          <p:nvPr/>
        </p:nvGrpSpPr>
        <p:grpSpPr bwMode="auto">
          <a:xfrm>
            <a:off x="1816100" y="2284413"/>
            <a:ext cx="2297113" cy="1189037"/>
            <a:chOff x="1684838" y="2374502"/>
            <a:chExt cx="2298514" cy="118870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DF132B2-40D9-59B7-F152-2151A59C5EC4}"/>
                </a:ext>
              </a:extLst>
            </p:cNvPr>
            <p:cNvSpPr/>
            <p:nvPr/>
          </p:nvSpPr>
          <p:spPr bwMode="auto">
            <a:xfrm>
              <a:off x="2099429" y="2687152"/>
              <a:ext cx="1883923" cy="876055"/>
            </a:xfrm>
            <a:prstGeom prst="ellipse">
              <a:avLst/>
            </a:prstGeom>
            <a:solidFill>
              <a:srgbClr val="CCEC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124" name="TextBox 60">
              <a:extLst>
                <a:ext uri="{FF2B5EF4-FFF2-40B4-BE49-F238E27FC236}">
                  <a16:creationId xmlns:a16="http://schemas.microsoft.com/office/drawing/2014/main" id="{6C5AFB6A-C407-DD73-557C-6E442E9EB7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2349" y="2783917"/>
              <a:ext cx="1222462" cy="610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Kvadrat razlike</a:t>
              </a:r>
            </a:p>
          </p:txBody>
        </p:sp>
        <p:cxnSp>
          <p:nvCxnSpPr>
            <p:cNvPr id="89" name="Curved Connector 88">
              <a:extLst>
                <a:ext uri="{FF2B5EF4-FFF2-40B4-BE49-F238E27FC236}">
                  <a16:creationId xmlns:a16="http://schemas.microsoft.com/office/drawing/2014/main" id="{C2C2896B-297E-1AD0-E262-1594998577F2}"/>
                </a:ext>
              </a:extLst>
            </p:cNvPr>
            <p:cNvCxnSpPr>
              <a:cxnSpLocks/>
              <a:endCxn id="8" idx="1"/>
            </p:cNvCxnSpPr>
            <p:nvPr/>
          </p:nvCxnSpPr>
          <p:spPr bwMode="auto">
            <a:xfrm>
              <a:off x="1684838" y="2374502"/>
              <a:ext cx="690984" cy="441202"/>
            </a:xfrm>
            <a:prstGeom prst="curvedConnector2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C4BF1E7B-7FE0-15B2-BE10-6C641454EB39}"/>
              </a:ext>
            </a:extLst>
          </p:cNvPr>
          <p:cNvGrpSpPr>
            <a:grpSpLocks/>
          </p:cNvGrpSpPr>
          <p:nvPr/>
        </p:nvGrpSpPr>
        <p:grpSpPr bwMode="auto">
          <a:xfrm>
            <a:off x="106363" y="1341438"/>
            <a:ext cx="2171700" cy="1028700"/>
            <a:chOff x="-58789" y="1357352"/>
            <a:chExt cx="2238528" cy="132787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4723F44-436A-3E36-58D5-53C347D822AD}"/>
                </a:ext>
              </a:extLst>
            </p:cNvPr>
            <p:cNvSpPr/>
            <p:nvPr/>
          </p:nvSpPr>
          <p:spPr>
            <a:xfrm>
              <a:off x="-58789" y="1740549"/>
              <a:ext cx="2115801" cy="944675"/>
            </a:xfrm>
            <a:prstGeom prst="ellipse">
              <a:avLst/>
            </a:prstGeom>
            <a:solidFill>
              <a:srgbClr val="CCEC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121" name="TextBox 53">
              <a:extLst>
                <a:ext uri="{FF2B5EF4-FFF2-40B4-BE49-F238E27FC236}">
                  <a16:creationId xmlns:a16="http://schemas.microsoft.com/office/drawing/2014/main" id="{978708CB-32D4-111F-5623-E1C429C8D5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73" y="1954358"/>
              <a:ext cx="2014166" cy="475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Kvadrat binoma</a:t>
              </a:r>
            </a:p>
          </p:txBody>
        </p:sp>
        <p:cxnSp>
          <p:nvCxnSpPr>
            <p:cNvPr id="91" name="Curved Connector 90">
              <a:extLst>
                <a:ext uri="{FF2B5EF4-FFF2-40B4-BE49-F238E27FC236}">
                  <a16:creationId xmlns:a16="http://schemas.microsoft.com/office/drawing/2014/main" id="{1ACBCDA8-2D4C-E422-20B2-3FB76D653092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050657" y="1357352"/>
              <a:ext cx="587449" cy="372952"/>
            </a:xfrm>
            <a:prstGeom prst="curvedConnector2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3552C47F-D22E-13BE-02FC-6E49D1673C5D}"/>
              </a:ext>
            </a:extLst>
          </p:cNvPr>
          <p:cNvGrpSpPr>
            <a:grpSpLocks/>
          </p:cNvGrpSpPr>
          <p:nvPr/>
        </p:nvGrpSpPr>
        <p:grpSpPr bwMode="auto">
          <a:xfrm>
            <a:off x="38100" y="3581400"/>
            <a:ext cx="3265488" cy="1281113"/>
            <a:chOff x="-131389" y="3974075"/>
            <a:chExt cx="3264768" cy="12819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889570D-D57D-2BD8-68D7-B291287284D6}"/>
                </a:ext>
              </a:extLst>
            </p:cNvPr>
            <p:cNvSpPr/>
            <p:nvPr/>
          </p:nvSpPr>
          <p:spPr>
            <a:xfrm>
              <a:off x="345" y="4369629"/>
              <a:ext cx="3044154" cy="886420"/>
            </a:xfrm>
            <a:prstGeom prst="ellipse">
              <a:avLst/>
            </a:prstGeom>
            <a:solidFill>
              <a:srgbClr val="CCEC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918C7C71-59F8-675D-EBBB-FB4D075A8DC6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-131389" y="4601783"/>
              <a:ext cx="3264768" cy="407076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pPr>
                <a:defRPr/>
              </a:pPr>
              <a:r>
                <a:rPr lang="hr-HR">
                  <a:noFill/>
                </a:rPr>
                <a:t> </a:t>
              </a:r>
            </a:p>
          </p:txBody>
        </p:sp>
        <p:cxnSp>
          <p:nvCxnSpPr>
            <p:cNvPr id="93" name="Curved Connector 92">
              <a:extLst>
                <a:ext uri="{FF2B5EF4-FFF2-40B4-BE49-F238E27FC236}">
                  <a16:creationId xmlns:a16="http://schemas.microsoft.com/office/drawing/2014/main" id="{3CDF617F-A6DD-FEB5-F1B5-79CCF1751B82}"/>
                </a:ext>
              </a:extLst>
            </p:cNvPr>
            <p:cNvCxnSpPr>
              <a:cxnSpLocks/>
              <a:stCxn id="7" idx="4"/>
            </p:cNvCxnSpPr>
            <p:nvPr/>
          </p:nvCxnSpPr>
          <p:spPr>
            <a:xfrm rot="5400000">
              <a:off x="597696" y="4175060"/>
              <a:ext cx="471805" cy="69835"/>
            </a:xfrm>
            <a:prstGeom prst="curvedConnector3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C2690A9D-17B5-2480-16A2-8B02BDA006D4}"/>
              </a:ext>
            </a:extLst>
          </p:cNvPr>
          <p:cNvGrpSpPr>
            <a:grpSpLocks/>
          </p:cNvGrpSpPr>
          <p:nvPr/>
        </p:nvGrpSpPr>
        <p:grpSpPr bwMode="auto">
          <a:xfrm>
            <a:off x="849313" y="3581400"/>
            <a:ext cx="3355975" cy="2936875"/>
            <a:chOff x="631768" y="3590125"/>
            <a:chExt cx="3357100" cy="293803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0E98B27-B709-0AD7-4240-4378021097BA}"/>
                </a:ext>
              </a:extLst>
            </p:cNvPr>
            <p:cNvSpPr/>
            <p:nvPr/>
          </p:nvSpPr>
          <p:spPr>
            <a:xfrm>
              <a:off x="723874" y="5656279"/>
              <a:ext cx="3264994" cy="871881"/>
            </a:xfrm>
            <a:prstGeom prst="ellipse">
              <a:avLst/>
            </a:prstGeom>
            <a:solidFill>
              <a:srgbClr val="CCEC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16" name="TextBox 68">
              <a:extLst>
                <a:ext uri="{FF2B5EF4-FFF2-40B4-BE49-F238E27FC236}">
                  <a16:creationId xmlns:a16="http://schemas.microsoft.com/office/drawing/2014/main" id="{56BEAE31-1F00-7642-8AD4-7911FB917071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631768" y="5895031"/>
              <a:ext cx="3354535" cy="40717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pPr>
                <a:defRPr/>
              </a:pPr>
              <a:r>
                <a:rPr lang="hr-HR">
                  <a:noFill/>
                </a:rPr>
                <a:t> </a:t>
              </a:r>
            </a:p>
          </p:txBody>
        </p:sp>
        <p:cxnSp>
          <p:nvCxnSpPr>
            <p:cNvPr id="95" name="Curved Connector 94">
              <a:extLst>
                <a:ext uri="{FF2B5EF4-FFF2-40B4-BE49-F238E27FC236}">
                  <a16:creationId xmlns:a16="http://schemas.microsoft.com/office/drawing/2014/main" id="{99B2D34A-581C-19F4-5B0C-83ACC81BAFE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953743" y="4516804"/>
              <a:ext cx="2078859" cy="225501"/>
            </a:xfrm>
            <a:prstGeom prst="curvedConnector3">
              <a:avLst>
                <a:gd name="adj1" fmla="val 59071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upa 158">
            <a:extLst>
              <a:ext uri="{FF2B5EF4-FFF2-40B4-BE49-F238E27FC236}">
                <a16:creationId xmlns:a16="http://schemas.microsoft.com/office/drawing/2014/main" id="{FF66BF3F-7D51-D960-6D00-EB6ADB16B0EA}"/>
              </a:ext>
            </a:extLst>
          </p:cNvPr>
          <p:cNvGrpSpPr>
            <a:grpSpLocks/>
          </p:cNvGrpSpPr>
          <p:nvPr/>
        </p:nvGrpSpPr>
        <p:grpSpPr bwMode="auto">
          <a:xfrm>
            <a:off x="5216525" y="1887538"/>
            <a:ext cx="2471738" cy="933450"/>
            <a:chOff x="5215924" y="1887532"/>
            <a:chExt cx="2471719" cy="93276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E571E8F-BEAA-6FF4-8C97-613D759F091B}"/>
                </a:ext>
              </a:extLst>
            </p:cNvPr>
            <p:cNvSpPr/>
            <p:nvPr/>
          </p:nvSpPr>
          <p:spPr bwMode="auto">
            <a:xfrm>
              <a:off x="5695345" y="2081065"/>
              <a:ext cx="1955785" cy="739234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112" name="TextBox 63">
              <a:extLst>
                <a:ext uri="{FF2B5EF4-FFF2-40B4-BE49-F238E27FC236}">
                  <a16:creationId xmlns:a16="http://schemas.microsoft.com/office/drawing/2014/main" id="{312AC5AA-C473-A2D3-A20F-D25E214AF1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5548" y="2235971"/>
              <a:ext cx="1732095" cy="38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Kub razlike </a:t>
              </a:r>
            </a:p>
          </p:txBody>
        </p:sp>
        <p:cxnSp>
          <p:nvCxnSpPr>
            <p:cNvPr id="97" name="Curved Connector 96">
              <a:extLst>
                <a:ext uri="{FF2B5EF4-FFF2-40B4-BE49-F238E27FC236}">
                  <a16:creationId xmlns:a16="http://schemas.microsoft.com/office/drawing/2014/main" id="{A45C5436-9E43-EB4F-B75F-0F860E0C16EA}"/>
                </a:ext>
              </a:extLst>
            </p:cNvPr>
            <p:cNvCxnSpPr>
              <a:stCxn id="6" idx="6"/>
            </p:cNvCxnSpPr>
            <p:nvPr/>
          </p:nvCxnSpPr>
          <p:spPr bwMode="auto">
            <a:xfrm>
              <a:off x="5215924" y="1887532"/>
              <a:ext cx="522284" cy="434657"/>
            </a:xfrm>
            <a:prstGeom prst="curvedConnector3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upa 157">
            <a:extLst>
              <a:ext uri="{FF2B5EF4-FFF2-40B4-BE49-F238E27FC236}">
                <a16:creationId xmlns:a16="http://schemas.microsoft.com/office/drawing/2014/main" id="{0EAF696F-094D-8885-69AC-4CCEF006D1BE}"/>
              </a:ext>
            </a:extLst>
          </p:cNvPr>
          <p:cNvGrpSpPr>
            <a:grpSpLocks/>
          </p:cNvGrpSpPr>
          <p:nvPr/>
        </p:nvGrpSpPr>
        <p:grpSpPr bwMode="auto">
          <a:xfrm>
            <a:off x="4019550" y="2239963"/>
            <a:ext cx="2254250" cy="1414462"/>
            <a:chOff x="4018802" y="2239471"/>
            <a:chExt cx="2254449" cy="141478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3499CB-3059-C6AD-0762-3A71F645A517}"/>
                </a:ext>
              </a:extLst>
            </p:cNvPr>
            <p:cNvSpPr/>
            <p:nvPr/>
          </p:nvSpPr>
          <p:spPr bwMode="auto">
            <a:xfrm>
              <a:off x="4233134" y="2882553"/>
              <a:ext cx="2030591" cy="771698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109" name="TextBox 64">
              <a:extLst>
                <a:ext uri="{FF2B5EF4-FFF2-40B4-BE49-F238E27FC236}">
                  <a16:creationId xmlns:a16="http://schemas.microsoft.com/office/drawing/2014/main" id="{942D3F4F-C921-C2B4-93C4-503FE8A73F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2315" y="3064333"/>
              <a:ext cx="1570936" cy="38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Kub zbroja</a:t>
              </a:r>
            </a:p>
          </p:txBody>
        </p:sp>
        <p:cxnSp>
          <p:nvCxnSpPr>
            <p:cNvPr id="99" name="Curved Connector 98">
              <a:extLst>
                <a:ext uri="{FF2B5EF4-FFF2-40B4-BE49-F238E27FC236}">
                  <a16:creationId xmlns:a16="http://schemas.microsoft.com/office/drawing/2014/main" id="{5F40A371-D55E-9E67-821F-AD9AD540988A}"/>
                </a:ext>
              </a:extLst>
            </p:cNvPr>
            <p:cNvCxnSpPr>
              <a:cxnSpLocks/>
              <a:stCxn id="6" idx="4"/>
              <a:endCxn id="12" idx="0"/>
            </p:cNvCxnSpPr>
            <p:nvPr/>
          </p:nvCxnSpPr>
          <p:spPr bwMode="auto">
            <a:xfrm rot="16200000" flipH="1">
              <a:off x="4311678" y="1946595"/>
              <a:ext cx="643082" cy="1228833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AA475B4E-52DD-37D3-9C19-35E4F7ABDA8A}"/>
              </a:ext>
            </a:extLst>
          </p:cNvPr>
          <p:cNvGrpSpPr>
            <a:grpSpLocks/>
          </p:cNvGrpSpPr>
          <p:nvPr/>
        </p:nvGrpSpPr>
        <p:grpSpPr bwMode="auto">
          <a:xfrm>
            <a:off x="3362325" y="3651250"/>
            <a:ext cx="4332288" cy="1387475"/>
            <a:chOff x="3395163" y="3770094"/>
            <a:chExt cx="4332494" cy="1387286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9ADE573-F50C-76C2-0D88-06334EC4A53F}"/>
                </a:ext>
              </a:extLst>
            </p:cNvPr>
            <p:cNvSpPr/>
            <p:nvPr/>
          </p:nvSpPr>
          <p:spPr>
            <a:xfrm>
              <a:off x="3458666" y="4333580"/>
              <a:ext cx="4191199" cy="823800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 dirty="0"/>
            </a:p>
          </p:txBody>
        </p:sp>
        <p:sp>
          <p:nvSpPr>
            <p:cNvPr id="17" name="TextBox 65">
              <a:extLst>
                <a:ext uri="{FF2B5EF4-FFF2-40B4-BE49-F238E27FC236}">
                  <a16:creationId xmlns:a16="http://schemas.microsoft.com/office/drawing/2014/main" id="{93855622-4ACC-5FAB-33E0-D5EEF4E11D72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3395163" y="4540228"/>
              <a:ext cx="4332494" cy="407159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hr-HR">
                  <a:noFill/>
                </a:rPr>
                <a:t> </a:t>
              </a:r>
            </a:p>
          </p:txBody>
        </p:sp>
        <p:cxnSp>
          <p:nvCxnSpPr>
            <p:cNvPr id="103" name="Curved Connector 102">
              <a:extLst>
                <a:ext uri="{FF2B5EF4-FFF2-40B4-BE49-F238E27FC236}">
                  <a16:creationId xmlns:a16="http://schemas.microsoft.com/office/drawing/2014/main" id="{B0116224-581A-E3DE-8DA6-A164054DBFF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18493" y="3854978"/>
              <a:ext cx="563486" cy="393719"/>
            </a:xfrm>
            <a:prstGeom prst="curvedConnector3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33EA7B2D-B057-5210-7B88-0A236A233E8C}"/>
              </a:ext>
            </a:extLst>
          </p:cNvPr>
          <p:cNvGrpSpPr>
            <a:grpSpLocks/>
          </p:cNvGrpSpPr>
          <p:nvPr/>
        </p:nvGrpSpPr>
        <p:grpSpPr bwMode="auto">
          <a:xfrm>
            <a:off x="3770313" y="2790541"/>
            <a:ext cx="4827587" cy="3268946"/>
            <a:chOff x="4231340" y="2979404"/>
            <a:chExt cx="4251463" cy="327419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90A576-6739-4CEE-B942-99DD2830EA43}"/>
                </a:ext>
              </a:extLst>
            </p:cNvPr>
            <p:cNvSpPr/>
            <p:nvPr/>
          </p:nvSpPr>
          <p:spPr>
            <a:xfrm>
              <a:off x="4519338" y="5350448"/>
              <a:ext cx="3692244" cy="903146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18" name="TextBox 66">
              <a:extLst>
                <a:ext uri="{FF2B5EF4-FFF2-40B4-BE49-F238E27FC236}">
                  <a16:creationId xmlns:a16="http://schemas.microsoft.com/office/drawing/2014/main" id="{D6A036E2-3F5B-0206-B707-7D68617FA897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4231340" y="5602231"/>
              <a:ext cx="4251463" cy="407187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hr-HR">
                  <a:noFill/>
                </a:rPr>
                <a:t> </a:t>
              </a:r>
            </a:p>
          </p:txBody>
        </p:sp>
        <p:cxnSp>
          <p:nvCxnSpPr>
            <p:cNvPr id="105" name="Curved Connector 104">
              <a:extLst>
                <a:ext uri="{FF2B5EF4-FFF2-40B4-BE49-F238E27FC236}">
                  <a16:creationId xmlns:a16="http://schemas.microsoft.com/office/drawing/2014/main" id="{288506AD-A7AC-B7E7-BAF0-716FBBF74EF9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6105698" y="3838914"/>
              <a:ext cx="2527090" cy="808069"/>
            </a:xfrm>
            <a:prstGeom prst="curvedConnector3">
              <a:avLst>
                <a:gd name="adj1" fmla="val 45562"/>
              </a:avLst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D443A458-EF1C-4FF8-ACFD-DE5ADBD1772A}"/>
              </a:ext>
            </a:extLst>
          </p:cNvPr>
          <p:cNvGrpSpPr>
            <a:grpSpLocks/>
          </p:cNvGrpSpPr>
          <p:nvPr/>
        </p:nvGrpSpPr>
        <p:grpSpPr bwMode="auto">
          <a:xfrm>
            <a:off x="7454900" y="112713"/>
            <a:ext cx="2438400" cy="795337"/>
            <a:chOff x="7454745" y="112761"/>
            <a:chExt cx="2679831" cy="880019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F31230A-2552-DA56-00B0-A748C54E5932}"/>
                </a:ext>
              </a:extLst>
            </p:cNvPr>
            <p:cNvSpPr/>
            <p:nvPr/>
          </p:nvSpPr>
          <p:spPr>
            <a:xfrm>
              <a:off x="7995596" y="139108"/>
              <a:ext cx="1896469" cy="8536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 dirty="0"/>
            </a:p>
          </p:txBody>
        </p:sp>
        <p:sp>
          <p:nvSpPr>
            <p:cNvPr id="2100" name="TextBox 70">
              <a:extLst>
                <a:ext uri="{FF2B5EF4-FFF2-40B4-BE49-F238E27FC236}">
                  <a16:creationId xmlns:a16="http://schemas.microsoft.com/office/drawing/2014/main" id="{3545C29E-8DD4-DC8B-3165-A4538B1C3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59733" y="112761"/>
              <a:ext cx="1774843" cy="400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/>
                <a:t>Zbroj potencija</a:t>
              </a:r>
            </a:p>
          </p:txBody>
        </p:sp>
        <p:cxnSp>
          <p:nvCxnSpPr>
            <p:cNvPr id="109" name="Curved Connector 108">
              <a:extLst>
                <a:ext uri="{FF2B5EF4-FFF2-40B4-BE49-F238E27FC236}">
                  <a16:creationId xmlns:a16="http://schemas.microsoft.com/office/drawing/2014/main" id="{5E4DE8A0-2FCA-6C19-44B5-8B68449875E0}"/>
                </a:ext>
              </a:extLst>
            </p:cNvPr>
            <p:cNvCxnSpPr>
              <a:stCxn id="2" idx="7"/>
              <a:endCxn id="42" idx="2"/>
            </p:cNvCxnSpPr>
            <p:nvPr/>
          </p:nvCxnSpPr>
          <p:spPr>
            <a:xfrm rot="5400000" flipH="1" flipV="1">
              <a:off x="7576744" y="443945"/>
              <a:ext cx="296852" cy="540851"/>
            </a:xfrm>
            <a:prstGeom prst="curvedConnector2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A2660E22-D969-B290-2637-11AD889F803F}"/>
              </a:ext>
            </a:extLst>
          </p:cNvPr>
          <p:cNvGrpSpPr>
            <a:grpSpLocks/>
          </p:cNvGrpSpPr>
          <p:nvPr/>
        </p:nvGrpSpPr>
        <p:grpSpPr bwMode="auto">
          <a:xfrm>
            <a:off x="9653588" y="150813"/>
            <a:ext cx="2182812" cy="865187"/>
            <a:chOff x="9796648" y="179106"/>
            <a:chExt cx="2172193" cy="842485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2A56DBD-1227-1D08-11E0-F12F701B087F}"/>
                </a:ext>
              </a:extLst>
            </p:cNvPr>
            <p:cNvSpPr/>
            <p:nvPr/>
          </p:nvSpPr>
          <p:spPr>
            <a:xfrm>
              <a:off x="10210550" y="216206"/>
              <a:ext cx="1758291" cy="80538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 dirty="0"/>
            </a:p>
          </p:txBody>
        </p:sp>
        <p:sp>
          <p:nvSpPr>
            <p:cNvPr id="2097" name="TextBox 71">
              <a:extLst>
                <a:ext uri="{FF2B5EF4-FFF2-40B4-BE49-F238E27FC236}">
                  <a16:creationId xmlns:a16="http://schemas.microsoft.com/office/drawing/2014/main" id="{75A86FE6-069E-36FD-7A3E-A9085E2B2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99767" y="179106"/>
              <a:ext cx="936408" cy="707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Zbroj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kubova</a:t>
              </a:r>
            </a:p>
          </p:txBody>
        </p:sp>
        <p:cxnSp>
          <p:nvCxnSpPr>
            <p:cNvPr id="111" name="Curved Connector 110">
              <a:extLst>
                <a:ext uri="{FF2B5EF4-FFF2-40B4-BE49-F238E27FC236}">
                  <a16:creationId xmlns:a16="http://schemas.microsoft.com/office/drawing/2014/main" id="{CF8D33C4-4191-FA45-1D2D-CB70C26B0DE3}"/>
                </a:ext>
              </a:extLst>
            </p:cNvPr>
            <p:cNvCxnSpPr>
              <a:cxnSpLocks/>
              <a:endCxn id="43" idx="2"/>
            </p:cNvCxnSpPr>
            <p:nvPr/>
          </p:nvCxnSpPr>
          <p:spPr>
            <a:xfrm>
              <a:off x="9796648" y="449628"/>
              <a:ext cx="413902" cy="168498"/>
            </a:xfrm>
            <a:prstGeom prst="curvedConnector3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E18FA254-FA87-CFC4-A836-0C347AC68FFF}"/>
              </a:ext>
            </a:extLst>
          </p:cNvPr>
          <p:cNvGrpSpPr>
            <a:grpSpLocks/>
          </p:cNvGrpSpPr>
          <p:nvPr/>
        </p:nvGrpSpPr>
        <p:grpSpPr bwMode="auto">
          <a:xfrm>
            <a:off x="8101013" y="1025525"/>
            <a:ext cx="4017962" cy="977900"/>
            <a:chOff x="9144001" y="1017154"/>
            <a:chExt cx="3048000" cy="1160949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1BA9CC3-5271-A47C-33FD-48642C18FF09}"/>
                </a:ext>
              </a:extLst>
            </p:cNvPr>
            <p:cNvSpPr/>
            <p:nvPr/>
          </p:nvSpPr>
          <p:spPr>
            <a:xfrm>
              <a:off x="9144001" y="1192428"/>
              <a:ext cx="3048000" cy="88202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 dirty="0"/>
            </a:p>
          </p:txBody>
        </p:sp>
        <p:sp>
          <p:nvSpPr>
            <p:cNvPr id="19" name="TextBox 72">
              <a:extLst>
                <a:ext uri="{FF2B5EF4-FFF2-40B4-BE49-F238E27FC236}">
                  <a16:creationId xmlns:a16="http://schemas.microsoft.com/office/drawing/2014/main" id="{4BBCB96D-6644-457B-B02A-E1A4064EFA13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9202798" y="1398177"/>
              <a:ext cx="2956562" cy="779926"/>
            </a:xfrm>
            <a:prstGeom prst="rect">
              <a:avLst/>
            </a:prstGeom>
            <a:blipFill>
              <a:blip r:embed="rId6"/>
              <a:stretch>
                <a:fillRect t="-3704" r="-469"/>
              </a:stretch>
            </a:blipFill>
            <a:ln>
              <a:noFill/>
            </a:ln>
          </p:spPr>
          <p:txBody>
            <a:bodyPr/>
            <a:lstStyle/>
            <a:p>
              <a:pPr>
                <a:defRPr/>
              </a:pPr>
              <a:r>
                <a:rPr lang="hr-HR">
                  <a:noFill/>
                </a:rPr>
                <a:t> </a:t>
              </a:r>
            </a:p>
          </p:txBody>
        </p:sp>
        <p:cxnSp>
          <p:nvCxnSpPr>
            <p:cNvPr id="113" name="Curved Connector 112">
              <a:extLst>
                <a:ext uri="{FF2B5EF4-FFF2-40B4-BE49-F238E27FC236}">
                  <a16:creationId xmlns:a16="http://schemas.microsoft.com/office/drawing/2014/main" id="{8F51ED49-50A1-B956-8401-06FB0F80C6F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1121295" y="1034127"/>
              <a:ext cx="237467" cy="203521"/>
            </a:xfrm>
            <a:prstGeom prst="curvedConnector3">
              <a:avLst>
                <a:gd name="adj1" fmla="val 14343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B07353E7-634E-AE39-A328-FD85E62BF89E}"/>
              </a:ext>
            </a:extLst>
          </p:cNvPr>
          <p:cNvGrpSpPr>
            <a:grpSpLocks/>
          </p:cNvGrpSpPr>
          <p:nvPr/>
        </p:nvGrpSpPr>
        <p:grpSpPr bwMode="auto">
          <a:xfrm>
            <a:off x="7454900" y="1562100"/>
            <a:ext cx="3870325" cy="1416050"/>
            <a:chOff x="7138939" y="1561407"/>
            <a:chExt cx="4186558" cy="1622667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8B384DF-76FB-7367-E3C7-F5C902C3FC09}"/>
                </a:ext>
              </a:extLst>
            </p:cNvPr>
            <p:cNvSpPr/>
            <p:nvPr/>
          </p:nvSpPr>
          <p:spPr>
            <a:xfrm>
              <a:off x="8751400" y="2279965"/>
              <a:ext cx="2574097" cy="904109"/>
            </a:xfrm>
            <a:prstGeom prst="ellipse">
              <a:avLst/>
            </a:prstGeom>
            <a:solidFill>
              <a:srgbClr val="CCFF99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 dirty="0"/>
            </a:p>
          </p:txBody>
        </p:sp>
        <p:sp>
          <p:nvSpPr>
            <p:cNvPr id="2091" name="TextBox 73">
              <a:extLst>
                <a:ext uri="{FF2B5EF4-FFF2-40B4-BE49-F238E27FC236}">
                  <a16:creationId xmlns:a16="http://schemas.microsoft.com/office/drawing/2014/main" id="{DC0D08E4-55E5-A77C-CE6B-8B44B276B7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44792" y="2439359"/>
              <a:ext cx="2380705" cy="400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 dirty="0"/>
                <a:t>Razlika potencija</a:t>
              </a:r>
            </a:p>
          </p:txBody>
        </p:sp>
        <p:cxnSp>
          <p:nvCxnSpPr>
            <p:cNvPr id="115" name="Curved Connector 114">
              <a:extLst>
                <a:ext uri="{FF2B5EF4-FFF2-40B4-BE49-F238E27FC236}">
                  <a16:creationId xmlns:a16="http://schemas.microsoft.com/office/drawing/2014/main" id="{139E9374-46C4-FF63-79EF-79795234DA32}"/>
                </a:ext>
              </a:extLst>
            </p:cNvPr>
            <p:cNvCxnSpPr>
              <a:cxnSpLocks/>
              <a:stCxn id="2" idx="5"/>
              <a:endCxn id="46" idx="2"/>
            </p:cNvCxnSpPr>
            <p:nvPr/>
          </p:nvCxnSpPr>
          <p:spPr>
            <a:xfrm rot="16200000" flipH="1">
              <a:off x="7360318" y="1340028"/>
              <a:ext cx="1169703" cy="1612461"/>
            </a:xfrm>
            <a:prstGeom prst="curvedConnector2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B13C60AD-1980-227E-86F8-4B5A6C2545AA}"/>
              </a:ext>
            </a:extLst>
          </p:cNvPr>
          <p:cNvGrpSpPr>
            <a:grpSpLocks/>
          </p:cNvGrpSpPr>
          <p:nvPr/>
        </p:nvGrpSpPr>
        <p:grpSpPr bwMode="auto">
          <a:xfrm>
            <a:off x="7485063" y="2862263"/>
            <a:ext cx="2168525" cy="1312862"/>
            <a:chOff x="7484404" y="2863234"/>
            <a:chExt cx="2168542" cy="131119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25EC2E-C7C5-5890-E638-5A9EC1559D86}"/>
                </a:ext>
              </a:extLst>
            </p:cNvPr>
            <p:cNvSpPr/>
            <p:nvPr/>
          </p:nvSpPr>
          <p:spPr>
            <a:xfrm>
              <a:off x="7484404" y="3340462"/>
              <a:ext cx="2168542" cy="833962"/>
            </a:xfrm>
            <a:prstGeom prst="ellipse">
              <a:avLst/>
            </a:prstGeom>
            <a:solidFill>
              <a:srgbClr val="CCFF99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088" name="TextBox 74">
              <a:extLst>
                <a:ext uri="{FF2B5EF4-FFF2-40B4-BE49-F238E27FC236}">
                  <a16:creationId xmlns:a16="http://schemas.microsoft.com/office/drawing/2014/main" id="{875654E7-B572-E0CA-D847-F73E44E8D7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9515" y="3504531"/>
              <a:ext cx="1860139" cy="39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/>
                <a:t>Razlika kvadrata</a:t>
              </a:r>
            </a:p>
          </p:txBody>
        </p:sp>
        <p:cxnSp>
          <p:nvCxnSpPr>
            <p:cNvPr id="117" name="Curved Connector 116">
              <a:extLst>
                <a:ext uri="{FF2B5EF4-FFF2-40B4-BE49-F238E27FC236}">
                  <a16:creationId xmlns:a16="http://schemas.microsoft.com/office/drawing/2014/main" id="{C0C5D032-5AB4-5ABC-5449-7388EF5A5F82}"/>
                </a:ext>
              </a:extLst>
            </p:cNvPr>
            <p:cNvCxnSpPr>
              <a:stCxn id="46" idx="3"/>
              <a:endCxn id="48" idx="0"/>
            </p:cNvCxnSpPr>
            <p:nvPr/>
          </p:nvCxnSpPr>
          <p:spPr>
            <a:xfrm rot="5400000">
              <a:off x="8692807" y="2739102"/>
              <a:ext cx="477228" cy="725494"/>
            </a:xfrm>
            <a:prstGeom prst="curvedConnector3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C7AD5ADE-410D-7341-9F71-D7BEF631A80D}"/>
              </a:ext>
            </a:extLst>
          </p:cNvPr>
          <p:cNvGrpSpPr>
            <a:grpSpLocks/>
          </p:cNvGrpSpPr>
          <p:nvPr/>
        </p:nvGrpSpPr>
        <p:grpSpPr bwMode="auto">
          <a:xfrm>
            <a:off x="9825038" y="2978150"/>
            <a:ext cx="2333625" cy="1495425"/>
            <a:chOff x="9859051" y="2977837"/>
            <a:chExt cx="2332949" cy="1495315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6FDBB5B4-1463-4100-B0E8-37D615DBB9AB}"/>
                </a:ext>
              </a:extLst>
            </p:cNvPr>
            <p:cNvSpPr/>
            <p:nvPr/>
          </p:nvSpPr>
          <p:spPr>
            <a:xfrm>
              <a:off x="9859051" y="3608029"/>
              <a:ext cx="2332949" cy="865123"/>
            </a:xfrm>
            <a:prstGeom prst="ellipse">
              <a:avLst/>
            </a:prstGeom>
            <a:solidFill>
              <a:srgbClr val="CCFF99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 dirty="0"/>
            </a:p>
          </p:txBody>
        </p:sp>
        <p:sp>
          <p:nvSpPr>
            <p:cNvPr id="2085" name="TextBox 75">
              <a:extLst>
                <a:ext uri="{FF2B5EF4-FFF2-40B4-BE49-F238E27FC236}">
                  <a16:creationId xmlns:a16="http://schemas.microsoft.com/office/drawing/2014/main" id="{A7E213EE-C499-749D-A870-4BDF37724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74956" y="3800203"/>
              <a:ext cx="2047601" cy="400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/>
                <a:t>Razlika kubova</a:t>
              </a:r>
            </a:p>
          </p:txBody>
        </p:sp>
        <p:cxnSp>
          <p:nvCxnSpPr>
            <p:cNvPr id="119" name="Curved Connector 118">
              <a:extLst>
                <a:ext uri="{FF2B5EF4-FFF2-40B4-BE49-F238E27FC236}">
                  <a16:creationId xmlns:a16="http://schemas.microsoft.com/office/drawing/2014/main" id="{91826CDF-CD5E-F61B-CBE1-96567140FB77}"/>
                </a:ext>
              </a:extLst>
            </p:cNvPr>
            <p:cNvCxnSpPr>
              <a:stCxn id="46" idx="4"/>
              <a:endCxn id="50" idx="0"/>
            </p:cNvCxnSpPr>
            <p:nvPr/>
          </p:nvCxnSpPr>
          <p:spPr>
            <a:xfrm rot="16200000" flipH="1">
              <a:off x="10282722" y="2865226"/>
              <a:ext cx="630192" cy="855414"/>
            </a:xfrm>
            <a:prstGeom prst="curvedConnector3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73324CB1-E2DE-AC21-BE6A-E2290894A5A3}"/>
              </a:ext>
            </a:extLst>
          </p:cNvPr>
          <p:cNvGrpSpPr>
            <a:grpSpLocks/>
          </p:cNvGrpSpPr>
          <p:nvPr/>
        </p:nvGrpSpPr>
        <p:grpSpPr bwMode="auto">
          <a:xfrm>
            <a:off x="7756525" y="4170363"/>
            <a:ext cx="3562350" cy="1166812"/>
            <a:chOff x="7586143" y="4151119"/>
            <a:chExt cx="3109184" cy="116769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F576D39-6FF8-071B-F378-0ED08BF75D16}"/>
                </a:ext>
              </a:extLst>
            </p:cNvPr>
            <p:cNvSpPr/>
            <p:nvPr/>
          </p:nvSpPr>
          <p:spPr>
            <a:xfrm>
              <a:off x="7746867" y="4581657"/>
              <a:ext cx="2787735" cy="737157"/>
            </a:xfrm>
            <a:prstGeom prst="ellipse">
              <a:avLst/>
            </a:prstGeom>
            <a:solidFill>
              <a:srgbClr val="CCFF99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0" name="TextBox 77">
              <a:extLst>
                <a:ext uri="{FF2B5EF4-FFF2-40B4-BE49-F238E27FC236}">
                  <a16:creationId xmlns:a16="http://schemas.microsoft.com/office/drawing/2014/main" id="{A3F8CDEA-F9BE-B709-1553-8DB1DC348184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7586143" y="4725388"/>
              <a:ext cx="3109184" cy="407407"/>
            </a:xfrm>
            <a:prstGeom prst="rect">
              <a:avLst/>
            </a:prstGeom>
            <a:blipFill>
              <a:blip r:embed="rId7"/>
              <a:stretch>
                <a:fillRect b="-16418"/>
              </a:stretch>
            </a:blipFill>
            <a:ln>
              <a:noFill/>
            </a:ln>
          </p:spPr>
          <p:txBody>
            <a:bodyPr/>
            <a:lstStyle/>
            <a:p>
              <a:pPr>
                <a:defRPr/>
              </a:pPr>
              <a:r>
                <a:rPr lang="hr-HR">
                  <a:noFill/>
                </a:rPr>
                <a:t> </a:t>
              </a:r>
            </a:p>
          </p:txBody>
        </p:sp>
        <p:cxnSp>
          <p:nvCxnSpPr>
            <p:cNvPr id="121" name="Curved Connector 120">
              <a:extLst>
                <a:ext uri="{FF2B5EF4-FFF2-40B4-BE49-F238E27FC236}">
                  <a16:creationId xmlns:a16="http://schemas.microsoft.com/office/drawing/2014/main" id="{93B0743F-E854-E95B-C5FE-5A5C4C624617}"/>
                </a:ext>
              </a:extLst>
            </p:cNvPr>
            <p:cNvCxnSpPr/>
            <p:nvPr/>
          </p:nvCxnSpPr>
          <p:spPr>
            <a:xfrm rot="16200000" flipH="1">
              <a:off x="8257630" y="4209820"/>
              <a:ext cx="430538" cy="313135"/>
            </a:xfrm>
            <a:prstGeom prst="curvedConnector3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C95566B7-3814-C5DD-00DE-CFA192780E01}"/>
              </a:ext>
            </a:extLst>
          </p:cNvPr>
          <p:cNvGrpSpPr>
            <a:grpSpLocks/>
          </p:cNvGrpSpPr>
          <p:nvPr/>
        </p:nvGrpSpPr>
        <p:grpSpPr bwMode="auto">
          <a:xfrm>
            <a:off x="7999413" y="4346575"/>
            <a:ext cx="4441825" cy="2224088"/>
            <a:chOff x="8167957" y="4287694"/>
            <a:chExt cx="4116866" cy="2301777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F16CD05-72D6-F8AD-67C1-26912C5938EE}"/>
                </a:ext>
              </a:extLst>
            </p:cNvPr>
            <p:cNvSpPr/>
            <p:nvPr/>
          </p:nvSpPr>
          <p:spPr>
            <a:xfrm>
              <a:off x="8241525" y="5656274"/>
              <a:ext cx="3799052" cy="933197"/>
            </a:xfrm>
            <a:prstGeom prst="ellipse">
              <a:avLst/>
            </a:prstGeom>
            <a:solidFill>
              <a:srgbClr val="CCFF99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073" name="TextBox 76">
              <a:extLst>
                <a:ext uri="{FF2B5EF4-FFF2-40B4-BE49-F238E27FC236}">
                  <a16:creationId xmlns:a16="http://schemas.microsoft.com/office/drawing/2014/main" id="{27800128-A71C-157D-A213-3A6A8D3EF934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8167957" y="5876650"/>
              <a:ext cx="4116866" cy="407134"/>
            </a:xfrm>
            <a:prstGeom prst="rect">
              <a:avLst/>
            </a:prstGeom>
            <a:blipFill>
              <a:blip r:embed="rId8"/>
              <a:stretch>
                <a:fillRect b="-20313"/>
              </a:stretch>
            </a:blipFill>
            <a:ln>
              <a:noFill/>
            </a:ln>
          </p:spPr>
          <p:txBody>
            <a:bodyPr/>
            <a:lstStyle/>
            <a:p>
              <a:pPr>
                <a:defRPr/>
              </a:pPr>
              <a:r>
                <a:rPr lang="hr-HR">
                  <a:noFill/>
                </a:rPr>
                <a:t> </a:t>
              </a:r>
            </a:p>
          </p:txBody>
        </p:sp>
        <p:cxnSp>
          <p:nvCxnSpPr>
            <p:cNvPr id="133" name="Curved Connector 132">
              <a:extLst>
                <a:ext uri="{FF2B5EF4-FFF2-40B4-BE49-F238E27FC236}">
                  <a16:creationId xmlns:a16="http://schemas.microsoft.com/office/drawing/2014/main" id="{B4520570-2DA3-559C-5C06-6D51DD7AE059}"/>
                </a:ext>
              </a:extLst>
            </p:cNvPr>
            <p:cNvCxnSpPr>
              <a:cxnSpLocks/>
              <a:stCxn id="50" idx="5"/>
            </p:cNvCxnSpPr>
            <p:nvPr/>
          </p:nvCxnSpPr>
          <p:spPr>
            <a:xfrm rot="5400000">
              <a:off x="10695462" y="4620513"/>
              <a:ext cx="1343935" cy="678297"/>
            </a:xfrm>
            <a:prstGeom prst="curvedConnector3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64E7571B-AD96-2E29-34D8-EE8AC3692761}"/>
              </a:ext>
            </a:extLst>
          </p:cNvPr>
          <p:cNvGrpSpPr>
            <a:grpSpLocks/>
          </p:cNvGrpSpPr>
          <p:nvPr/>
        </p:nvGrpSpPr>
        <p:grpSpPr bwMode="auto">
          <a:xfrm>
            <a:off x="4519613" y="84138"/>
            <a:ext cx="3043237" cy="641350"/>
            <a:chOff x="4519749" y="84923"/>
            <a:chExt cx="3043645" cy="63979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D5FC924F-F2AB-F600-44F1-ACC92755D77C}"/>
                </a:ext>
              </a:extLst>
            </p:cNvPr>
            <p:cNvSpPr/>
            <p:nvPr/>
          </p:nvSpPr>
          <p:spPr>
            <a:xfrm>
              <a:off x="4519749" y="84923"/>
              <a:ext cx="3043645" cy="503598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076" name="TextBox 69">
              <a:extLst>
                <a:ext uri="{FF2B5EF4-FFF2-40B4-BE49-F238E27FC236}">
                  <a16:creationId xmlns:a16="http://schemas.microsoft.com/office/drawing/2014/main" id="{50DA5E06-E360-51F0-D932-16BBDF5EDE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6723" y="102837"/>
              <a:ext cx="2439348" cy="399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r-HR" altLang="sr-Latn-RS" sz="2000"/>
                <a:t>Monom, binom,...</a:t>
              </a:r>
            </a:p>
          </p:txBody>
        </p:sp>
        <p:cxnSp>
          <p:nvCxnSpPr>
            <p:cNvPr id="136" name="Curved Connector 135">
              <a:extLst>
                <a:ext uri="{FF2B5EF4-FFF2-40B4-BE49-F238E27FC236}">
                  <a16:creationId xmlns:a16="http://schemas.microsoft.com/office/drawing/2014/main" id="{01A0CD70-A011-E006-4F34-72052E304989}"/>
                </a:ext>
              </a:extLst>
            </p:cNvPr>
            <p:cNvCxnSpPr>
              <a:stCxn id="2" idx="0"/>
            </p:cNvCxnSpPr>
            <p:nvPr/>
          </p:nvCxnSpPr>
          <p:spPr>
            <a:xfrm rot="5400000" flipH="1" flipV="1">
              <a:off x="6221943" y="653434"/>
              <a:ext cx="129859" cy="12702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upa 156">
            <a:extLst>
              <a:ext uri="{FF2B5EF4-FFF2-40B4-BE49-F238E27FC236}">
                <a16:creationId xmlns:a16="http://schemas.microsoft.com/office/drawing/2014/main" id="{B9130CB6-9D5A-9C09-9720-61D4E6F0FFB5}"/>
              </a:ext>
            </a:extLst>
          </p:cNvPr>
          <p:cNvGrpSpPr>
            <a:grpSpLocks/>
          </p:cNvGrpSpPr>
          <p:nvPr/>
        </p:nvGrpSpPr>
        <p:grpSpPr bwMode="auto">
          <a:xfrm>
            <a:off x="641350" y="496888"/>
            <a:ext cx="4095750" cy="835025"/>
            <a:chOff x="641357" y="496888"/>
            <a:chExt cx="4095742" cy="835025"/>
          </a:xfrm>
        </p:grpSpPr>
        <p:grpSp>
          <p:nvGrpSpPr>
            <p:cNvPr id="2071" name="Group 138">
              <a:extLst>
                <a:ext uri="{FF2B5EF4-FFF2-40B4-BE49-F238E27FC236}">
                  <a16:creationId xmlns:a16="http://schemas.microsoft.com/office/drawing/2014/main" id="{44D0D08F-2288-8E46-8F7B-E1A3DBF8AB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1357" y="496888"/>
              <a:ext cx="2306201" cy="835025"/>
              <a:chOff x="414748" y="496389"/>
              <a:chExt cx="3101694" cy="836023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5AC2B0A4-D0D9-0FF6-C36C-8F3E78BAC553}"/>
                  </a:ext>
                </a:extLst>
              </p:cNvPr>
              <p:cNvSpPr/>
              <p:nvPr/>
            </p:nvSpPr>
            <p:spPr>
              <a:xfrm>
                <a:off x="414748" y="496389"/>
                <a:ext cx="3102275" cy="836023"/>
              </a:xfrm>
              <a:prstGeom prst="ellipse">
                <a:avLst/>
              </a:prstGeom>
              <a:solidFill>
                <a:srgbClr val="CCECFF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hr-HR" dirty="0"/>
              </a:p>
            </p:txBody>
          </p:sp>
          <p:sp>
            <p:nvSpPr>
              <p:cNvPr id="2074" name="TextBox 36">
                <a:extLst>
                  <a:ext uri="{FF2B5EF4-FFF2-40B4-BE49-F238E27FC236}">
                    <a16:creationId xmlns:a16="http://schemas.microsoft.com/office/drawing/2014/main" id="{AC729E43-5048-5055-79B3-0B1D90CC68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5383" y="644051"/>
                <a:ext cx="2784023" cy="400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hr-HR" altLang="sr-Latn-RS" sz="2000" dirty="0"/>
                  <a:t>Potencije binoma</a:t>
                </a:r>
              </a:p>
            </p:txBody>
          </p:sp>
        </p:grpSp>
        <p:cxnSp>
          <p:nvCxnSpPr>
            <p:cNvPr id="31" name="Poveznik: zakrivljeno 30">
              <a:extLst>
                <a:ext uri="{FF2B5EF4-FFF2-40B4-BE49-F238E27FC236}">
                  <a16:creationId xmlns:a16="http://schemas.microsoft.com/office/drawing/2014/main" id="{F92230D6-ACE9-E527-FBE9-8536833E36F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787653" y="685800"/>
              <a:ext cx="1949446" cy="323850"/>
            </a:xfrm>
            <a:prstGeom prst="curved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37</Words>
  <Application>Microsoft Office PowerPoint</Application>
  <PresentationFormat>Široki zaslon</PresentationFormat>
  <Paragraphs>23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Dijana Ligutić</cp:lastModifiedBy>
  <cp:revision>23</cp:revision>
  <dcterms:created xsi:type="dcterms:W3CDTF">2018-10-26T07:08:18Z</dcterms:created>
  <dcterms:modified xsi:type="dcterms:W3CDTF">2024-09-07T20:33:00Z</dcterms:modified>
</cp:coreProperties>
</file>