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B5027-0642-4BC6-BD8C-8BF7C6479AD5}" v="22" dt="2024-09-08T09:28:27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9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Pleše" userId="36a9d393-80c6-4c66-be2f-9037240a2feb" providerId="ADAL" clId="{189B5027-0642-4BC6-BD8C-8BF7C6479AD5}"/>
    <pc:docChg chg="undo custSel addSld delSld modSld addMainMaster delMainMaster">
      <pc:chgData name="Tomislav Pleše" userId="36a9d393-80c6-4c66-be2f-9037240a2feb" providerId="ADAL" clId="{189B5027-0642-4BC6-BD8C-8BF7C6479AD5}" dt="2024-09-08T09:31:55.636" v="720" actId="14100"/>
      <pc:docMkLst>
        <pc:docMk/>
      </pc:docMkLst>
      <pc:sldChg chg="addSp delSp modSp mod setBg modClrScheme addAnim delAnim chgLayout">
        <pc:chgData name="Tomislav Pleše" userId="36a9d393-80c6-4c66-be2f-9037240a2feb" providerId="ADAL" clId="{189B5027-0642-4BC6-BD8C-8BF7C6479AD5}" dt="2024-09-07T10:57:33.043" v="49" actId="27636"/>
        <pc:sldMkLst>
          <pc:docMk/>
          <pc:sldMk cId="0" sldId="256"/>
        </pc:sldMkLst>
        <pc:spChg chg="del mod">
          <ac:chgData name="Tomislav Pleše" userId="36a9d393-80c6-4c66-be2f-9037240a2feb" providerId="ADAL" clId="{189B5027-0642-4BC6-BD8C-8BF7C6479AD5}" dt="2024-09-07T10:57:12.317" v="43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Tomislav Pleše" userId="36a9d393-80c6-4c66-be2f-9037240a2feb" providerId="ADAL" clId="{189B5027-0642-4BC6-BD8C-8BF7C6479AD5}" dt="2024-09-07T10:57:33.043" v="49" actId="27636"/>
          <ac:spMkLst>
            <pc:docMk/>
            <pc:sldMk cId="0" sldId="256"/>
            <ac:spMk id="4" creationId="{2BA152EE-33F7-1C8B-1899-D665FC5DC9D8}"/>
          </ac:spMkLst>
        </pc:spChg>
        <pc:spChg chg="add del">
          <ac:chgData name="Tomislav Pleše" userId="36a9d393-80c6-4c66-be2f-9037240a2feb" providerId="ADAL" clId="{189B5027-0642-4BC6-BD8C-8BF7C6479AD5}" dt="2024-09-07T10:54:18.780" v="21" actId="26606"/>
          <ac:spMkLst>
            <pc:docMk/>
            <pc:sldMk cId="0" sldId="256"/>
            <ac:spMk id="18" creationId="{BE268116-E2A7-4F98-8812-192B4975E49B}"/>
          </ac:spMkLst>
        </pc:spChg>
        <pc:spChg chg="add del">
          <ac:chgData name="Tomislav Pleše" userId="36a9d393-80c6-4c66-be2f-9037240a2feb" providerId="ADAL" clId="{189B5027-0642-4BC6-BD8C-8BF7C6479AD5}" dt="2024-09-07T10:54:18.780" v="21" actId="26606"/>
          <ac:spMkLst>
            <pc:docMk/>
            <pc:sldMk cId="0" sldId="256"/>
            <ac:spMk id="21" creationId="{FBEFFA83-BC6D-4CD2-A2BA-98AD67423BF2}"/>
          </ac:spMkLst>
        </pc:spChg>
        <pc:spChg chg="add del">
          <ac:chgData name="Tomislav Pleše" userId="36a9d393-80c6-4c66-be2f-9037240a2feb" providerId="ADAL" clId="{189B5027-0642-4BC6-BD8C-8BF7C6479AD5}" dt="2024-09-07T10:54:18.780" v="21" actId="26606"/>
          <ac:spMkLst>
            <pc:docMk/>
            <pc:sldMk cId="0" sldId="256"/>
            <ac:spMk id="23" creationId="{AB5696BF-D495-4CAC-AA8A-4EBFF2C32A55}"/>
          </ac:spMkLst>
        </pc:spChg>
        <pc:spChg chg="add del">
          <ac:chgData name="Tomislav Pleše" userId="36a9d393-80c6-4c66-be2f-9037240a2feb" providerId="ADAL" clId="{189B5027-0642-4BC6-BD8C-8BF7C6479AD5}" dt="2024-09-07T10:54:12.303" v="14" actId="26606"/>
          <ac:spMkLst>
            <pc:docMk/>
            <pc:sldMk cId="0" sldId="256"/>
            <ac:spMk id="28" creationId="{BA6285CA-6AFA-4F27-AFB5-1B32CDE09B1A}"/>
          </ac:spMkLst>
        </pc:spChg>
        <pc:spChg chg="add del">
          <ac:chgData name="Tomislav Pleše" userId="36a9d393-80c6-4c66-be2f-9037240a2feb" providerId="ADAL" clId="{189B5027-0642-4BC6-BD8C-8BF7C6479AD5}" dt="2024-09-07T10:54:12.303" v="14" actId="26606"/>
          <ac:spMkLst>
            <pc:docMk/>
            <pc:sldMk cId="0" sldId="256"/>
            <ac:spMk id="30" creationId="{AF152BFE-7BA8-4007-AD9C-F4DC95E437EE}"/>
          </ac:spMkLst>
        </pc:spChg>
        <pc:spChg chg="add del">
          <ac:chgData name="Tomislav Pleše" userId="36a9d393-80c6-4c66-be2f-9037240a2feb" providerId="ADAL" clId="{189B5027-0642-4BC6-BD8C-8BF7C6479AD5}" dt="2024-09-07T10:54:12.303" v="14" actId="26606"/>
          <ac:spMkLst>
            <pc:docMk/>
            <pc:sldMk cId="0" sldId="256"/>
            <ac:spMk id="32" creationId="{26796024-DF17-4BB3-BF28-01E168A3C548}"/>
          </ac:spMkLst>
        </pc:spChg>
        <pc:spChg chg="add del">
          <ac:chgData name="Tomislav Pleše" userId="36a9d393-80c6-4c66-be2f-9037240a2feb" providerId="ADAL" clId="{189B5027-0642-4BC6-BD8C-8BF7C6479AD5}" dt="2024-09-07T10:54:12.303" v="14" actId="26606"/>
          <ac:spMkLst>
            <pc:docMk/>
            <pc:sldMk cId="0" sldId="256"/>
            <ac:spMk id="34" creationId="{7BCC6446-8462-4A63-9B6F-8F57EC40F648}"/>
          </ac:spMkLst>
        </pc:spChg>
        <pc:spChg chg="add del">
          <ac:chgData name="Tomislav Pleše" userId="36a9d393-80c6-4c66-be2f-9037240a2feb" providerId="ADAL" clId="{189B5027-0642-4BC6-BD8C-8BF7C6479AD5}" dt="2024-09-07T10:54:14.672" v="17" actId="26606"/>
          <ac:spMkLst>
            <pc:docMk/>
            <pc:sldMk cId="0" sldId="256"/>
            <ac:spMk id="67" creationId="{9B45BA4C-9B54-4496-821F-9E0985CA984D}"/>
          </ac:spMkLst>
        </pc:spChg>
        <pc:spChg chg="add del">
          <ac:chgData name="Tomislav Pleše" userId="36a9d393-80c6-4c66-be2f-9037240a2feb" providerId="ADAL" clId="{189B5027-0642-4BC6-BD8C-8BF7C6479AD5}" dt="2024-09-07T10:54:18.724" v="20" actId="26606"/>
          <ac:spMkLst>
            <pc:docMk/>
            <pc:sldMk cId="0" sldId="256"/>
            <ac:spMk id="69" creationId="{F69F96FE-C3F5-4F02-8428-78ADCB975ED9}"/>
          </ac:spMkLst>
        </pc:spChg>
        <pc:spChg chg="add">
          <ac:chgData name="Tomislav Pleše" userId="36a9d393-80c6-4c66-be2f-9037240a2feb" providerId="ADAL" clId="{189B5027-0642-4BC6-BD8C-8BF7C6479AD5}" dt="2024-09-07T10:54:18.780" v="21" actId="26606"/>
          <ac:spMkLst>
            <pc:docMk/>
            <pc:sldMk cId="0" sldId="256"/>
            <ac:spMk id="72" creationId="{A7971386-B2B0-4A38-8D3B-8CF23AAA610C}"/>
          </ac:spMkLst>
        </pc:spChg>
        <pc:spChg chg="add">
          <ac:chgData name="Tomislav Pleše" userId="36a9d393-80c6-4c66-be2f-9037240a2feb" providerId="ADAL" clId="{189B5027-0642-4BC6-BD8C-8BF7C6479AD5}" dt="2024-09-07T10:54:18.780" v="21" actId="26606"/>
          <ac:spMkLst>
            <pc:docMk/>
            <pc:sldMk cId="0" sldId="256"/>
            <ac:spMk id="73" creationId="{96AE4BD0-E2D6-4FE1-9295-59E338A45340}"/>
          </ac:spMkLst>
        </pc:spChg>
        <pc:spChg chg="add">
          <ac:chgData name="Tomislav Pleše" userId="36a9d393-80c6-4c66-be2f-9037240a2feb" providerId="ADAL" clId="{189B5027-0642-4BC6-BD8C-8BF7C6479AD5}" dt="2024-09-07T10:54:18.780" v="21" actId="26606"/>
          <ac:spMkLst>
            <pc:docMk/>
            <pc:sldMk cId="0" sldId="256"/>
            <ac:spMk id="74" creationId="{0D29D77D-2D4E-4868-960B-BEDA724F5CE2}"/>
          </ac:spMkLst>
        </pc:spChg>
        <pc:grpChg chg="add del">
          <ac:chgData name="Tomislav Pleše" userId="36a9d393-80c6-4c66-be2f-9037240a2feb" providerId="ADAL" clId="{189B5027-0642-4BC6-BD8C-8BF7C6479AD5}" dt="2024-09-07T10:54:12.303" v="14" actId="26606"/>
          <ac:grpSpMkLst>
            <pc:docMk/>
            <pc:sldMk cId="0" sldId="256"/>
            <ac:grpSpMk id="36" creationId="{8118ECEF-CA6A-4CB6-BCA5-59B2DB40C4AB}"/>
          </ac:grpSpMkLst>
        </pc:grpChg>
        <pc:picChg chg="mod">
          <ac:chgData name="Tomislav Pleše" userId="36a9d393-80c6-4c66-be2f-9037240a2feb" providerId="ADAL" clId="{189B5027-0642-4BC6-BD8C-8BF7C6479AD5}" dt="2024-09-07T10:54:30.092" v="23" actId="1076"/>
          <ac:picMkLst>
            <pc:docMk/>
            <pc:sldMk cId="0" sldId="256"/>
            <ac:picMk id="15" creationId="{C8C9A045-D9B6-9243-8257-94FDAEB3C8D6}"/>
          </ac:picMkLst>
        </pc:picChg>
        <pc:cxnChg chg="add del">
          <ac:chgData name="Tomislav Pleše" userId="36a9d393-80c6-4c66-be2f-9037240a2feb" providerId="ADAL" clId="{189B5027-0642-4BC6-BD8C-8BF7C6479AD5}" dt="2024-09-07T10:54:18.780" v="21" actId="26606"/>
          <ac:cxnSpMkLst>
            <pc:docMk/>
            <pc:sldMk cId="0" sldId="256"/>
            <ac:cxnSpMk id="19" creationId="{73D8893D-DEBE-4F67-901F-166F75E9C6E7}"/>
          </ac:cxnSpMkLst>
        </pc:cxnChg>
        <pc:cxnChg chg="add del">
          <ac:chgData name="Tomislav Pleše" userId="36a9d393-80c6-4c66-be2f-9037240a2feb" providerId="ADAL" clId="{189B5027-0642-4BC6-BD8C-8BF7C6479AD5}" dt="2024-09-07T10:54:18.724" v="20" actId="26606"/>
          <ac:cxnSpMkLst>
            <pc:docMk/>
            <pc:sldMk cId="0" sldId="256"/>
            <ac:cxnSpMk id="70" creationId="{16BEECB0-0766-4C59-B86E-5D26B7D8EF4D}"/>
          </ac:cxnSpMkLst>
        </pc:cxnChg>
      </pc:sldChg>
      <pc:sldChg chg="add del">
        <pc:chgData name="Tomislav Pleše" userId="36a9d393-80c6-4c66-be2f-9037240a2feb" providerId="ADAL" clId="{189B5027-0642-4BC6-BD8C-8BF7C6479AD5}" dt="2024-09-07T10:55:28.089" v="29" actId="47"/>
        <pc:sldMkLst>
          <pc:docMk/>
          <pc:sldMk cId="274062919" sldId="257"/>
        </pc:sldMkLst>
      </pc:sldChg>
      <pc:sldChg chg="addSp delSp modSp add mod">
        <pc:chgData name="Tomislav Pleše" userId="36a9d393-80c6-4c66-be2f-9037240a2feb" providerId="ADAL" clId="{189B5027-0642-4BC6-BD8C-8BF7C6479AD5}" dt="2024-09-07T11:49:59.579" v="308" actId="20577"/>
        <pc:sldMkLst>
          <pc:docMk/>
          <pc:sldMk cId="833352658" sldId="257"/>
        </pc:sldMkLst>
        <pc:spChg chg="del mod">
          <ac:chgData name="Tomislav Pleše" userId="36a9d393-80c6-4c66-be2f-9037240a2feb" providerId="ADAL" clId="{189B5027-0642-4BC6-BD8C-8BF7C6479AD5}" dt="2024-09-07T10:56:57.672" v="40" actId="478"/>
          <ac:spMkLst>
            <pc:docMk/>
            <pc:sldMk cId="833352658" sldId="257"/>
            <ac:spMk id="2" creationId="{00000000-0000-0000-0000-000000000000}"/>
          </ac:spMkLst>
        </pc:spChg>
        <pc:spChg chg="add del mod">
          <ac:chgData name="Tomislav Pleše" userId="36a9d393-80c6-4c66-be2f-9037240a2feb" providerId="ADAL" clId="{189B5027-0642-4BC6-BD8C-8BF7C6479AD5}" dt="2024-09-07T10:57:51.884" v="51" actId="478"/>
          <ac:spMkLst>
            <pc:docMk/>
            <pc:sldMk cId="833352658" sldId="257"/>
            <ac:spMk id="4" creationId="{B3DA7E6A-3AD5-94ED-8795-D7E731034BF4}"/>
          </ac:spMkLst>
        </pc:spChg>
        <pc:spChg chg="add del mod">
          <ac:chgData name="Tomislav Pleše" userId="36a9d393-80c6-4c66-be2f-9037240a2feb" providerId="ADAL" clId="{189B5027-0642-4BC6-BD8C-8BF7C6479AD5}" dt="2024-09-07T10:57:51.895" v="53"/>
          <ac:spMkLst>
            <pc:docMk/>
            <pc:sldMk cId="833352658" sldId="257"/>
            <ac:spMk id="5" creationId="{64C9EAA8-76F1-5808-7F45-63F664C6914C}"/>
          </ac:spMkLst>
        </pc:spChg>
        <pc:spChg chg="add mod">
          <ac:chgData name="Tomislav Pleše" userId="36a9d393-80c6-4c66-be2f-9037240a2feb" providerId="ADAL" clId="{189B5027-0642-4BC6-BD8C-8BF7C6479AD5}" dt="2024-09-07T11:49:59.579" v="308" actId="20577"/>
          <ac:spMkLst>
            <pc:docMk/>
            <pc:sldMk cId="833352658" sldId="257"/>
            <ac:spMk id="6" creationId="{573BDCB6-2242-5DF9-2F21-DC06D7D1C72B}"/>
          </ac:spMkLst>
        </pc:spChg>
        <pc:spChg chg="add del mod">
          <ac:chgData name="Tomislav Pleše" userId="36a9d393-80c6-4c66-be2f-9037240a2feb" providerId="ADAL" clId="{189B5027-0642-4BC6-BD8C-8BF7C6479AD5}" dt="2024-09-07T11:12:04.917" v="106" actId="14826"/>
          <ac:spMkLst>
            <pc:docMk/>
            <pc:sldMk cId="833352658" sldId="257"/>
            <ac:spMk id="7" creationId="{FD5B0607-6E30-BD6B-AD64-E211117A9D84}"/>
          </ac:spMkLst>
        </pc:spChg>
        <pc:picChg chg="mod">
          <ac:chgData name="Tomislav Pleše" userId="36a9d393-80c6-4c66-be2f-9037240a2feb" providerId="ADAL" clId="{189B5027-0642-4BC6-BD8C-8BF7C6479AD5}" dt="2024-09-07T11:12:04.917" v="106" actId="14826"/>
          <ac:picMkLst>
            <pc:docMk/>
            <pc:sldMk cId="833352658" sldId="257"/>
            <ac:picMk id="15" creationId="{C8C9A045-D9B6-9243-8257-94FDAEB3C8D6}"/>
          </ac:picMkLst>
        </pc:picChg>
      </pc:sldChg>
      <pc:sldChg chg="addSp delSp modSp add mod setBg delDesignElem">
        <pc:chgData name="Tomislav Pleše" userId="36a9d393-80c6-4c66-be2f-9037240a2feb" providerId="ADAL" clId="{189B5027-0642-4BC6-BD8C-8BF7C6479AD5}" dt="2024-09-07T11:18:48.283" v="148" actId="14826"/>
        <pc:sldMkLst>
          <pc:docMk/>
          <pc:sldMk cId="959833561" sldId="258"/>
        </pc:sldMkLst>
        <pc:spChg chg="add mod">
          <ac:chgData name="Tomislav Pleše" userId="36a9d393-80c6-4c66-be2f-9037240a2feb" providerId="ADAL" clId="{189B5027-0642-4BC6-BD8C-8BF7C6479AD5}" dt="2024-09-07T11:18:48.283" v="148" actId="14826"/>
          <ac:spMkLst>
            <pc:docMk/>
            <pc:sldMk cId="959833561" sldId="258"/>
            <ac:spMk id="2" creationId="{3E2D80A5-F860-3EA9-6969-BACCAED09EDC}"/>
          </ac:spMkLst>
        </pc:spChg>
        <pc:spChg chg="mod">
          <ac:chgData name="Tomislav Pleše" userId="36a9d393-80c6-4c66-be2f-9037240a2feb" providerId="ADAL" clId="{189B5027-0642-4BC6-BD8C-8BF7C6479AD5}" dt="2024-09-07T11:14:57.474" v="142" actId="20577"/>
          <ac:spMkLst>
            <pc:docMk/>
            <pc:sldMk cId="959833561" sldId="258"/>
            <ac:spMk id="6" creationId="{573BDCB6-2242-5DF9-2F21-DC06D7D1C72B}"/>
          </ac:spMkLst>
        </pc:spChg>
        <pc:spChg chg="del">
          <ac:chgData name="Tomislav Pleše" userId="36a9d393-80c6-4c66-be2f-9037240a2feb" providerId="ADAL" clId="{189B5027-0642-4BC6-BD8C-8BF7C6479AD5}" dt="2024-09-07T10:58:13.783" v="57"/>
          <ac:spMkLst>
            <pc:docMk/>
            <pc:sldMk cId="959833561" sldId="258"/>
            <ac:spMk id="72" creationId="{A7971386-B2B0-4A38-8D3B-8CF23AAA610C}"/>
          </ac:spMkLst>
        </pc:spChg>
        <pc:spChg chg="del">
          <ac:chgData name="Tomislav Pleše" userId="36a9d393-80c6-4c66-be2f-9037240a2feb" providerId="ADAL" clId="{189B5027-0642-4BC6-BD8C-8BF7C6479AD5}" dt="2024-09-07T10:58:13.783" v="57"/>
          <ac:spMkLst>
            <pc:docMk/>
            <pc:sldMk cId="959833561" sldId="258"/>
            <ac:spMk id="73" creationId="{96AE4BD0-E2D6-4FE1-9295-59E338A45340}"/>
          </ac:spMkLst>
        </pc:spChg>
        <pc:spChg chg="del">
          <ac:chgData name="Tomislav Pleše" userId="36a9d393-80c6-4c66-be2f-9037240a2feb" providerId="ADAL" clId="{189B5027-0642-4BC6-BD8C-8BF7C6479AD5}" dt="2024-09-07T10:58:13.783" v="57"/>
          <ac:spMkLst>
            <pc:docMk/>
            <pc:sldMk cId="959833561" sldId="258"/>
            <ac:spMk id="74" creationId="{0D29D77D-2D4E-4868-960B-BEDA724F5CE2}"/>
          </ac:spMkLst>
        </pc:spChg>
        <pc:picChg chg="mod">
          <ac:chgData name="Tomislav Pleše" userId="36a9d393-80c6-4c66-be2f-9037240a2feb" providerId="ADAL" clId="{189B5027-0642-4BC6-BD8C-8BF7C6479AD5}" dt="2024-09-07T11:18:48.283" v="148" actId="14826"/>
          <ac:picMkLst>
            <pc:docMk/>
            <pc:sldMk cId="959833561" sldId="258"/>
            <ac:picMk id="15" creationId="{C8C9A045-D9B6-9243-8257-94FDAEB3C8D6}"/>
          </ac:picMkLst>
        </pc:picChg>
      </pc:sldChg>
      <pc:sldChg chg="del">
        <pc:chgData name="Tomislav Pleše" userId="36a9d393-80c6-4c66-be2f-9037240a2feb" providerId="ADAL" clId="{189B5027-0642-4BC6-BD8C-8BF7C6479AD5}" dt="2024-09-07T10:53:24.378" v="9" actId="47"/>
        <pc:sldMkLst>
          <pc:docMk/>
          <pc:sldMk cId="959833561" sldId="258"/>
        </pc:sldMkLst>
      </pc:sldChg>
      <pc:sldChg chg="addSp delSp modSp add mod">
        <pc:chgData name="Tomislav Pleše" userId="36a9d393-80c6-4c66-be2f-9037240a2feb" providerId="ADAL" clId="{189B5027-0642-4BC6-BD8C-8BF7C6479AD5}" dt="2024-09-07T17:06:06.910" v="386" actId="14100"/>
        <pc:sldMkLst>
          <pc:docMk/>
          <pc:sldMk cId="4243119753" sldId="259"/>
        </pc:sldMkLst>
        <pc:spChg chg="mod">
          <ac:chgData name="Tomislav Pleše" userId="36a9d393-80c6-4c66-be2f-9037240a2feb" providerId="ADAL" clId="{189B5027-0642-4BC6-BD8C-8BF7C6479AD5}" dt="2024-09-07T17:06:06.910" v="386" actId="14100"/>
          <ac:spMkLst>
            <pc:docMk/>
            <pc:sldMk cId="4243119753" sldId="259"/>
            <ac:spMk id="6" creationId="{573BDCB6-2242-5DF9-2F21-DC06D7D1C72B}"/>
          </ac:spMkLst>
        </pc:spChg>
        <pc:picChg chg="add del mod">
          <ac:chgData name="Tomislav Pleše" userId="36a9d393-80c6-4c66-be2f-9037240a2feb" providerId="ADAL" clId="{189B5027-0642-4BC6-BD8C-8BF7C6479AD5}" dt="2024-09-07T17:00:05.495" v="328"/>
          <ac:picMkLst>
            <pc:docMk/>
            <pc:sldMk cId="4243119753" sldId="259"/>
            <ac:picMk id="2" creationId="{59147151-B1AB-9049-66F4-773D3C559A75}"/>
          </ac:picMkLst>
        </pc:picChg>
        <pc:picChg chg="add del mod modCrop">
          <ac:chgData name="Tomislav Pleše" userId="36a9d393-80c6-4c66-be2f-9037240a2feb" providerId="ADAL" clId="{189B5027-0642-4BC6-BD8C-8BF7C6479AD5}" dt="2024-09-07T17:05:55.645" v="383" actId="1076"/>
          <ac:picMkLst>
            <pc:docMk/>
            <pc:sldMk cId="4243119753" sldId="259"/>
            <ac:picMk id="15" creationId="{C8C9A045-D9B6-9243-8257-94FDAEB3C8D6}"/>
          </ac:picMkLst>
        </pc:picChg>
      </pc:sldChg>
      <pc:sldChg chg="modSp del mod">
        <pc:chgData name="Tomislav Pleše" userId="36a9d393-80c6-4c66-be2f-9037240a2feb" providerId="ADAL" clId="{189B5027-0642-4BC6-BD8C-8BF7C6479AD5}" dt="2024-09-08T08:38:40.086" v="387" actId="20577"/>
        <pc:sldMkLst>
          <pc:docMk/>
          <pc:sldMk cId="4243119753" sldId="259"/>
        </pc:sldMkLst>
        <pc:spChg chg="mod">
          <ac:chgData name="Tomislav Pleše" userId="36a9d393-80c6-4c66-be2f-9037240a2feb" providerId="ADAL" clId="{189B5027-0642-4BC6-BD8C-8BF7C6479AD5}" dt="2024-09-08T08:38:40.086" v="387" actId="20577"/>
          <ac:spMkLst>
            <pc:docMk/>
            <pc:sldMk cId="4243119753" sldId="259"/>
            <ac:spMk id="6" creationId="{573BDCB6-2242-5DF9-2F21-DC06D7D1C72B}"/>
          </ac:spMkLst>
        </pc:spChg>
      </pc:sldChg>
      <pc:sldChg chg="delSp modSp add del mod">
        <pc:chgData name="Tomislav Pleše" userId="36a9d393-80c6-4c66-be2f-9037240a2feb" providerId="ADAL" clId="{189B5027-0642-4BC6-BD8C-8BF7C6479AD5}" dt="2024-09-08T08:39:00.812" v="393" actId="47"/>
        <pc:sldMkLst>
          <pc:docMk/>
          <pc:sldMk cId="3682846559" sldId="260"/>
        </pc:sldMkLst>
        <pc:spChg chg="del mod">
          <ac:chgData name="Tomislav Pleše" userId="36a9d393-80c6-4c66-be2f-9037240a2feb" providerId="ADAL" clId="{189B5027-0642-4BC6-BD8C-8BF7C6479AD5}" dt="2024-09-08T08:38:56.838" v="391"/>
          <ac:spMkLst>
            <pc:docMk/>
            <pc:sldMk cId="3682846559" sldId="260"/>
            <ac:spMk id="6" creationId="{573BDCB6-2242-5DF9-2F21-DC06D7D1C72B}"/>
          </ac:spMkLst>
        </pc:spChg>
      </pc:sldChg>
      <pc:sldChg chg="modSp add mod">
        <pc:chgData name="Tomislav Pleše" userId="36a9d393-80c6-4c66-be2f-9037240a2feb" providerId="ADAL" clId="{189B5027-0642-4BC6-BD8C-8BF7C6479AD5}" dt="2024-09-08T08:45:16.334" v="453" actId="20577"/>
        <pc:sldMkLst>
          <pc:docMk/>
          <pc:sldMk cId="894987157" sldId="261"/>
        </pc:sldMkLst>
        <pc:spChg chg="mod">
          <ac:chgData name="Tomislav Pleše" userId="36a9d393-80c6-4c66-be2f-9037240a2feb" providerId="ADAL" clId="{189B5027-0642-4BC6-BD8C-8BF7C6479AD5}" dt="2024-09-08T08:45:16.334" v="453" actId="20577"/>
          <ac:spMkLst>
            <pc:docMk/>
            <pc:sldMk cId="894987157" sldId="261"/>
            <ac:spMk id="6" creationId="{573BDCB6-2242-5DF9-2F21-DC06D7D1C72B}"/>
          </ac:spMkLst>
        </pc:spChg>
        <pc:picChg chg="mod">
          <ac:chgData name="Tomislav Pleše" userId="36a9d393-80c6-4c66-be2f-9037240a2feb" providerId="ADAL" clId="{189B5027-0642-4BC6-BD8C-8BF7C6479AD5}" dt="2024-09-08T08:42:25.603" v="409" actId="14826"/>
          <ac:picMkLst>
            <pc:docMk/>
            <pc:sldMk cId="894987157" sldId="261"/>
            <ac:picMk id="15" creationId="{C8C9A045-D9B6-9243-8257-94FDAEB3C8D6}"/>
          </ac:picMkLst>
        </pc:picChg>
      </pc:sldChg>
      <pc:sldChg chg="del">
        <pc:chgData name="Tomislav Pleše" userId="36a9d393-80c6-4c66-be2f-9037240a2feb" providerId="ADAL" clId="{189B5027-0642-4BC6-BD8C-8BF7C6479AD5}" dt="2024-09-07T10:53:31.393" v="12" actId="47"/>
        <pc:sldMkLst>
          <pc:docMk/>
          <pc:sldMk cId="2080232432" sldId="261"/>
        </pc:sldMkLst>
      </pc:sldChg>
      <pc:sldChg chg="modSp add mod">
        <pc:chgData name="Tomislav Pleše" userId="36a9d393-80c6-4c66-be2f-9037240a2feb" providerId="ADAL" clId="{189B5027-0642-4BC6-BD8C-8BF7C6479AD5}" dt="2024-09-08T09:31:55.636" v="720" actId="14100"/>
        <pc:sldMkLst>
          <pc:docMk/>
          <pc:sldMk cId="1302978203" sldId="262"/>
        </pc:sldMkLst>
        <pc:spChg chg="mod">
          <ac:chgData name="Tomislav Pleše" userId="36a9d393-80c6-4c66-be2f-9037240a2feb" providerId="ADAL" clId="{189B5027-0642-4BC6-BD8C-8BF7C6479AD5}" dt="2024-09-08T09:31:55.636" v="720" actId="14100"/>
          <ac:spMkLst>
            <pc:docMk/>
            <pc:sldMk cId="1302978203" sldId="262"/>
            <ac:spMk id="6" creationId="{573BDCB6-2242-5DF9-2F21-DC06D7D1C72B}"/>
          </ac:spMkLst>
        </pc:spChg>
        <pc:picChg chg="mod modCrop">
          <ac:chgData name="Tomislav Pleše" userId="36a9d393-80c6-4c66-be2f-9037240a2feb" providerId="ADAL" clId="{189B5027-0642-4BC6-BD8C-8BF7C6479AD5}" dt="2024-09-08T09:31:52.331" v="719" actId="1076"/>
          <ac:picMkLst>
            <pc:docMk/>
            <pc:sldMk cId="1302978203" sldId="262"/>
            <ac:picMk id="15" creationId="{C8C9A045-D9B6-9243-8257-94FDAEB3C8D6}"/>
          </ac:picMkLst>
        </pc:picChg>
      </pc:sldChg>
      <pc:sldChg chg="del">
        <pc:chgData name="Tomislav Pleše" userId="36a9d393-80c6-4c66-be2f-9037240a2feb" providerId="ADAL" clId="{189B5027-0642-4BC6-BD8C-8BF7C6479AD5}" dt="2024-09-07T10:53:30.502" v="11" actId="47"/>
        <pc:sldMkLst>
          <pc:docMk/>
          <pc:sldMk cId="1426387562" sldId="262"/>
        </pc:sldMkLst>
      </pc:sldChg>
      <pc:sldChg chg="del">
        <pc:chgData name="Tomislav Pleše" userId="36a9d393-80c6-4c66-be2f-9037240a2feb" providerId="ADAL" clId="{189B5027-0642-4BC6-BD8C-8BF7C6479AD5}" dt="2024-09-07T10:53:21.523" v="6" actId="47"/>
        <pc:sldMkLst>
          <pc:docMk/>
          <pc:sldMk cId="522715189" sldId="263"/>
        </pc:sldMkLst>
      </pc:sldChg>
      <pc:sldChg chg="modSp add mod">
        <pc:chgData name="Tomislav Pleše" userId="36a9d393-80c6-4c66-be2f-9037240a2feb" providerId="ADAL" clId="{189B5027-0642-4BC6-BD8C-8BF7C6479AD5}" dt="2024-09-08T09:31:40.380" v="718" actId="14100"/>
        <pc:sldMkLst>
          <pc:docMk/>
          <pc:sldMk cId="1172353682" sldId="263"/>
        </pc:sldMkLst>
        <pc:spChg chg="mod">
          <ac:chgData name="Tomislav Pleše" userId="36a9d393-80c6-4c66-be2f-9037240a2feb" providerId="ADAL" clId="{189B5027-0642-4BC6-BD8C-8BF7C6479AD5}" dt="2024-09-08T09:31:40.380" v="718" actId="14100"/>
          <ac:spMkLst>
            <pc:docMk/>
            <pc:sldMk cId="1172353682" sldId="263"/>
            <ac:spMk id="6" creationId="{573BDCB6-2242-5DF9-2F21-DC06D7D1C72B}"/>
          </ac:spMkLst>
        </pc:spChg>
        <pc:picChg chg="mod modCrop">
          <ac:chgData name="Tomislav Pleše" userId="36a9d393-80c6-4c66-be2f-9037240a2feb" providerId="ADAL" clId="{189B5027-0642-4BC6-BD8C-8BF7C6479AD5}" dt="2024-09-08T09:31:33.099" v="717" actId="1076"/>
          <ac:picMkLst>
            <pc:docMk/>
            <pc:sldMk cId="1172353682" sldId="263"/>
            <ac:picMk id="15" creationId="{C8C9A045-D9B6-9243-8257-94FDAEB3C8D6}"/>
          </ac:picMkLst>
        </pc:picChg>
      </pc:sldChg>
      <pc:sldChg chg="modSp add mod">
        <pc:chgData name="Tomislav Pleše" userId="36a9d393-80c6-4c66-be2f-9037240a2feb" providerId="ADAL" clId="{189B5027-0642-4BC6-BD8C-8BF7C6479AD5}" dt="2024-09-08T09:31:12.427" v="713" actId="20577"/>
        <pc:sldMkLst>
          <pc:docMk/>
          <pc:sldMk cId="920709236" sldId="264"/>
        </pc:sldMkLst>
        <pc:spChg chg="mod">
          <ac:chgData name="Tomislav Pleše" userId="36a9d393-80c6-4c66-be2f-9037240a2feb" providerId="ADAL" clId="{189B5027-0642-4BC6-BD8C-8BF7C6479AD5}" dt="2024-09-08T09:31:12.427" v="713" actId="20577"/>
          <ac:spMkLst>
            <pc:docMk/>
            <pc:sldMk cId="920709236" sldId="264"/>
            <ac:spMk id="6" creationId="{573BDCB6-2242-5DF9-2F21-DC06D7D1C72B}"/>
          </ac:spMkLst>
        </pc:spChg>
        <pc:picChg chg="mod">
          <ac:chgData name="Tomislav Pleše" userId="36a9d393-80c6-4c66-be2f-9037240a2feb" providerId="ADAL" clId="{189B5027-0642-4BC6-BD8C-8BF7C6479AD5}" dt="2024-09-08T09:12:34.979" v="621" actId="1076"/>
          <ac:picMkLst>
            <pc:docMk/>
            <pc:sldMk cId="920709236" sldId="264"/>
            <ac:picMk id="15" creationId="{C8C9A045-D9B6-9243-8257-94FDAEB3C8D6}"/>
          </ac:picMkLst>
        </pc:picChg>
      </pc:sldChg>
      <pc:sldChg chg="modSp add mod">
        <pc:chgData name="Tomislav Pleše" userId="36a9d393-80c6-4c66-be2f-9037240a2feb" providerId="ADAL" clId="{189B5027-0642-4BC6-BD8C-8BF7C6479AD5}" dt="2024-09-08T09:31:08.696" v="712" actId="20577"/>
        <pc:sldMkLst>
          <pc:docMk/>
          <pc:sldMk cId="1601671696" sldId="265"/>
        </pc:sldMkLst>
        <pc:spChg chg="mod">
          <ac:chgData name="Tomislav Pleše" userId="36a9d393-80c6-4c66-be2f-9037240a2feb" providerId="ADAL" clId="{189B5027-0642-4BC6-BD8C-8BF7C6479AD5}" dt="2024-09-08T09:31:08.696" v="712" actId="20577"/>
          <ac:spMkLst>
            <pc:docMk/>
            <pc:sldMk cId="1601671696" sldId="265"/>
            <ac:spMk id="6" creationId="{573BDCB6-2242-5DF9-2F21-DC06D7D1C72B}"/>
          </ac:spMkLst>
        </pc:spChg>
        <pc:picChg chg="mod">
          <ac:chgData name="Tomislav Pleše" userId="36a9d393-80c6-4c66-be2f-9037240a2feb" providerId="ADAL" clId="{189B5027-0642-4BC6-BD8C-8BF7C6479AD5}" dt="2024-09-08T09:29:36.668" v="677" actId="1038"/>
          <ac:picMkLst>
            <pc:docMk/>
            <pc:sldMk cId="1601671696" sldId="265"/>
            <ac:picMk id="15" creationId="{C8C9A045-D9B6-9243-8257-94FDAEB3C8D6}"/>
          </ac:picMkLst>
        </pc:picChg>
      </pc:sldChg>
      <pc:sldChg chg="modSp add mod">
        <pc:chgData name="Tomislav Pleše" userId="36a9d393-80c6-4c66-be2f-9037240a2feb" providerId="ADAL" clId="{189B5027-0642-4BC6-BD8C-8BF7C6479AD5}" dt="2024-09-08T09:31:04.632" v="710" actId="20577"/>
        <pc:sldMkLst>
          <pc:docMk/>
          <pc:sldMk cId="3744526706" sldId="266"/>
        </pc:sldMkLst>
        <pc:spChg chg="mod">
          <ac:chgData name="Tomislav Pleše" userId="36a9d393-80c6-4c66-be2f-9037240a2feb" providerId="ADAL" clId="{189B5027-0642-4BC6-BD8C-8BF7C6479AD5}" dt="2024-09-08T09:31:04.632" v="710" actId="20577"/>
          <ac:spMkLst>
            <pc:docMk/>
            <pc:sldMk cId="3744526706" sldId="266"/>
            <ac:spMk id="6" creationId="{573BDCB6-2242-5DF9-2F21-DC06D7D1C72B}"/>
          </ac:spMkLst>
        </pc:spChg>
      </pc:sldChg>
      <pc:sldChg chg="modSp add mod">
        <pc:chgData name="Tomislav Pleše" userId="36a9d393-80c6-4c66-be2f-9037240a2feb" providerId="ADAL" clId="{189B5027-0642-4BC6-BD8C-8BF7C6479AD5}" dt="2024-09-07T11:50:19.114" v="312" actId="20577"/>
        <pc:sldMkLst>
          <pc:docMk/>
          <pc:sldMk cId="3968930009" sldId="267"/>
        </pc:sldMkLst>
        <pc:spChg chg="mod">
          <ac:chgData name="Tomislav Pleše" userId="36a9d393-80c6-4c66-be2f-9037240a2feb" providerId="ADAL" clId="{189B5027-0642-4BC6-BD8C-8BF7C6479AD5}" dt="2024-09-07T11:50:19.114" v="312" actId="20577"/>
          <ac:spMkLst>
            <pc:docMk/>
            <pc:sldMk cId="3968930009" sldId="267"/>
            <ac:spMk id="6" creationId="{573BDCB6-2242-5DF9-2F21-DC06D7D1C72B}"/>
          </ac:spMkLst>
        </pc:spChg>
      </pc:sldChg>
      <pc:sldChg chg="modSp add mod">
        <pc:chgData name="Tomislav Pleše" userId="36a9d393-80c6-4c66-be2f-9037240a2feb" providerId="ADAL" clId="{189B5027-0642-4BC6-BD8C-8BF7C6479AD5}" dt="2024-09-08T08:42:54.059" v="410" actId="2711"/>
        <pc:sldMkLst>
          <pc:docMk/>
          <pc:sldMk cId="3641039182" sldId="268"/>
        </pc:sldMkLst>
        <pc:spChg chg="mod">
          <ac:chgData name="Tomislav Pleše" userId="36a9d393-80c6-4c66-be2f-9037240a2feb" providerId="ADAL" clId="{189B5027-0642-4BC6-BD8C-8BF7C6479AD5}" dt="2024-09-08T08:42:54.059" v="410" actId="2711"/>
          <ac:spMkLst>
            <pc:docMk/>
            <pc:sldMk cId="3641039182" sldId="268"/>
            <ac:spMk id="6" creationId="{573BDCB6-2242-5DF9-2F21-DC06D7D1C72B}"/>
          </ac:spMkLst>
        </pc:spChg>
      </pc:sldChg>
      <pc:sldMasterChg chg="add del addSldLayout delSldLayout">
        <pc:chgData name="Tomislav Pleše" userId="36a9d393-80c6-4c66-be2f-9037240a2feb" providerId="ADAL" clId="{189B5027-0642-4BC6-BD8C-8BF7C6479AD5}" dt="2024-09-07T10:54:18.780" v="21" actId="26606"/>
        <pc:sldMasterMkLst>
          <pc:docMk/>
          <pc:sldMasterMk cId="374247096" sldId="2147483773"/>
        </pc:sldMasterMkLst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2405990067" sldId="2147483774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3115350294" sldId="2147483775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1798100190" sldId="2147483776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1794945035" sldId="2147483777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1158308203" sldId="2147483778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2523151265" sldId="2147483779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1725329736" sldId="2147483780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2763608610" sldId="2147483781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3482014051" sldId="2147483782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2855771909" sldId="2147483783"/>
          </pc:sldLayoutMkLst>
        </pc:sldLayoutChg>
        <pc:sldLayoutChg chg="add del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74247096" sldId="2147483773"/>
            <pc:sldLayoutMk cId="3878103206" sldId="2147483784"/>
          </pc:sldLayoutMkLst>
        </pc:sldLayoutChg>
      </pc:sldMasterChg>
      <pc:sldMasterChg chg="add del replId addSldLayout delSldLayout">
        <pc:chgData name="Tomislav Pleše" userId="36a9d393-80c6-4c66-be2f-9037240a2feb" providerId="ADAL" clId="{189B5027-0642-4BC6-BD8C-8BF7C6479AD5}" dt="2024-09-07T10:54:18.724" v="20" actId="26606"/>
        <pc:sldMasterMkLst>
          <pc:docMk/>
          <pc:sldMasterMk cId="1034980166" sldId="2147483785"/>
        </pc:sldMasterMkLst>
        <pc:sldLayoutChg chg="add del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2894772152" sldId="2147483786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3741328584" sldId="2147483787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2997900845" sldId="2147483788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1090431520" sldId="2147483789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4042195439" sldId="2147483790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4219817399" sldId="2147483791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1849014300" sldId="2147483792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4069690187" sldId="2147483793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3044381182" sldId="2147483794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2733711646" sldId="2147483795"/>
          </pc:sldLayoutMkLst>
        </pc:sldLayoutChg>
        <pc:sldLayoutChg chg="add del replId">
          <pc:chgData name="Tomislav Pleše" userId="36a9d393-80c6-4c66-be2f-9037240a2feb" providerId="ADAL" clId="{189B5027-0642-4BC6-BD8C-8BF7C6479AD5}" dt="2024-09-07T10:54:18.724" v="20" actId="26606"/>
          <pc:sldLayoutMkLst>
            <pc:docMk/>
            <pc:sldMasterMk cId="1034980166" sldId="2147483785"/>
            <pc:sldLayoutMk cId="588104759" sldId="2147483796"/>
          </pc:sldLayoutMkLst>
        </pc:sldLayoutChg>
      </pc:sldMasterChg>
      <pc:sldMasterChg chg="add del addSldLayout delSldLayout">
        <pc:chgData name="Tomislav Pleše" userId="36a9d393-80c6-4c66-be2f-9037240a2feb" providerId="ADAL" clId="{189B5027-0642-4BC6-BD8C-8BF7C6479AD5}" dt="2024-09-07T10:54:14.672" v="17" actId="26606"/>
        <pc:sldMasterMkLst>
          <pc:docMk/>
          <pc:sldMasterMk cId="3397457180" sldId="2147483798"/>
        </pc:sldMasterMkLst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2562669421" sldId="2147483787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1264173970" sldId="2147483788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3786222056" sldId="2147483789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75926893" sldId="2147483790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1521474665" sldId="2147483791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1656935350" sldId="2147483792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4250946641" sldId="2147483793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2793043597" sldId="2147483794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4103671755" sldId="2147483795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2206181839" sldId="2147483796"/>
          </pc:sldLayoutMkLst>
        </pc:sldLayoutChg>
        <pc:sldLayoutChg chg="add del">
          <pc:chgData name="Tomislav Pleše" userId="36a9d393-80c6-4c66-be2f-9037240a2feb" providerId="ADAL" clId="{189B5027-0642-4BC6-BD8C-8BF7C6479AD5}" dt="2024-09-07T10:54:14.672" v="17" actId="26606"/>
          <pc:sldLayoutMkLst>
            <pc:docMk/>
            <pc:sldMasterMk cId="3397457180" sldId="2147483798"/>
            <pc:sldLayoutMk cId="1146588609" sldId="2147483797"/>
          </pc:sldLayoutMkLst>
        </pc:sldLayoutChg>
      </pc:sldMasterChg>
      <pc:sldMasterChg chg="add del addSldLayout delSldLayout">
        <pc:chgData name="Tomislav Pleše" userId="36a9d393-80c6-4c66-be2f-9037240a2feb" providerId="ADAL" clId="{189B5027-0642-4BC6-BD8C-8BF7C6479AD5}" dt="2024-09-07T10:54:12.303" v="14" actId="26606"/>
        <pc:sldMasterMkLst>
          <pc:docMk/>
          <pc:sldMasterMk cId="3611592504" sldId="2147483837"/>
        </pc:sldMasterMkLst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634660658" sldId="2147483826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1348674687" sldId="2147483827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3961797333" sldId="2147483828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3764715027" sldId="2147483829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1160696091" sldId="2147483830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3545136084" sldId="2147483831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2918895423" sldId="2147483832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3363656706" sldId="2147483833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1601514657" sldId="2147483834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2315479795" sldId="2147483835"/>
          </pc:sldLayoutMkLst>
        </pc:sldLayoutChg>
        <pc:sldLayoutChg chg="add del">
          <pc:chgData name="Tomislav Pleše" userId="36a9d393-80c6-4c66-be2f-9037240a2feb" providerId="ADAL" clId="{189B5027-0642-4BC6-BD8C-8BF7C6479AD5}" dt="2024-09-07T10:54:12.303" v="14" actId="26606"/>
          <pc:sldLayoutMkLst>
            <pc:docMk/>
            <pc:sldMasterMk cId="3611592504" sldId="2147483837"/>
            <pc:sldLayoutMk cId="1844359754" sldId="2147483836"/>
          </pc:sldLayoutMkLst>
        </pc:sldLayoutChg>
      </pc:sldMasterChg>
      <pc:sldMasterChg chg="add addSldLayout">
        <pc:chgData name="Tomislav Pleše" userId="36a9d393-80c6-4c66-be2f-9037240a2feb" providerId="ADAL" clId="{189B5027-0642-4BC6-BD8C-8BF7C6479AD5}" dt="2024-09-07T10:54:18.780" v="21" actId="26606"/>
        <pc:sldMasterMkLst>
          <pc:docMk/>
          <pc:sldMasterMk cId="3391385434" sldId="2147483876"/>
        </pc:sldMasterMkLst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1351777498" sldId="2147483865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3509023081" sldId="2147483866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3338799218" sldId="2147483867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1426912379" sldId="2147483868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133212520" sldId="2147483869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2990663609" sldId="2147483870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3096094571" sldId="2147483871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450962272" sldId="2147483872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1289946569" sldId="2147483873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3848301822" sldId="2147483874"/>
          </pc:sldLayoutMkLst>
        </pc:sldLayoutChg>
        <pc:sldLayoutChg chg="add">
          <pc:chgData name="Tomislav Pleše" userId="36a9d393-80c6-4c66-be2f-9037240a2feb" providerId="ADAL" clId="{189B5027-0642-4BC6-BD8C-8BF7C6479AD5}" dt="2024-09-07T10:54:18.780" v="21" actId="26606"/>
          <pc:sldLayoutMkLst>
            <pc:docMk/>
            <pc:sldMasterMk cId="3391385434" sldId="2147483876"/>
            <pc:sldLayoutMk cId="1965796414" sldId="214748387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4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7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5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65" r:id="rId6"/>
    <p:sldLayoutId id="2147483870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v-vacuumfurnaces.com/blog/12/en/vacuum-furnace-cooling-system-calibrat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5" y="-1"/>
            <a:ext cx="9146285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5" descr="Cars in factory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r="24877"/>
          <a:stretch/>
        </p:blipFill>
        <p:spPr>
          <a:xfrm>
            <a:off x="4689702" y="1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2BA152EE-33F7-1C8B-1899-D665FC5DC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30" y="668049"/>
            <a:ext cx="4303470" cy="2841914"/>
          </a:xfrm>
        </p:spPr>
        <p:txBody>
          <a:bodyPr>
            <a:normAutofit/>
          </a:bodyPr>
          <a:lstStyle/>
          <a:p>
            <a:r>
              <a:rPr lang="en-US" sz="4000" kern="1200" spc="-50" baseline="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Mjesto</a:t>
            </a:r>
            <a:r>
              <a:rPr lang="en-US" sz="4000" kern="1200" spc="-50" baseline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kern="1200" spc="-50" baseline="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senzora</a:t>
            </a:r>
            <a:r>
              <a:rPr lang="en-US" sz="4000" kern="1200" spc="-50" baseline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 </a:t>
            </a:r>
            <a:r>
              <a:rPr lang="en-US" sz="4000" kern="1200" spc="-50" baseline="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automatiziranim</a:t>
            </a:r>
            <a:r>
              <a:rPr lang="en-US" sz="4000" kern="1200" spc="-50" baseline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kern="1200" spc="-50" baseline="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sustavima</a:t>
            </a:r>
            <a:endParaRPr lang="hr-H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ars in factory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r="24877"/>
          <a:stretch/>
        </p:blipFill>
        <p:spPr>
          <a:xfrm>
            <a:off x="5076201" y="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150829" y="509047"/>
            <a:ext cx="4835950" cy="493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Podjela prema vrsti izlaznog signala: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senzori s električnim i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senzori s 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neelektričnim izlaznim signalom.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hr-HR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Neelektrični izlazni signal može biti npr. tlak zraka u pneumatici.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Električni signali se dalje mogu podijeliti na binarne i analogne.</a:t>
            </a:r>
          </a:p>
        </p:txBody>
      </p:sp>
    </p:spTree>
    <p:extLst>
      <p:ext uri="{BB962C8B-B14F-4D97-AF65-F5344CB8AC3E}">
        <p14:creationId xmlns:p14="http://schemas.microsoft.com/office/powerpoint/2010/main" val="92070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erson holding tablet in dairy factory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r="26257"/>
          <a:stretch/>
        </p:blipFill>
        <p:spPr>
          <a:xfrm>
            <a:off x="5151616" y="1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197962" y="226243"/>
            <a:ext cx="4873659" cy="642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Podjela prema energiji napajanja</a:t>
            </a:r>
            <a:r>
              <a:rPr lang="hr-HR" sz="24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</a:t>
            </a:r>
            <a:endParaRPr lang="hr-HR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aktivni i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Pasivni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Aktivni senzori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za svoj rad trebaju izvor napajanja da bi odaslali neki oblik energije u okolinu (npr. induktivni senzori da stvore elektromagnetsko polje ili ultrazvučni da emitiraju ultrazvučne valove).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Pasivni senzori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ne odašilju nikakvu energiju u okolinu, nego samo primaju i mjere energiju iz okoline. Primjeri pasivnih senzora su otpornički temperaturni senzori.</a:t>
            </a:r>
          </a:p>
        </p:txBody>
      </p:sp>
    </p:spTree>
    <p:extLst>
      <p:ext uri="{BB962C8B-B14F-4D97-AF65-F5344CB8AC3E}">
        <p14:creationId xmlns:p14="http://schemas.microsoft.com/office/powerpoint/2010/main" val="160167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ars in factory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r="24877"/>
          <a:stretch/>
        </p:blipFill>
        <p:spPr>
          <a:xfrm>
            <a:off x="4689702" y="1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471340" y="509047"/>
            <a:ext cx="4100660" cy="440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Podjela prema fizikalnom fenomenu koji senzor koristi za mjerenje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promjena otpora,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promjena kapaciteta,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piezoelektrični efekt,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difuzna refleksija svjetlosti,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zračenje objekta u infracrvenom području.</a:t>
            </a:r>
          </a:p>
        </p:txBody>
      </p:sp>
    </p:spTree>
    <p:extLst>
      <p:ext uri="{BB962C8B-B14F-4D97-AF65-F5344CB8AC3E}">
        <p14:creationId xmlns:p14="http://schemas.microsoft.com/office/powerpoint/2010/main" val="37445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5" y="-1"/>
            <a:ext cx="9146285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15697"/>
          <a:stretch/>
        </p:blipFill>
        <p:spPr>
          <a:xfrm>
            <a:off x="4689702" y="1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470197" y="582066"/>
            <a:ext cx="41006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Senzori imaju dva zadatka:</a:t>
            </a:r>
          </a:p>
          <a:p>
            <a:endParaRPr lang="hr-HR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hr-HR" sz="2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</a:t>
            </a:r>
            <a:r>
              <a:rPr lang="hr-HR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rikupiti točne podatke o mjerenoj veličini ili objektu. (</a:t>
            </a:r>
            <a:r>
              <a:rPr lang="hr-HR" sz="2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Npr. k</a:t>
            </a:r>
            <a:r>
              <a:rPr lang="hr-HR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olika je temperatura, tlak ili da li je neki proizvod na zadanom mjestu)</a:t>
            </a:r>
          </a:p>
          <a:p>
            <a:pPr marL="457200" indent="-457200">
              <a:buAutoNum type="arabicPeriod"/>
            </a:pPr>
            <a:endParaRPr lang="hr-HR" sz="2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hr-HR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Modificirati te podatke u signal koji upravljačka jedinica može obraditi i na osnovu toga donijeti odluku o djelovanju na proces. 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23" r="20023"/>
          <a:stretch/>
        </p:blipFill>
        <p:spPr>
          <a:xfrm>
            <a:off x="4689702" y="1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471340" y="509047"/>
            <a:ext cx="4100660" cy="5369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Upravljanje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procesom odvija se u otvorenom krugu bez regulatora koji bi primao signale od senzora.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Kod upravljanja nije moguće automatski usporediti željenu (referentnu) i izmjerenu vrijednost mjerene veličine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ije moguće automatski kompenzirati eventualne poremećaje koji imaju neželjeni efekt na proces.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E2D80A5-F860-3EA9-6969-BACCAED09EDC}"/>
              </a:ext>
            </a:extLst>
          </p:cNvPr>
          <p:cNvSpPr txBox="1"/>
          <p:nvPr/>
        </p:nvSpPr>
        <p:spPr>
          <a:xfrm>
            <a:off x="4689702" y="6858000"/>
            <a:ext cx="6176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www.tav-vacuumfurnaces.com/blog/12/en/vacuum-furnace-cooling-system-calibration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95983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Greenlight on traffic light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r="19985"/>
          <a:stretch/>
        </p:blipFill>
        <p:spPr>
          <a:xfrm>
            <a:off x="4689702" y="1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471340" y="509047"/>
            <a:ext cx="4100660" cy="451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Semafori su programirani da uvijek jednako dugo drže otvoren jedan pravac</a:t>
            </a:r>
            <a:endParaRPr lang="hr-HR" sz="24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r-HR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Oni neće uzeti u obzir moguću gužvu koja se stvara na nekom prometnom pravcu i automatski produžiti određenu fazu semafora da riješe tu gužvu.</a:t>
            </a:r>
          </a:p>
        </p:txBody>
      </p:sp>
    </p:spTree>
    <p:extLst>
      <p:ext uri="{BB962C8B-B14F-4D97-AF65-F5344CB8AC3E}">
        <p14:creationId xmlns:p14="http://schemas.microsoft.com/office/powerpoint/2010/main" val="396893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" t="-69600" r="-1471" b="-69600"/>
          <a:stretch/>
        </p:blipFill>
        <p:spPr>
          <a:xfrm>
            <a:off x="4477735" y="-579001"/>
            <a:ext cx="7254524" cy="7437001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245096" y="254523"/>
            <a:ext cx="4232639" cy="621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Regulacija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procesa je automatsko održavanje željenog stanja nekog procesa, bez obzira na djelovanje poremećaja. </a:t>
            </a:r>
            <a:endParaRPr lang="hr-HR" sz="24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r-HR" sz="24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Povratna veza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omogućuje da se u regulatoru uspoređuje željena (referentna) vrijednost „w“ s izmjerenom vrijednosti „x“ veličine koju reguliramo. Na temelju njihove razlike se proces automatski regulira djelovanjem na tokove energije ili tvari preko izvršnog člana sustava.</a:t>
            </a:r>
          </a:p>
        </p:txBody>
      </p:sp>
    </p:spTree>
    <p:extLst>
      <p:ext uri="{BB962C8B-B14F-4D97-AF65-F5344CB8AC3E}">
        <p14:creationId xmlns:p14="http://schemas.microsoft.com/office/powerpoint/2010/main" val="424311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" t="-69600" r="-1471" b="-69600"/>
          <a:stretch/>
        </p:blipFill>
        <p:spPr>
          <a:xfrm>
            <a:off x="4477735" y="-579001"/>
            <a:ext cx="7254524" cy="7437001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245096" y="254523"/>
            <a:ext cx="4232639" cy="621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Mjerni član 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sastoji od 2 osnovna dijela: mjernog osjetila i mjernog pretvornika.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Mjerno osjetilo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je dio senzora koji je u kontaktu s mjerenom veličinom. Njime se mjeri trenutna vrijednost regulirane veličine „x“.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Mjerni pretvornik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je dio senzora koji je zadužen za obradu podatka s mjernog osjetila i njegovu pretvorbu u signal podoban za obradu u izabranim regulatoru.</a:t>
            </a:r>
          </a:p>
        </p:txBody>
      </p:sp>
    </p:spTree>
    <p:extLst>
      <p:ext uri="{BB962C8B-B14F-4D97-AF65-F5344CB8AC3E}">
        <p14:creationId xmlns:p14="http://schemas.microsoft.com/office/powerpoint/2010/main" val="364103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r="24692"/>
          <a:stretch/>
        </p:blipFill>
        <p:spPr>
          <a:xfrm>
            <a:off x="4689702" y="10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169682" y="209817"/>
            <a:ext cx="4402317" cy="621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Otpornički temperaturni senzori mijenjaju električni otpor ovisno o promjeni temperature. Otpor je veličina koja se ne može prenijeti kao signal, ali se zato struja ili napon mogu upotrijebiti kao signali.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hr-HR" sz="24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Tako će </a:t>
            </a: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mjerno osjetilo 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ovog senzora imati otpor ovisan o temperaturi, a </a:t>
            </a: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mjerni pretvornik 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će vrijednost tog otpora pretvoriti u standardizirani naponski ili strujni signal.</a:t>
            </a:r>
          </a:p>
        </p:txBody>
      </p:sp>
    </p:spTree>
    <p:extLst>
      <p:ext uri="{BB962C8B-B14F-4D97-AF65-F5344CB8AC3E}">
        <p14:creationId xmlns:p14="http://schemas.microsoft.com/office/powerpoint/2010/main" val="89498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-13500" r="15688" b="-13500"/>
          <a:stretch/>
        </p:blipFill>
        <p:spPr>
          <a:xfrm>
            <a:off x="5019641" y="94268"/>
            <a:ext cx="6176094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282803" y="254524"/>
            <a:ext cx="4487159" cy="6190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Podjela senzora prema mjerenoj veličini</a:t>
            </a:r>
            <a:r>
              <a:rPr lang="hr-HR" sz="24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</a:t>
            </a:r>
            <a:endParaRPr lang="hr-HR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tlak,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temperatura,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udaljenost,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protok,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razina,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brzina,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sila,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struja,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napon,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kapacitet, itd.</a:t>
            </a:r>
          </a:p>
        </p:txBody>
      </p:sp>
    </p:spTree>
    <p:extLst>
      <p:ext uri="{BB962C8B-B14F-4D97-AF65-F5344CB8AC3E}">
        <p14:creationId xmlns:p14="http://schemas.microsoft.com/office/powerpoint/2010/main" val="130297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C8C9A045-D9B6-9243-8257-94FDAEB3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-38182" r="1470" b="-38182"/>
          <a:stretch/>
        </p:blipFill>
        <p:spPr>
          <a:xfrm>
            <a:off x="5146434" y="0"/>
            <a:ext cx="6368594" cy="7071746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3BDCB6-2242-5DF9-2F21-DC06D7D1C72B}"/>
              </a:ext>
            </a:extLst>
          </p:cNvPr>
          <p:cNvSpPr txBox="1"/>
          <p:nvPr/>
        </p:nvSpPr>
        <p:spPr>
          <a:xfrm>
            <a:off x="471339" y="509047"/>
            <a:ext cx="4553147" cy="472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Podjela senzora prema kontaktu s mjerenom veličinom ili objektom:</a:t>
            </a: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kontaktni,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beskontaktni. </a:t>
            </a:r>
            <a:endParaRPr lang="hr-HR" sz="24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hr-HR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Beskontaktni senzori najčešće imaju prednost pred kontaktnima zato jer nisu u opasnosti od oštećenja i izbjegava se mogućnost da oni fizički utječu na proces.</a:t>
            </a:r>
          </a:p>
        </p:txBody>
      </p:sp>
    </p:spTree>
    <p:extLst>
      <p:ext uri="{BB962C8B-B14F-4D97-AF65-F5344CB8AC3E}">
        <p14:creationId xmlns:p14="http://schemas.microsoft.com/office/powerpoint/2010/main" val="1172353682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903</TotalTime>
  <Words>533</Words>
  <Application>Microsoft Office PowerPoint</Application>
  <PresentationFormat>Prikaz na zaslonu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Nova</vt:lpstr>
      <vt:lpstr>TropicVTI</vt:lpstr>
      <vt:lpstr>Mjesto senzora u automatiziranim sustavima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signala u senzorici:</dc:title>
  <dc:creator>Tomislav</dc:creator>
  <cp:lastModifiedBy>Tomislav Pleše</cp:lastModifiedBy>
  <cp:revision>20</cp:revision>
  <dcterms:created xsi:type="dcterms:W3CDTF">2022-07-12T09:51:31Z</dcterms:created>
  <dcterms:modified xsi:type="dcterms:W3CDTF">2024-09-08T09:32:01Z</dcterms:modified>
</cp:coreProperties>
</file>