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C884C-A5D5-4B6E-AED6-ABC235086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D1CE9B-94B9-4511-B6CB-CD2B1A5D9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4AC729-C86B-4FD8-9B93-9E66571D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E2CFBA-C0C0-4A44-9436-545573F3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257B76-00C0-465B-940D-9BF566A6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43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805FC-0E1F-42C6-8DDA-D8CC643C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45D728-EB67-4388-98FC-EB53070E9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91EED5-290E-4459-A349-0FCAF7FA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D63457-407A-4947-B94E-5589B5D8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ADD2D2-0D8F-474D-B1F5-B699B5B0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3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978C018-8C7B-44A5-9801-674445155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289692-7E4C-434A-B496-78843F967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30CAA7-8E3B-4EBA-B38A-4BA136F9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5607CC-68C4-4B4B-BD0E-47A5004F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18DA09-A5F2-4322-BE95-63C56692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3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E7A67-E364-4F32-A1D7-196ED711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A13333-9DEB-4825-BC78-2FCA2E3B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2CA9C3-C58C-413C-BC9B-7D4AECFD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EC899E-6D68-45DC-9015-943F74FA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360151-7917-4079-B593-8037DAAD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52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BF365-CD4C-4A17-AAD0-65B1952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E75D0E-352A-4A06-B0FC-C1FEE2CA8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A5FE04-6C0C-493C-BFDB-CD70300E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8C9D45-3565-482C-98EC-E5A5437B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BE5A5B-18E5-4400-A54E-94D1B6AE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73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DFA8D-AE3B-455B-B2EE-34C1A51B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BC45E6-4169-4728-932C-BDE6E096E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DA4E0B-CF59-4644-916F-CB85C450B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C25DCA8-C33C-4E3B-96E0-86347B23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40D85A-9B06-4939-8D45-92F5F1EB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2033DE-5028-46CB-9FAF-EE08F2C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16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4C574-7901-4201-B30A-D1F29F0B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23C382-35AB-4A0C-A6B9-9E438AED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61404-AE1A-496E-9978-82DDE949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CF66BD8-7610-4DE6-9CCE-DF8E4F32C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B4794A0-0B2F-4AFC-AAD7-A53C188DB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ED96BCD-EFF6-4DD5-9488-FDE90B41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5BBC8F0-B819-4876-A882-5F7B118E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4FAE0D6-9840-4908-9ACE-D8FA45A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1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3B657C-6BCB-4B85-8F4D-8559AF87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72D8A0F-2FB1-4042-82E8-79FE8E2F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98AF716-A4AA-4548-B73D-FB0BFD2B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DE9D18E-7DEA-4CC8-A21B-074D5F5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2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9C6A974-CD4E-497F-BD91-806CA62F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831E3C4-D7F9-439F-AD4E-75C9C6F9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527415-06F4-41E4-BA6E-D45F0C10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48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1B01D-F6AB-4438-B0E9-350E4C7C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C64A31-D351-4E02-833D-C87828C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1A59AA0-C0F7-4FFF-BBA8-F417A37D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D76BA8-4B74-4C5B-9E83-71B381CC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444337-28F8-4165-9444-968DF660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72E64F-5C8D-44C8-84C2-C1A8B52E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5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33FE7-0855-45E1-9A27-9DD0B040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711C92B-143E-4088-B2D0-80C7744E3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4028206-A6EA-4D62-B687-B411AA61D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3835F2-E33D-454F-98CF-23601825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60B2D1-D648-469B-B5A3-231C0F8F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CFBF26-C12A-4C48-B7F6-B2A7F3F2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40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DD8830-2B23-41CA-A642-3EE22834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80B93E-B8ED-4157-B34C-03C7FA9D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F52B07-8B62-4E08-A5D2-17DD076F8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0F3BFC-A336-4884-B54B-5A0028B58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96A7D6-FAF9-42FD-BAAD-3828BF7F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14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hdaily.cl/cl/02-95859/clasicos-de-arquitectura-restaurante-los-manantiales-felix-candela" TargetMode="External"/><Relationship Id="rId3" Type="http://schemas.openxmlformats.org/officeDocument/2006/relationships/hyperlink" Target="http://erikdemaine.org/hypar/" TargetMode="External"/><Relationship Id="rId7" Type="http://schemas.openxmlformats.org/officeDocument/2006/relationships/hyperlink" Target="https://en.wikipedia.org/wiki/Gold_Medal_of_the_Institution_of_Structural_Engineers" TargetMode="External"/><Relationship Id="rId2" Type="http://schemas.openxmlformats.org/officeDocument/2006/relationships/hyperlink" Target="https://web.math.pmf.unizg.hr/~krcko/nastava/la/hiperpar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mlinermag.com/en/the-man-who-made-waves/" TargetMode="External"/><Relationship Id="rId5" Type="http://schemas.openxmlformats.org/officeDocument/2006/relationships/hyperlink" Target="https://nmd.web.illinois.edu/quadrics/hypparab.html" TargetMode="External"/><Relationship Id="rId10" Type="http://schemas.openxmlformats.org/officeDocument/2006/relationships/hyperlink" Target="https://mathcraft.wonderhowto.com/how-to/make-hyperbolic-paraboloid-using-skewers-0131751/" TargetMode="External"/><Relationship Id="rId4" Type="http://schemas.openxmlformats.org/officeDocument/2006/relationships/hyperlink" Target="http://lavica.fesb.hr/mat2/predavanja/node57.html" TargetMode="External"/><Relationship Id="rId9" Type="http://schemas.openxmlformats.org/officeDocument/2006/relationships/hyperlink" Target="https://www.spain.info/en/leisure-parks/oceanografic-city-arts-scienc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EBB21D-1C25-41FF-9AAC-F3970EACC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hr-HR" sz="7200"/>
              <a:t>Stvori matematiku!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32FF4C-62DE-4B8B-8AB8-7B8215195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hr-HR" err="1"/>
              <a:t>Hiperbolni</a:t>
            </a:r>
            <a:r>
              <a:rPr lang="hr-HR"/>
              <a:t> </a:t>
            </a:r>
            <a:r>
              <a:rPr lang="hr-HR" err="1"/>
              <a:t>paraboloid</a:t>
            </a:r>
            <a:endParaRPr lang="hr-H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38A75-1E2C-4E31-A297-6D669E7E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Literaratura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E4F0A7-C49D-4689-8F25-A36ABA28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hlinkClick r:id="rId2"/>
              </a:rPr>
              <a:t>https://web.math.pmf.unizg.hr/~krcko/nastava/la/hiperpara.html</a:t>
            </a:r>
            <a:endParaRPr lang="hr-HR" sz="2000" dirty="0"/>
          </a:p>
          <a:p>
            <a:r>
              <a:rPr lang="hr-HR" sz="2000" dirty="0">
                <a:hlinkClick r:id="rId3"/>
              </a:rPr>
              <a:t>http://erikdemaine.org/hypar/</a:t>
            </a:r>
            <a:endParaRPr lang="hr-HR" sz="2000" dirty="0"/>
          </a:p>
          <a:p>
            <a:r>
              <a:rPr lang="hr-HR" sz="2000" dirty="0">
                <a:hlinkClick r:id="rId4"/>
              </a:rPr>
              <a:t>http://lavica.fesb.hr/mat2/predavanja/node57.html</a:t>
            </a:r>
            <a:endParaRPr lang="hr-HR" sz="2000" dirty="0"/>
          </a:p>
          <a:p>
            <a:r>
              <a:rPr lang="hr-HR" sz="2000" dirty="0">
                <a:hlinkClick r:id="rId5"/>
              </a:rPr>
              <a:t>https://nmd.web.illinois.edu/quadrics/hypparab.html</a:t>
            </a:r>
            <a:endParaRPr lang="hr-HR" sz="2000" dirty="0"/>
          </a:p>
          <a:p>
            <a:r>
              <a:rPr lang="hr-HR" sz="2000" dirty="0">
                <a:hlinkClick r:id="rId6"/>
              </a:rPr>
              <a:t>https://www.formlinermag.com/en/the-man-who-made-waves/</a:t>
            </a:r>
            <a:endParaRPr lang="hr-HR" sz="2000" dirty="0"/>
          </a:p>
          <a:p>
            <a:r>
              <a:rPr lang="hr-HR" sz="2000" dirty="0">
                <a:hlinkClick r:id="rId7"/>
              </a:rPr>
              <a:t>https://en.wikipedia.org/wiki/Gold_Medal_of_the_Institution_of_Structural_Engineers</a:t>
            </a:r>
            <a:endParaRPr lang="hr-HR" sz="2000" dirty="0"/>
          </a:p>
          <a:p>
            <a:r>
              <a:rPr lang="hr-HR" sz="2000" dirty="0">
                <a:hlinkClick r:id="rId8"/>
              </a:rPr>
              <a:t>https://www.archdaily.cl/cl/02-95859/clasicos-de-arquitectura-restaurante-los-manantiales-felix-candela</a:t>
            </a:r>
            <a:endParaRPr lang="hr-HR" sz="2000" dirty="0"/>
          </a:p>
          <a:p>
            <a:r>
              <a:rPr lang="hr-HR" sz="2000" dirty="0">
                <a:hlinkClick r:id="rId9"/>
              </a:rPr>
              <a:t>https://www.spain.info/en/leisure-parks/oceanografic-city-arts-sciences/</a:t>
            </a:r>
            <a:endParaRPr lang="hr-HR" sz="2000" dirty="0"/>
          </a:p>
          <a:p>
            <a:r>
              <a:rPr lang="hr-HR" sz="2000" dirty="0">
                <a:hlinkClick r:id="rId10"/>
              </a:rPr>
              <a:t>https://mathcraft.wonderhowto.com/how-to/make-hyperbolic-paraboloid-using-skewers-0131751</a:t>
            </a:r>
            <a:r>
              <a:rPr lang="hr-HR" sz="1800" dirty="0">
                <a:hlinkClick r:id="rId10"/>
              </a:rPr>
              <a:t>/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5958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0BC6A7-3AC6-4165-A14C-B5B5A5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Hiperboloidni paraboloid - </a:t>
            </a: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nimaciija">
            <a:hlinkClick r:id="" action="ppaction://media"/>
            <a:extLst>
              <a:ext uri="{FF2B5EF4-FFF2-40B4-BE49-F238E27FC236}">
                <a16:creationId xmlns:a16="http://schemas.microsoft.com/office/drawing/2014/main" id="{D8B8D131-29C4-41A4-A2CB-AD0507E5CA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806288-1937-4383-90F0-B510CEEC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Hipar</a:t>
            </a:r>
            <a:r>
              <a:rPr lang="en-US" sz="4000"/>
              <a:t> s iscrtanim sustavom parabola i pravaca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2EEB162-3FE5-4ED9-A986-862A1D56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65" y="772621"/>
            <a:ext cx="1495044" cy="27432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7DB66AD-0D21-43EE-9845-8E602DDE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2" y="772621"/>
            <a:ext cx="3052292" cy="2743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A539B7-EFE0-4E3F-B882-9E57A3A54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93" y="772621"/>
            <a:ext cx="31259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63A26085-D1F1-4206-9F23-367DD3F770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3810" y="2960716"/>
                <a:ext cx="4036334" cy="238760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/>
                <a:r>
                  <a:rPr lang="en-US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Opća jednadžba </a:t>
                </a:r>
                <a:br>
                  <a:rPr lang="en-US" sz="4600" i="1" kern="120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𝑧</m:t>
                      </m:r>
                      <m:r>
                        <a:rPr lang="en-US" sz="46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en-US" sz="46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6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−</m:t>
                      </m:r>
                      <m:f>
                        <m:fPr>
                          <m:ctrlPr>
                            <a:rPr lang="en-US" sz="46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4600" kern="120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rPr>
                </a:br>
                <a:endParaRPr lang="en-US" sz="4600" u="sng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63A26085-D1F1-4206-9F23-367DD3F77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3810" y="2960716"/>
                <a:ext cx="4036334" cy="2387600"/>
              </a:xfrm>
              <a:blipFill>
                <a:blip r:embed="rId2"/>
                <a:stretch>
                  <a:fillRect l="-6495" t="-8440" r="-740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>
            <a:extLst>
              <a:ext uri="{FF2B5EF4-FFF2-40B4-BE49-F238E27FC236}">
                <a16:creationId xmlns:a16="http://schemas.microsoft.com/office/drawing/2014/main" id="{17F3B6B4-D9E7-425C-B8BC-C8F2421AF568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D96FC0C-A228-411D-9904-F6AD69548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977623"/>
            <a:ext cx="5536001" cy="4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4F2CD8-E2BE-4809-A9DC-0D55E5A9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Candela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Čovjek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koji je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stvarao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valove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3D14F1A-F5F2-4B76-9444-9E525CBD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6" y="858525"/>
            <a:ext cx="6949208" cy="5211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C4F7361-6D2B-4DAC-8979-EF01032E91A1}"/>
              </a:ext>
            </a:extLst>
          </p:cNvPr>
          <p:cNvSpPr txBox="1"/>
          <p:nvPr/>
        </p:nvSpPr>
        <p:spPr>
          <a:xfrm>
            <a:off x="7190913" y="2592280"/>
            <a:ext cx="394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253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207DC-8131-406E-9DC9-024B7E3B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Arhitekt: 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Félix 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Candela</a:t>
            </a:r>
            <a:br>
              <a:rPr lang="hr-HR" sz="2800" dirty="0"/>
            </a:br>
            <a:r>
              <a:rPr lang="hr-HR" sz="28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Lokacija: 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Calz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Xochimilco-Tulyehuealco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60 boja 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Nativitas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16450, Mexico City</a:t>
            </a:r>
            <a:br>
              <a:rPr lang="hr-HR" sz="2800" dirty="0"/>
            </a:br>
            <a:r>
              <a:rPr lang="hr-HR" sz="28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Godina projekta: 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1958.</a:t>
            </a:r>
            <a:endParaRPr lang="hr-HR" sz="2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62B180C-2747-4934-BB7B-C4E20E131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22" y="2152327"/>
            <a:ext cx="4531750" cy="2694881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60AFB50-F009-4E7B-9FA7-F6A82808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7" y="2152327"/>
            <a:ext cx="5829016" cy="389378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E1904AC-5C90-4394-A08D-9EE12AD7B031}"/>
              </a:ext>
            </a:extLst>
          </p:cNvPr>
          <p:cNvSpPr txBox="1"/>
          <p:nvPr/>
        </p:nvSpPr>
        <p:spPr>
          <a:xfrm>
            <a:off x="7217546" y="5273336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hr-HR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Restoran Los </a:t>
            </a:r>
            <a:r>
              <a:rPr lang="hr-HR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Manantiales</a:t>
            </a:r>
            <a:endParaRPr lang="hr-HR" b="1" i="0" dirty="0"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1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26ED81-D5C0-4A15-9002-BAB89211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L'Oceanogràfic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Valencia 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Grad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znanosti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umjetnosti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27232A8B-EE51-4B8E-B728-1EAB98704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020310"/>
            <a:ext cx="7608304" cy="48883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1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0ECBB-8F88-434F-9AFE-BA9EFE76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Stvori HIPER!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C3BAF80-71BF-45B9-843B-49DFBC166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" y="1690685"/>
            <a:ext cx="3679294" cy="244871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2B3FE8C-6CBC-4C5C-8852-9B8C3251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7" y="1690685"/>
            <a:ext cx="3679295" cy="24487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408A6C-9EBF-4C1A-B461-62864460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68" y="1690685"/>
            <a:ext cx="3679294" cy="24487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091B085-1220-47BF-9501-E3404B346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" y="4200206"/>
            <a:ext cx="3679294" cy="252951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EC26AAB-CB06-4989-9641-EDB0B9A97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7" y="4239583"/>
            <a:ext cx="3783733" cy="251822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EE0907A-7140-4969-98CA-2B3EE95B8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57" y="4271678"/>
            <a:ext cx="3775106" cy="24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8BCF6-56D1-4840-B5DA-1583D7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D995762-9267-4868-8779-AE3B10BE2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5748"/>
            <a:ext cx="4519847" cy="308449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5032B6-BAA4-4306-BAF8-261BBF53E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11" y="2485748"/>
            <a:ext cx="4634564" cy="3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2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206</Words>
  <Application>Microsoft Office PowerPoint</Application>
  <PresentationFormat>Široki zaslon</PresentationFormat>
  <Paragraphs>20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Source Sans Pro</vt:lpstr>
      <vt:lpstr>Tema sustava Office</vt:lpstr>
      <vt:lpstr>Stvori matematiku!</vt:lpstr>
      <vt:lpstr>Hiperboloidni paraboloid - HIPAR</vt:lpstr>
      <vt:lpstr>Hipar s iscrtanim sustavom parabola i pravaca</vt:lpstr>
      <vt:lpstr>Opća jednadžba  z=x^2/a^2 -y^2/b^2  </vt:lpstr>
      <vt:lpstr>Felix Candela – Čovjek koji je stvarao valove</vt:lpstr>
      <vt:lpstr>Arhitekt: Félix Candela Lokacija: Calz. Xochimilco-Tulyehuealco 60 boja Nativitas 16450, Mexico City Godina projekta: 1958.</vt:lpstr>
      <vt:lpstr>L'Oceanogràfic, Valencia – Grad znanosti i umjetnosti</vt:lpstr>
      <vt:lpstr>Stvori HIPER!</vt:lpstr>
      <vt:lpstr>PowerPoint prezentacija</vt:lpstr>
      <vt:lpstr>Literaratura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Stvori matematiku!</dc:title>
  <dc:creator>UR</dc:creator>
  <cp:lastModifiedBy>Domagoj Kobal</cp:lastModifiedBy>
  <cp:revision>9</cp:revision>
  <dcterms:created xsi:type="dcterms:W3CDTF">2023-04-17T06:37:30Z</dcterms:created>
  <dcterms:modified xsi:type="dcterms:W3CDTF">2024-09-13T08:49:04Z</dcterms:modified>
</cp:coreProperties>
</file>