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8" r:id="rId2"/>
    <p:sldId id="260" r:id="rId3"/>
    <p:sldId id="259" r:id="rId4"/>
    <p:sldId id="267" r:id="rId5"/>
    <p:sldId id="263" r:id="rId6"/>
    <p:sldId id="262" r:id="rId7"/>
    <p:sldId id="264" r:id="rId8"/>
    <p:sldId id="265" r:id="rId9"/>
    <p:sldId id="268" r:id="rId10"/>
    <p:sldId id="261" r:id="rId1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61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4A181-19DB-465C-87EC-481719E82688}" type="datetimeFigureOut">
              <a:rPr lang="hr-HR" smtClean="0"/>
              <a:t>25.9.2024.</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798BB-2FD0-44F1-9158-AD70A7592BE2}" type="slidenum">
              <a:rPr lang="hr-HR" smtClean="0"/>
              <a:t>‹#›</a:t>
            </a:fld>
            <a:endParaRPr lang="hr-HR"/>
          </a:p>
        </p:txBody>
      </p:sp>
    </p:spTree>
    <p:extLst>
      <p:ext uri="{BB962C8B-B14F-4D97-AF65-F5344CB8AC3E}">
        <p14:creationId xmlns:p14="http://schemas.microsoft.com/office/powerpoint/2010/main" val="219219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046610587_0_32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046610587_0_32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6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c68a97855_0_83: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c68a97855_0_83: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775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25694E73-AF39-4FBB-8406-66585F9AAC89}" type="datetimeFigureOut">
              <a:rPr lang="hr-HR" smtClean="0"/>
              <a:t>25.9.2024.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242908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25694E73-AF39-4FBB-8406-66585F9AAC89}" type="datetimeFigureOut">
              <a:rPr lang="hr-HR" smtClean="0"/>
              <a:t>25.9.2024.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292205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25694E73-AF39-4FBB-8406-66585F9AAC89}" type="datetimeFigureOut">
              <a:rPr lang="hr-HR" smtClean="0"/>
              <a:t>25.9.2024.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144701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213600" y="3979200"/>
            <a:ext cx="3764800" cy="487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3F3F3"/>
              </a:buClr>
              <a:buSzPts val="1200"/>
              <a:buNone/>
              <a:defRPr sz="2133" i="0">
                <a:solidFill>
                  <a:srgbClr val="DD7E6B"/>
                </a:solidFill>
              </a:defRPr>
            </a:lvl1pPr>
            <a:lvl2pPr lvl="1"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2pPr>
            <a:lvl3pPr lvl="2"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3pPr>
            <a:lvl4pPr lvl="3"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4pPr>
            <a:lvl5pPr lvl="4"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5pPr>
            <a:lvl6pPr lvl="5"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6pPr>
            <a:lvl7pPr lvl="6"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7pPr>
            <a:lvl8pPr lvl="7"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8pPr>
            <a:lvl9pPr lvl="8"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9pPr>
          </a:lstStyle>
          <a:p>
            <a:endParaRPr/>
          </a:p>
        </p:txBody>
      </p:sp>
      <p:sp>
        <p:nvSpPr>
          <p:cNvPr id="25" name="Google Shape;25;p5"/>
          <p:cNvSpPr txBox="1">
            <a:spLocks noGrp="1"/>
          </p:cNvSpPr>
          <p:nvPr>
            <p:ph type="subTitle" idx="1"/>
          </p:nvPr>
        </p:nvSpPr>
        <p:spPr>
          <a:xfrm>
            <a:off x="2598567" y="2842300"/>
            <a:ext cx="6994800" cy="932000"/>
          </a:xfrm>
          <a:prstGeom prst="rect">
            <a:avLst/>
          </a:prstGeom>
        </p:spPr>
        <p:txBody>
          <a:bodyPr spcFirstLastPara="1" wrap="square" lIns="0" tIns="0" rIns="0" bIns="0" anchor="b" anchorCtr="0">
            <a:noAutofit/>
          </a:bodyPr>
          <a:lstStyle>
            <a:lvl1pPr lvl="0" algn="ctr" rtl="0">
              <a:spcBef>
                <a:spcPts val="0"/>
              </a:spcBef>
              <a:spcAft>
                <a:spcPts val="0"/>
              </a:spcAft>
              <a:buNone/>
              <a:defRPr sz="2400">
                <a:solidFill>
                  <a:srgbClr val="F3F3F3"/>
                </a:solidFill>
              </a:defRPr>
            </a:lvl1pPr>
            <a:lvl2pPr lvl="1" algn="ctr" rtl="0">
              <a:spcBef>
                <a:spcPts val="0"/>
              </a:spcBef>
              <a:spcAft>
                <a:spcPts val="0"/>
              </a:spcAft>
              <a:buNone/>
              <a:defRPr sz="2400">
                <a:solidFill>
                  <a:srgbClr val="F3F3F3"/>
                </a:solidFill>
              </a:defRPr>
            </a:lvl2pPr>
            <a:lvl3pPr lvl="2" algn="ctr" rtl="0">
              <a:spcBef>
                <a:spcPts val="0"/>
              </a:spcBef>
              <a:spcAft>
                <a:spcPts val="0"/>
              </a:spcAft>
              <a:buNone/>
              <a:defRPr sz="2400">
                <a:solidFill>
                  <a:srgbClr val="F3F3F3"/>
                </a:solidFill>
              </a:defRPr>
            </a:lvl3pPr>
            <a:lvl4pPr lvl="3" algn="ctr" rtl="0">
              <a:spcBef>
                <a:spcPts val="0"/>
              </a:spcBef>
              <a:spcAft>
                <a:spcPts val="0"/>
              </a:spcAft>
              <a:buNone/>
              <a:defRPr sz="2400">
                <a:solidFill>
                  <a:srgbClr val="F3F3F3"/>
                </a:solidFill>
              </a:defRPr>
            </a:lvl4pPr>
            <a:lvl5pPr lvl="4" algn="ctr" rtl="0">
              <a:spcBef>
                <a:spcPts val="0"/>
              </a:spcBef>
              <a:spcAft>
                <a:spcPts val="0"/>
              </a:spcAft>
              <a:buNone/>
              <a:defRPr sz="2400">
                <a:solidFill>
                  <a:srgbClr val="F3F3F3"/>
                </a:solidFill>
              </a:defRPr>
            </a:lvl5pPr>
            <a:lvl6pPr lvl="5" algn="ctr" rtl="0">
              <a:spcBef>
                <a:spcPts val="0"/>
              </a:spcBef>
              <a:spcAft>
                <a:spcPts val="0"/>
              </a:spcAft>
              <a:buNone/>
              <a:defRPr sz="2400">
                <a:solidFill>
                  <a:srgbClr val="F3F3F3"/>
                </a:solidFill>
              </a:defRPr>
            </a:lvl6pPr>
            <a:lvl7pPr lvl="6" algn="ctr" rtl="0">
              <a:spcBef>
                <a:spcPts val="0"/>
              </a:spcBef>
              <a:spcAft>
                <a:spcPts val="0"/>
              </a:spcAft>
              <a:buNone/>
              <a:defRPr sz="2400">
                <a:solidFill>
                  <a:srgbClr val="F3F3F3"/>
                </a:solidFill>
              </a:defRPr>
            </a:lvl7pPr>
            <a:lvl8pPr lvl="7" algn="ctr" rtl="0">
              <a:spcBef>
                <a:spcPts val="0"/>
              </a:spcBef>
              <a:spcAft>
                <a:spcPts val="0"/>
              </a:spcAft>
              <a:buNone/>
              <a:defRPr sz="2400">
                <a:solidFill>
                  <a:srgbClr val="F3F3F3"/>
                </a:solidFill>
              </a:defRPr>
            </a:lvl8pPr>
            <a:lvl9pPr lvl="8" algn="ctr" rtl="0">
              <a:spcBef>
                <a:spcPts val="0"/>
              </a:spcBef>
              <a:spcAft>
                <a:spcPts val="0"/>
              </a:spcAft>
              <a:buNone/>
              <a:defRPr sz="2400">
                <a:solidFill>
                  <a:srgbClr val="F3F3F3"/>
                </a:solidFill>
              </a:defRPr>
            </a:lvl9pPr>
          </a:lstStyle>
          <a:p>
            <a:endParaRPr/>
          </a:p>
        </p:txBody>
      </p:sp>
    </p:spTree>
    <p:extLst>
      <p:ext uri="{BB962C8B-B14F-4D97-AF65-F5344CB8AC3E}">
        <p14:creationId xmlns:p14="http://schemas.microsoft.com/office/powerpoint/2010/main" val="418073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25694E73-AF39-4FBB-8406-66585F9AAC89}" type="datetimeFigureOut">
              <a:rPr lang="hr-HR" smtClean="0"/>
              <a:t>25.9.2024.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415400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694E73-AF39-4FBB-8406-66585F9AAC89}" type="datetimeFigureOut">
              <a:rPr lang="hr-HR" smtClean="0"/>
              <a:t>25.9.2024.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34025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25694E73-AF39-4FBB-8406-66585F9AAC89}" type="datetimeFigureOut">
              <a:rPr lang="hr-HR" smtClean="0"/>
              <a:t>25.9.2024.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2254860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25694E73-AF39-4FBB-8406-66585F9AAC89}" type="datetimeFigureOut">
              <a:rPr lang="hr-HR" smtClean="0"/>
              <a:t>25.9.2024.</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9092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25694E73-AF39-4FBB-8406-66585F9AAC89}" type="datetimeFigureOut">
              <a:rPr lang="hr-HR" smtClean="0"/>
              <a:t>25.9.2024.</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191594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94E73-AF39-4FBB-8406-66585F9AAC89}" type="datetimeFigureOut">
              <a:rPr lang="hr-HR" smtClean="0"/>
              <a:t>25.9.2024.</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366406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694E73-AF39-4FBB-8406-66585F9AAC89}" type="datetimeFigureOut">
              <a:rPr lang="hr-HR" smtClean="0"/>
              <a:t>25.9.2024.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292896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694E73-AF39-4FBB-8406-66585F9AAC89}" type="datetimeFigureOut">
              <a:rPr lang="hr-HR" smtClean="0"/>
              <a:t>25.9.2024.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FBC67539-FBDF-40F7-A841-0CF0B0C666ED}" type="slidenum">
              <a:rPr lang="hr-HR" smtClean="0"/>
              <a:t>‹#›</a:t>
            </a:fld>
            <a:endParaRPr lang="hr-HR"/>
          </a:p>
        </p:txBody>
      </p:sp>
    </p:spTree>
    <p:extLst>
      <p:ext uri="{BB962C8B-B14F-4D97-AF65-F5344CB8AC3E}">
        <p14:creationId xmlns:p14="http://schemas.microsoft.com/office/powerpoint/2010/main" val="101103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94E73-AF39-4FBB-8406-66585F9AAC89}" type="datetimeFigureOut">
              <a:rPr lang="hr-HR" smtClean="0"/>
              <a:t>25.9.2024.</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67539-FBDF-40F7-A841-0CF0B0C666ED}" type="slidenum">
              <a:rPr lang="hr-HR" smtClean="0"/>
              <a:t>‹#›</a:t>
            </a:fld>
            <a:endParaRPr lang="hr-HR"/>
          </a:p>
        </p:txBody>
      </p:sp>
    </p:spTree>
    <p:extLst>
      <p:ext uri="{BB962C8B-B14F-4D97-AF65-F5344CB8AC3E}">
        <p14:creationId xmlns:p14="http://schemas.microsoft.com/office/powerpoint/2010/main" val="2241343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27.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5.wdp"/><Relationship Id="rId12" Type="http://schemas.openxmlformats.org/officeDocument/2006/relationships/image" Target="../media/image22.png"/><Relationship Id="rId17" Type="http://schemas.microsoft.com/office/2007/relationships/hdphoto" Target="../media/hdphoto19.wdp"/><Relationship Id="rId2" Type="http://schemas.openxmlformats.org/officeDocument/2006/relationships/image" Target="../media/image18.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16.wdp"/><Relationship Id="rId5" Type="http://schemas.microsoft.com/office/2007/relationships/hdphoto" Target="../media/hdphoto14.wdp"/><Relationship Id="rId15" Type="http://schemas.microsoft.com/office/2007/relationships/hdphoto" Target="../media/hdphoto18.wdp"/><Relationship Id="rId10" Type="http://schemas.openxmlformats.org/officeDocument/2006/relationships/image" Target="../media/image21.png"/><Relationship Id="rId4" Type="http://schemas.openxmlformats.org/officeDocument/2006/relationships/image" Target="../media/image19.png"/><Relationship Id="rId9" Type="http://schemas.microsoft.com/office/2007/relationships/hdphoto" Target="../media/hdphoto15.wdp"/><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1.wdp"/><Relationship Id="rId5" Type="http://schemas.openxmlformats.org/officeDocument/2006/relationships/image" Target="../media/image26.png"/><Relationship Id="rId4" Type="http://schemas.microsoft.com/office/2007/relationships/hdphoto" Target="../media/hdphoto20.wdp"/></Relationships>
</file>

<file path=ppt/slides/_rels/slide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23.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24.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5.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Google Shape;269;p25"/>
          <p:cNvSpPr/>
          <p:nvPr/>
        </p:nvSpPr>
        <p:spPr>
          <a:xfrm>
            <a:off x="2447586" y="759881"/>
            <a:ext cx="489" cy="105"/>
          </a:xfrm>
          <a:custGeom>
            <a:avLst/>
            <a:gdLst/>
            <a:ahLst/>
            <a:cxnLst/>
            <a:rect l="l" t="t" r="r" b="b"/>
            <a:pathLst>
              <a:path w="14" h="3" extrusionOk="0">
                <a:moveTo>
                  <a:pt x="0" y="0"/>
                </a:moveTo>
                <a:cubicBezTo>
                  <a:pt x="5" y="2"/>
                  <a:pt x="8" y="2"/>
                  <a:pt x="10" y="2"/>
                </a:cubicBezTo>
                <a:cubicBezTo>
                  <a:pt x="13" y="2"/>
                  <a:pt x="10" y="0"/>
                  <a:pt x="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32" name="Google Shape;332;p25"/>
          <p:cNvSpPr/>
          <p:nvPr/>
        </p:nvSpPr>
        <p:spPr>
          <a:xfrm>
            <a:off x="1901123" y="2414804"/>
            <a:ext cx="70712" cy="81472"/>
          </a:xfrm>
          <a:custGeom>
            <a:avLst/>
            <a:gdLst/>
            <a:ahLst/>
            <a:cxnLst/>
            <a:rect l="l" t="t" r="r" b="b"/>
            <a:pathLst>
              <a:path w="2024" h="2332" extrusionOk="0">
                <a:moveTo>
                  <a:pt x="864" y="0"/>
                </a:moveTo>
                <a:cubicBezTo>
                  <a:pt x="626" y="0"/>
                  <a:pt x="401" y="114"/>
                  <a:pt x="265" y="338"/>
                </a:cubicBezTo>
                <a:cubicBezTo>
                  <a:pt x="1" y="775"/>
                  <a:pt x="55" y="1527"/>
                  <a:pt x="457" y="1896"/>
                </a:cubicBezTo>
                <a:cubicBezTo>
                  <a:pt x="564" y="2147"/>
                  <a:pt x="781" y="2331"/>
                  <a:pt x="1124" y="2331"/>
                </a:cubicBezTo>
                <a:cubicBezTo>
                  <a:pt x="1144" y="2331"/>
                  <a:pt x="1164" y="2331"/>
                  <a:pt x="1185" y="2329"/>
                </a:cubicBezTo>
                <a:cubicBezTo>
                  <a:pt x="1801" y="2298"/>
                  <a:pt x="2024" y="1678"/>
                  <a:pt x="1946" y="1149"/>
                </a:cubicBezTo>
                <a:cubicBezTo>
                  <a:pt x="1887" y="725"/>
                  <a:pt x="1609" y="283"/>
                  <a:pt x="1222" y="88"/>
                </a:cubicBezTo>
                <a:cubicBezTo>
                  <a:pt x="1106" y="29"/>
                  <a:pt x="983" y="0"/>
                  <a:pt x="86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33" name="Google Shape;333;p25"/>
          <p:cNvSpPr/>
          <p:nvPr/>
        </p:nvSpPr>
        <p:spPr>
          <a:xfrm>
            <a:off x="1508307" y="2804159"/>
            <a:ext cx="979" cy="524"/>
          </a:xfrm>
          <a:custGeom>
            <a:avLst/>
            <a:gdLst/>
            <a:ahLst/>
            <a:cxnLst/>
            <a:rect l="l" t="t" r="r" b="b"/>
            <a:pathLst>
              <a:path w="28" h="15" extrusionOk="0">
                <a:moveTo>
                  <a:pt x="0" y="0"/>
                </a:moveTo>
                <a:cubicBezTo>
                  <a:pt x="9" y="5"/>
                  <a:pt x="13" y="10"/>
                  <a:pt x="27" y="14"/>
                </a:cubicBezTo>
                <a:cubicBezTo>
                  <a:pt x="22" y="10"/>
                  <a:pt x="18" y="10"/>
                  <a:pt x="13" y="5"/>
                </a:cubicBezTo>
                <a:cubicBezTo>
                  <a:pt x="9" y="5"/>
                  <a:pt x="5" y="0"/>
                  <a:pt x="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38" name="Google Shape;338;p25"/>
          <p:cNvSpPr/>
          <p:nvPr/>
        </p:nvSpPr>
        <p:spPr>
          <a:xfrm>
            <a:off x="8805178" y="2496289"/>
            <a:ext cx="580577" cy="903601"/>
          </a:xfrm>
          <a:custGeom>
            <a:avLst/>
            <a:gdLst/>
            <a:ahLst/>
            <a:cxnLst/>
            <a:rect l="l" t="t" r="r" b="b"/>
            <a:pathLst>
              <a:path w="16618" h="25864" extrusionOk="0">
                <a:moveTo>
                  <a:pt x="9574" y="1372"/>
                </a:moveTo>
                <a:cubicBezTo>
                  <a:pt x="10933" y="1372"/>
                  <a:pt x="12253" y="1931"/>
                  <a:pt x="13177" y="3199"/>
                </a:cubicBezTo>
                <a:cubicBezTo>
                  <a:pt x="15861" y="6880"/>
                  <a:pt x="14448" y="12694"/>
                  <a:pt x="12489" y="16284"/>
                </a:cubicBezTo>
                <a:cubicBezTo>
                  <a:pt x="11323" y="18430"/>
                  <a:pt x="9592" y="20130"/>
                  <a:pt x="7760" y="21702"/>
                </a:cubicBezTo>
                <a:cubicBezTo>
                  <a:pt x="5792" y="23397"/>
                  <a:pt x="3464" y="23934"/>
                  <a:pt x="1239" y="25014"/>
                </a:cubicBezTo>
                <a:cubicBezTo>
                  <a:pt x="1504" y="24276"/>
                  <a:pt x="1933" y="23702"/>
                  <a:pt x="2242" y="22960"/>
                </a:cubicBezTo>
                <a:cubicBezTo>
                  <a:pt x="2680" y="21925"/>
                  <a:pt x="2785" y="20864"/>
                  <a:pt x="2875" y="19756"/>
                </a:cubicBezTo>
                <a:cubicBezTo>
                  <a:pt x="3094" y="17087"/>
                  <a:pt x="2829" y="14380"/>
                  <a:pt x="2829" y="11710"/>
                </a:cubicBezTo>
                <a:cubicBezTo>
                  <a:pt x="2829" y="8848"/>
                  <a:pt x="3212" y="5841"/>
                  <a:pt x="5085" y="3567"/>
                </a:cubicBezTo>
                <a:cubicBezTo>
                  <a:pt x="6216" y="2194"/>
                  <a:pt x="7924" y="1372"/>
                  <a:pt x="9574" y="1372"/>
                </a:cubicBezTo>
                <a:close/>
                <a:moveTo>
                  <a:pt x="9946" y="1"/>
                </a:moveTo>
                <a:cubicBezTo>
                  <a:pt x="6978" y="1"/>
                  <a:pt x="3834" y="2619"/>
                  <a:pt x="2698" y="5195"/>
                </a:cubicBezTo>
                <a:cubicBezTo>
                  <a:pt x="1481" y="7946"/>
                  <a:pt x="1595" y="11190"/>
                  <a:pt x="1677" y="14130"/>
                </a:cubicBezTo>
                <a:cubicBezTo>
                  <a:pt x="1727" y="16006"/>
                  <a:pt x="1777" y="17875"/>
                  <a:pt x="1704" y="19756"/>
                </a:cubicBezTo>
                <a:cubicBezTo>
                  <a:pt x="1622" y="21829"/>
                  <a:pt x="470" y="23219"/>
                  <a:pt x="74" y="25147"/>
                </a:cubicBezTo>
                <a:cubicBezTo>
                  <a:pt x="0" y="25492"/>
                  <a:pt x="238" y="25738"/>
                  <a:pt x="506" y="25797"/>
                </a:cubicBezTo>
                <a:cubicBezTo>
                  <a:pt x="554" y="25838"/>
                  <a:pt x="614" y="25864"/>
                  <a:pt x="681" y="25864"/>
                </a:cubicBezTo>
                <a:cubicBezTo>
                  <a:pt x="721" y="25864"/>
                  <a:pt x="763" y="25855"/>
                  <a:pt x="806" y="25835"/>
                </a:cubicBezTo>
                <a:cubicBezTo>
                  <a:pt x="3695" y="24472"/>
                  <a:pt x="6498" y="24108"/>
                  <a:pt x="9035" y="21925"/>
                </a:cubicBezTo>
                <a:cubicBezTo>
                  <a:pt x="11331" y="19947"/>
                  <a:pt x="13131" y="17656"/>
                  <a:pt x="14376" y="14885"/>
                </a:cubicBezTo>
                <a:cubicBezTo>
                  <a:pt x="16189" y="10844"/>
                  <a:pt x="16618" y="5176"/>
                  <a:pt x="13487" y="1645"/>
                </a:cubicBezTo>
                <a:cubicBezTo>
                  <a:pt x="12452" y="480"/>
                  <a:pt x="11215" y="1"/>
                  <a:pt x="994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nvGrpSpPr>
          <p:cNvPr id="375" name="Google Shape;375;p25"/>
          <p:cNvGrpSpPr/>
          <p:nvPr/>
        </p:nvGrpSpPr>
        <p:grpSpPr>
          <a:xfrm>
            <a:off x="10693369" y="3106531"/>
            <a:ext cx="325004" cy="321732"/>
            <a:chOff x="1317625" y="2312315"/>
            <a:chExt cx="392201" cy="388252"/>
          </a:xfrm>
        </p:grpSpPr>
        <p:sp>
          <p:nvSpPr>
            <p:cNvPr id="376" name="Google Shape;376;p25"/>
            <p:cNvSpPr/>
            <p:nvPr/>
          </p:nvSpPr>
          <p:spPr>
            <a:xfrm>
              <a:off x="1317625" y="2312315"/>
              <a:ext cx="392201" cy="388252"/>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77" name="Google Shape;377;p25"/>
            <p:cNvSpPr/>
            <p:nvPr/>
          </p:nvSpPr>
          <p:spPr>
            <a:xfrm>
              <a:off x="1563740" y="2375789"/>
              <a:ext cx="48308" cy="61871"/>
            </a:xfrm>
            <a:custGeom>
              <a:avLst/>
              <a:gdLst/>
              <a:ahLst/>
              <a:cxnLst/>
              <a:rect l="l" t="t" r="r" b="b"/>
              <a:pathLst>
                <a:path w="2080" h="2664" extrusionOk="0">
                  <a:moveTo>
                    <a:pt x="1723" y="1"/>
                  </a:moveTo>
                  <a:cubicBezTo>
                    <a:pt x="1685" y="1"/>
                    <a:pt x="1647" y="9"/>
                    <a:pt x="1611" y="25"/>
                  </a:cubicBezTo>
                  <a:cubicBezTo>
                    <a:pt x="1178" y="212"/>
                    <a:pt x="1001" y="727"/>
                    <a:pt x="814" y="1118"/>
                  </a:cubicBezTo>
                  <a:cubicBezTo>
                    <a:pt x="700" y="1351"/>
                    <a:pt x="585" y="1583"/>
                    <a:pt x="444" y="1797"/>
                  </a:cubicBezTo>
                  <a:cubicBezTo>
                    <a:pt x="381" y="1902"/>
                    <a:pt x="326" y="2007"/>
                    <a:pt x="257" y="2111"/>
                  </a:cubicBezTo>
                  <a:cubicBezTo>
                    <a:pt x="221" y="2148"/>
                    <a:pt x="194" y="2193"/>
                    <a:pt x="180" y="2248"/>
                  </a:cubicBezTo>
                  <a:cubicBezTo>
                    <a:pt x="175" y="2262"/>
                    <a:pt x="175" y="2267"/>
                    <a:pt x="175" y="2275"/>
                  </a:cubicBezTo>
                  <a:cubicBezTo>
                    <a:pt x="1" y="2383"/>
                    <a:pt x="125" y="2625"/>
                    <a:pt x="303" y="2625"/>
                  </a:cubicBezTo>
                  <a:cubicBezTo>
                    <a:pt x="315" y="2625"/>
                    <a:pt x="327" y="2624"/>
                    <a:pt x="339" y="2622"/>
                  </a:cubicBezTo>
                  <a:lnTo>
                    <a:pt x="339" y="2622"/>
                  </a:lnTo>
                  <a:cubicBezTo>
                    <a:pt x="225" y="2645"/>
                    <a:pt x="458" y="2663"/>
                    <a:pt x="494" y="2663"/>
                  </a:cubicBezTo>
                  <a:cubicBezTo>
                    <a:pt x="608" y="2663"/>
                    <a:pt x="717" y="2599"/>
                    <a:pt x="814" y="2549"/>
                  </a:cubicBezTo>
                  <a:cubicBezTo>
                    <a:pt x="1091" y="2412"/>
                    <a:pt x="1264" y="2125"/>
                    <a:pt x="1424" y="1875"/>
                  </a:cubicBezTo>
                  <a:cubicBezTo>
                    <a:pt x="1725" y="1410"/>
                    <a:pt x="2080" y="717"/>
                    <a:pt x="1925" y="153"/>
                  </a:cubicBezTo>
                  <a:cubicBezTo>
                    <a:pt x="1899" y="49"/>
                    <a:pt x="1814" y="1"/>
                    <a:pt x="172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78" name="Google Shape;378;p25"/>
          <p:cNvSpPr/>
          <p:nvPr/>
        </p:nvSpPr>
        <p:spPr>
          <a:xfrm>
            <a:off x="2771578" y="3307408"/>
            <a:ext cx="422076" cy="506659"/>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 name="Google Shape;704;p37"/>
          <p:cNvSpPr/>
          <p:nvPr/>
        </p:nvSpPr>
        <p:spPr>
          <a:xfrm>
            <a:off x="2248319" y="3369816"/>
            <a:ext cx="211375" cy="188971"/>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endParaRPr sz="3200"/>
          </a:p>
        </p:txBody>
      </p:sp>
      <p:sp>
        <p:nvSpPr>
          <p:cNvPr id="123" name="Google Shape;704;p37"/>
          <p:cNvSpPr/>
          <p:nvPr/>
        </p:nvSpPr>
        <p:spPr>
          <a:xfrm rot="1932796">
            <a:off x="2615717" y="1436415"/>
            <a:ext cx="274169" cy="26502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endParaRPr sz="3200"/>
          </a:p>
        </p:txBody>
      </p:sp>
      <p:sp>
        <p:nvSpPr>
          <p:cNvPr id="124" name="Google Shape;704;p37"/>
          <p:cNvSpPr/>
          <p:nvPr/>
        </p:nvSpPr>
        <p:spPr>
          <a:xfrm rot="2002899">
            <a:off x="9801164" y="3435784"/>
            <a:ext cx="235625" cy="229041"/>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endParaRPr sz="3200"/>
          </a:p>
        </p:txBody>
      </p:sp>
      <p:grpSp>
        <p:nvGrpSpPr>
          <p:cNvPr id="109" name="Group 108"/>
          <p:cNvGrpSpPr/>
          <p:nvPr/>
        </p:nvGrpSpPr>
        <p:grpSpPr>
          <a:xfrm>
            <a:off x="-90277" y="-88747"/>
            <a:ext cx="12192000" cy="7106096"/>
            <a:chOff x="-674985" y="279016"/>
            <a:chExt cx="12143159" cy="6886839"/>
          </a:xfrm>
        </p:grpSpPr>
        <p:pic>
          <p:nvPicPr>
            <p:cNvPr id="110" name="Picture 2" descr="#sky #universe #galaxy #stars #night #nighttime #moon #sun #starchild #art #painting #background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00447" y="279016"/>
              <a:ext cx="4467727" cy="688683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sky #universe #galaxy #stars #night #nighttime #moon #sun #starchild #art #painting #background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3187152" y="279016"/>
              <a:ext cx="3862137" cy="686145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sky #universe #galaxy #stars #night #nighttime #moon #sun #starchild #art #painting #background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74985" y="304398"/>
              <a:ext cx="3862136" cy="686145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Oval 7"/>
          <p:cNvSpPr/>
          <p:nvPr/>
        </p:nvSpPr>
        <p:spPr>
          <a:xfrm>
            <a:off x="-1635542" y="2496276"/>
            <a:ext cx="5327010" cy="4671365"/>
          </a:xfrm>
          <a:prstGeom prst="ellipse">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13" name="Picture 2" descr="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5816" y="2215304"/>
            <a:ext cx="5295820" cy="504364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20609509">
            <a:off x="-698955" y="1995804"/>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21151474">
            <a:off x="-64725" y="1872431"/>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532062">
            <a:off x="657410" y="1854339"/>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1746045">
            <a:off x="1348638" y="2059998"/>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2241734">
            <a:off x="1917252" y="2414112"/>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2917573">
            <a:off x="2420350" y="2885105"/>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3805191">
            <a:off x="2814785" y="3447061"/>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4414707">
            <a:off x="3048161" y="4061659"/>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5602008">
            <a:off x="3098199" y="4746982"/>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6702741">
            <a:off x="2911136" y="5416142"/>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7354142">
            <a:off x="2569175" y="5987542"/>
            <a:ext cx="1799294" cy="67707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 "/>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44841" y1="37500" x2="48810" y2="62917"/>
                        <a14:backgroundMark x1="40873" y1="19583" x2="44048" y2="26250"/>
                        <a14:backgroundMark x1="55556" y1="20417" x2="56349" y2="28750"/>
                        <a14:backgroundMark x1="57540" y1="65833" x2="59921" y2="68750"/>
                        <a14:backgroundMark x1="36905" y1="43750" x2="61905" y2="49167"/>
                        <a14:backgroundMark x1="37698" y1="41667" x2="52381" y2="41667"/>
                        <a14:backgroundMark x1="40476" y1="26250" x2="43651" y2="30000"/>
                        <a14:backgroundMark x1="48016" y1="20833" x2="48016" y2="22500"/>
                        <a14:backgroundMark x1="65873" y1="33333" x2="66667" y2="35417"/>
                        <a14:backgroundMark x1="36905" y1="21667" x2="37302" y2="22917"/>
                        <a14:backgroundMark x1="34127" y1="22917" x2="34921" y2="2375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60488"/>
          <a:stretch/>
        </p:blipFill>
        <p:spPr bwMode="auto">
          <a:xfrm rot="8179768">
            <a:off x="2074850" y="6511359"/>
            <a:ext cx="1799294" cy="677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783" y="1134936"/>
            <a:ext cx="6096000" cy="1493358"/>
          </a:xfrm>
          <a:prstGeom prst="rect">
            <a:avLst/>
          </a:prstGeom>
        </p:spPr>
        <p:txBody>
          <a:bodyPr>
            <a:spAutoFit/>
          </a:bodyPr>
          <a:lstStyle/>
          <a:p>
            <a:pPr algn="ctr">
              <a:lnSpc>
                <a:spcPct val="150000"/>
              </a:lnSpc>
            </a:pPr>
            <a:r>
              <a:rPr lang="hr-HR" sz="3200" dirty="0">
                <a:ln w="9525">
                  <a:solidFill>
                    <a:schemeClr val="bg1"/>
                  </a:solidFill>
                  <a:prstDash val="solid"/>
                </a:ln>
                <a:solidFill>
                  <a:schemeClr val="bg1"/>
                </a:solidFill>
                <a:effectLst>
                  <a:outerShdw blurRad="12700" dist="38100" dir="2700000" algn="tl" rotWithShape="0">
                    <a:schemeClr val="bg1">
                      <a:lumMod val="50000"/>
                    </a:schemeClr>
                  </a:outerShdw>
                </a:effectLst>
              </a:rPr>
              <a:t>KARAKTERISTIKE KRATKE PROZNE VRSTE (basne)</a:t>
            </a:r>
          </a:p>
        </p:txBody>
      </p:sp>
      <p:sp>
        <p:nvSpPr>
          <p:cNvPr id="10" name="5-Point Star 9"/>
          <p:cNvSpPr/>
          <p:nvPr/>
        </p:nvSpPr>
        <p:spPr>
          <a:xfrm rot="2896178">
            <a:off x="2112282" y="-305839"/>
            <a:ext cx="1901719" cy="1645027"/>
          </a:xfrm>
          <a:prstGeom prst="star5">
            <a:avLst/>
          </a:prstGeom>
          <a:solidFill>
            <a:srgbClr val="FFFF9B">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
        <p:nvSpPr>
          <p:cNvPr id="134" name="5-Point Star 133"/>
          <p:cNvSpPr/>
          <p:nvPr/>
        </p:nvSpPr>
        <p:spPr>
          <a:xfrm rot="2023014">
            <a:off x="3482856" y="872499"/>
            <a:ext cx="2253506" cy="2072905"/>
          </a:xfrm>
          <a:prstGeom prst="star5">
            <a:avLst/>
          </a:prstGeom>
          <a:solidFill>
            <a:srgbClr val="FFFF9B">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
        <p:nvSpPr>
          <p:cNvPr id="135" name="5-Point Star 134"/>
          <p:cNvSpPr/>
          <p:nvPr/>
        </p:nvSpPr>
        <p:spPr>
          <a:xfrm rot="2896178">
            <a:off x="4184827" y="2998074"/>
            <a:ext cx="1658829" cy="1695297"/>
          </a:xfrm>
          <a:prstGeom prst="star5">
            <a:avLst/>
          </a:prstGeom>
          <a:solidFill>
            <a:srgbClr val="FFFF9B">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
        <p:nvSpPr>
          <p:cNvPr id="136" name="5-Point Star 135"/>
          <p:cNvSpPr/>
          <p:nvPr/>
        </p:nvSpPr>
        <p:spPr>
          <a:xfrm rot="2896178">
            <a:off x="5755603" y="3543905"/>
            <a:ext cx="1380108" cy="1308067"/>
          </a:xfrm>
          <a:prstGeom prst="star5">
            <a:avLst/>
          </a:prstGeom>
          <a:solidFill>
            <a:srgbClr val="FFFF9B">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
        <p:nvSpPr>
          <p:cNvPr id="137" name="5-Point Star 136"/>
          <p:cNvSpPr/>
          <p:nvPr/>
        </p:nvSpPr>
        <p:spPr>
          <a:xfrm rot="6796787">
            <a:off x="6672226" y="4575508"/>
            <a:ext cx="1496910" cy="1318278"/>
          </a:xfrm>
          <a:prstGeom prst="star5">
            <a:avLst>
              <a:gd name="adj" fmla="val 20116"/>
              <a:gd name="hf" fmla="val 105146"/>
              <a:gd name="vf" fmla="val 110557"/>
            </a:avLst>
          </a:prstGeom>
          <a:solidFill>
            <a:srgbClr val="FFFF9B">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
        <p:nvSpPr>
          <p:cNvPr id="138" name="5-Point Star 137"/>
          <p:cNvSpPr/>
          <p:nvPr/>
        </p:nvSpPr>
        <p:spPr>
          <a:xfrm rot="4896696">
            <a:off x="8060320" y="4903478"/>
            <a:ext cx="2260167" cy="2228360"/>
          </a:xfrm>
          <a:prstGeom prst="star5">
            <a:avLst/>
          </a:prstGeom>
          <a:solidFill>
            <a:srgbClr val="FFFF9B">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
        <p:nvSpPr>
          <p:cNvPr id="139" name="5-Point Star 138"/>
          <p:cNvSpPr/>
          <p:nvPr/>
        </p:nvSpPr>
        <p:spPr>
          <a:xfrm rot="4896696">
            <a:off x="10310125" y="5251872"/>
            <a:ext cx="2260167" cy="2228360"/>
          </a:xfrm>
          <a:prstGeom prst="star5">
            <a:avLst/>
          </a:prstGeom>
          <a:solidFill>
            <a:srgbClr val="FFFF9B">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accent4">
                  <a:lumMod val="20000"/>
                  <a:lumOff val="80000"/>
                </a:schemeClr>
              </a:solidFill>
            </a:endParaRPr>
          </a:p>
        </p:txBody>
      </p:sp>
    </p:spTree>
    <p:extLst>
      <p:ext uri="{BB962C8B-B14F-4D97-AF65-F5344CB8AC3E}">
        <p14:creationId xmlns:p14="http://schemas.microsoft.com/office/powerpoint/2010/main" val="227772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iridescent, wallpaper, background, hd, hologram, holographic"/>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4080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ridescent, wallpaper, background, hd, hologram, holographic"/>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4080902" y="1"/>
            <a:ext cx="4080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ridescent, wallpaper, background, hd, hologram, holographic"/>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161804" y="1"/>
            <a:ext cx="4080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olorful galaxy watercolor doodle with an UFO on black background vector | premium image by rawpixel.com / 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80" b="89820" l="2305" r="96099">
                        <a14:foregroundMark x1="71099" y1="30938" x2="71099" y2="37625"/>
                        <a14:foregroundMark x1="75355" y1="63772" x2="78546" y2="69062"/>
                        <a14:foregroundMark x1="28546" y1="70160" x2="30319" y2="66766"/>
                        <a14:foregroundMark x1="20213" y1="63772" x2="21809" y2="61976"/>
                        <a14:foregroundMark x1="16844" y1="40419" x2="18440" y2="41517"/>
                        <a14:foregroundMark x1="13298" y1="48703" x2="13652" y2="47605"/>
                        <a14:foregroundMark x1="85106" y1="41018" x2="86525" y2="41317"/>
                        <a14:foregroundMark x1="30319" y1="30040" x2="38121" y2="27345"/>
                        <a14:foregroundMark x1="29610" y1="32735" x2="44858" y2="29242"/>
                        <a14:foregroundMark x1="29610" y1="23952" x2="31206" y2="25449"/>
                        <a14:backgroundMark x1="71454" y1="45509" x2="73759" y2="45709"/>
                        <a14:backgroundMark x1="73936" y1="49900" x2="75532" y2="48703"/>
                        <a14:backgroundMark x1="23936" y1="55090" x2="26950" y2="56088"/>
                        <a14:backgroundMark x1="23936" y1="52196" x2="25355" y2="5179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370" y="-1206678"/>
            <a:ext cx="3230370" cy="57390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lorful galaxy watercolor doodle with an UFO on black background vector | premium image by rawpixel.com / 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80" b="89820" l="2305" r="96099">
                        <a14:foregroundMark x1="71099" y1="30938" x2="71099" y2="37625"/>
                        <a14:foregroundMark x1="75355" y1="63772" x2="78546" y2="69062"/>
                        <a14:foregroundMark x1="28546" y1="70160" x2="30319" y2="66766"/>
                        <a14:foregroundMark x1="20213" y1="63772" x2="21809" y2="61976"/>
                        <a14:foregroundMark x1="16844" y1="40419" x2="18440" y2="41517"/>
                        <a14:foregroundMark x1="13298" y1="48703" x2="13652" y2="47605"/>
                        <a14:foregroundMark x1="85106" y1="41018" x2="86525" y2="41317"/>
                        <a14:foregroundMark x1="30319" y1="30040" x2="38121" y2="27345"/>
                        <a14:foregroundMark x1="29610" y1="32735" x2="44858" y2="29242"/>
                        <a14:foregroundMark x1="29610" y1="23952" x2="31206" y2="25449"/>
                        <a14:backgroundMark x1="71454" y1="45509" x2="73759" y2="45709"/>
                        <a14:backgroundMark x1="73936" y1="49900" x2="75532" y2="48703"/>
                        <a14:backgroundMark x1="23936" y1="55090" x2="26950" y2="56088"/>
                        <a14:backgroundMark x1="23936" y1="52196" x2="25355" y2="5179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693975" y="-685800"/>
            <a:ext cx="1717897" cy="30520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lorful galaxy watercolor doodle with an UFO on black background vector | premium image by rawpixel.com / 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80" b="89820" l="2305" r="96099">
                        <a14:foregroundMark x1="71099" y1="30938" x2="71099" y2="37625"/>
                        <a14:foregroundMark x1="75355" y1="63772" x2="78546" y2="69062"/>
                        <a14:foregroundMark x1="28546" y1="70160" x2="30319" y2="66766"/>
                        <a14:foregroundMark x1="20213" y1="63772" x2="21809" y2="61976"/>
                        <a14:foregroundMark x1="16844" y1="40419" x2="18440" y2="41517"/>
                        <a14:foregroundMark x1="13298" y1="48703" x2="13652" y2="47605"/>
                        <a14:foregroundMark x1="85106" y1="41018" x2="86525" y2="41317"/>
                        <a14:foregroundMark x1="30319" y1="30040" x2="38121" y2="27345"/>
                        <a14:foregroundMark x1="29610" y1="32735" x2="44858" y2="29242"/>
                        <a14:foregroundMark x1="29610" y1="23952" x2="31206" y2="25449"/>
                        <a14:backgroundMark x1="71454" y1="45509" x2="73759" y2="45709"/>
                        <a14:backgroundMark x1="73936" y1="49900" x2="75532" y2="48703"/>
                        <a14:backgroundMark x1="23936" y1="55090" x2="26950" y2="56088"/>
                        <a14:backgroundMark x1="23936" y1="52196" x2="25355" y2="5179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9352" y="-446767"/>
            <a:ext cx="1583352" cy="28129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lorful galaxy watercolor doodle with an UFO on black background vector | premium image by rawpixel.com / 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80" b="89820" l="2305" r="96099">
                        <a14:foregroundMark x1="71099" y1="30938" x2="71099" y2="37625"/>
                        <a14:foregroundMark x1="75355" y1="63772" x2="78546" y2="69062"/>
                        <a14:foregroundMark x1="28546" y1="70160" x2="30319" y2="66766"/>
                        <a14:foregroundMark x1="20213" y1="63772" x2="21809" y2="61976"/>
                        <a14:foregroundMark x1="16844" y1="40419" x2="18440" y2="41517"/>
                        <a14:foregroundMark x1="13298" y1="48703" x2="13652" y2="47605"/>
                        <a14:foregroundMark x1="85106" y1="41018" x2="86525" y2="41317"/>
                        <a14:foregroundMark x1="30319" y1="30040" x2="38121" y2="27345"/>
                        <a14:foregroundMark x1="29610" y1="32735" x2="44858" y2="29242"/>
                        <a14:foregroundMark x1="29610" y1="23952" x2="31206" y2="25449"/>
                        <a14:backgroundMark x1="71454" y1="45509" x2="73759" y2="45709"/>
                        <a14:backgroundMark x1="73936" y1="49900" x2="75532" y2="48703"/>
                        <a14:backgroundMark x1="23936" y1="55090" x2="26950" y2="56088"/>
                        <a14:backgroundMark x1="23936" y1="52196" x2="25355" y2="5179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64253" y="-559877"/>
            <a:ext cx="1903609" cy="33819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galaxy watercolor doodle with an UFO on black background vector | premium image by rawpixel.com / 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80" b="89820" l="2305" r="96099">
                        <a14:foregroundMark x1="71099" y1="30938" x2="71099" y2="37625"/>
                        <a14:foregroundMark x1="75355" y1="63772" x2="78546" y2="69062"/>
                        <a14:foregroundMark x1="28546" y1="70160" x2="30319" y2="66766"/>
                        <a14:foregroundMark x1="20213" y1="63772" x2="21809" y2="61976"/>
                        <a14:foregroundMark x1="16844" y1="40419" x2="18440" y2="41517"/>
                        <a14:foregroundMark x1="13298" y1="48703" x2="13652" y2="47605"/>
                        <a14:foregroundMark x1="85106" y1="41018" x2="86525" y2="41317"/>
                        <a14:foregroundMark x1="30319" y1="30040" x2="38121" y2="27345"/>
                        <a14:foregroundMark x1="29610" y1="32735" x2="44858" y2="29242"/>
                        <a14:foregroundMark x1="29610" y1="23952" x2="31206" y2="25449"/>
                        <a14:backgroundMark x1="71454" y1="45509" x2="73759" y2="45709"/>
                        <a14:backgroundMark x1="73936" y1="49900" x2="75532" y2="48703"/>
                        <a14:backgroundMark x1="23936" y1="55090" x2="26950" y2="56088"/>
                        <a14:backgroundMark x1="23936" y1="52196" x2="25355" y2="5179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11272" y="-685800"/>
            <a:ext cx="1714656" cy="30462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lorful galaxy watercolor doodle with an UFO on black background vector | premium image by rawpixel.com / 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80" b="89820" l="2305" r="96099">
                        <a14:foregroundMark x1="71099" y1="30938" x2="71099" y2="37625"/>
                        <a14:foregroundMark x1="75355" y1="63772" x2="78546" y2="69062"/>
                        <a14:foregroundMark x1="28546" y1="70160" x2="30319" y2="66766"/>
                        <a14:foregroundMark x1="20213" y1="63772" x2="21809" y2="61976"/>
                        <a14:foregroundMark x1="16844" y1="40419" x2="18440" y2="41517"/>
                        <a14:foregroundMark x1="13298" y1="48703" x2="13652" y2="47605"/>
                        <a14:foregroundMark x1="85106" y1="41018" x2="86525" y2="41317"/>
                        <a14:foregroundMark x1="30319" y1="30040" x2="38121" y2="27345"/>
                        <a14:foregroundMark x1="29610" y1="32735" x2="44858" y2="29242"/>
                        <a14:foregroundMark x1="29610" y1="23952" x2="31206" y2="25449"/>
                        <a14:backgroundMark x1="71454" y1="45509" x2="73759" y2="45709"/>
                        <a14:backgroundMark x1="73936" y1="49900" x2="75532" y2="48703"/>
                        <a14:backgroundMark x1="23936" y1="55090" x2="26950" y2="56088"/>
                        <a14:backgroundMark x1="23936" y1="52196" x2="25355" y2="5179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740069" y="-1315452"/>
            <a:ext cx="3230370" cy="573906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2617369" y="2539661"/>
            <a:ext cx="6649332" cy="3488421"/>
          </a:xfrm>
          <a:prstGeom prst="cloud">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n-NO" sz="3600" b="1" dirty="0">
                <a:ln w="9525">
                  <a:solidFill>
                    <a:schemeClr val="tx1"/>
                  </a:solidFill>
                  <a:prstDash val="solid"/>
                </a:ln>
                <a:solidFill>
                  <a:schemeClr val="tx1"/>
                </a:solidFill>
                <a:effectLst>
                  <a:outerShdw blurRad="12700" dist="38100" dir="2700000" algn="tl" rotWithShape="0">
                    <a:schemeClr val="bg1">
                      <a:lumMod val="50000"/>
                    </a:schemeClr>
                  </a:outerShdw>
                </a:effectLst>
              </a:rPr>
              <a:t>Vlast i moć mogu pokvariti ljude.</a:t>
            </a:r>
            <a:endParaRPr lang="hr-HR" sz="3600" b="1" dirty="0">
              <a:ln w="9525">
                <a:solidFill>
                  <a:schemeClr val="tx1"/>
                </a:solidFill>
                <a:prstDash val="solid"/>
              </a:ln>
              <a:solidFill>
                <a:schemeClr val="tx1"/>
              </a:solidFill>
              <a:effectLst>
                <a:outerShdw blurRad="12700" dist="38100" dir="2700000" algn="tl" rotWithShape="0">
                  <a:schemeClr val="bg1">
                    <a:lumMod val="50000"/>
                  </a:schemeClr>
                </a:outerShdw>
              </a:effectLst>
            </a:endParaRPr>
          </a:p>
          <a:p>
            <a:pPr algn="ctr">
              <a:lnSpc>
                <a:spcPct val="150000"/>
              </a:lnSpc>
            </a:pPr>
            <a:r>
              <a:rPr lang="hr-HR" sz="3600" b="1">
                <a:ln w="9525">
                  <a:solidFill>
                    <a:schemeClr val="tx1"/>
                  </a:solidFill>
                  <a:prstDash val="solid"/>
                </a:ln>
                <a:solidFill>
                  <a:schemeClr val="tx1"/>
                </a:solidFill>
                <a:effectLst>
                  <a:outerShdw blurRad="12700" dist="38100" dir="2700000" algn="tl" rotWithShape="0">
                    <a:schemeClr val="bg1">
                      <a:lumMod val="50000"/>
                    </a:schemeClr>
                  </a:outerShdw>
                </a:effectLst>
              </a:rPr>
              <a:t>(</a:t>
            </a:r>
            <a:r>
              <a:rPr lang="hr-HR" sz="3600" b="1" dirty="0">
                <a:ln w="9525">
                  <a:solidFill>
                    <a:schemeClr val="tx1"/>
                  </a:solidFill>
                  <a:prstDash val="solid"/>
                </a:ln>
                <a:solidFill>
                  <a:schemeClr val="tx1"/>
                </a:solidFill>
                <a:effectLst>
                  <a:outerShdw blurRad="12700" dist="38100" dir="2700000" algn="tl" rotWithShape="0">
                    <a:schemeClr val="bg1">
                      <a:lumMod val="50000"/>
                    </a:schemeClr>
                  </a:outerShdw>
                </a:effectLst>
              </a:rPr>
              <a:t>r</a:t>
            </a:r>
            <a:r>
              <a:rPr lang="hr-HR" sz="3600" b="1">
                <a:ln w="9525">
                  <a:solidFill>
                    <a:schemeClr val="tx1"/>
                  </a:solidFill>
                  <a:prstDash val="solid"/>
                </a:ln>
                <a:solidFill>
                  <a:schemeClr val="tx1"/>
                </a:solidFill>
                <a:effectLst>
                  <a:outerShdw blurRad="12700" dist="38100" dir="2700000" algn="tl" rotWithShape="0">
                    <a:schemeClr val="bg1">
                      <a:lumMod val="50000"/>
                    </a:schemeClr>
                  </a:outerShdw>
                </a:effectLst>
              </a:rPr>
              <a:t>asprava</a:t>
            </a:r>
            <a:r>
              <a:rPr lang="hr-HR" sz="3600" b="1" dirty="0">
                <a:ln w="9525">
                  <a:solidFill>
                    <a:schemeClr val="tx1"/>
                  </a:solidFill>
                  <a:prstDash val="solid"/>
                </a:ln>
                <a:solidFill>
                  <a:schemeClr val="tx1"/>
                </a:solidFill>
                <a:effectLst>
                  <a:outerShdw blurRad="12700" dist="38100" dir="2700000" algn="tl" rotWithShape="0">
                    <a:schemeClr val="bg1">
                      <a:lumMod val="50000"/>
                    </a:schemeClr>
                  </a:outerShdw>
                </a:effectLst>
              </a:rPr>
              <a:t>, poruka)</a:t>
            </a:r>
          </a:p>
        </p:txBody>
      </p:sp>
    </p:spTree>
    <p:extLst>
      <p:ext uri="{BB962C8B-B14F-4D97-AF65-F5344CB8AC3E}">
        <p14:creationId xmlns:p14="http://schemas.microsoft.com/office/powerpoint/2010/main" val="196261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324094" y="0"/>
            <a:ext cx="4867906" cy="6870031"/>
          </a:xfrm>
          <a:prstGeom prst="rect">
            <a:avLst/>
          </a:prstGeom>
        </p:spPr>
      </p:pic>
      <p:pic>
        <p:nvPicPr>
          <p:cNvPr id="1034" name="Picture 10" descr="https://i.pinimg.com/564x/2b/ba/d9/2bbad9138ad8e3e9f2ae0598811e337a.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12" b="94730" l="9929" r="89894"/>
                    </a14:imgEffect>
                  </a14:imgLayer>
                </a14:imgProps>
              </a:ext>
              <a:ext uri="{28A0092B-C50C-407E-A947-70E740481C1C}">
                <a14:useLocalDpi xmlns:a14="http://schemas.microsoft.com/office/drawing/2010/main" val="0"/>
              </a:ext>
            </a:extLst>
          </a:blip>
          <a:srcRect/>
          <a:stretch>
            <a:fillRect/>
          </a:stretch>
        </p:blipFill>
        <p:spPr bwMode="auto">
          <a:xfrm>
            <a:off x="7153591" y="2227765"/>
            <a:ext cx="3431389" cy="4848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flipH="1">
            <a:off x="3663635" y="1"/>
            <a:ext cx="3669395" cy="6870030"/>
          </a:xfrm>
          <a:prstGeom prst="rect">
            <a:avLst/>
          </a:prstGeom>
        </p:spPr>
      </p:pic>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 y="0"/>
            <a:ext cx="3669395" cy="6870032"/>
          </a:xfrm>
          <a:prstGeom prst="rect">
            <a:avLst/>
          </a:prstGeom>
        </p:spPr>
      </p:pic>
      <p:sp>
        <p:nvSpPr>
          <p:cNvPr id="3" name="Rectangle 2"/>
          <p:cNvSpPr/>
          <p:nvPr/>
        </p:nvSpPr>
        <p:spPr>
          <a:xfrm>
            <a:off x="0" y="1049482"/>
            <a:ext cx="12192000" cy="179762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8" name="Picture 4" descr="https://i.pinimg.com/564x/0a/65/79/0a6579940208a7277d3d3c00900c42ca.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19" b="89894" l="9929" r="89894"/>
                    </a14:imgEffect>
                  </a14:imgLayer>
                </a14:imgProps>
              </a:ext>
              <a:ext uri="{28A0092B-C50C-407E-A947-70E740481C1C}">
                <a14:useLocalDpi xmlns:a14="http://schemas.microsoft.com/office/drawing/2010/main" val="0"/>
              </a:ext>
            </a:extLst>
          </a:blip>
          <a:srcRect/>
          <a:stretch>
            <a:fillRect/>
          </a:stretch>
        </p:blipFill>
        <p:spPr bwMode="auto">
          <a:xfrm>
            <a:off x="1357586" y="2754534"/>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clrChange>
              <a:clrFrom>
                <a:srgbClr val="000000"/>
              </a:clrFrom>
              <a:clrTo>
                <a:srgbClr val="000000">
                  <a:alpha val="0"/>
                </a:srgbClr>
              </a:clrTo>
            </a:clrChange>
            <a:duotone>
              <a:prstClr val="black"/>
              <a:srgbClr val="FFCCFF">
                <a:tint val="45000"/>
                <a:satMod val="400000"/>
              </a:srgbClr>
            </a:duotone>
            <a:extLst>
              <a:ext uri="{BEBA8EAE-BF5A-486C-A8C5-ECC9F3942E4B}">
                <a14:imgProps xmlns:a14="http://schemas.microsoft.com/office/drawing/2010/main">
                  <a14:imgLayer r:embed="rId9">
                    <a14:imgEffect>
                      <a14:backgroundRemoval t="0" b="100000" l="7794" r="90000">
                        <a14:foregroundMark x1="25000" y1="74074" x2="28382" y2="70370"/>
                        <a14:foregroundMark x1="31471" y1="58333" x2="32941" y2="59074"/>
                        <a14:foregroundMark x1="75735" y1="69074" x2="74265" y2="63704"/>
                        <a14:foregroundMark x1="86029" y1="85926" x2="84412" y2="81296"/>
                        <a14:foregroundMark x1="86912" y1="57407" x2="86471" y2="59444"/>
                        <a14:foregroundMark x1="81618" y1="63333" x2="81618" y2="63333"/>
                        <a14:foregroundMark x1="70000" y1="92963" x2="70000" y2="92778"/>
                        <a14:foregroundMark x1="65147" y1="84630" x2="66029" y2="82963"/>
                        <a14:foregroundMark x1="68382" y1="75000" x2="69706" y2="74815"/>
                        <a14:foregroundMark x1="21618" y1="50556" x2="21471" y2="46852"/>
                        <a14:foregroundMark x1="22059" y1="34815" x2="23088" y2="33889"/>
                        <a14:foregroundMark x1="18529" y1="25370" x2="18676" y2="27407"/>
                        <a14:foregroundMark x1="13088" y1="42778" x2="13235" y2="40556"/>
                        <a14:foregroundMark x1="16618" y1="36111" x2="17500" y2="36296"/>
                        <a14:foregroundMark x1="17941" y1="59074" x2="18088" y2="61667"/>
                        <a14:foregroundMark x1="15882" y1="52037" x2="16618" y2="50926"/>
                        <a14:foregroundMark x1="26324" y1="46111" x2="26029" y2="44074"/>
                        <a14:foregroundMark x1="27353" y1="55370" x2="27794" y2="57037"/>
                        <a14:foregroundMark x1="35882" y1="94444" x2="37647" y2="92593"/>
                        <a14:foregroundMark x1="35882" y1="81296" x2="35147" y2="79444"/>
                        <a14:foregroundMark x1="42794" y1="76852" x2="43676" y2="75370"/>
                        <a14:foregroundMark x1="40441" y1="69815" x2="39412" y2="68148"/>
                        <a14:foregroundMark x1="46176" y1="69815" x2="46912" y2="71481"/>
                        <a14:foregroundMark x1="57353" y1="60185" x2="58382" y2="60741"/>
                        <a14:foregroundMark x1="66912" y1="60556" x2="67941" y2="62963"/>
                        <a14:foregroundMark x1="42794" y1="3333" x2="44559" y2="4630"/>
                        <a14:foregroundMark x1="40588" y1="6852" x2="40588" y2="6667"/>
                        <a14:foregroundMark x1="37059" y1="5556" x2="37059" y2="5556"/>
                        <a14:foregroundMark x1="22206" y1="24259" x2="23088" y2="25000"/>
                        <a14:foregroundMark x1="22353" y1="20556" x2="22941" y2="18889"/>
                        <a14:foregroundMark x1="25294" y1="16667" x2="25882" y2="17963"/>
                        <a14:foregroundMark x1="28529" y1="16296" x2="28529" y2="17407"/>
                        <a14:foregroundMark x1="13971" y1="27778" x2="13235" y2="27778"/>
                        <a14:foregroundMark x1="31176" y1="79444" x2="32353" y2="79630"/>
                        <a14:foregroundMark x1="39412" y1="59259" x2="41176" y2="59259"/>
                        <a14:foregroundMark x1="60294" y1="92593" x2="60294" y2="92593"/>
                        <a14:foregroundMark x1="56324" y1="92037" x2="56324" y2="92037"/>
                        <a14:foregroundMark x1="59853" y1="79444" x2="59853" y2="79444"/>
                        <a14:foregroundMark x1="56912" y1="83704" x2="56912" y2="83704"/>
                        <a14:foregroundMark x1="43235" y1="89074" x2="43235" y2="89074"/>
                        <a14:foregroundMark x1="48529" y1="94815" x2="48529" y2="94815"/>
                        <a14:foregroundMark x1="55882" y1="75370" x2="55882" y2="75370"/>
                        <a14:foregroundMark x1="72794" y1="82037" x2="72794" y2="82037"/>
                        <a14:foregroundMark x1="80147" y1="77593" x2="80147" y2="77593"/>
                        <a14:foregroundMark x1="87059" y1="75000" x2="87059" y2="75000"/>
                        <a14:foregroundMark x1="76471" y1="97407" x2="76471" y2="97407"/>
                        <a14:foregroundMark x1="77353" y1="88519" x2="77353" y2="88519"/>
                        <a14:foregroundMark x1="64118" y1="68889" x2="64118" y2="68889"/>
                        <a14:foregroundMark x1="67647" y1="66481" x2="67647" y2="66481"/>
                        <a14:foregroundMark x1="60588" y1="72778" x2="60588" y2="72778"/>
                        <a14:foregroundMark x1="23824" y1="64259" x2="23824" y2="64259"/>
                        <a14:foregroundMark x1="21618" y1="56296" x2="21618" y2="56296"/>
                        <a14:foregroundMark x1="33529" y1="65926" x2="33529" y2="65926"/>
                        <a14:foregroundMark x1="37941" y1="62963" x2="37941" y2="62963"/>
                        <a14:foregroundMark x1="18824" y1="65000" x2="18824" y2="65000"/>
                        <a14:foregroundMark x1="25294" y1="10185" x2="25294" y2="10185"/>
                        <a14:foregroundMark x1="29118" y1="9444" x2="29118" y2="9444"/>
                        <a14:foregroundMark x1="31618" y1="13889" x2="31618" y2="13889"/>
                        <a14:foregroundMark x1="24559" y1="28704" x2="24559" y2="28704"/>
                        <a14:foregroundMark x1="47059" y1="55741" x2="47059" y2="55741"/>
                        <a14:foregroundMark x1="48824" y1="61852" x2="48824" y2="61852"/>
                        <a14:foregroundMark x1="51765" y1="64630" x2="51765" y2="64630"/>
                      </a14:backgroundRemoval>
                    </a14:imgEffect>
                    <a14:imgEffect>
                      <a14:sharpenSoften amount="50000"/>
                    </a14:imgEffect>
                    <a14:imgEffect>
                      <a14:brightnessContrast contrast="40000"/>
                    </a14:imgEffect>
                  </a14:imgLayer>
                </a14:imgProps>
              </a:ext>
            </a:extLst>
          </a:blip>
          <a:stretch>
            <a:fillRect/>
          </a:stretch>
        </p:blipFill>
        <p:spPr>
          <a:xfrm flipH="1">
            <a:off x="2470470" y="4945464"/>
            <a:ext cx="3351317" cy="2661340"/>
          </a:xfrm>
          <a:prstGeom prst="rect">
            <a:avLst/>
          </a:prstGeom>
        </p:spPr>
      </p:pic>
      <p:pic>
        <p:nvPicPr>
          <p:cNvPr id="5" name="Picture 6" descr="Hand-drawn clouds illustration | free image by rawpixel.com"/>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69638"/>
          <a:stretch/>
        </p:blipFill>
        <p:spPr bwMode="auto">
          <a:xfrm>
            <a:off x="2654969" y="5233737"/>
            <a:ext cx="5908199" cy="1636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and-drawn clouds illustration | free image by rawpixel.com"/>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78874" y="5233737"/>
            <a:ext cx="1561806" cy="1403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and-drawn clouds illustration | free image by rawpixel.com"/>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27821" y="5512514"/>
            <a:ext cx="1657138" cy="148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and-drawn clouds illustration | free image by rawpixel.com"/>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62804"/>
          <a:stretch/>
        </p:blipFill>
        <p:spPr bwMode="auto">
          <a:xfrm flipH="1">
            <a:off x="5775155" y="5053263"/>
            <a:ext cx="5362575" cy="1816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and-drawn clouds illustration | free image by rawpixel.com"/>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769019">
            <a:off x="9209842" y="4921402"/>
            <a:ext cx="2689492" cy="241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clrChange>
              <a:clrFrom>
                <a:srgbClr val="000000"/>
              </a:clrFrom>
              <a:clrTo>
                <a:srgbClr val="000000">
                  <a:alpha val="0"/>
                </a:srgbClr>
              </a:clrTo>
            </a:clrChange>
            <a:duotone>
              <a:prstClr val="black"/>
              <a:srgbClr val="FFCCFF">
                <a:tint val="45000"/>
                <a:satMod val="400000"/>
              </a:srgbClr>
            </a:duotone>
            <a:extLst>
              <a:ext uri="{BEBA8EAE-BF5A-486C-A8C5-ECC9F3942E4B}">
                <a14:imgProps xmlns:a14="http://schemas.microsoft.com/office/drawing/2010/main">
                  <a14:imgLayer r:embed="rId9">
                    <a14:imgEffect>
                      <a14:backgroundRemoval t="0" b="100000" l="7794" r="90000">
                        <a14:foregroundMark x1="25000" y1="74074" x2="28382" y2="70370"/>
                        <a14:foregroundMark x1="31471" y1="58333" x2="32941" y2="59074"/>
                        <a14:foregroundMark x1="75735" y1="69074" x2="74265" y2="63704"/>
                        <a14:foregroundMark x1="86029" y1="85926" x2="84412" y2="81296"/>
                        <a14:foregroundMark x1="86912" y1="57407" x2="86471" y2="59444"/>
                        <a14:foregroundMark x1="81618" y1="63333" x2="81618" y2="63333"/>
                        <a14:foregroundMark x1="70000" y1="92963" x2="70000" y2="92778"/>
                        <a14:foregroundMark x1="65147" y1="84630" x2="66029" y2="82963"/>
                        <a14:foregroundMark x1="68382" y1="75000" x2="69706" y2="74815"/>
                        <a14:foregroundMark x1="21618" y1="50556" x2="21471" y2="46852"/>
                        <a14:foregroundMark x1="22059" y1="34815" x2="23088" y2="33889"/>
                        <a14:foregroundMark x1="18529" y1="25370" x2="18676" y2="27407"/>
                        <a14:foregroundMark x1="13088" y1="42778" x2="13235" y2="40556"/>
                        <a14:foregroundMark x1="16618" y1="36111" x2="17500" y2="36296"/>
                        <a14:foregroundMark x1="17941" y1="59074" x2="18088" y2="61667"/>
                        <a14:foregroundMark x1="15882" y1="52037" x2="16618" y2="50926"/>
                        <a14:foregroundMark x1="26324" y1="46111" x2="26029" y2="44074"/>
                        <a14:foregroundMark x1="27353" y1="55370" x2="27794" y2="57037"/>
                        <a14:foregroundMark x1="35882" y1="94444" x2="37647" y2="92593"/>
                        <a14:foregroundMark x1="35882" y1="81296" x2="35147" y2="79444"/>
                        <a14:foregroundMark x1="42794" y1="76852" x2="43676" y2="75370"/>
                        <a14:foregroundMark x1="40441" y1="69815" x2="39412" y2="68148"/>
                        <a14:foregroundMark x1="46176" y1="69815" x2="46912" y2="71481"/>
                        <a14:foregroundMark x1="57353" y1="60185" x2="58382" y2="60741"/>
                        <a14:foregroundMark x1="66912" y1="60556" x2="67941" y2="62963"/>
                        <a14:foregroundMark x1="42794" y1="3333" x2="44559" y2="4630"/>
                        <a14:foregroundMark x1="40588" y1="6852" x2="40588" y2="6667"/>
                        <a14:foregroundMark x1="37059" y1="5556" x2="37059" y2="5556"/>
                        <a14:foregroundMark x1="22206" y1="24259" x2="23088" y2="25000"/>
                        <a14:foregroundMark x1="22353" y1="20556" x2="22941" y2="18889"/>
                        <a14:foregroundMark x1="25294" y1="16667" x2="25882" y2="17963"/>
                        <a14:foregroundMark x1="28529" y1="16296" x2="28529" y2="17407"/>
                        <a14:foregroundMark x1="13971" y1="27778" x2="13235" y2="27778"/>
                        <a14:foregroundMark x1="31176" y1="79444" x2="32353" y2="79630"/>
                        <a14:foregroundMark x1="39412" y1="59259" x2="41176" y2="59259"/>
                        <a14:foregroundMark x1="60294" y1="92593" x2="60294" y2="92593"/>
                        <a14:foregroundMark x1="56324" y1="92037" x2="56324" y2="92037"/>
                        <a14:foregroundMark x1="59853" y1="79444" x2="59853" y2="79444"/>
                        <a14:foregroundMark x1="56912" y1="83704" x2="56912" y2="83704"/>
                        <a14:foregroundMark x1="43235" y1="89074" x2="43235" y2="89074"/>
                        <a14:foregroundMark x1="48529" y1="94815" x2="48529" y2="94815"/>
                        <a14:foregroundMark x1="55882" y1="75370" x2="55882" y2="75370"/>
                        <a14:foregroundMark x1="72794" y1="82037" x2="72794" y2="82037"/>
                        <a14:foregroundMark x1="80147" y1="77593" x2="80147" y2="77593"/>
                        <a14:foregroundMark x1="87059" y1="75000" x2="87059" y2="75000"/>
                        <a14:foregroundMark x1="76471" y1="97407" x2="76471" y2="97407"/>
                        <a14:foregroundMark x1="77353" y1="88519" x2="77353" y2="88519"/>
                        <a14:foregroundMark x1="64118" y1="68889" x2="64118" y2="68889"/>
                        <a14:foregroundMark x1="67647" y1="66481" x2="67647" y2="66481"/>
                        <a14:foregroundMark x1="60588" y1="72778" x2="60588" y2="72778"/>
                        <a14:foregroundMark x1="23824" y1="64259" x2="23824" y2="64259"/>
                        <a14:foregroundMark x1="21618" y1="56296" x2="21618" y2="56296"/>
                        <a14:foregroundMark x1="33529" y1="65926" x2="33529" y2="65926"/>
                        <a14:foregroundMark x1="37941" y1="62963" x2="37941" y2="62963"/>
                        <a14:foregroundMark x1="18824" y1="65000" x2="18824" y2="65000"/>
                        <a14:foregroundMark x1="25294" y1="10185" x2="25294" y2="10185"/>
                        <a14:foregroundMark x1="29118" y1="9444" x2="29118" y2="9444"/>
                        <a14:foregroundMark x1="31618" y1="13889" x2="31618" y2="13889"/>
                        <a14:foregroundMark x1="24559" y1="28704" x2="24559" y2="28704"/>
                        <a14:foregroundMark x1="47059" y1="55741" x2="47059" y2="55741"/>
                        <a14:foregroundMark x1="48824" y1="61852" x2="48824" y2="61852"/>
                        <a14:foregroundMark x1="51765" y1="64630" x2="51765" y2="64630"/>
                      </a14:backgroundRemoval>
                    </a14:imgEffect>
                    <a14:imgEffect>
                      <a14:sharpenSoften amount="50000"/>
                    </a14:imgEffect>
                    <a14:imgEffect>
                      <a14:brightnessContrast contrast="40000"/>
                    </a14:imgEffect>
                  </a14:imgLayer>
                </a14:imgProps>
              </a:ext>
            </a:extLst>
          </a:blip>
          <a:stretch>
            <a:fillRect/>
          </a:stretch>
        </p:blipFill>
        <p:spPr>
          <a:xfrm rot="17879656" flipH="1">
            <a:off x="722165" y="4690856"/>
            <a:ext cx="3351317" cy="2661340"/>
          </a:xfrm>
          <a:prstGeom prst="rect">
            <a:avLst/>
          </a:prstGeom>
        </p:spPr>
      </p:pic>
      <p:pic>
        <p:nvPicPr>
          <p:cNvPr id="14" name="Picture 6" descr="Hand-drawn clouds illustration | free image by rawpixel.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60713"/>
          <a:stretch/>
        </p:blipFill>
        <p:spPr bwMode="auto">
          <a:xfrm>
            <a:off x="10301785" y="6193180"/>
            <a:ext cx="1916908" cy="676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clrChange>
              <a:clrFrom>
                <a:srgbClr val="000000"/>
              </a:clrFrom>
              <a:clrTo>
                <a:srgbClr val="000000">
                  <a:alpha val="0"/>
                </a:srgbClr>
              </a:clrTo>
            </a:clrChange>
            <a:duotone>
              <a:prstClr val="black"/>
              <a:srgbClr val="FFCCFF">
                <a:tint val="45000"/>
                <a:satMod val="400000"/>
              </a:srgbClr>
            </a:duotone>
            <a:extLst>
              <a:ext uri="{BEBA8EAE-BF5A-486C-A8C5-ECC9F3942E4B}">
                <a14:imgProps xmlns:a14="http://schemas.microsoft.com/office/drawing/2010/main">
                  <a14:imgLayer r:embed="rId9">
                    <a14:imgEffect>
                      <a14:backgroundRemoval t="0" b="100000" l="7794" r="90000">
                        <a14:foregroundMark x1="25000" y1="74074" x2="28382" y2="70370"/>
                        <a14:foregroundMark x1="31471" y1="58333" x2="32941" y2="59074"/>
                        <a14:foregroundMark x1="75735" y1="69074" x2="74265" y2="63704"/>
                        <a14:foregroundMark x1="86029" y1="85926" x2="84412" y2="81296"/>
                        <a14:foregroundMark x1="86912" y1="57407" x2="86471" y2="59444"/>
                        <a14:foregroundMark x1="81618" y1="63333" x2="81618" y2="63333"/>
                        <a14:foregroundMark x1="70000" y1="92963" x2="70000" y2="92778"/>
                        <a14:foregroundMark x1="65147" y1="84630" x2="66029" y2="82963"/>
                        <a14:foregroundMark x1="68382" y1="75000" x2="69706" y2="74815"/>
                        <a14:foregroundMark x1="21618" y1="50556" x2="21471" y2="46852"/>
                        <a14:foregroundMark x1="22059" y1="34815" x2="23088" y2="33889"/>
                        <a14:foregroundMark x1="18529" y1="25370" x2="18676" y2="27407"/>
                        <a14:foregroundMark x1="13088" y1="42778" x2="13235" y2="40556"/>
                        <a14:foregroundMark x1="16618" y1="36111" x2="17500" y2="36296"/>
                        <a14:foregroundMark x1="17941" y1="59074" x2="18088" y2="61667"/>
                        <a14:foregroundMark x1="15882" y1="52037" x2="16618" y2="50926"/>
                        <a14:foregroundMark x1="26324" y1="46111" x2="26029" y2="44074"/>
                        <a14:foregroundMark x1="27353" y1="55370" x2="27794" y2="57037"/>
                        <a14:foregroundMark x1="35882" y1="94444" x2="37647" y2="92593"/>
                        <a14:foregroundMark x1="35882" y1="81296" x2="35147" y2="79444"/>
                        <a14:foregroundMark x1="42794" y1="76852" x2="43676" y2="75370"/>
                        <a14:foregroundMark x1="40441" y1="69815" x2="39412" y2="68148"/>
                        <a14:foregroundMark x1="46176" y1="69815" x2="46912" y2="71481"/>
                        <a14:foregroundMark x1="57353" y1="60185" x2="58382" y2="60741"/>
                        <a14:foregroundMark x1="66912" y1="60556" x2="67941" y2="62963"/>
                        <a14:foregroundMark x1="42794" y1="3333" x2="44559" y2="4630"/>
                        <a14:foregroundMark x1="40588" y1="6852" x2="40588" y2="6667"/>
                        <a14:foregroundMark x1="37059" y1="5556" x2="37059" y2="5556"/>
                        <a14:foregroundMark x1="22206" y1="24259" x2="23088" y2="25000"/>
                        <a14:foregroundMark x1="22353" y1="20556" x2="22941" y2="18889"/>
                        <a14:foregroundMark x1="25294" y1="16667" x2="25882" y2="17963"/>
                        <a14:foregroundMark x1="28529" y1="16296" x2="28529" y2="17407"/>
                        <a14:foregroundMark x1="13971" y1="27778" x2="13235" y2="27778"/>
                        <a14:foregroundMark x1="31176" y1="79444" x2="32353" y2="79630"/>
                        <a14:foregroundMark x1="39412" y1="59259" x2="41176" y2="59259"/>
                        <a14:foregroundMark x1="60294" y1="92593" x2="60294" y2="92593"/>
                        <a14:foregroundMark x1="56324" y1="92037" x2="56324" y2="92037"/>
                        <a14:foregroundMark x1="59853" y1="79444" x2="59853" y2="79444"/>
                        <a14:foregroundMark x1="56912" y1="83704" x2="56912" y2="83704"/>
                        <a14:foregroundMark x1="43235" y1="89074" x2="43235" y2="89074"/>
                        <a14:foregroundMark x1="48529" y1="94815" x2="48529" y2="94815"/>
                        <a14:foregroundMark x1="55882" y1="75370" x2="55882" y2="75370"/>
                        <a14:foregroundMark x1="72794" y1="82037" x2="72794" y2="82037"/>
                        <a14:foregroundMark x1="80147" y1="77593" x2="80147" y2="77593"/>
                        <a14:foregroundMark x1="87059" y1="75000" x2="87059" y2="75000"/>
                        <a14:foregroundMark x1="76471" y1="97407" x2="76471" y2="97407"/>
                        <a14:foregroundMark x1="77353" y1="88519" x2="77353" y2="88519"/>
                        <a14:foregroundMark x1="64118" y1="68889" x2="64118" y2="68889"/>
                        <a14:foregroundMark x1="67647" y1="66481" x2="67647" y2="66481"/>
                        <a14:foregroundMark x1="60588" y1="72778" x2="60588" y2="72778"/>
                        <a14:foregroundMark x1="23824" y1="64259" x2="23824" y2="64259"/>
                        <a14:foregroundMark x1="21618" y1="56296" x2="21618" y2="56296"/>
                        <a14:foregroundMark x1="33529" y1="65926" x2="33529" y2="65926"/>
                        <a14:foregroundMark x1="37941" y1="62963" x2="37941" y2="62963"/>
                        <a14:foregroundMark x1="18824" y1="65000" x2="18824" y2="65000"/>
                        <a14:foregroundMark x1="25294" y1="10185" x2="25294" y2="10185"/>
                        <a14:foregroundMark x1="29118" y1="9444" x2="29118" y2="9444"/>
                        <a14:foregroundMark x1="31618" y1="13889" x2="31618" y2="13889"/>
                        <a14:foregroundMark x1="24559" y1="28704" x2="24559" y2="28704"/>
                        <a14:foregroundMark x1="47059" y1="55741" x2="47059" y2="55741"/>
                        <a14:foregroundMark x1="48824" y1="61852" x2="48824" y2="61852"/>
                        <a14:foregroundMark x1="51765" y1="64630" x2="51765" y2="64630"/>
                      </a14:backgroundRemoval>
                    </a14:imgEffect>
                    <a14:imgEffect>
                      <a14:sharpenSoften amount="50000"/>
                    </a14:imgEffect>
                    <a14:imgEffect>
                      <a14:brightnessContrast contrast="40000"/>
                    </a14:imgEffect>
                  </a14:imgLayer>
                </a14:imgProps>
              </a:ext>
            </a:extLst>
          </a:blip>
          <a:stretch>
            <a:fillRect/>
          </a:stretch>
        </p:blipFill>
        <p:spPr>
          <a:xfrm flipH="1">
            <a:off x="5341003" y="4653200"/>
            <a:ext cx="3351317" cy="2661340"/>
          </a:xfrm>
          <a:prstGeom prst="rect">
            <a:avLst/>
          </a:prstGeom>
        </p:spPr>
      </p:pic>
      <p:pic>
        <p:nvPicPr>
          <p:cNvPr id="13" name="Picture 12"/>
          <p:cNvPicPr>
            <a:picLocks noChangeAspect="1"/>
          </p:cNvPicPr>
          <p:nvPr/>
        </p:nvPicPr>
        <p:blipFill>
          <a:blip r:embed="rId8">
            <a:clrChange>
              <a:clrFrom>
                <a:srgbClr val="000000"/>
              </a:clrFrom>
              <a:clrTo>
                <a:srgbClr val="000000">
                  <a:alpha val="0"/>
                </a:srgbClr>
              </a:clrTo>
            </a:clrChange>
            <a:duotone>
              <a:prstClr val="black"/>
              <a:srgbClr val="FFCCFF">
                <a:tint val="45000"/>
                <a:satMod val="400000"/>
              </a:srgbClr>
            </a:duotone>
            <a:extLst>
              <a:ext uri="{BEBA8EAE-BF5A-486C-A8C5-ECC9F3942E4B}">
                <a14:imgProps xmlns:a14="http://schemas.microsoft.com/office/drawing/2010/main">
                  <a14:imgLayer r:embed="rId9">
                    <a14:imgEffect>
                      <a14:backgroundRemoval t="0" b="100000" l="7794" r="90000">
                        <a14:foregroundMark x1="25000" y1="74074" x2="28382" y2="70370"/>
                        <a14:foregroundMark x1="31471" y1="58333" x2="32941" y2="59074"/>
                        <a14:foregroundMark x1="75735" y1="69074" x2="74265" y2="63704"/>
                        <a14:foregroundMark x1="86029" y1="85926" x2="84412" y2="81296"/>
                        <a14:foregroundMark x1="86912" y1="57407" x2="86471" y2="59444"/>
                        <a14:foregroundMark x1="81618" y1="63333" x2="81618" y2="63333"/>
                        <a14:foregroundMark x1="70000" y1="92963" x2="70000" y2="92778"/>
                        <a14:foregroundMark x1="65147" y1="84630" x2="66029" y2="82963"/>
                        <a14:foregroundMark x1="68382" y1="75000" x2="69706" y2="74815"/>
                        <a14:foregroundMark x1="21618" y1="50556" x2="21471" y2="46852"/>
                        <a14:foregroundMark x1="22059" y1="34815" x2="23088" y2="33889"/>
                        <a14:foregroundMark x1="18529" y1="25370" x2="18676" y2="27407"/>
                        <a14:foregroundMark x1="13088" y1="42778" x2="13235" y2="40556"/>
                        <a14:foregroundMark x1="16618" y1="36111" x2="17500" y2="36296"/>
                        <a14:foregroundMark x1="17941" y1="59074" x2="18088" y2="61667"/>
                        <a14:foregroundMark x1="15882" y1="52037" x2="16618" y2="50926"/>
                        <a14:foregroundMark x1="26324" y1="46111" x2="26029" y2="44074"/>
                        <a14:foregroundMark x1="27353" y1="55370" x2="27794" y2="57037"/>
                        <a14:foregroundMark x1="35882" y1="94444" x2="37647" y2="92593"/>
                        <a14:foregroundMark x1="35882" y1="81296" x2="35147" y2="79444"/>
                        <a14:foregroundMark x1="42794" y1="76852" x2="43676" y2="75370"/>
                        <a14:foregroundMark x1="40441" y1="69815" x2="39412" y2="68148"/>
                        <a14:foregroundMark x1="46176" y1="69815" x2="46912" y2="71481"/>
                        <a14:foregroundMark x1="57353" y1="60185" x2="58382" y2="60741"/>
                        <a14:foregroundMark x1="66912" y1="60556" x2="67941" y2="62963"/>
                        <a14:foregroundMark x1="42794" y1="3333" x2="44559" y2="4630"/>
                        <a14:foregroundMark x1="40588" y1="6852" x2="40588" y2="6667"/>
                        <a14:foregroundMark x1="37059" y1="5556" x2="37059" y2="5556"/>
                        <a14:foregroundMark x1="22206" y1="24259" x2="23088" y2="25000"/>
                        <a14:foregroundMark x1="22353" y1="20556" x2="22941" y2="18889"/>
                        <a14:foregroundMark x1="25294" y1="16667" x2="25882" y2="17963"/>
                        <a14:foregroundMark x1="28529" y1="16296" x2="28529" y2="17407"/>
                        <a14:foregroundMark x1="13971" y1="27778" x2="13235" y2="27778"/>
                        <a14:foregroundMark x1="31176" y1="79444" x2="32353" y2="79630"/>
                        <a14:foregroundMark x1="39412" y1="59259" x2="41176" y2="59259"/>
                        <a14:foregroundMark x1="60294" y1="92593" x2="60294" y2="92593"/>
                        <a14:foregroundMark x1="56324" y1="92037" x2="56324" y2="92037"/>
                        <a14:foregroundMark x1="59853" y1="79444" x2="59853" y2="79444"/>
                        <a14:foregroundMark x1="56912" y1="83704" x2="56912" y2="83704"/>
                        <a14:foregroundMark x1="43235" y1="89074" x2="43235" y2="89074"/>
                        <a14:foregroundMark x1="48529" y1="94815" x2="48529" y2="94815"/>
                        <a14:foregroundMark x1="55882" y1="75370" x2="55882" y2="75370"/>
                        <a14:foregroundMark x1="72794" y1="82037" x2="72794" y2="82037"/>
                        <a14:foregroundMark x1="80147" y1="77593" x2="80147" y2="77593"/>
                        <a14:foregroundMark x1="87059" y1="75000" x2="87059" y2="75000"/>
                        <a14:foregroundMark x1="76471" y1="97407" x2="76471" y2="97407"/>
                        <a14:foregroundMark x1="77353" y1="88519" x2="77353" y2="88519"/>
                        <a14:foregroundMark x1="64118" y1="68889" x2="64118" y2="68889"/>
                        <a14:foregroundMark x1="67647" y1="66481" x2="67647" y2="66481"/>
                        <a14:foregroundMark x1="60588" y1="72778" x2="60588" y2="72778"/>
                        <a14:foregroundMark x1="23824" y1="64259" x2="23824" y2="64259"/>
                        <a14:foregroundMark x1="21618" y1="56296" x2="21618" y2="56296"/>
                        <a14:foregroundMark x1="33529" y1="65926" x2="33529" y2="65926"/>
                        <a14:foregroundMark x1="37941" y1="62963" x2="37941" y2="62963"/>
                        <a14:foregroundMark x1="18824" y1="65000" x2="18824" y2="65000"/>
                        <a14:foregroundMark x1="25294" y1="10185" x2="25294" y2="10185"/>
                        <a14:foregroundMark x1="29118" y1="9444" x2="29118" y2="9444"/>
                        <a14:foregroundMark x1="31618" y1="13889" x2="31618" y2="13889"/>
                        <a14:foregroundMark x1="24559" y1="28704" x2="24559" y2="28704"/>
                        <a14:foregroundMark x1="47059" y1="55741" x2="47059" y2="55741"/>
                        <a14:foregroundMark x1="48824" y1="61852" x2="48824" y2="61852"/>
                        <a14:foregroundMark x1="51765" y1="64630" x2="51765" y2="64630"/>
                      </a14:backgroundRemoval>
                    </a14:imgEffect>
                    <a14:imgEffect>
                      <a14:sharpenSoften amount="50000"/>
                    </a14:imgEffect>
                    <a14:imgEffect>
                      <a14:brightnessContrast contrast="40000"/>
                    </a14:imgEffect>
                  </a14:imgLayer>
                </a14:imgProps>
              </a:ext>
            </a:extLst>
          </a:blip>
          <a:stretch>
            <a:fillRect/>
          </a:stretch>
        </p:blipFill>
        <p:spPr>
          <a:xfrm rot="17154929" flipH="1">
            <a:off x="9237915" y="4653200"/>
            <a:ext cx="3351317" cy="2661340"/>
          </a:xfrm>
          <a:prstGeom prst="rect">
            <a:avLst/>
          </a:prstGeom>
        </p:spPr>
      </p:pic>
      <p:pic>
        <p:nvPicPr>
          <p:cNvPr id="1026" name="Picture 2" descr="https://i.pinimg.com/564x/64/fc/c3/64fcc30b8f71e04a9eab1d6f31b3952b.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08" b="99077" l="9752" r="89894">
                        <a14:foregroundMark x1="42730" y1="10308" x2="46454" y2="50154"/>
                        <a14:foregroundMark x1="36879" y1="62923" x2="50532" y2="76462"/>
                        <a14:foregroundMark x1="40071" y1="16923" x2="39894" y2="27077"/>
                        <a14:foregroundMark x1="49645" y1="19231" x2="51241" y2="31077"/>
                        <a14:foregroundMark x1="62234" y1="32154" x2="61525" y2="40000"/>
                        <a14:foregroundMark x1="57092" y1="18769" x2="65957" y2="15231"/>
                        <a14:foregroundMark x1="35993" y1="16923" x2="28546" y2="10000"/>
                        <a14:foregroundMark x1="35461" y1="64615" x2="49113" y2="78923"/>
                        <a14:backgroundMark x1="26773" y1="13077" x2="35461" y2="15538"/>
                      </a14:backgroundRemoval>
                    </a14:imgEffect>
                  </a14:imgLayer>
                </a14:imgProps>
              </a:ext>
              <a:ext uri="{28A0092B-C50C-407E-A947-70E740481C1C}">
                <a14:useLocalDpi xmlns:a14="http://schemas.microsoft.com/office/drawing/2010/main" val="0"/>
              </a:ext>
            </a:extLst>
          </a:blip>
          <a:srcRect/>
          <a:stretch>
            <a:fillRect/>
          </a:stretch>
        </p:blipFill>
        <p:spPr bwMode="auto">
          <a:xfrm>
            <a:off x="-760604" y="3822777"/>
            <a:ext cx="2448557" cy="28219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clrChange>
              <a:clrFrom>
                <a:srgbClr val="000000"/>
              </a:clrFrom>
              <a:clrTo>
                <a:srgbClr val="000000">
                  <a:alpha val="0"/>
                </a:srgbClr>
              </a:clrTo>
            </a:clrChange>
            <a:duotone>
              <a:prstClr val="black"/>
              <a:srgbClr val="FFCCFF">
                <a:tint val="45000"/>
                <a:satMod val="400000"/>
              </a:srgbClr>
            </a:duotone>
            <a:extLst>
              <a:ext uri="{BEBA8EAE-BF5A-486C-A8C5-ECC9F3942E4B}">
                <a14:imgProps xmlns:a14="http://schemas.microsoft.com/office/drawing/2010/main">
                  <a14:imgLayer r:embed="rId9">
                    <a14:imgEffect>
                      <a14:backgroundRemoval t="0" b="100000" l="7794" r="90000">
                        <a14:foregroundMark x1="25000" y1="74074" x2="28382" y2="70370"/>
                        <a14:foregroundMark x1="31471" y1="58333" x2="32941" y2="59074"/>
                        <a14:foregroundMark x1="75735" y1="69074" x2="74265" y2="63704"/>
                        <a14:foregroundMark x1="86029" y1="85926" x2="84412" y2="81296"/>
                        <a14:foregroundMark x1="86912" y1="57407" x2="86471" y2="59444"/>
                        <a14:foregroundMark x1="81618" y1="63333" x2="81618" y2="63333"/>
                        <a14:foregroundMark x1="70000" y1="92963" x2="70000" y2="92778"/>
                        <a14:foregroundMark x1="65147" y1="84630" x2="66029" y2="82963"/>
                        <a14:foregroundMark x1="68382" y1="75000" x2="69706" y2="74815"/>
                        <a14:foregroundMark x1="21618" y1="50556" x2="21471" y2="46852"/>
                        <a14:foregroundMark x1="22059" y1="34815" x2="23088" y2="33889"/>
                        <a14:foregroundMark x1="18529" y1="25370" x2="18676" y2="27407"/>
                        <a14:foregroundMark x1="13088" y1="42778" x2="13235" y2="40556"/>
                        <a14:foregroundMark x1="16618" y1="36111" x2="17500" y2="36296"/>
                        <a14:foregroundMark x1="17941" y1="59074" x2="18088" y2="61667"/>
                        <a14:foregroundMark x1="15882" y1="52037" x2="16618" y2="50926"/>
                        <a14:foregroundMark x1="26324" y1="46111" x2="26029" y2="44074"/>
                        <a14:foregroundMark x1="27353" y1="55370" x2="27794" y2="57037"/>
                        <a14:foregroundMark x1="35882" y1="94444" x2="37647" y2="92593"/>
                        <a14:foregroundMark x1="35882" y1="81296" x2="35147" y2="79444"/>
                        <a14:foregroundMark x1="42794" y1="76852" x2="43676" y2="75370"/>
                        <a14:foregroundMark x1="40441" y1="69815" x2="39412" y2="68148"/>
                        <a14:foregroundMark x1="46176" y1="69815" x2="46912" y2="71481"/>
                        <a14:foregroundMark x1="57353" y1="60185" x2="58382" y2="60741"/>
                        <a14:foregroundMark x1="66912" y1="60556" x2="67941" y2="62963"/>
                        <a14:foregroundMark x1="42794" y1="3333" x2="44559" y2="4630"/>
                        <a14:foregroundMark x1="40588" y1="6852" x2="40588" y2="6667"/>
                        <a14:foregroundMark x1="37059" y1="5556" x2="37059" y2="5556"/>
                        <a14:foregroundMark x1="22206" y1="24259" x2="23088" y2="25000"/>
                        <a14:foregroundMark x1="22353" y1="20556" x2="22941" y2="18889"/>
                        <a14:foregroundMark x1="25294" y1="16667" x2="25882" y2="17963"/>
                        <a14:foregroundMark x1="28529" y1="16296" x2="28529" y2="17407"/>
                        <a14:foregroundMark x1="13971" y1="27778" x2="13235" y2="27778"/>
                        <a14:foregroundMark x1="31176" y1="79444" x2="32353" y2="79630"/>
                        <a14:foregroundMark x1="39412" y1="59259" x2="41176" y2="59259"/>
                        <a14:foregroundMark x1="60294" y1="92593" x2="60294" y2="92593"/>
                        <a14:foregroundMark x1="56324" y1="92037" x2="56324" y2="92037"/>
                        <a14:foregroundMark x1="59853" y1="79444" x2="59853" y2="79444"/>
                        <a14:foregroundMark x1="56912" y1="83704" x2="56912" y2="83704"/>
                        <a14:foregroundMark x1="43235" y1="89074" x2="43235" y2="89074"/>
                        <a14:foregroundMark x1="48529" y1="94815" x2="48529" y2="94815"/>
                        <a14:foregroundMark x1="55882" y1="75370" x2="55882" y2="75370"/>
                        <a14:foregroundMark x1="72794" y1="82037" x2="72794" y2="82037"/>
                        <a14:foregroundMark x1="80147" y1="77593" x2="80147" y2="77593"/>
                        <a14:foregroundMark x1="87059" y1="75000" x2="87059" y2="75000"/>
                        <a14:foregroundMark x1="76471" y1="97407" x2="76471" y2="97407"/>
                        <a14:foregroundMark x1="77353" y1="88519" x2="77353" y2="88519"/>
                        <a14:foregroundMark x1="64118" y1="68889" x2="64118" y2="68889"/>
                        <a14:foregroundMark x1="67647" y1="66481" x2="67647" y2="66481"/>
                        <a14:foregroundMark x1="60588" y1="72778" x2="60588" y2="72778"/>
                        <a14:foregroundMark x1="23824" y1="64259" x2="23824" y2="64259"/>
                        <a14:foregroundMark x1="21618" y1="56296" x2="21618" y2="56296"/>
                        <a14:foregroundMark x1="33529" y1="65926" x2="33529" y2="65926"/>
                        <a14:foregroundMark x1="37941" y1="62963" x2="37941" y2="62963"/>
                        <a14:foregroundMark x1="18824" y1="65000" x2="18824" y2="65000"/>
                        <a14:foregroundMark x1="25294" y1="10185" x2="25294" y2="10185"/>
                        <a14:foregroundMark x1="29118" y1="9444" x2="29118" y2="9444"/>
                        <a14:foregroundMark x1="31618" y1="13889" x2="31618" y2="13889"/>
                        <a14:foregroundMark x1="24559" y1="28704" x2="24559" y2="28704"/>
                        <a14:foregroundMark x1="47059" y1="55741" x2="47059" y2="55741"/>
                        <a14:foregroundMark x1="48824" y1="61852" x2="48824" y2="61852"/>
                        <a14:foregroundMark x1="51765" y1="64630" x2="51765" y2="64630"/>
                      </a14:backgroundRemoval>
                    </a14:imgEffect>
                    <a14:imgEffect>
                      <a14:sharpenSoften amount="50000"/>
                    </a14:imgEffect>
                    <a14:imgEffect>
                      <a14:brightnessContrast contrast="40000"/>
                    </a14:imgEffect>
                  </a14:imgLayer>
                </a14:imgProps>
              </a:ext>
            </a:extLst>
          </a:blip>
          <a:stretch>
            <a:fillRect/>
          </a:stretch>
        </p:blipFill>
        <p:spPr>
          <a:xfrm flipH="1">
            <a:off x="-435052" y="3849656"/>
            <a:ext cx="3351317" cy="2661340"/>
          </a:xfrm>
          <a:prstGeom prst="rect">
            <a:avLst/>
          </a:prstGeom>
        </p:spPr>
      </p:pic>
      <p:pic>
        <p:nvPicPr>
          <p:cNvPr id="4" name="Picture 6" descr="Hand-drawn clouds illustration | free image by rawpixel.com"/>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895" y="4448175"/>
            <a:ext cx="53625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6265" y="1694801"/>
            <a:ext cx="9299469" cy="646331"/>
          </a:xfrm>
          <a:prstGeom prst="rect">
            <a:avLst/>
          </a:prstGeom>
        </p:spPr>
        <p:txBody>
          <a:bodyPr wrap="none">
            <a:spAutoFit/>
          </a:bodyPr>
          <a:lstStyle/>
          <a:p>
            <a:r>
              <a:rPr lang="hr-HR" sz="3600" dirty="0">
                <a:ln w="9525">
                  <a:solidFill>
                    <a:schemeClr val="tx1"/>
                  </a:solidFill>
                  <a:prstDash val="solid"/>
                </a:ln>
                <a:effectLst>
                  <a:outerShdw blurRad="12700" dist="38100" dir="2700000" algn="tl" rotWithShape="0">
                    <a:schemeClr val="bg1">
                      <a:lumMod val="50000"/>
                    </a:schemeClr>
                  </a:outerShdw>
                </a:effectLst>
                <a:latin typeface="+mj-lt"/>
              </a:rPr>
              <a:t>U basnama životinje glume ljude i nestvarna bića.</a:t>
            </a:r>
          </a:p>
        </p:txBody>
      </p:sp>
    </p:spTree>
    <p:extLst>
      <p:ext uri="{BB962C8B-B14F-4D97-AF65-F5344CB8AC3E}">
        <p14:creationId xmlns:p14="http://schemas.microsoft.com/office/powerpoint/2010/main" val="252027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pic>
          <p:nvPicPr>
            <p:cNvPr id="12" name="Picture 2" descr=" "/>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36791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 "/>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3679184" y="0"/>
              <a:ext cx="36791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 "/>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358368" y="0"/>
              <a:ext cx="4833632"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Slika 3"/>
          <p:cNvPicPr>
            <a:picLocks noChangeAspect="1"/>
          </p:cNvPicPr>
          <p:nvPr/>
        </p:nvPicPr>
        <p:blipFill rotWithShape="1">
          <a:blip r:embed="rId4">
            <a:extLst>
              <a:ext uri="{BEBA8EAE-BF5A-486C-A8C5-ECC9F3942E4B}">
                <a14:imgProps xmlns:a14="http://schemas.microsoft.com/office/drawing/2010/main">
                  <a14:imgLayer r:embed="rId5">
                    <a14:imgEffect>
                      <a14:backgroundRemoval t="9175" b="82567" l="10000" r="90000">
                        <a14:foregroundMark x1="21809" y1="42553" x2="38298" y2="56738"/>
                        <a14:foregroundMark x1="23050" y1="65248" x2="29787" y2="62411"/>
                      </a14:backgroundRemoval>
                    </a14:imgEffect>
                    <a14:imgEffect>
                      <a14:brightnessContrast contrast="20000"/>
                    </a14:imgEffect>
                  </a14:imgLayer>
                </a14:imgProps>
              </a:ext>
            </a:extLst>
          </a:blip>
          <a:srcRect b="8259"/>
          <a:stretch/>
        </p:blipFill>
        <p:spPr>
          <a:xfrm>
            <a:off x="0" y="3690257"/>
            <a:ext cx="4093632" cy="3755571"/>
          </a:xfrm>
          <a:prstGeom prst="rect">
            <a:avLst/>
          </a:prstGeom>
        </p:spPr>
      </p:pic>
      <p:pic>
        <p:nvPicPr>
          <p:cNvPr id="5" name="Slika 3"/>
          <p:cNvPicPr>
            <a:picLocks noChangeAspect="1"/>
          </p:cNvPicPr>
          <p:nvPr/>
        </p:nvPicPr>
        <p:blipFill rotWithShape="1">
          <a:blip r:embed="rId4">
            <a:extLst>
              <a:ext uri="{BEBA8EAE-BF5A-486C-A8C5-ECC9F3942E4B}">
                <a14:imgProps xmlns:a14="http://schemas.microsoft.com/office/drawing/2010/main">
                  <a14:imgLayer r:embed="rId5">
                    <a14:imgEffect>
                      <a14:backgroundRemoval t="9175" b="82567" l="10000" r="90000">
                        <a14:foregroundMark x1="21809" y1="42553" x2="38298" y2="56738"/>
                        <a14:foregroundMark x1="23050" y1="65248" x2="29787" y2="62411"/>
                      </a14:backgroundRemoval>
                    </a14:imgEffect>
                    <a14:imgEffect>
                      <a14:brightnessContrast contrast="20000"/>
                    </a14:imgEffect>
                  </a14:imgLayer>
                </a14:imgProps>
              </a:ext>
            </a:extLst>
          </a:blip>
          <a:srcRect b="8259"/>
          <a:stretch/>
        </p:blipFill>
        <p:spPr>
          <a:xfrm flipH="1">
            <a:off x="3897086" y="3690254"/>
            <a:ext cx="4093632" cy="3755571"/>
          </a:xfrm>
          <a:prstGeom prst="rect">
            <a:avLst/>
          </a:prstGeom>
        </p:spPr>
      </p:pic>
      <p:pic>
        <p:nvPicPr>
          <p:cNvPr id="6" name="Slika 3"/>
          <p:cNvPicPr>
            <a:picLocks noChangeAspect="1"/>
          </p:cNvPicPr>
          <p:nvPr/>
        </p:nvPicPr>
        <p:blipFill rotWithShape="1">
          <a:blip r:embed="rId4">
            <a:extLst>
              <a:ext uri="{BEBA8EAE-BF5A-486C-A8C5-ECC9F3942E4B}">
                <a14:imgProps xmlns:a14="http://schemas.microsoft.com/office/drawing/2010/main">
                  <a14:imgLayer r:embed="rId5">
                    <a14:imgEffect>
                      <a14:backgroundRemoval t="9175" b="82567" l="10000" r="90000">
                        <a14:foregroundMark x1="21809" y1="42553" x2="38298" y2="56738"/>
                        <a14:foregroundMark x1="23050" y1="65248" x2="29787" y2="62411"/>
                      </a14:backgroundRemoval>
                    </a14:imgEffect>
                    <a14:imgEffect>
                      <a14:brightnessContrast contrast="20000"/>
                    </a14:imgEffect>
                  </a14:imgLayer>
                </a14:imgProps>
              </a:ext>
            </a:extLst>
          </a:blip>
          <a:srcRect b="8259"/>
          <a:stretch/>
        </p:blipFill>
        <p:spPr>
          <a:xfrm>
            <a:off x="7577061" y="3690255"/>
            <a:ext cx="4093632" cy="3755571"/>
          </a:xfrm>
          <a:prstGeom prst="rect">
            <a:avLst/>
          </a:prstGeom>
        </p:spPr>
      </p:pic>
      <p:sp>
        <p:nvSpPr>
          <p:cNvPr id="3" name="TextBox 2"/>
          <p:cNvSpPr txBox="1"/>
          <p:nvPr/>
        </p:nvSpPr>
        <p:spPr>
          <a:xfrm>
            <a:off x="1839592" y="954763"/>
            <a:ext cx="8746269" cy="5622131"/>
          </a:xfrm>
          <a:prstGeom prst="cloud">
            <a:avLst/>
          </a:prstGeom>
          <a:solidFill>
            <a:schemeClr val="bg1">
              <a:alpha val="36000"/>
            </a:schemeClr>
          </a:solidFill>
        </p:spPr>
        <p:txBody>
          <a:bodyPr wrap="square" rtlCol="0">
            <a:spAutoFit/>
          </a:bodyPr>
          <a:lstStyle/>
          <a:p>
            <a:pPr algn="ctr">
              <a:lnSpc>
                <a:spcPct val="200000"/>
              </a:lnSpc>
            </a:pPr>
            <a:r>
              <a:rPr lang="it-IT" sz="3600" dirty="0">
                <a:ln w="9525">
                  <a:solidFill>
                    <a:schemeClr val="bg1"/>
                  </a:solidFill>
                  <a:prstDash val="solid"/>
                </a:ln>
                <a:solidFill>
                  <a:schemeClr val="bg1"/>
                </a:solidFill>
                <a:effectLst>
                  <a:outerShdw blurRad="12700" dist="38100" dir="2700000" algn="tl" rotWithShape="0">
                    <a:schemeClr val="bg1">
                      <a:lumMod val="50000"/>
                    </a:schemeClr>
                  </a:outerShdw>
                </a:effectLst>
              </a:rPr>
              <a:t>Tko je dobar govornik, ne treba se </a:t>
            </a:r>
            <a:r>
              <a:rPr lang="it-IT" sz="3600" dirty="0" err="1">
                <a:ln w="9525">
                  <a:solidFill>
                    <a:schemeClr val="bg1"/>
                  </a:solidFill>
                  <a:prstDash val="solid"/>
                </a:ln>
                <a:solidFill>
                  <a:schemeClr val="bg1"/>
                </a:solidFill>
                <a:effectLst>
                  <a:outerShdw blurRad="12700" dist="38100" dir="2700000" algn="tl" rotWithShape="0">
                    <a:schemeClr val="bg1">
                      <a:lumMod val="50000"/>
                    </a:schemeClr>
                  </a:outerShdw>
                </a:effectLst>
              </a:rPr>
              <a:t>uopće</a:t>
            </a:r>
            <a:r>
              <a:rPr lang="it-IT" sz="3600"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it-IT" sz="3600" dirty="0" err="1">
                <a:ln w="9525">
                  <a:solidFill>
                    <a:schemeClr val="bg1"/>
                  </a:solidFill>
                  <a:prstDash val="solid"/>
                </a:ln>
                <a:solidFill>
                  <a:schemeClr val="bg1"/>
                </a:solidFill>
                <a:effectLst>
                  <a:outerShdw blurRad="12700" dist="38100" dir="2700000" algn="tl" rotWithShape="0">
                    <a:schemeClr val="bg1">
                      <a:lumMod val="50000"/>
                    </a:schemeClr>
                  </a:outerShdw>
                </a:effectLst>
              </a:rPr>
              <a:t>pripremati</a:t>
            </a:r>
            <a:r>
              <a:rPr lang="hr-HR" sz="3600"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p>
          <a:p>
            <a:endParaRPr lang="hr-HR" dirty="0"/>
          </a:p>
        </p:txBody>
      </p:sp>
    </p:spTree>
    <p:extLst>
      <p:ext uri="{BB962C8B-B14F-4D97-AF65-F5344CB8AC3E}">
        <p14:creationId xmlns:p14="http://schemas.microsoft.com/office/powerpoint/2010/main" val="68464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i.pinimg.com/564x/9a/f1/e5/9af1e578e72ad983ad3c5738b1337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 y="0"/>
            <a:ext cx="36318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pinimg.com/564x/9a/f1/e5/9af1e578e72ad983ad3c5738b1337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37503" y="0"/>
            <a:ext cx="36318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pinimg.com/564x/9a/f1/e5/9af1e578e72ad983ad3c5738b1337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344" y="0"/>
            <a:ext cx="49226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pinimg.com/564x/60/18/36/6018363f26170291ade397fc2195a1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90" y="937155"/>
            <a:ext cx="3947230" cy="59208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2259169"/>
            <a:ext cx="6096000" cy="3690241"/>
          </a:xfrm>
          <a:prstGeom prst="rect">
            <a:avLst/>
          </a:prstGeom>
        </p:spPr>
        <p:txBody>
          <a:bodyPr>
            <a:spAutoFit/>
          </a:bodyPr>
          <a:lstStyle/>
          <a:p>
            <a:pPr algn="ctr">
              <a:lnSpc>
                <a:spcPct val="150000"/>
              </a:lnSpc>
            </a:pPr>
            <a:r>
              <a:rPr lang="sv-SE" sz="4000" dirty="0">
                <a:ln w="9525">
                  <a:solidFill>
                    <a:schemeClr val="tx1"/>
                  </a:solidFill>
                  <a:prstDash val="solid"/>
                </a:ln>
                <a:effectLst>
                  <a:outerShdw blurRad="12700" dist="38100" dir="2700000" algn="tl" rotWithShape="0">
                    <a:schemeClr val="bg1">
                      <a:lumMod val="50000"/>
                    </a:schemeClr>
                  </a:outerShdw>
                </a:effectLst>
              </a:rPr>
              <a:t>Prozni dijalog: služi za iskazivanje mišljenja i stavova likova.</a:t>
            </a:r>
            <a:endParaRPr lang="sv-SE" sz="3200" dirty="0">
              <a:ln w="9525">
                <a:solidFill>
                  <a:schemeClr val="tx1"/>
                </a:solidFill>
                <a:prstDash val="solid"/>
              </a:ln>
              <a:effectLst>
                <a:outerShdw blurRad="12700" dist="38100" dir="2700000" algn="tl" rotWithShape="0">
                  <a:schemeClr val="bg1">
                    <a:lumMod val="50000"/>
                  </a:schemeClr>
                </a:outerShdw>
              </a:effectLst>
            </a:endParaRPr>
          </a:p>
          <a:p>
            <a:pPr algn="ctr">
              <a:lnSpc>
                <a:spcPct val="150000"/>
              </a:lnSpc>
            </a:pPr>
            <a:r>
              <a:rPr lang="sv-SE" sz="4000" dirty="0">
                <a:ln w="9525">
                  <a:solidFill>
                    <a:schemeClr val="tx1"/>
                  </a:solidFill>
                  <a:prstDash val="solid"/>
                </a:ln>
                <a:effectLst>
                  <a:outerShdw blurRad="12700" dist="38100" dir="2700000" algn="tl" rotWithShape="0">
                    <a:schemeClr val="bg1">
                      <a:lumMod val="50000"/>
                    </a:schemeClr>
                  </a:outerShdw>
                </a:effectLst>
              </a:rPr>
              <a:t> </a:t>
            </a:r>
            <a:endParaRPr lang="sv-SE" sz="3200" i="0" dirty="0">
              <a:ln w="9525">
                <a:solidFill>
                  <a:schemeClr val="tx1"/>
                </a:solidFill>
                <a:prstDash val="solid"/>
              </a:ln>
              <a:effectLst>
                <a:outerShdw blurRad="12700" dist="38100" dir="2700000" algn="tl" rotWithShape="0">
                  <a:schemeClr val="bg1">
                    <a:lumMod val="50000"/>
                  </a:schemeClr>
                </a:outerShdw>
              </a:effectLst>
            </a:endParaRPr>
          </a:p>
        </p:txBody>
      </p:sp>
      <p:pic>
        <p:nvPicPr>
          <p:cNvPr id="9" name="Picture 8" descr="https://i.pinimg.com/564x/60/18/36/6018363f26170291ade397fc2195a1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7066" y="1106310"/>
            <a:ext cx="3834459" cy="575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57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pressive photos, perfect image, sky, fascinating landscape, unusual photos, universe, ali osman, space, perfect landscape, solar eclipse, earth orbit, planet orbit, milky way photos, galaxy, aurora, www.aliosmangokcan.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5765"/>
          <a:stretch/>
        </p:blipFill>
        <p:spPr bwMode="auto">
          <a:xfrm>
            <a:off x="3241964" y="0"/>
            <a:ext cx="3241964" cy="6865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pressive photos, perfect image, sky, fascinating landscape, unusual photos, universe, ali osman, space, perfect landscape, solar eclipse, earth orbit, planet orbit, milky way photos, galaxy, aurora, www.aliosmangokcan.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5765"/>
          <a:stretch/>
        </p:blipFill>
        <p:spPr bwMode="auto">
          <a:xfrm flipH="1">
            <a:off x="6483926" y="0"/>
            <a:ext cx="5708073" cy="68658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 y="0"/>
            <a:ext cx="3243353" cy="6864691"/>
          </a:xfrm>
          <a:prstGeom prst="rect">
            <a:avLst/>
          </a:prstGeom>
        </p:spPr>
      </p:pic>
      <p:pic>
        <p:nvPicPr>
          <p:cNvPr id="9" name="Slika 8"/>
          <p:cNvPicPr>
            <a:picLocks noChangeAspect="1"/>
          </p:cNvPicPr>
          <p:nvPr/>
        </p:nvPicPr>
        <p:blipFill>
          <a:blip r:embed="rId5">
            <a:extLst>
              <a:ext uri="{BEBA8EAE-BF5A-486C-A8C5-ECC9F3942E4B}">
                <a14:imgProps xmlns:a14="http://schemas.microsoft.com/office/drawing/2010/main">
                  <a14:imgLayer r:embed="rId6">
                    <a14:imgEffect>
                      <a14:backgroundRemoval t="0" b="92063" l="532" r="98582"/>
                    </a14:imgEffect>
                    <a14:imgEffect>
                      <a14:brightnessContrast bright="-20000" contrast="40000"/>
                    </a14:imgEffect>
                  </a14:imgLayer>
                </a14:imgProps>
              </a:ext>
            </a:extLst>
          </a:blip>
          <a:stretch>
            <a:fillRect/>
          </a:stretch>
        </p:blipFill>
        <p:spPr>
          <a:xfrm>
            <a:off x="1" y="0"/>
            <a:ext cx="4385388" cy="6858000"/>
          </a:xfrm>
          <a:prstGeom prst="rect">
            <a:avLst/>
          </a:prstGeom>
        </p:spPr>
      </p:pic>
      <p:sp>
        <p:nvSpPr>
          <p:cNvPr id="3" name="Rectangle 2"/>
          <p:cNvSpPr/>
          <p:nvPr/>
        </p:nvSpPr>
        <p:spPr>
          <a:xfrm>
            <a:off x="5003224" y="1999524"/>
            <a:ext cx="6096000" cy="2499467"/>
          </a:xfrm>
          <a:prstGeom prst="rect">
            <a:avLst/>
          </a:prstGeom>
        </p:spPr>
        <p:txBody>
          <a:bodyPr>
            <a:spAutoFit/>
          </a:bodyPr>
          <a:lstStyle/>
          <a:p>
            <a:pPr algn="ctr">
              <a:lnSpc>
                <a:spcPct val="150000"/>
              </a:lnSpc>
            </a:pPr>
            <a:r>
              <a:rPr lang="hr-HR" sz="3600" dirty="0">
                <a:ln w="9525">
                  <a:solidFill>
                    <a:schemeClr val="bg1"/>
                  </a:solidFill>
                  <a:prstDash val="solid"/>
                </a:ln>
                <a:solidFill>
                  <a:schemeClr val="bg1"/>
                </a:solidFill>
                <a:effectLst>
                  <a:outerShdw blurRad="12700" dist="38100" dir="2700000" algn="tl" rotWithShape="0">
                    <a:schemeClr val="bg1">
                      <a:lumMod val="50000"/>
                    </a:schemeClr>
                  </a:outerShdw>
                </a:effectLst>
              </a:rPr>
              <a:t>Riječi i držanje trebaju biti u skladu s emocijama i stavovima koje iznosimo. (poruka)</a:t>
            </a:r>
          </a:p>
        </p:txBody>
      </p:sp>
    </p:spTree>
    <p:extLst>
      <p:ext uri="{BB962C8B-B14F-4D97-AF65-F5344CB8AC3E}">
        <p14:creationId xmlns:p14="http://schemas.microsoft.com/office/powerpoint/2010/main" val="96040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564x/90/88/39/908839b4b7b5dfc78d0aba177641d42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033003" y="-2"/>
            <a:ext cx="5033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pinimg.com/564x/93/f7/8a/93f78a9580780fdab27c31004a28391c.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0" b="92986" l="5600" r="90000">
                        <a14:foregroundMark x1="10000" y1="66934" x2="21800" y2="58717"/>
                        <a14:foregroundMark x1="21800" y1="58918" x2="29800" y2="64128"/>
                        <a14:foregroundMark x1="29800" y1="64128" x2="29200" y2="78958"/>
                        <a14:foregroundMark x1="32200" y1="79359" x2="37600" y2="837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30447" y="1698894"/>
            <a:ext cx="3296323" cy="328973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pinimg.com/564x/90/88/39/908839b4b7b5dfc78d0aba177641d42f.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422"/>
          <a:stretch/>
        </p:blipFill>
        <p:spPr bwMode="auto">
          <a:xfrm>
            <a:off x="-21265" y="-1"/>
            <a:ext cx="505426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i.pinimg.com/564x/0a/65/79/0a6579940208a7277d3d3c00900c42ca.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19" b="89894" l="9929" r="89894"/>
                    </a14:imgEffect>
                  </a14:imgLayer>
                </a14:imgProps>
              </a:ext>
              <a:ext uri="{28A0092B-C50C-407E-A947-70E740481C1C}">
                <a14:useLocalDpi xmlns:a14="http://schemas.microsoft.com/office/drawing/2010/main" val="0"/>
              </a:ext>
            </a:extLst>
          </a:blip>
          <a:srcRect/>
          <a:stretch>
            <a:fillRect/>
          </a:stretch>
        </p:blipFill>
        <p:spPr bwMode="auto">
          <a:xfrm>
            <a:off x="2126032" y="2180864"/>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pinimg.com/564x/6d/dd/91/6ddd91e475bb18d912eda29054fb69a0.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457" b="89982" l="9929" r="89894">
                        <a14:foregroundMark x1="67376" y1="16576" x2="71277" y2="12386"/>
                      </a14:backgroundRemoval>
                    </a14:imgEffect>
                  </a14:imgLayer>
                </a14:imgProps>
              </a:ext>
              <a:ext uri="{28A0092B-C50C-407E-A947-70E740481C1C}">
                <a14:useLocalDpi xmlns:a14="http://schemas.microsoft.com/office/drawing/2010/main" val="0"/>
              </a:ext>
            </a:extLst>
          </a:blip>
          <a:srcRect/>
          <a:stretch>
            <a:fillRect/>
          </a:stretch>
        </p:blipFill>
        <p:spPr bwMode="auto">
          <a:xfrm>
            <a:off x="-705052" y="1158552"/>
            <a:ext cx="3288975" cy="32015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pinimg.com/564x/67/ec/0b/67ec0ba8e6bfef6b4b479f76bb093ad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596" b="94681" l="887" r="99291">
                        <a14:foregroundMark x1="40426" y1="28723" x2="42730" y2="80142"/>
                      </a14:backgroundRemoval>
                    </a14:imgEffect>
                  </a14:imgLayer>
                </a14:imgProps>
              </a:ext>
              <a:ext uri="{28A0092B-C50C-407E-A947-70E740481C1C}">
                <a14:useLocalDpi xmlns:a14="http://schemas.microsoft.com/office/drawing/2010/main" val="0"/>
              </a:ext>
            </a:extLst>
          </a:blip>
          <a:srcRect/>
          <a:stretch>
            <a:fillRect/>
          </a:stretch>
        </p:blipFill>
        <p:spPr bwMode="auto">
          <a:xfrm>
            <a:off x="1674029" y="1373977"/>
            <a:ext cx="3374230" cy="3374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i.pinimg.com/564x/90/88/39/908839b4b7b5dfc78d0aba177641d42f.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r="58111"/>
          <a:stretch/>
        </p:blipFill>
        <p:spPr bwMode="auto">
          <a:xfrm>
            <a:off x="10066006" y="-3"/>
            <a:ext cx="210827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pinimg.com/564x/e6/7c/ec/e67cec2bd4744f3581b745ed68ae1e4a.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02" b="97576" l="5000" r="95250"/>
                    </a14:imgEffect>
                  </a14:imgLayer>
                </a14:imgProps>
              </a:ext>
              <a:ext uri="{28A0092B-C50C-407E-A947-70E740481C1C}">
                <a14:useLocalDpi xmlns:a14="http://schemas.microsoft.com/office/drawing/2010/main" val="0"/>
              </a:ext>
            </a:extLst>
          </a:blip>
          <a:srcRect/>
          <a:stretch>
            <a:fillRect/>
          </a:stretch>
        </p:blipFill>
        <p:spPr bwMode="auto">
          <a:xfrm>
            <a:off x="8540126" y="1110497"/>
            <a:ext cx="3152477" cy="3901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13677" t="14665" r="10176" b="47888"/>
          <a:stretch/>
        </p:blipFill>
        <p:spPr bwMode="auto">
          <a:xfrm>
            <a:off x="-731876" y="3136527"/>
            <a:ext cx="4599632" cy="28274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i.pinimg.com/564x/ab/af/bb/abafbb57ba1563ea544f5a28d84b16b8.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716" b="89951" l="1596" r="96454"/>
                    </a14:imgEffect>
                    <a14:imgEffect>
                      <a14:sharpenSoften amount="50000"/>
                    </a14:imgEffect>
                  </a14:imgLayer>
                </a14:imgProps>
              </a:ext>
              <a:ext uri="{28A0092B-C50C-407E-A947-70E740481C1C}">
                <a14:useLocalDpi xmlns:a14="http://schemas.microsoft.com/office/drawing/2010/main" val="0"/>
              </a:ext>
            </a:extLst>
          </a:blip>
          <a:srcRect b="18759"/>
          <a:stretch/>
        </p:blipFill>
        <p:spPr bwMode="auto">
          <a:xfrm>
            <a:off x="-427666" y="3700814"/>
            <a:ext cx="5372100" cy="31571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13677" t="14665" r="10176" b="47888"/>
          <a:stretch/>
        </p:blipFill>
        <p:spPr bwMode="auto">
          <a:xfrm>
            <a:off x="2919541" y="3808687"/>
            <a:ext cx="2990260" cy="18381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 "/>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13677" t="14665" r="10176" b="47888"/>
          <a:stretch/>
        </p:blipFill>
        <p:spPr bwMode="auto">
          <a:xfrm>
            <a:off x="5015282" y="3023638"/>
            <a:ext cx="4599632" cy="2827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pinimg.com/564x/ab/af/bb/abafbb57ba1563ea544f5a28d84b16b8.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716" b="89951" l="1596" r="96454"/>
                    </a14:imgEffect>
                    <a14:imgEffect>
                      <a14:sharpenSoften amount="50000"/>
                    </a14:imgEffect>
                  </a14:imgLayer>
                </a14:imgProps>
              </a:ext>
              <a:ext uri="{28A0092B-C50C-407E-A947-70E740481C1C}">
                <a14:useLocalDpi xmlns:a14="http://schemas.microsoft.com/office/drawing/2010/main" val="0"/>
              </a:ext>
            </a:extLst>
          </a:blip>
          <a:srcRect b="18759"/>
          <a:stretch/>
        </p:blipFill>
        <p:spPr bwMode="auto">
          <a:xfrm flipH="1">
            <a:off x="4070956" y="3700812"/>
            <a:ext cx="5372100" cy="31571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 "/>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13677" t="14665" r="10176" b="47888"/>
          <a:stretch/>
        </p:blipFill>
        <p:spPr bwMode="auto">
          <a:xfrm>
            <a:off x="8850607" y="3428997"/>
            <a:ext cx="3479825" cy="213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pinimg.com/564x/ab/af/bb/abafbb57ba1563ea544f5a28d84b16b8.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716" b="89951" l="1596" r="96454"/>
                    </a14:imgEffect>
                    <a14:imgEffect>
                      <a14:sharpenSoften amount="50000"/>
                    </a14:imgEffect>
                  </a14:imgLayer>
                </a14:imgProps>
              </a:ext>
              <a:ext uri="{28A0092B-C50C-407E-A947-70E740481C1C}">
                <a14:useLocalDpi xmlns:a14="http://schemas.microsoft.com/office/drawing/2010/main" val="0"/>
              </a:ext>
            </a:extLst>
          </a:blip>
          <a:srcRect r="31624" b="18759"/>
          <a:stretch/>
        </p:blipFill>
        <p:spPr bwMode="auto">
          <a:xfrm>
            <a:off x="8518778" y="3700810"/>
            <a:ext cx="3673222" cy="31571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58384" y="463587"/>
            <a:ext cx="7823199" cy="2133918"/>
          </a:xfrm>
          <a:prstGeom prst="rect">
            <a:avLst/>
          </a:prstGeom>
        </p:spPr>
        <p:txBody>
          <a:bodyPr wrap="square">
            <a:spAutoFit/>
          </a:bodyPr>
          <a:lstStyle/>
          <a:p>
            <a:pPr algn="ctr">
              <a:lnSpc>
                <a:spcPct val="150000"/>
              </a:lnSpc>
              <a:spcAft>
                <a:spcPts val="800"/>
              </a:spcAft>
            </a:pPr>
            <a:r>
              <a:rPr lang="hr-HR" sz="3600" dirty="0">
                <a:ln w="9525">
                  <a:solidFill>
                    <a:schemeClr val="tx1"/>
                  </a:solidFill>
                  <a:prstDash val="solid"/>
                </a:ln>
                <a:effectLst>
                  <a:outerShdw blurRad="12700" dist="38100" dir="2700000" algn="tl" rotWithShape="0">
                    <a:schemeClr val="bg1">
                      <a:lumMod val="50000"/>
                    </a:schemeClr>
                  </a:outerShdw>
                </a:effectLst>
              </a:rPr>
              <a:t>Basne uvijek počinju s </a:t>
            </a:r>
            <a:r>
              <a:rPr lang="hr-HR" sz="3600" i="1" dirty="0">
                <a:ln w="9525">
                  <a:solidFill>
                    <a:schemeClr val="tx1"/>
                  </a:solidFill>
                  <a:prstDash val="solid"/>
                </a:ln>
                <a:effectLst>
                  <a:outerShdw blurRad="12700" dist="38100" dir="2700000" algn="tl" rotWithShape="0">
                    <a:schemeClr val="bg1">
                      <a:lumMod val="50000"/>
                    </a:schemeClr>
                  </a:outerShdw>
                </a:effectLst>
              </a:rPr>
              <a:t>Bio jednom</a:t>
            </a:r>
            <a:r>
              <a:rPr lang="hr-HR" sz="3600" dirty="0">
                <a:ln w="9525">
                  <a:solidFill>
                    <a:schemeClr val="tx1"/>
                  </a:solidFill>
                  <a:prstDash val="solid"/>
                </a:ln>
                <a:effectLst>
                  <a:outerShdw blurRad="12700" dist="38100" dir="2700000" algn="tl" rotWithShape="0">
                    <a:schemeClr val="bg1">
                      <a:lumMod val="50000"/>
                    </a:schemeClr>
                  </a:outerShdw>
                </a:effectLst>
              </a:rPr>
              <a:t>… i imaju sretan kraj.</a:t>
            </a:r>
          </a:p>
          <a:p>
            <a:pPr>
              <a:spcAft>
                <a:spcPts val="800"/>
              </a:spcAft>
            </a:pPr>
            <a:r>
              <a:rPr lang="hr-HR" dirty="0">
                <a:solidFill>
                  <a:srgbClr val="FF0000"/>
                </a:solidFill>
                <a:latin typeface="Times New Roman" panose="02020603050405020304" pitchFamily="18" charset="0"/>
              </a:rPr>
              <a:t> </a:t>
            </a:r>
            <a:endParaRPr lang="hr-HR" sz="1200" b="0" i="0" dirty="0">
              <a:solidFill>
                <a:srgbClr val="222222"/>
              </a:solidFill>
              <a:effectLst/>
              <a:latin typeface="Calibri" panose="020F0502020204030204" pitchFamily="34" charset="0"/>
            </a:endParaRPr>
          </a:p>
        </p:txBody>
      </p:sp>
    </p:spTree>
    <p:extLst>
      <p:ext uri="{BB962C8B-B14F-4D97-AF65-F5344CB8AC3E}">
        <p14:creationId xmlns:p14="http://schemas.microsoft.com/office/powerpoint/2010/main" val="282495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63" name="Picture 10" descr="https://i.pinimg.com/564x/3c/f1/73/3cf1739877a314665c6703de94cf109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863160" y="1"/>
            <a:ext cx="3876123" cy="69268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pinimg.com/564x/3c/f1/73/3cf1739877a314665c6703de94cf109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86" y="-4935"/>
            <a:ext cx="3876123" cy="6931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6255" y="28658"/>
            <a:ext cx="5814024" cy="6898162"/>
          </a:xfrm>
          <a:prstGeom prst="rect">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64" name="Picture 10" descr="https://i.pinimg.com/564x/3c/f1/73/3cf1739877a314665c6703de94cf109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729013" y="-16312"/>
            <a:ext cx="4450025" cy="693152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oogle Shape;2283;p54"/>
          <p:cNvGrpSpPr/>
          <p:nvPr/>
        </p:nvGrpSpPr>
        <p:grpSpPr>
          <a:xfrm rot="21194904">
            <a:off x="1801844" y="1007171"/>
            <a:ext cx="575177" cy="288413"/>
            <a:chOff x="2724150" y="1796250"/>
            <a:chExt cx="1630723" cy="817701"/>
          </a:xfrm>
        </p:grpSpPr>
        <p:sp>
          <p:nvSpPr>
            <p:cNvPr id="82" name="Google Shape;2284;p54"/>
            <p:cNvSpPr/>
            <p:nvPr/>
          </p:nvSpPr>
          <p:spPr>
            <a:xfrm>
              <a:off x="2724150" y="2101477"/>
              <a:ext cx="200916" cy="506694"/>
            </a:xfrm>
            <a:custGeom>
              <a:avLst/>
              <a:gdLst/>
              <a:ahLst/>
              <a:cxnLst/>
              <a:rect l="l" t="t" r="r" b="b"/>
              <a:pathLst>
                <a:path w="730" h="1841" extrusionOk="0">
                  <a:moveTo>
                    <a:pt x="50" y="1"/>
                  </a:moveTo>
                  <a:cubicBezTo>
                    <a:pt x="26" y="1"/>
                    <a:pt x="1" y="21"/>
                    <a:pt x="9" y="52"/>
                  </a:cubicBezTo>
                  <a:cubicBezTo>
                    <a:pt x="151" y="672"/>
                    <a:pt x="373" y="1244"/>
                    <a:pt x="644" y="1819"/>
                  </a:cubicBezTo>
                  <a:cubicBezTo>
                    <a:pt x="650" y="1834"/>
                    <a:pt x="662" y="1841"/>
                    <a:pt x="674" y="1841"/>
                  </a:cubicBezTo>
                  <a:cubicBezTo>
                    <a:pt x="700" y="1841"/>
                    <a:pt x="729" y="1811"/>
                    <a:pt x="713" y="1778"/>
                  </a:cubicBezTo>
                  <a:cubicBezTo>
                    <a:pt x="446" y="1205"/>
                    <a:pt x="228" y="644"/>
                    <a:pt x="89" y="31"/>
                  </a:cubicBezTo>
                  <a:cubicBezTo>
                    <a:pt x="83" y="10"/>
                    <a:pt x="67" y="1"/>
                    <a:pt x="50"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83" name="Google Shape;2285;p54"/>
            <p:cNvSpPr/>
            <p:nvPr/>
          </p:nvSpPr>
          <p:spPr>
            <a:xfrm>
              <a:off x="2899745" y="1796800"/>
              <a:ext cx="188531" cy="817150"/>
            </a:xfrm>
            <a:custGeom>
              <a:avLst/>
              <a:gdLst/>
              <a:ahLst/>
              <a:cxnLst/>
              <a:rect l="l" t="t" r="r" b="b"/>
              <a:pathLst>
                <a:path w="685" h="2969" extrusionOk="0">
                  <a:moveTo>
                    <a:pt x="632" y="1"/>
                  </a:moveTo>
                  <a:cubicBezTo>
                    <a:pt x="617" y="1"/>
                    <a:pt x="602" y="9"/>
                    <a:pt x="598" y="30"/>
                  </a:cubicBezTo>
                  <a:cubicBezTo>
                    <a:pt x="459" y="1003"/>
                    <a:pt x="262" y="1967"/>
                    <a:pt x="9" y="2915"/>
                  </a:cubicBezTo>
                  <a:cubicBezTo>
                    <a:pt x="0" y="2947"/>
                    <a:pt x="27" y="2969"/>
                    <a:pt x="52" y="2969"/>
                  </a:cubicBezTo>
                  <a:cubicBezTo>
                    <a:pt x="68" y="2969"/>
                    <a:pt x="83" y="2960"/>
                    <a:pt x="89" y="2940"/>
                  </a:cubicBezTo>
                  <a:cubicBezTo>
                    <a:pt x="345" y="1987"/>
                    <a:pt x="539" y="1028"/>
                    <a:pt x="681" y="54"/>
                  </a:cubicBezTo>
                  <a:cubicBezTo>
                    <a:pt x="685" y="22"/>
                    <a:pt x="657" y="1"/>
                    <a:pt x="632"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84" name="Google Shape;2286;p54"/>
            <p:cNvSpPr/>
            <p:nvPr/>
          </p:nvSpPr>
          <p:spPr>
            <a:xfrm>
              <a:off x="3061304" y="1796250"/>
              <a:ext cx="1293569" cy="46238"/>
            </a:xfrm>
            <a:custGeom>
              <a:avLst/>
              <a:gdLst/>
              <a:ahLst/>
              <a:cxnLst/>
              <a:rect l="l" t="t" r="r" b="b"/>
              <a:pathLst>
                <a:path w="4700" h="168" extrusionOk="0">
                  <a:moveTo>
                    <a:pt x="49" y="0"/>
                  </a:moveTo>
                  <a:cubicBezTo>
                    <a:pt x="1" y="0"/>
                    <a:pt x="2" y="80"/>
                    <a:pt x="52" y="83"/>
                  </a:cubicBezTo>
                  <a:cubicBezTo>
                    <a:pt x="796" y="141"/>
                    <a:pt x="1544" y="168"/>
                    <a:pt x="2293" y="168"/>
                  </a:cubicBezTo>
                  <a:cubicBezTo>
                    <a:pt x="3078" y="168"/>
                    <a:pt x="3863" y="138"/>
                    <a:pt x="4643" y="83"/>
                  </a:cubicBezTo>
                  <a:cubicBezTo>
                    <a:pt x="4698" y="80"/>
                    <a:pt x="4699" y="0"/>
                    <a:pt x="4647" y="0"/>
                  </a:cubicBezTo>
                  <a:cubicBezTo>
                    <a:pt x="4646" y="0"/>
                    <a:pt x="4644" y="0"/>
                    <a:pt x="4643" y="0"/>
                  </a:cubicBezTo>
                  <a:cubicBezTo>
                    <a:pt x="3863" y="55"/>
                    <a:pt x="3078" y="85"/>
                    <a:pt x="2293" y="85"/>
                  </a:cubicBezTo>
                  <a:cubicBezTo>
                    <a:pt x="1544" y="85"/>
                    <a:pt x="796" y="58"/>
                    <a:pt x="52" y="0"/>
                  </a:cubicBezTo>
                  <a:cubicBezTo>
                    <a:pt x="51" y="0"/>
                    <a:pt x="50" y="0"/>
                    <a:pt x="49" y="0"/>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85" name="Google Shape;2287;p54"/>
            <p:cNvSpPr/>
            <p:nvPr/>
          </p:nvSpPr>
          <p:spPr>
            <a:xfrm>
              <a:off x="3348367" y="2069000"/>
              <a:ext cx="53669" cy="487978"/>
            </a:xfrm>
            <a:custGeom>
              <a:avLst/>
              <a:gdLst/>
              <a:ahLst/>
              <a:cxnLst/>
              <a:rect l="l" t="t" r="r" b="b"/>
              <a:pathLst>
                <a:path w="195" h="1773" extrusionOk="0">
                  <a:moveTo>
                    <a:pt x="70" y="1"/>
                  </a:moveTo>
                  <a:cubicBezTo>
                    <a:pt x="12" y="1"/>
                    <a:pt x="4" y="138"/>
                    <a:pt x="4" y="839"/>
                  </a:cubicBezTo>
                  <a:cubicBezTo>
                    <a:pt x="1" y="1448"/>
                    <a:pt x="11" y="1691"/>
                    <a:pt x="42" y="1747"/>
                  </a:cubicBezTo>
                  <a:cubicBezTo>
                    <a:pt x="52" y="1764"/>
                    <a:pt x="65" y="1773"/>
                    <a:pt x="82" y="1773"/>
                  </a:cubicBezTo>
                  <a:cubicBezTo>
                    <a:pt x="96" y="1773"/>
                    <a:pt x="112" y="1767"/>
                    <a:pt x="132" y="1757"/>
                  </a:cubicBezTo>
                  <a:cubicBezTo>
                    <a:pt x="188" y="1736"/>
                    <a:pt x="194" y="1691"/>
                    <a:pt x="184" y="1483"/>
                  </a:cubicBezTo>
                  <a:cubicBezTo>
                    <a:pt x="164" y="1002"/>
                    <a:pt x="156" y="714"/>
                    <a:pt x="156" y="416"/>
                  </a:cubicBezTo>
                  <a:cubicBezTo>
                    <a:pt x="156" y="73"/>
                    <a:pt x="146" y="21"/>
                    <a:pt x="87" y="4"/>
                  </a:cubicBezTo>
                  <a:cubicBezTo>
                    <a:pt x="81" y="2"/>
                    <a:pt x="75" y="1"/>
                    <a:pt x="70"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86" name="Google Shape;2288;p54"/>
            <p:cNvSpPr/>
            <p:nvPr/>
          </p:nvSpPr>
          <p:spPr>
            <a:xfrm>
              <a:off x="3492311" y="2058542"/>
              <a:ext cx="243301" cy="502290"/>
            </a:xfrm>
            <a:custGeom>
              <a:avLst/>
              <a:gdLst/>
              <a:ahLst/>
              <a:cxnLst/>
              <a:rect l="l" t="t" r="r" b="b"/>
              <a:pathLst>
                <a:path w="884" h="1825" extrusionOk="0">
                  <a:moveTo>
                    <a:pt x="519" y="1"/>
                  </a:moveTo>
                  <a:cubicBezTo>
                    <a:pt x="506" y="1"/>
                    <a:pt x="491" y="2"/>
                    <a:pt x="472" y="4"/>
                  </a:cubicBezTo>
                  <a:cubicBezTo>
                    <a:pt x="295" y="21"/>
                    <a:pt x="208" y="125"/>
                    <a:pt x="198" y="336"/>
                  </a:cubicBezTo>
                  <a:cubicBezTo>
                    <a:pt x="187" y="483"/>
                    <a:pt x="213" y="565"/>
                    <a:pt x="266" y="565"/>
                  </a:cubicBezTo>
                  <a:cubicBezTo>
                    <a:pt x="277" y="565"/>
                    <a:pt x="289" y="562"/>
                    <a:pt x="302" y="555"/>
                  </a:cubicBezTo>
                  <a:cubicBezTo>
                    <a:pt x="322" y="544"/>
                    <a:pt x="333" y="530"/>
                    <a:pt x="333" y="513"/>
                  </a:cubicBezTo>
                  <a:cubicBezTo>
                    <a:pt x="330" y="499"/>
                    <a:pt x="327" y="447"/>
                    <a:pt x="327" y="395"/>
                  </a:cubicBezTo>
                  <a:cubicBezTo>
                    <a:pt x="322" y="322"/>
                    <a:pt x="330" y="295"/>
                    <a:pt x="354" y="243"/>
                  </a:cubicBezTo>
                  <a:cubicBezTo>
                    <a:pt x="378" y="191"/>
                    <a:pt x="396" y="176"/>
                    <a:pt x="437" y="163"/>
                  </a:cubicBezTo>
                  <a:cubicBezTo>
                    <a:pt x="458" y="156"/>
                    <a:pt x="479" y="152"/>
                    <a:pt x="498" y="152"/>
                  </a:cubicBezTo>
                  <a:cubicBezTo>
                    <a:pt x="582" y="152"/>
                    <a:pt x="654" y="213"/>
                    <a:pt x="676" y="309"/>
                  </a:cubicBezTo>
                  <a:cubicBezTo>
                    <a:pt x="711" y="468"/>
                    <a:pt x="683" y="576"/>
                    <a:pt x="527" y="877"/>
                  </a:cubicBezTo>
                  <a:cubicBezTo>
                    <a:pt x="402" y="1133"/>
                    <a:pt x="288" y="1327"/>
                    <a:pt x="139" y="1556"/>
                  </a:cubicBezTo>
                  <a:cubicBezTo>
                    <a:pt x="28" y="1729"/>
                    <a:pt x="1" y="1788"/>
                    <a:pt x="28" y="1815"/>
                  </a:cubicBezTo>
                  <a:cubicBezTo>
                    <a:pt x="33" y="1821"/>
                    <a:pt x="52" y="1824"/>
                    <a:pt x="76" y="1824"/>
                  </a:cubicBezTo>
                  <a:cubicBezTo>
                    <a:pt x="110" y="1824"/>
                    <a:pt x="153" y="1819"/>
                    <a:pt x="181" y="1809"/>
                  </a:cubicBezTo>
                  <a:cubicBezTo>
                    <a:pt x="243" y="1792"/>
                    <a:pt x="356" y="1782"/>
                    <a:pt x="473" y="1782"/>
                  </a:cubicBezTo>
                  <a:cubicBezTo>
                    <a:pt x="524" y="1782"/>
                    <a:pt x="576" y="1784"/>
                    <a:pt x="624" y="1788"/>
                  </a:cubicBezTo>
                  <a:cubicBezTo>
                    <a:pt x="679" y="1793"/>
                    <a:pt x="721" y="1795"/>
                    <a:pt x="754" y="1795"/>
                  </a:cubicBezTo>
                  <a:cubicBezTo>
                    <a:pt x="825" y="1795"/>
                    <a:pt x="852" y="1784"/>
                    <a:pt x="863" y="1761"/>
                  </a:cubicBezTo>
                  <a:cubicBezTo>
                    <a:pt x="884" y="1726"/>
                    <a:pt x="842" y="1684"/>
                    <a:pt x="766" y="1657"/>
                  </a:cubicBezTo>
                  <a:cubicBezTo>
                    <a:pt x="716" y="1639"/>
                    <a:pt x="597" y="1629"/>
                    <a:pt x="488" y="1629"/>
                  </a:cubicBezTo>
                  <a:cubicBezTo>
                    <a:pt x="439" y="1629"/>
                    <a:pt x="392" y="1631"/>
                    <a:pt x="354" y="1636"/>
                  </a:cubicBezTo>
                  <a:cubicBezTo>
                    <a:pt x="306" y="1643"/>
                    <a:pt x="260" y="1646"/>
                    <a:pt x="257" y="1646"/>
                  </a:cubicBezTo>
                  <a:cubicBezTo>
                    <a:pt x="257" y="1643"/>
                    <a:pt x="281" y="1604"/>
                    <a:pt x="399" y="1421"/>
                  </a:cubicBezTo>
                  <a:cubicBezTo>
                    <a:pt x="482" y="1292"/>
                    <a:pt x="725" y="811"/>
                    <a:pt x="784" y="662"/>
                  </a:cubicBezTo>
                  <a:cubicBezTo>
                    <a:pt x="829" y="558"/>
                    <a:pt x="832" y="544"/>
                    <a:pt x="832" y="416"/>
                  </a:cubicBezTo>
                  <a:cubicBezTo>
                    <a:pt x="832" y="339"/>
                    <a:pt x="821" y="256"/>
                    <a:pt x="815" y="226"/>
                  </a:cubicBezTo>
                  <a:cubicBezTo>
                    <a:pt x="794" y="152"/>
                    <a:pt x="725" y="83"/>
                    <a:pt x="631" y="35"/>
                  </a:cubicBezTo>
                  <a:cubicBezTo>
                    <a:pt x="580" y="9"/>
                    <a:pt x="557" y="1"/>
                    <a:pt x="519"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87" name="Google Shape;2289;p54"/>
            <p:cNvSpPr/>
            <p:nvPr/>
          </p:nvSpPr>
          <p:spPr>
            <a:xfrm>
              <a:off x="3806896" y="2060193"/>
              <a:ext cx="287338" cy="510822"/>
            </a:xfrm>
            <a:custGeom>
              <a:avLst/>
              <a:gdLst/>
              <a:ahLst/>
              <a:cxnLst/>
              <a:rect l="l" t="t" r="r" b="b"/>
              <a:pathLst>
                <a:path w="1044" h="1856" extrusionOk="0">
                  <a:moveTo>
                    <a:pt x="673" y="0"/>
                  </a:moveTo>
                  <a:cubicBezTo>
                    <a:pt x="607" y="0"/>
                    <a:pt x="522" y="4"/>
                    <a:pt x="420" y="12"/>
                  </a:cubicBezTo>
                  <a:cubicBezTo>
                    <a:pt x="230" y="22"/>
                    <a:pt x="191" y="36"/>
                    <a:pt x="191" y="87"/>
                  </a:cubicBezTo>
                  <a:cubicBezTo>
                    <a:pt x="191" y="116"/>
                    <a:pt x="202" y="126"/>
                    <a:pt x="244" y="143"/>
                  </a:cubicBezTo>
                  <a:cubicBezTo>
                    <a:pt x="281" y="160"/>
                    <a:pt x="324" y="168"/>
                    <a:pt x="392" y="168"/>
                  </a:cubicBezTo>
                  <a:cubicBezTo>
                    <a:pt x="437" y="168"/>
                    <a:pt x="493" y="164"/>
                    <a:pt x="566" y="157"/>
                  </a:cubicBezTo>
                  <a:cubicBezTo>
                    <a:pt x="618" y="149"/>
                    <a:pt x="670" y="145"/>
                    <a:pt x="699" y="145"/>
                  </a:cubicBezTo>
                  <a:cubicBezTo>
                    <a:pt x="708" y="145"/>
                    <a:pt x="715" y="146"/>
                    <a:pt x="718" y="146"/>
                  </a:cubicBezTo>
                  <a:cubicBezTo>
                    <a:pt x="764" y="157"/>
                    <a:pt x="756" y="202"/>
                    <a:pt x="708" y="274"/>
                  </a:cubicBezTo>
                  <a:cubicBezTo>
                    <a:pt x="684" y="306"/>
                    <a:pt x="639" y="372"/>
                    <a:pt x="607" y="424"/>
                  </a:cubicBezTo>
                  <a:cubicBezTo>
                    <a:pt x="572" y="469"/>
                    <a:pt x="503" y="565"/>
                    <a:pt x="448" y="639"/>
                  </a:cubicBezTo>
                  <a:cubicBezTo>
                    <a:pt x="351" y="767"/>
                    <a:pt x="334" y="815"/>
                    <a:pt x="375" y="836"/>
                  </a:cubicBezTo>
                  <a:cubicBezTo>
                    <a:pt x="385" y="843"/>
                    <a:pt x="455" y="850"/>
                    <a:pt x="527" y="853"/>
                  </a:cubicBezTo>
                  <a:cubicBezTo>
                    <a:pt x="680" y="861"/>
                    <a:pt x="743" y="881"/>
                    <a:pt x="794" y="933"/>
                  </a:cubicBezTo>
                  <a:cubicBezTo>
                    <a:pt x="853" y="995"/>
                    <a:pt x="877" y="1082"/>
                    <a:pt x="877" y="1235"/>
                  </a:cubicBezTo>
                  <a:cubicBezTo>
                    <a:pt x="877" y="1394"/>
                    <a:pt x="857" y="1449"/>
                    <a:pt x="756" y="1557"/>
                  </a:cubicBezTo>
                  <a:cubicBezTo>
                    <a:pt x="676" y="1643"/>
                    <a:pt x="580" y="1696"/>
                    <a:pt x="486" y="1702"/>
                  </a:cubicBezTo>
                  <a:cubicBezTo>
                    <a:pt x="469" y="1704"/>
                    <a:pt x="456" y="1705"/>
                    <a:pt x="444" y="1705"/>
                  </a:cubicBezTo>
                  <a:cubicBezTo>
                    <a:pt x="412" y="1705"/>
                    <a:pt x="390" y="1698"/>
                    <a:pt x="348" y="1678"/>
                  </a:cubicBezTo>
                  <a:cubicBezTo>
                    <a:pt x="260" y="1633"/>
                    <a:pt x="212" y="1574"/>
                    <a:pt x="177" y="1470"/>
                  </a:cubicBezTo>
                  <a:cubicBezTo>
                    <a:pt x="150" y="1390"/>
                    <a:pt x="108" y="1331"/>
                    <a:pt x="77" y="1331"/>
                  </a:cubicBezTo>
                  <a:cubicBezTo>
                    <a:pt x="67" y="1331"/>
                    <a:pt x="49" y="1342"/>
                    <a:pt x="36" y="1352"/>
                  </a:cubicBezTo>
                  <a:cubicBezTo>
                    <a:pt x="1" y="1376"/>
                    <a:pt x="4" y="1484"/>
                    <a:pt x="43" y="1560"/>
                  </a:cubicBezTo>
                  <a:cubicBezTo>
                    <a:pt x="102" y="1681"/>
                    <a:pt x="257" y="1813"/>
                    <a:pt x="385" y="1844"/>
                  </a:cubicBezTo>
                  <a:cubicBezTo>
                    <a:pt x="418" y="1852"/>
                    <a:pt x="451" y="1856"/>
                    <a:pt x="484" y="1856"/>
                  </a:cubicBezTo>
                  <a:cubicBezTo>
                    <a:pt x="679" y="1856"/>
                    <a:pt x="874" y="1729"/>
                    <a:pt x="975" y="1522"/>
                  </a:cubicBezTo>
                  <a:cubicBezTo>
                    <a:pt x="1026" y="1422"/>
                    <a:pt x="1026" y="1415"/>
                    <a:pt x="1034" y="1276"/>
                  </a:cubicBezTo>
                  <a:cubicBezTo>
                    <a:pt x="1044" y="933"/>
                    <a:pt x="933" y="749"/>
                    <a:pt x="676" y="690"/>
                  </a:cubicBezTo>
                  <a:cubicBezTo>
                    <a:pt x="642" y="684"/>
                    <a:pt x="614" y="669"/>
                    <a:pt x="614" y="666"/>
                  </a:cubicBezTo>
                  <a:cubicBezTo>
                    <a:pt x="614" y="663"/>
                    <a:pt x="670" y="586"/>
                    <a:pt x="735" y="496"/>
                  </a:cubicBezTo>
                  <a:cubicBezTo>
                    <a:pt x="805" y="410"/>
                    <a:pt x="871" y="313"/>
                    <a:pt x="881" y="285"/>
                  </a:cubicBezTo>
                  <a:cubicBezTo>
                    <a:pt x="922" y="185"/>
                    <a:pt x="898" y="53"/>
                    <a:pt x="833" y="18"/>
                  </a:cubicBezTo>
                  <a:cubicBezTo>
                    <a:pt x="813" y="7"/>
                    <a:pt x="759" y="0"/>
                    <a:pt x="673" y="0"/>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grpSp>
      <p:grpSp>
        <p:nvGrpSpPr>
          <p:cNvPr id="36" name="Google Shape;2296;p54"/>
          <p:cNvGrpSpPr/>
          <p:nvPr/>
        </p:nvGrpSpPr>
        <p:grpSpPr>
          <a:xfrm>
            <a:off x="669656" y="497083"/>
            <a:ext cx="11151157" cy="6060933"/>
            <a:chOff x="646175" y="474412"/>
            <a:chExt cx="8363368" cy="4545700"/>
          </a:xfrm>
        </p:grpSpPr>
        <p:sp>
          <p:nvSpPr>
            <p:cNvPr id="69" name="Google Shape;2297;p54"/>
            <p:cNvSpPr/>
            <p:nvPr/>
          </p:nvSpPr>
          <p:spPr>
            <a:xfrm>
              <a:off x="8331075" y="30662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2298;p54"/>
            <p:cNvSpPr/>
            <p:nvPr/>
          </p:nvSpPr>
          <p:spPr>
            <a:xfrm>
              <a:off x="3224948" y="474412"/>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1" name="Google Shape;2299;p54"/>
            <p:cNvSpPr/>
            <p:nvPr/>
          </p:nvSpPr>
          <p:spPr>
            <a:xfrm>
              <a:off x="8704891" y="2115414"/>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2" name="Google Shape;2300;p54"/>
            <p:cNvSpPr/>
            <p:nvPr/>
          </p:nvSpPr>
          <p:spPr>
            <a:xfrm>
              <a:off x="725053" y="170560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3" name="Google Shape;2301;p54"/>
            <p:cNvSpPr/>
            <p:nvPr/>
          </p:nvSpPr>
          <p:spPr>
            <a:xfrm>
              <a:off x="7685312" y="1592664"/>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4" name="Google Shape;2302;p54"/>
            <p:cNvSpPr/>
            <p:nvPr/>
          </p:nvSpPr>
          <p:spPr>
            <a:xfrm>
              <a:off x="8840883" y="4859093"/>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2303;p54"/>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6" name="Google Shape;2304;p54"/>
            <p:cNvSpPr/>
            <p:nvPr/>
          </p:nvSpPr>
          <p:spPr>
            <a:xfrm>
              <a:off x="3121624" y="4797109"/>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43" name="Google Shape;421;p30"/>
          <p:cNvSpPr/>
          <p:nvPr/>
        </p:nvSpPr>
        <p:spPr>
          <a:xfrm flipH="1">
            <a:off x="9325233" y="507035"/>
            <a:ext cx="387377" cy="318741"/>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44" name="Google Shape;421;p30"/>
          <p:cNvSpPr/>
          <p:nvPr/>
        </p:nvSpPr>
        <p:spPr>
          <a:xfrm rot="16928277" flipH="1">
            <a:off x="11253635" y="5138205"/>
            <a:ext cx="279704" cy="213080"/>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45" name="Google Shape;421;p30"/>
          <p:cNvSpPr/>
          <p:nvPr/>
        </p:nvSpPr>
        <p:spPr>
          <a:xfrm rot="18274070" flipH="1">
            <a:off x="412047" y="6210377"/>
            <a:ext cx="343116" cy="228020"/>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rgbClr val="F3F3F3"/>
          </a:solidFill>
          <a:ln>
            <a:noFill/>
          </a:ln>
        </p:spPr>
        <p:txBody>
          <a:bodyPr spcFirstLastPara="1" wrap="square" lIns="121900" tIns="121900" rIns="121900" bIns="121900" anchor="ctr" anchorCtr="0">
            <a:noAutofit/>
          </a:bodyPr>
          <a:lstStyle/>
          <a:p>
            <a:endParaRPr sz="2400"/>
          </a:p>
        </p:txBody>
      </p:sp>
      <p:sp>
        <p:nvSpPr>
          <p:cNvPr id="46" name="Google Shape;704;p37"/>
          <p:cNvSpPr/>
          <p:nvPr/>
        </p:nvSpPr>
        <p:spPr>
          <a:xfrm>
            <a:off x="766915" y="1137639"/>
            <a:ext cx="188955" cy="175111"/>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 name="TextBox 36"/>
          <p:cNvSpPr txBox="1"/>
          <p:nvPr/>
        </p:nvSpPr>
        <p:spPr>
          <a:xfrm>
            <a:off x="-2136828" y="1866278"/>
            <a:ext cx="12192000" cy="1015663"/>
          </a:xfrm>
          <a:prstGeom prst="rect">
            <a:avLst/>
          </a:prstGeom>
          <a:noFill/>
        </p:spPr>
        <p:txBody>
          <a:bodyPr wrap="square" rtlCol="0">
            <a:spAutoFit/>
          </a:bodyPr>
          <a:lstStyle/>
          <a:p>
            <a:pPr algn="ctr"/>
            <a:endParaRPr lang="hr-HR" sz="2400" dirty="0"/>
          </a:p>
          <a:p>
            <a:pPr marL="380990" indent="-380990" algn="ctr">
              <a:lnSpc>
                <a:spcPct val="150000"/>
              </a:lnSpc>
              <a:buFont typeface="Arial" panose="020B0604020202020204" pitchFamily="34" charset="0"/>
              <a:buChar char="•"/>
            </a:pPr>
            <a:endParaRPr lang="hr-HR" sz="2400" dirty="0"/>
          </a:p>
        </p:txBody>
      </p:sp>
      <p:sp>
        <p:nvSpPr>
          <p:cNvPr id="54" name="Google Shape;443;p31"/>
          <p:cNvSpPr/>
          <p:nvPr/>
        </p:nvSpPr>
        <p:spPr>
          <a:xfrm>
            <a:off x="777397" y="4416217"/>
            <a:ext cx="224880" cy="214692"/>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35" name="Google Shape;2290;p54"/>
          <p:cNvGrpSpPr/>
          <p:nvPr/>
        </p:nvGrpSpPr>
        <p:grpSpPr>
          <a:xfrm>
            <a:off x="4320029" y="2095431"/>
            <a:ext cx="349033" cy="152967"/>
            <a:chOff x="8125463" y="4298775"/>
            <a:chExt cx="261775" cy="114725"/>
          </a:xfrm>
        </p:grpSpPr>
        <p:sp>
          <p:nvSpPr>
            <p:cNvPr id="77" name="Google Shape;2291;p54"/>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8" name="Google Shape;2292;p54"/>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9" name="Google Shape;2293;p54"/>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0" name="Google Shape;2294;p54"/>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1" name="Google Shape;2295;p54"/>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3" name="Cloud 2"/>
          <p:cNvSpPr/>
          <p:nvPr/>
        </p:nvSpPr>
        <p:spPr>
          <a:xfrm>
            <a:off x="6735820" y="2390862"/>
            <a:ext cx="6254792" cy="4636459"/>
          </a:xfrm>
          <a:prstGeom prst="cloud">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6" name="Picture 2" descr="Napoleon Bonaparte painting by David identified - BBC New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1" b="99653" l="9961" r="92383">
                        <a14:foregroundMark x1="43652" y1="78646" x2="48145" y2="77431"/>
                        <a14:foregroundMark x1="63379" y1="76215" x2="70313" y2="92535"/>
                        <a14:foregroundMark x1="67773" y1="97743" x2="82324" y2="97743"/>
                        <a14:foregroundMark x1="39063" y1="12153" x2="50488" y2="5903"/>
                        <a14:foregroundMark x1="50488" y1="5903" x2="58984" y2="21528"/>
                        <a14:foregroundMark x1="56738" y1="10764" x2="59668" y2="17014"/>
                        <a14:foregroundMark x1="32129" y1="14583" x2="43555" y2="2431"/>
                        <a14:foregroundMark x1="29785" y1="29861" x2="34082" y2="10417"/>
                        <a14:foregroundMark x1="29688" y1="25174" x2="33496" y2="9201"/>
                        <a14:foregroundMark x1="33398" y1="9201" x2="42188" y2="1389"/>
                        <a14:foregroundMark x1="40039" y1="2083" x2="30469" y2="10243"/>
                        <a14:backgroundMark x1="14648" y1="91493" x2="32324" y2="70139"/>
                        <a14:backgroundMark x1="29297" y1="18924" x2="33008" y2="5556"/>
                        <a14:backgroundMark x1="36035" y1="2951" x2="53125" y2="1389"/>
                        <a14:backgroundMark x1="30566" y1="10938" x2="36328" y2="4688"/>
                        <a14:backgroundMark x1="31934" y1="11111" x2="40039" y2="2257"/>
                        <a14:backgroundMark x1="29004" y1="9549" x2="33398" y2="9201"/>
                        <a14:backgroundMark x1="36816" y1="3299" x2="28125" y2="11458"/>
                        <a14:backgroundMark x1="28223" y1="15451" x2="38965" y2="868"/>
                        <a14:backgroundMark x1="35938" y1="2431" x2="29004" y2="8681"/>
                        <a14:backgroundMark x1="28125" y1="8160" x2="36621" y2="3819"/>
                        <a14:backgroundMark x1="28027" y1="13021" x2="37793" y2="2083"/>
                        <a14:backgroundMark x1="29492" y1="4514" x2="31348" y2="11806"/>
                        <a14:backgroundMark x1="30566" y1="9722" x2="40137" y2="694"/>
                        <a14:backgroundMark x1="40430" y1="1910" x2="27246" y2="14236"/>
                        <a14:backgroundMark x1="41309" y1="2083" x2="32031" y2="5903"/>
                        <a14:backgroundMark x1="27734" y1="5729" x2="41309" y2="2778"/>
                        <a14:backgroundMark x1="39258" y1="1910" x2="29199" y2="11806"/>
                        <a14:backgroundMark x1="42285" y1="1910" x2="33203" y2="5382"/>
                        <a14:backgroundMark x1="25879" y1="9201" x2="40625" y2="2083"/>
                        <a14:backgroundMark x1="29492" y1="5903" x2="39941" y2="2083"/>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21869" y="3045671"/>
            <a:ext cx="6818947" cy="3835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2820" y="2324505"/>
            <a:ext cx="5696252" cy="3330464"/>
          </a:xfrm>
          <a:prstGeom prst="rect">
            <a:avLst/>
          </a:prstGeom>
        </p:spPr>
        <p:txBody>
          <a:bodyPr wrap="square">
            <a:spAutoFit/>
          </a:bodyPr>
          <a:lstStyle/>
          <a:p>
            <a:pPr algn="ctr">
              <a:lnSpc>
                <a:spcPct val="150000"/>
              </a:lnSpc>
            </a:pPr>
            <a:r>
              <a:rPr lang="hr-HR" sz="3600" i="1" dirty="0">
                <a:ln w="9525">
                  <a:solidFill>
                    <a:schemeClr val="bg1"/>
                  </a:solidFill>
                  <a:prstDash val="solid"/>
                </a:ln>
                <a:solidFill>
                  <a:schemeClr val="bg1"/>
                </a:solidFill>
                <a:effectLst>
                  <a:outerShdw blurRad="12700" dist="38100" dir="2700000" algn="tl" rotWithShape="0">
                    <a:schemeClr val="bg1">
                      <a:lumMod val="50000"/>
                    </a:schemeClr>
                  </a:outerShdw>
                </a:effectLst>
              </a:rPr>
              <a:t>Daj čovjeku vlast i vidjet ćeš kakav je. </a:t>
            </a:r>
          </a:p>
          <a:p>
            <a:pPr algn="ctr">
              <a:lnSpc>
                <a:spcPct val="150000"/>
              </a:lnSpc>
            </a:pPr>
            <a:r>
              <a:rPr lang="hr-HR" sz="3600" i="1" dirty="0">
                <a:ln w="9525">
                  <a:solidFill>
                    <a:schemeClr val="bg1"/>
                  </a:solidFill>
                  <a:prstDash val="solid"/>
                </a:ln>
                <a:solidFill>
                  <a:schemeClr val="bg1"/>
                </a:solidFill>
                <a:effectLst>
                  <a:outerShdw blurRad="12700" dist="38100" dir="2700000" algn="tl" rotWithShape="0">
                    <a:schemeClr val="bg1">
                      <a:lumMod val="50000"/>
                    </a:schemeClr>
                  </a:outerShdw>
                </a:effectLst>
              </a:rPr>
              <a:t>(Napoleon Bonaparte</a:t>
            </a:r>
            <a:r>
              <a:rPr lang="hr-HR" sz="3600" b="1" i="1"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p>
          <a:p>
            <a:pPr algn="ctr">
              <a:lnSpc>
                <a:spcPct val="150000"/>
              </a:lnSpc>
            </a:pPr>
            <a:r>
              <a:rPr lang="hr-HR" sz="3600" b="1" i="1" dirty="0">
                <a:ln w="9525">
                  <a:solidFill>
                    <a:schemeClr val="bg1"/>
                  </a:solidFill>
                  <a:prstDash val="solid"/>
                </a:ln>
                <a:solidFill>
                  <a:schemeClr val="bg1"/>
                </a:solidFill>
                <a:effectLst>
                  <a:outerShdw blurRad="12700" dist="38100" dir="2700000" algn="tl" rotWithShape="0">
                    <a:schemeClr val="bg1">
                      <a:lumMod val="50000"/>
                    </a:schemeClr>
                  </a:outerShdw>
                </a:effectLst>
              </a:rPr>
              <a:t>- povezati poruku basne</a:t>
            </a:r>
            <a:endParaRPr lang="hr-HR" sz="36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43150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0014"/>
            <a:ext cx="12192000" cy="6898028"/>
            <a:chOff x="0" y="-20014"/>
            <a:chExt cx="12192000" cy="6898028"/>
          </a:xfrm>
        </p:grpSpPr>
        <p:pic>
          <p:nvPicPr>
            <p:cNvPr id="1034" name="Picture 10" descr=" "/>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323118" y="0"/>
              <a:ext cx="3868882" cy="6878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 "/>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20014"/>
              <a:ext cx="3868882" cy="68780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 "/>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3868882" y="-20014"/>
              <a:ext cx="4454236" cy="687801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0" y="5766615"/>
            <a:ext cx="12192000" cy="2279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050" name="Picture 2" descr="Lovrak, Mato | Proleksis enciklopedij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00" l="264" r="100000">
                        <a14:foregroundMark x1="25594" y1="24600" x2="36148" y2="23400"/>
                        <a14:foregroundMark x1="83641" y1="71400" x2="60158" y2="94000"/>
                        <a14:foregroundMark x1="30079" y1="35200" x2="36412" y2="68600"/>
                        <a14:backgroundMark x1="22427" y1="7000" x2="9235" y2="20200"/>
                        <a14:backgroundMark x1="8179" y1="44400" x2="12665" y2="62600"/>
                        <a14:backgroundMark x1="95251" y1="45800" x2="92612" y2="58600"/>
                        <a14:backgroundMark x1="6069" y1="74600" x2="2375" y2="83600"/>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0" y="1037743"/>
            <a:ext cx="36099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ovrak, Mato | Proleksis enciklopedij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00" l="264" r="100000">
                        <a14:foregroundMark x1="25594" y1="24600" x2="36148" y2="23400"/>
                        <a14:foregroundMark x1="83641" y1="71400" x2="60158" y2="94000"/>
                        <a14:foregroundMark x1="30079" y1="35200" x2="36412" y2="68600"/>
                        <a14:backgroundMark x1="22427" y1="7000" x2="9235" y2="20200"/>
                        <a14:backgroundMark x1="8179" y1="44400" x2="12665" y2="62600"/>
                        <a14:backgroundMark x1="95251" y1="45800" x2="92612" y2="58600"/>
                        <a14:backgroundMark x1="6069" y1="74600" x2="2375" y2="83600"/>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323118" y="1020929"/>
            <a:ext cx="3868882"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07643" y="2712573"/>
            <a:ext cx="5350933" cy="4731552"/>
          </a:xfrm>
          <a:prstGeom prst="rect">
            <a:avLst/>
          </a:prstGeom>
          <a:solidFill>
            <a:schemeClr val="bg1"/>
          </a:solidFill>
          <a:effectLst/>
        </p:spPr>
        <p:txBody>
          <a:bodyPr wrap="square">
            <a:spAutoFit/>
          </a:bodyPr>
          <a:lstStyle/>
          <a:p>
            <a:pPr algn="ctr">
              <a:lnSpc>
                <a:spcPct val="150000"/>
              </a:lnSpc>
            </a:pPr>
            <a:endParaRPr lang="pl-PL" sz="3600" dirty="0"/>
          </a:p>
          <a:p>
            <a:pPr algn="ctr">
              <a:lnSpc>
                <a:spcPct val="150000"/>
              </a:lnSpc>
            </a:pPr>
            <a:r>
              <a:rPr lang="pl-PL" sz="3600" dirty="0">
                <a:ln w="9525">
                  <a:solidFill>
                    <a:schemeClr val="tx1"/>
                  </a:solidFill>
                  <a:prstDash val="solid"/>
                </a:ln>
                <a:effectLst>
                  <a:outerShdw blurRad="12700" dist="38100" dir="2700000" algn="tl" rotWithShape="0">
                    <a:schemeClr val="bg1">
                      <a:lumMod val="50000"/>
                    </a:schemeClr>
                  </a:outerShdw>
                </a:effectLst>
              </a:rPr>
              <a:t>Najpoznatiji pisac basni je Mato Lovrak.</a:t>
            </a:r>
          </a:p>
          <a:p>
            <a:pPr algn="ctr">
              <a:lnSpc>
                <a:spcPct val="150000"/>
              </a:lnSpc>
            </a:pPr>
            <a:r>
              <a:rPr lang="pl-PL" sz="3600" dirty="0">
                <a:ln w="9525">
                  <a:solidFill>
                    <a:schemeClr val="tx1"/>
                  </a:solidFill>
                  <a:prstDash val="solid"/>
                </a:ln>
                <a:effectLst>
                  <a:outerShdw blurRad="12700" dist="38100" dir="2700000" algn="tl" rotWithShape="0">
                    <a:schemeClr val="bg1">
                      <a:lumMod val="50000"/>
                    </a:schemeClr>
                  </a:outerShdw>
                </a:effectLst>
              </a:rPr>
              <a:t>DA/NE</a:t>
            </a:r>
          </a:p>
          <a:p>
            <a:pPr algn="ctr">
              <a:lnSpc>
                <a:spcPct val="150000"/>
              </a:lnSpc>
            </a:pPr>
            <a:r>
              <a:rPr lang="pl-PL" sz="3600" dirty="0"/>
              <a:t> </a:t>
            </a:r>
          </a:p>
          <a:p>
            <a:pPr algn="ctr">
              <a:lnSpc>
                <a:spcPct val="150000"/>
              </a:lnSpc>
            </a:pPr>
            <a:endParaRPr lang="hr-HR" sz="2400" b="0" i="1" dirty="0">
              <a:solidFill>
                <a:srgbClr val="333333"/>
              </a:solidFill>
              <a:effectLst/>
              <a:latin typeface="Gabriola" panose="04040605051002020D02" pitchFamily="82" charset="0"/>
            </a:endParaRPr>
          </a:p>
        </p:txBody>
      </p:sp>
    </p:spTree>
    <p:extLst>
      <p:ext uri="{BB962C8B-B14F-4D97-AF65-F5344CB8AC3E}">
        <p14:creationId xmlns:p14="http://schemas.microsoft.com/office/powerpoint/2010/main" val="188232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pinimg.com/564x/28/b9/9f/28b99fdda30eb7b07684b3fb6d8918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5943"/>
            <a:ext cx="4457206" cy="68758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pinimg.com/564x/28/b9/9f/28b99fdda30eb7b07684b3fb6d8918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324603" y="-5943"/>
            <a:ext cx="3867397" cy="6863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pinimg.com/564x/28/b9/9f/28b99fdda30eb7b07684b3fb6d8918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4457206" y="0"/>
            <a:ext cx="3867397" cy="68639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162301" y="0"/>
            <a:ext cx="6212188" cy="6869887"/>
          </a:xfrm>
          <a:prstGeom prst="rect">
            <a:avLst/>
          </a:prstGeom>
          <a:solidFill>
            <a:schemeClr val="bg1">
              <a:lumMod val="8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4" descr="This is a high quality Print signed by the artist in the back. It measures at 8x10 and has a small white border for mounting or framing.   ©️️ArtbyLadyViktoria ❧Your Print will arrive in a clear sleeve,mailed flat and supported by backing board to ensure no damage is done to the piece. I, the artist will personally prepare your package, and also enjoy adding special touches to the presentation of your package.❧  ❧All Prints are sent with regular Air mail to keep the costs low. This doe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621" l="0" r="37589">
                        <a14:foregroundMark x1="17199" y1="27939" x2="32270" y2="3287"/>
                        <a14:backgroundMark x1="31560" y1="14539" x2="16667" y2="42604"/>
                        <a14:backgroundMark x1="31028" y1="10114" x2="25177" y2="16688"/>
                      </a14:backgroundRemoval>
                    </a14:imgEffect>
                    <a14:imgEffect>
                      <a14:brightnessContrast contrast="40000"/>
                    </a14:imgEffect>
                  </a14:imgLayer>
                </a14:imgProps>
              </a:ext>
              <a:ext uri="{28A0092B-C50C-407E-A947-70E740481C1C}">
                <a14:useLocalDpi xmlns:a14="http://schemas.microsoft.com/office/drawing/2010/main" val="0"/>
              </a:ext>
            </a:extLst>
          </a:blip>
          <a:srcRect r="58233"/>
          <a:stretch/>
        </p:blipFill>
        <p:spPr bwMode="auto">
          <a:xfrm>
            <a:off x="0" y="-11885"/>
            <a:ext cx="2042556" cy="6881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is is a high quality Print signed by the artist in the back. It measures at 8x10 and has a small white border for mounting or framing.   ©️️ArtbyLadyViktoria ❧Your Print will arrive in a clear sleeve,mailed flat and supported by backing board to ensure no damage is done to the piece. I, the artist will personally prepare your package, and also enjoy adding special touches to the presentation of your package.❧  ❧All Prints are sent with regular Air mail to keep the costs low. This does"/>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0" b="99368" l="67908" r="99823">
                        <a14:foregroundMark x1="95213" y1="57269" x2="88475" y2="96081"/>
                        <a14:foregroundMark x1="73404" y1="6195" x2="68794" y2="0"/>
                        <a14:foregroundMark x1="94326" y1="54235" x2="95035" y2="56384"/>
                        <a14:backgroundMark x1="71631" y1="9735" x2="66489" y2="506"/>
                      </a14:backgroundRemoval>
                    </a14:imgEffect>
                    <a14:imgEffect>
                      <a14:brightnessContrast contrast="40000"/>
                    </a14:imgEffect>
                  </a14:imgLayer>
                </a14:imgProps>
              </a:ext>
              <a:ext uri="{28A0092B-C50C-407E-A947-70E740481C1C}">
                <a14:useLocalDpi xmlns:a14="http://schemas.microsoft.com/office/drawing/2010/main" val="0"/>
              </a:ext>
            </a:extLst>
          </a:blip>
          <a:srcRect l="68034"/>
          <a:stretch/>
        </p:blipFill>
        <p:spPr bwMode="auto">
          <a:xfrm>
            <a:off x="10628746" y="-11886"/>
            <a:ext cx="1563254" cy="6858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is is a high quality Print signed by the artist in the back. It measures at 8x10 and has a small white border for mounting or framing.   ©️️ArtbyLadyViktoria ❧Your Print will arrive in a clear sleeve,mailed flat and supported by backing board to ensure no damage is done to the piece. I, the artist will personally prepare your package, and also enjoy adding special touches to the presentation of your package.❧  ❧All Prints are sent with regular Air mail to keep the costs low. This does"/>
          <p:cNvPicPr>
            <a:picLocks noChangeAspect="1" noChangeArrowheads="1"/>
          </p:cNvPicPr>
          <p:nvPr/>
        </p:nvPicPr>
        <p:blipFill rotWithShape="1">
          <a:blip r:embed="rId7" cstate="print">
            <a:extLst>
              <a:ext uri="{BEBA8EAE-BF5A-486C-A8C5-ECC9F3942E4B}">
                <a14:imgProps xmlns:a14="http://schemas.microsoft.com/office/drawing/2010/main">
                  <a14:imgLayer r:embed="rId5">
                    <a14:imgEffect>
                      <a14:backgroundRemoval t="45133" b="99241" l="21454" r="94504">
                        <a14:foregroundMark x1="24823" y1="90518" x2="24113" y2="97092"/>
                        <a14:foregroundMark x1="34043" y1="91783" x2="35284" y2="88875"/>
                        <a14:foregroundMark x1="65603" y1="96460" x2="65603" y2="99241"/>
                        <a14:foregroundMark x1="69858" y1="62200" x2="72163" y2="67889"/>
                        <a14:foregroundMark x1="49823" y1="58534" x2="40957" y2="69659"/>
                        <a14:foregroundMark x1="51950" y1="62326" x2="50177" y2="67130"/>
                      </a14:backgroundRemoval>
                    </a14:imgEffect>
                    <a14:imgEffect>
                      <a14:brightnessContrast contrast="40000"/>
                    </a14:imgEffect>
                  </a14:imgLayer>
                </a14:imgProps>
              </a:ext>
              <a:ext uri="{28A0092B-C50C-407E-A947-70E740481C1C}">
                <a14:useLocalDpi xmlns:a14="http://schemas.microsoft.com/office/drawing/2010/main" val="0"/>
              </a:ext>
            </a:extLst>
          </a:blip>
          <a:srcRect l="20634" t="44161" r="6273"/>
          <a:stretch/>
        </p:blipFill>
        <p:spPr bwMode="auto">
          <a:xfrm>
            <a:off x="401780" y="3046049"/>
            <a:ext cx="3574473" cy="3829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62301" y="1932068"/>
            <a:ext cx="6096000" cy="3709349"/>
          </a:xfrm>
          <a:prstGeom prst="rect">
            <a:avLst/>
          </a:prstGeom>
        </p:spPr>
        <p:txBody>
          <a:bodyPr>
            <a:spAutoFit/>
          </a:bodyPr>
          <a:lstStyle/>
          <a:p>
            <a:pPr algn="ctr">
              <a:lnSpc>
                <a:spcPct val="150000"/>
              </a:lnSpc>
            </a:pPr>
            <a:r>
              <a:rPr lang="hr-HR" sz="3200" dirty="0">
                <a:ln w="9525">
                  <a:solidFill>
                    <a:schemeClr val="bg1"/>
                  </a:solidFill>
                  <a:prstDash val="solid"/>
                </a:ln>
                <a:solidFill>
                  <a:schemeClr val="bg1"/>
                </a:solidFill>
                <a:effectLst>
                  <a:outerShdw blurRad="12700" dist="38100" dir="2700000" algn="tl" rotWithShape="0">
                    <a:schemeClr val="bg1">
                      <a:lumMod val="50000"/>
                    </a:schemeClr>
                  </a:outerShdw>
                </a:effectLst>
              </a:rPr>
              <a:t>Dramski dijalog:  dramska lica izravno sudjeluju u događaju i sav se tekst izvodi u glumačkoj realizaciji.</a:t>
            </a:r>
          </a:p>
          <a:p>
            <a:pPr algn="ctr">
              <a:lnSpc>
                <a:spcPct val="150000"/>
              </a:lnSpc>
            </a:pPr>
            <a:r>
              <a:rPr lang="hr-HR" sz="3200"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p>
        </p:txBody>
      </p:sp>
    </p:spTree>
    <p:extLst>
      <p:ext uri="{BB962C8B-B14F-4D97-AF65-F5344CB8AC3E}">
        <p14:creationId xmlns:p14="http://schemas.microsoft.com/office/powerpoint/2010/main" val="1994810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102</Words>
  <Application>Microsoft Office PowerPoint</Application>
  <PresentationFormat>Široki zaslon</PresentationFormat>
  <Paragraphs>19</Paragraphs>
  <Slides>10</Slides>
  <Notes>2</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10</vt:i4>
      </vt:variant>
    </vt:vector>
  </HeadingPairs>
  <TitlesOfParts>
    <vt:vector size="17" baseType="lpstr">
      <vt:lpstr>Arial</vt:lpstr>
      <vt:lpstr>BenchNine</vt:lpstr>
      <vt:lpstr>Calibri</vt:lpstr>
      <vt:lpstr>Calibri Light</vt:lpstr>
      <vt:lpstr>Gabriola</vt:lpstr>
      <vt:lpstr>Times New Roman</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Zlatko</dc:creator>
  <cp:lastModifiedBy>Jasminka Vrban</cp:lastModifiedBy>
  <cp:revision>16</cp:revision>
  <dcterms:created xsi:type="dcterms:W3CDTF">2021-03-17T20:42:15Z</dcterms:created>
  <dcterms:modified xsi:type="dcterms:W3CDTF">2024-09-25T06:35:51Z</dcterms:modified>
</cp:coreProperties>
</file>