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456" y="53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3E21-66D2-47EB-AAE9-4FC4FE9C254F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2DBC-ABE5-446A-A4E7-EFDF2DFEF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3E21-66D2-47EB-AAE9-4FC4FE9C254F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2DBC-ABE5-446A-A4E7-EFDF2DFEF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7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3E21-66D2-47EB-AAE9-4FC4FE9C254F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2DBC-ABE5-446A-A4E7-EFDF2DFEF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3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3E21-66D2-47EB-AAE9-4FC4FE9C254F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2DBC-ABE5-446A-A4E7-EFDF2DFEF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754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3E21-66D2-47EB-AAE9-4FC4FE9C254F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2DBC-ABE5-446A-A4E7-EFDF2DFEF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878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3E21-66D2-47EB-AAE9-4FC4FE9C254F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2DBC-ABE5-446A-A4E7-EFDF2DFEF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74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3E21-66D2-47EB-AAE9-4FC4FE9C254F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2DBC-ABE5-446A-A4E7-EFDF2DFEF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7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3E21-66D2-47EB-AAE9-4FC4FE9C254F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2DBC-ABE5-446A-A4E7-EFDF2DFEF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06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3E21-66D2-47EB-AAE9-4FC4FE9C254F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2DBC-ABE5-446A-A4E7-EFDF2DFEF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63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3E21-66D2-47EB-AAE9-4FC4FE9C254F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2DBC-ABE5-446A-A4E7-EFDF2DFEF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45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D3E21-66D2-47EB-AAE9-4FC4FE9C254F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2DBC-ABE5-446A-A4E7-EFDF2DFEF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6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D3E21-66D2-47EB-AAE9-4FC4FE9C254F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A2DBC-ABE5-446A-A4E7-EFDF2DFEF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6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7194" y="3651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 smtClean="0"/>
              <a:t>Nabroji nekoliko uporabnih predmeta izrađenih od metala koje svakodnevno koristiš.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175" y="1690688"/>
            <a:ext cx="8301880" cy="499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20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210" y="12349"/>
            <a:ext cx="4879206" cy="1325563"/>
          </a:xfrm>
        </p:spPr>
        <p:txBody>
          <a:bodyPr/>
          <a:lstStyle/>
          <a:p>
            <a:r>
              <a:rPr lang="hr-HR" dirty="0" smtClean="0"/>
              <a:t>Spajanje </a:t>
            </a:r>
            <a:r>
              <a:rPr lang="hr-HR" b="1" dirty="0" smtClean="0">
                <a:solidFill>
                  <a:srgbClr val="00B0F0"/>
                </a:solidFill>
              </a:rPr>
              <a:t>lemljenjem</a:t>
            </a:r>
            <a:endParaRPr lang="en-US" b="1" dirty="0">
              <a:solidFill>
                <a:srgbClr val="00B0F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10" y="1483243"/>
            <a:ext cx="10545853" cy="41956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6392" y="5678905"/>
            <a:ext cx="2738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dirty="0" smtClean="0"/>
              <a:t>meko lemljenje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909335" y="5678904"/>
            <a:ext cx="27117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dirty="0" smtClean="0"/>
              <a:t>tvrdo lemljenje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841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209" y="12349"/>
            <a:ext cx="5793843" cy="1325563"/>
          </a:xfrm>
        </p:spPr>
        <p:txBody>
          <a:bodyPr/>
          <a:lstStyle/>
          <a:p>
            <a:r>
              <a:rPr lang="hr-HR" dirty="0" smtClean="0"/>
              <a:t>Spajanje </a:t>
            </a:r>
            <a:r>
              <a:rPr lang="hr-HR" b="1" dirty="0" smtClean="0">
                <a:solidFill>
                  <a:srgbClr val="00B0F0"/>
                </a:solidFill>
              </a:rPr>
              <a:t>zavarivanjem</a:t>
            </a:r>
            <a:endParaRPr lang="en-US" b="1" dirty="0">
              <a:solidFill>
                <a:srgbClr val="00B0F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91" y="1475923"/>
            <a:ext cx="9752998" cy="456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18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209" y="12349"/>
            <a:ext cx="5793843" cy="1325563"/>
          </a:xfrm>
        </p:spPr>
        <p:txBody>
          <a:bodyPr/>
          <a:lstStyle/>
          <a:p>
            <a:r>
              <a:rPr lang="hr-HR" b="1" dirty="0" smtClean="0">
                <a:solidFill>
                  <a:srgbClr val="00B0F0"/>
                </a:solidFill>
              </a:rPr>
              <a:t>Zaštita </a:t>
            </a:r>
            <a:r>
              <a:rPr lang="hr-HR" b="1" dirty="0" smtClean="0"/>
              <a:t>metala bojanjem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08" y="1430354"/>
            <a:ext cx="9516623" cy="463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64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486012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hr-HR" sz="5400" b="1" dirty="0" smtClean="0">
                <a:latin typeface="+mn-lt"/>
              </a:rPr>
              <a:t>IZRADA UPORABNOG PREDMETA </a:t>
            </a:r>
            <a:br>
              <a:rPr lang="hr-HR" sz="5400" b="1" dirty="0" smtClean="0">
                <a:latin typeface="+mn-lt"/>
              </a:rPr>
            </a:br>
            <a:r>
              <a:rPr lang="hr-HR" sz="5400" b="1" dirty="0" smtClean="0">
                <a:latin typeface="+mn-lt"/>
              </a:rPr>
              <a:t>OD METALA</a:t>
            </a:r>
            <a:endParaRPr lang="en-US" sz="5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806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59" y="2560320"/>
            <a:ext cx="12064941" cy="163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28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66" y="345874"/>
            <a:ext cx="10515600" cy="1325563"/>
          </a:xfrm>
        </p:spPr>
        <p:txBody>
          <a:bodyPr/>
          <a:lstStyle/>
          <a:p>
            <a:r>
              <a:rPr lang="hr-HR" b="1" dirty="0" smtClean="0">
                <a:solidFill>
                  <a:srgbClr val="00B0F0"/>
                </a:solidFill>
              </a:rPr>
              <a:t>Pribor</a:t>
            </a:r>
            <a:r>
              <a:rPr lang="hr-HR" dirty="0" smtClean="0"/>
              <a:t> za ocrtavanje metala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146" y="1549115"/>
            <a:ext cx="5983104" cy="48070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57963" y="2290813"/>
            <a:ext cx="351923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3600" dirty="0" smtClean="0"/>
              <a:t>crtaća igla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3600" dirty="0" smtClean="0"/>
              <a:t>šestar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3600" dirty="0" smtClean="0"/>
              <a:t>metalno ravnalo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3600" dirty="0" smtClean="0"/>
              <a:t>kutnik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3600" dirty="0" smtClean="0"/>
              <a:t>točkalo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33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566" y="345874"/>
            <a:ext cx="10515600" cy="1325563"/>
          </a:xfrm>
        </p:spPr>
        <p:txBody>
          <a:bodyPr/>
          <a:lstStyle/>
          <a:p>
            <a:r>
              <a:rPr lang="hr-HR" b="1" dirty="0" smtClean="0">
                <a:solidFill>
                  <a:srgbClr val="00B0F0"/>
                </a:solidFill>
              </a:rPr>
              <a:t>Pribor</a:t>
            </a:r>
            <a:r>
              <a:rPr lang="hr-HR" dirty="0" smtClean="0"/>
              <a:t> za obradu metala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697" y="1559293"/>
            <a:ext cx="6935485" cy="466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78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311" y="201496"/>
            <a:ext cx="10515600" cy="1325563"/>
          </a:xfrm>
        </p:spPr>
        <p:txBody>
          <a:bodyPr/>
          <a:lstStyle/>
          <a:p>
            <a:r>
              <a:rPr lang="hr-HR" dirty="0" smtClean="0"/>
              <a:t>Alat za </a:t>
            </a:r>
            <a:r>
              <a:rPr lang="hr-HR" b="1" dirty="0" smtClean="0">
                <a:solidFill>
                  <a:srgbClr val="00B0F0"/>
                </a:solidFill>
              </a:rPr>
              <a:t>grubu</a:t>
            </a:r>
            <a:r>
              <a:rPr lang="hr-HR" dirty="0" smtClean="0"/>
              <a:t> obradu materijala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11" y="1702368"/>
            <a:ext cx="11360653" cy="33701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2342" y="5247823"/>
            <a:ext cx="2011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dirty="0" smtClean="0"/>
              <a:t>pila za metal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597708" y="5247823"/>
            <a:ext cx="1873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dirty="0" smtClean="0"/>
              <a:t>škare za lim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814335" y="5141945"/>
            <a:ext cx="26657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800" dirty="0" smtClean="0"/>
              <a:t>svrdla za bušenje</a:t>
            </a:r>
          </a:p>
          <a:p>
            <a:pPr algn="ctr"/>
            <a:r>
              <a:rPr lang="hr-HR" sz="2800" dirty="0" smtClean="0"/>
              <a:t>metala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8396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311" y="201496"/>
            <a:ext cx="10515600" cy="1325563"/>
          </a:xfrm>
        </p:spPr>
        <p:txBody>
          <a:bodyPr/>
          <a:lstStyle/>
          <a:p>
            <a:r>
              <a:rPr lang="hr-HR" dirty="0" smtClean="0"/>
              <a:t>Alat za </a:t>
            </a:r>
            <a:r>
              <a:rPr lang="hr-HR" b="1" dirty="0" smtClean="0">
                <a:solidFill>
                  <a:srgbClr val="00B0F0"/>
                </a:solidFill>
              </a:rPr>
              <a:t>finu </a:t>
            </a:r>
            <a:r>
              <a:rPr lang="hr-HR" dirty="0" smtClean="0"/>
              <a:t>obradu materijala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7160" y="5181840"/>
            <a:ext cx="1938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dirty="0" smtClean="0"/>
              <a:t>brusni papir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010567" y="5234082"/>
            <a:ext cx="1395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dirty="0" smtClean="0"/>
              <a:t>brusilica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9156102" y="5181840"/>
            <a:ext cx="1154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2800" dirty="0" smtClean="0"/>
              <a:t>turpije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06" y="1715352"/>
            <a:ext cx="11844689" cy="334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98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44" y="2800951"/>
            <a:ext cx="11460512" cy="161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09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210" y="12349"/>
            <a:ext cx="4879206" cy="1325563"/>
          </a:xfrm>
        </p:spPr>
        <p:txBody>
          <a:bodyPr/>
          <a:lstStyle/>
          <a:p>
            <a:r>
              <a:rPr lang="hr-HR" dirty="0" smtClean="0"/>
              <a:t>Spajanje </a:t>
            </a:r>
            <a:r>
              <a:rPr lang="hr-HR" b="1" dirty="0" smtClean="0">
                <a:solidFill>
                  <a:srgbClr val="00B0F0"/>
                </a:solidFill>
              </a:rPr>
              <a:t>zakivanjem</a:t>
            </a:r>
            <a:endParaRPr lang="en-US" b="1" dirty="0">
              <a:solidFill>
                <a:srgbClr val="00B0F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10" y="1337912"/>
            <a:ext cx="10221263" cy="496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32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66</Words>
  <Application>Microsoft Office PowerPoint</Application>
  <PresentationFormat>Widescreen</PresentationFormat>
  <Paragraphs>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Nabroji nekoliko uporabnih predmeta izrađenih od metala koje svakodnevno koristiš.</vt:lpstr>
      <vt:lpstr>IZRADA UPORABNOG PREDMETA  OD METALA</vt:lpstr>
      <vt:lpstr>PowerPoint Presentation</vt:lpstr>
      <vt:lpstr>Pribor za ocrtavanje metala</vt:lpstr>
      <vt:lpstr>Pribor za obradu metala</vt:lpstr>
      <vt:lpstr>Alat za grubu obradu materijala</vt:lpstr>
      <vt:lpstr>Alat za finu obradu materijala</vt:lpstr>
      <vt:lpstr>PowerPoint Presentation</vt:lpstr>
      <vt:lpstr>Spajanje zakivanjem</vt:lpstr>
      <vt:lpstr>Spajanje lemljenjem</vt:lpstr>
      <vt:lpstr>Spajanje zavarivanjem</vt:lpstr>
      <vt:lpstr>Zaštita metala bojanjem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Nabroji nekoliko uporabnih predmeta izrađenih od metala koje svakodnevno koristiš.</dc:title>
  <dc:creator>Monika Rohlik</dc:creator>
  <cp:lastModifiedBy>Monika Rohlik</cp:lastModifiedBy>
  <cp:revision>3</cp:revision>
  <dcterms:created xsi:type="dcterms:W3CDTF">2020-05-08T08:57:23Z</dcterms:created>
  <dcterms:modified xsi:type="dcterms:W3CDTF">2020-05-08T10:05:51Z</dcterms:modified>
</cp:coreProperties>
</file>