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12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9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9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65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7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71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87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37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0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2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8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1325E-99FA-4EDD-8CA4-5EAA6EC72CF9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6D298-AF33-488B-B272-02D782EC7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59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5320" y="596131"/>
            <a:ext cx="10515600" cy="1325563"/>
          </a:xfrm>
        </p:spPr>
        <p:txBody>
          <a:bodyPr/>
          <a:lstStyle/>
          <a:p>
            <a:pPr algn="ctr"/>
            <a:r>
              <a:rPr lang="en-US" dirty="0" err="1" smtClean="0"/>
              <a:t>Zašto</a:t>
            </a:r>
            <a:r>
              <a:rPr lang="en-US" dirty="0" smtClean="0"/>
              <a:t> je </a:t>
            </a:r>
            <a:r>
              <a:rPr lang="en-US" dirty="0" err="1" smtClean="0"/>
              <a:t>otkriće</a:t>
            </a:r>
            <a:r>
              <a:rPr lang="en-US" dirty="0" smtClean="0"/>
              <a:t> </a:t>
            </a:r>
            <a:r>
              <a:rPr lang="en-US" dirty="0" err="1" smtClean="0"/>
              <a:t>metala</a:t>
            </a:r>
            <a:r>
              <a:rPr lang="en-US" dirty="0" smtClean="0"/>
              <a:t> </a:t>
            </a:r>
            <a:r>
              <a:rPr lang="en-US" dirty="0" err="1" smtClean="0"/>
              <a:t>povijesno</a:t>
            </a:r>
            <a:r>
              <a:rPr lang="en-US" dirty="0" smtClean="0"/>
              <a:t> </a:t>
            </a:r>
            <a:r>
              <a:rPr lang="en-US" dirty="0" err="1" smtClean="0"/>
              <a:t>značajno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razvoj</a:t>
            </a:r>
            <a:r>
              <a:rPr lang="en-US" dirty="0" smtClean="0"/>
              <a:t> </a:t>
            </a:r>
            <a:r>
              <a:rPr lang="en-US" dirty="0" err="1" smtClean="0"/>
              <a:t>ljudske</a:t>
            </a:r>
            <a:r>
              <a:rPr lang="en-US" dirty="0" smtClean="0"/>
              <a:t> </a:t>
            </a:r>
            <a:r>
              <a:rPr lang="en-US" dirty="0" err="1" smtClean="0"/>
              <a:t>civilizacije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944" y="2781700"/>
            <a:ext cx="5197197" cy="33750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6198" y="5190553"/>
            <a:ext cx="30548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 err="1" smtClean="0"/>
              <a:t>Bakrena</a:t>
            </a:r>
            <a:r>
              <a:rPr lang="en-US" sz="3200" dirty="0" smtClean="0"/>
              <a:t> </a:t>
            </a:r>
            <a:r>
              <a:rPr lang="en-US" sz="3200" dirty="0" err="1" smtClean="0"/>
              <a:t>sjekira</a:t>
            </a:r>
            <a:endParaRPr lang="en-US" sz="3200" dirty="0"/>
          </a:p>
          <a:p>
            <a:pPr algn="r"/>
            <a:r>
              <a:rPr lang="en-US" sz="3200" dirty="0" err="1" smtClean="0"/>
              <a:t>iz</a:t>
            </a:r>
            <a:r>
              <a:rPr lang="en-US" sz="3200" dirty="0" smtClean="0"/>
              <a:t> </a:t>
            </a:r>
            <a:r>
              <a:rPr lang="en-US" sz="3200" dirty="0" err="1" smtClean="0"/>
              <a:t>metalnog</a:t>
            </a:r>
            <a:r>
              <a:rPr lang="en-US" sz="3200" dirty="0" smtClean="0"/>
              <a:t> </a:t>
            </a:r>
            <a:r>
              <a:rPr lang="en-US" sz="3200" dirty="0" err="1" smtClean="0"/>
              <a:t>doba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575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314" y="182245"/>
            <a:ext cx="10515600" cy="1325563"/>
          </a:xfrm>
        </p:spPr>
        <p:txBody>
          <a:bodyPr/>
          <a:lstStyle/>
          <a:p>
            <a:r>
              <a:rPr lang="en-US" dirty="0" smtClean="0"/>
              <a:t>CNC </a:t>
            </a:r>
            <a:r>
              <a:rPr lang="en-US" dirty="0" err="1" smtClean="0"/>
              <a:t>lasersko</a:t>
            </a:r>
            <a:r>
              <a:rPr lang="en-US" dirty="0" smtClean="0"/>
              <a:t> </a:t>
            </a:r>
            <a:r>
              <a:rPr lang="en-US" dirty="0" err="1" smtClean="0"/>
              <a:t>rezanje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24" y="1296052"/>
            <a:ext cx="7629486" cy="493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66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91" y="191870"/>
            <a:ext cx="10515600" cy="1325563"/>
          </a:xfrm>
        </p:spPr>
        <p:txBody>
          <a:bodyPr/>
          <a:lstStyle/>
          <a:p>
            <a:r>
              <a:rPr lang="en-US" dirty="0" err="1" smtClean="0"/>
              <a:t>Objasnimo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15" y="1934678"/>
            <a:ext cx="11917969" cy="285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0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91" y="191870"/>
            <a:ext cx="10515600" cy="1325563"/>
          </a:xfrm>
        </p:spPr>
        <p:txBody>
          <a:bodyPr/>
          <a:lstStyle/>
          <a:p>
            <a:r>
              <a:rPr lang="en-US" dirty="0" err="1" smtClean="0"/>
              <a:t>Objasnimo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62" y="1867301"/>
            <a:ext cx="12055738" cy="318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1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939" y="162133"/>
            <a:ext cx="10515600" cy="1325563"/>
          </a:xfrm>
        </p:spPr>
        <p:txBody>
          <a:bodyPr/>
          <a:lstStyle/>
          <a:p>
            <a:r>
              <a:rPr lang="en-US" b="1" dirty="0" err="1" smtClean="0">
                <a:solidFill>
                  <a:srgbClr val="00B0F0"/>
                </a:solidFill>
              </a:rPr>
              <a:t>Recikliranje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metala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74" y="2510446"/>
            <a:ext cx="2739590" cy="3931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770" y="362399"/>
            <a:ext cx="5276981" cy="28909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9770" y="3253337"/>
            <a:ext cx="5276981" cy="311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81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6326" y="453286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latin typeface="+mn-lt"/>
              </a:rPr>
              <a:t>METALURGIJA,</a:t>
            </a:r>
            <a:br>
              <a:rPr lang="en-US" sz="6600" b="1" dirty="0" smtClean="0">
                <a:latin typeface="+mn-lt"/>
              </a:rPr>
            </a:br>
            <a:r>
              <a:rPr lang="en-US" sz="6600" b="1" dirty="0" smtClean="0">
                <a:latin typeface="+mn-lt"/>
              </a:rPr>
              <a:t>TEHNOLOŠKI I RADNI PROCES</a:t>
            </a:r>
            <a:endParaRPr lang="en-US" sz="6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372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2440" y="798262"/>
            <a:ext cx="11000874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err="1">
                <a:solidFill>
                  <a:srgbClr val="00B0F0"/>
                </a:solidFill>
              </a:rPr>
              <a:t>Metalurgija</a:t>
            </a:r>
            <a:r>
              <a:rPr lang="en-US" sz="4800" b="1" dirty="0"/>
              <a:t> </a:t>
            </a:r>
            <a:r>
              <a:rPr lang="en-US" sz="4800" dirty="0"/>
              <a:t>je </a:t>
            </a:r>
            <a:r>
              <a:rPr lang="en-US" sz="4800" dirty="0" err="1"/>
              <a:t>znanost</a:t>
            </a:r>
            <a:r>
              <a:rPr lang="en-US" sz="4800" dirty="0"/>
              <a:t> </a:t>
            </a:r>
            <a:r>
              <a:rPr lang="en-US" sz="4800" dirty="0" err="1"/>
              <a:t>koja</a:t>
            </a:r>
            <a:r>
              <a:rPr lang="en-US" sz="4800" dirty="0"/>
              <a:t> se </a:t>
            </a:r>
            <a:r>
              <a:rPr lang="en-US" sz="4800" dirty="0" err="1"/>
              <a:t>bavi</a:t>
            </a:r>
            <a:r>
              <a:rPr lang="en-US" sz="4800" dirty="0"/>
              <a:t> </a:t>
            </a:r>
            <a:r>
              <a:rPr lang="en-US" sz="4800" dirty="0" err="1"/>
              <a:t>dobivanjem</a:t>
            </a:r>
            <a:r>
              <a:rPr lang="en-US" sz="4800" dirty="0"/>
              <a:t> </a:t>
            </a:r>
            <a:r>
              <a:rPr lang="en-US" sz="4800" dirty="0" err="1"/>
              <a:t>metala</a:t>
            </a:r>
            <a:r>
              <a:rPr lang="en-US" sz="4800" dirty="0"/>
              <a:t> </a:t>
            </a:r>
            <a:r>
              <a:rPr lang="en-US" sz="4800" dirty="0" err="1"/>
              <a:t>iz</a:t>
            </a:r>
            <a:r>
              <a:rPr lang="en-US" sz="4800" dirty="0"/>
              <a:t> </a:t>
            </a:r>
            <a:r>
              <a:rPr lang="en-US" sz="4800" dirty="0" err="1"/>
              <a:t>ruda</a:t>
            </a:r>
            <a:r>
              <a:rPr lang="en-US" sz="4800" dirty="0"/>
              <a:t> </a:t>
            </a:r>
            <a:r>
              <a:rPr lang="en-US" sz="4800" dirty="0" err="1"/>
              <a:t>te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pl-PL" sz="4800" dirty="0"/>
              <a:t>preradom tih </a:t>
            </a:r>
            <a:r>
              <a:rPr lang="pl-PL" sz="4800" dirty="0" smtClean="0"/>
              <a:t>metala</a:t>
            </a:r>
            <a:r>
              <a:rPr lang="en-US" sz="4800" dirty="0" smtClean="0"/>
              <a:t>.</a:t>
            </a:r>
            <a:endParaRPr lang="en-US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220" y="2658931"/>
            <a:ext cx="6007828" cy="37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93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3939" y="480629"/>
            <a:ext cx="11000874" cy="1325563"/>
          </a:xfrm>
        </p:spPr>
        <p:txBody>
          <a:bodyPr>
            <a:noAutofit/>
          </a:bodyPr>
          <a:lstStyle/>
          <a:p>
            <a:pPr algn="ctr"/>
            <a:r>
              <a:rPr lang="en-US" sz="4800" dirty="0" err="1" smtClean="0"/>
              <a:t>Metali</a:t>
            </a:r>
            <a:r>
              <a:rPr lang="en-US" sz="4800" dirty="0" smtClean="0"/>
              <a:t> se </a:t>
            </a:r>
            <a:r>
              <a:rPr lang="en-US" sz="4800" dirty="0" err="1" smtClean="0"/>
              <a:t>prerađuju</a:t>
            </a:r>
            <a:r>
              <a:rPr lang="en-US" sz="4800" dirty="0" smtClean="0"/>
              <a:t> u </a:t>
            </a:r>
            <a:r>
              <a:rPr lang="en-US" sz="4800" dirty="0" err="1" smtClean="0"/>
              <a:t>poluproizvode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err="1" smtClean="0"/>
              <a:t>kao</a:t>
            </a:r>
            <a:r>
              <a:rPr lang="en-US" sz="4800" dirty="0" smtClean="0"/>
              <a:t> </a:t>
            </a:r>
            <a:r>
              <a:rPr lang="en-US" sz="4800" dirty="0" err="1"/>
              <a:t>što</a:t>
            </a:r>
            <a:r>
              <a:rPr lang="en-US" sz="4800" dirty="0"/>
              <a:t> </a:t>
            </a:r>
            <a:r>
              <a:rPr lang="en-US" sz="4800" dirty="0" err="1"/>
              <a:t>su</a:t>
            </a:r>
            <a:r>
              <a:rPr lang="en-US" sz="4800" dirty="0"/>
              <a:t> </a:t>
            </a:r>
            <a:r>
              <a:rPr lang="en-US" sz="4800" dirty="0" err="1"/>
              <a:t>limovi</a:t>
            </a:r>
            <a:r>
              <a:rPr lang="en-US" sz="4800" dirty="0"/>
              <a:t>, </a:t>
            </a:r>
            <a:r>
              <a:rPr lang="en-US" sz="4800" dirty="0" err="1"/>
              <a:t>žice</a:t>
            </a:r>
            <a:r>
              <a:rPr lang="en-US" sz="4800" dirty="0"/>
              <a:t>, </a:t>
            </a:r>
            <a:r>
              <a:rPr lang="en-US" sz="4800" dirty="0" err="1" smtClean="0"/>
              <a:t>različiti</a:t>
            </a:r>
            <a:r>
              <a:rPr lang="en-US" sz="4800" dirty="0" smtClean="0"/>
              <a:t> </a:t>
            </a:r>
            <a:r>
              <a:rPr lang="en-US" sz="4800" dirty="0" err="1" smtClean="0"/>
              <a:t>profili</a:t>
            </a:r>
            <a:r>
              <a:rPr lang="en-US" sz="4800" dirty="0" smtClean="0"/>
              <a:t> </a:t>
            </a:r>
            <a:r>
              <a:rPr lang="en-US" sz="4800" dirty="0" err="1"/>
              <a:t>i</a:t>
            </a:r>
            <a:r>
              <a:rPr lang="en-US" sz="4800" dirty="0"/>
              <a:t> sl.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040" y="2171122"/>
            <a:ext cx="5752562" cy="38350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08" y="2171122"/>
            <a:ext cx="5774106" cy="383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0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4262" y="217391"/>
            <a:ext cx="4494998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err="1" smtClean="0"/>
              <a:t>Crna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metalurgija</a:t>
            </a:r>
            <a:endParaRPr lang="en-US" sz="4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48" y="1427450"/>
            <a:ext cx="7125264" cy="47134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14698" y="5524900"/>
            <a:ext cx="2616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err="1" smtClean="0"/>
              <a:t>Visoka</a:t>
            </a:r>
            <a:r>
              <a:rPr lang="en-US" sz="4400" dirty="0" smtClean="0"/>
              <a:t> </a:t>
            </a:r>
            <a:r>
              <a:rPr lang="en-US" sz="4400" dirty="0" err="1" smtClean="0"/>
              <a:t>peć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2799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187" y="5619523"/>
            <a:ext cx="10515600" cy="1325563"/>
          </a:xfrm>
        </p:spPr>
        <p:txBody>
          <a:bodyPr/>
          <a:lstStyle/>
          <a:p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/>
              <a:t>primjene</a:t>
            </a:r>
            <a:r>
              <a:rPr lang="en-US" dirty="0"/>
              <a:t> </a:t>
            </a:r>
            <a:r>
              <a:rPr lang="en-US" dirty="0" err="1"/>
              <a:t>različitih</a:t>
            </a:r>
            <a:r>
              <a:rPr lang="en-US" dirty="0"/>
              <a:t> </a:t>
            </a:r>
            <a:r>
              <a:rPr lang="en-US" dirty="0" err="1" smtClean="0"/>
              <a:t>metala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726" y="250256"/>
            <a:ext cx="9525465" cy="553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06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65" y="1332437"/>
            <a:ext cx="11928935" cy="374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7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182" y="117318"/>
            <a:ext cx="10515600" cy="132556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00B0F0"/>
                </a:solidFill>
              </a:rPr>
              <a:t>Ručni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alati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68" y="1392305"/>
            <a:ext cx="2993858" cy="20643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050" y="1524206"/>
            <a:ext cx="3023611" cy="20643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050" y="4160019"/>
            <a:ext cx="3314700" cy="1733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768" y="3588519"/>
            <a:ext cx="3352800" cy="28765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01440" y="2445351"/>
            <a:ext cx="15845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kliješta</a:t>
            </a:r>
            <a:endParaRPr lang="en-US" sz="3200" dirty="0"/>
          </a:p>
          <a:p>
            <a:r>
              <a:rPr lang="en-US" sz="3200" dirty="0" err="1" smtClean="0"/>
              <a:t>za</a:t>
            </a:r>
            <a:r>
              <a:rPr lang="en-US" sz="3200" dirty="0" smtClean="0"/>
              <a:t> metal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9771246" y="2511301"/>
            <a:ext cx="11476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škare</a:t>
            </a:r>
            <a:endParaRPr lang="en-US" sz="3200" dirty="0"/>
          </a:p>
          <a:p>
            <a:r>
              <a:rPr lang="en-US" sz="3200" dirty="0" err="1" smtClean="0"/>
              <a:t>za</a:t>
            </a:r>
            <a:r>
              <a:rPr lang="en-US" sz="3200" dirty="0" smtClean="0"/>
              <a:t> </a:t>
            </a:r>
            <a:r>
              <a:rPr lang="en-US" sz="3200" dirty="0" err="1" smtClean="0"/>
              <a:t>lim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026568" y="4916012"/>
            <a:ext cx="15845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pila</a:t>
            </a:r>
            <a:endParaRPr lang="en-US" sz="3200" dirty="0"/>
          </a:p>
          <a:p>
            <a:r>
              <a:rPr lang="en-US" sz="3200" dirty="0" err="1" smtClean="0"/>
              <a:t>za</a:t>
            </a:r>
            <a:r>
              <a:rPr lang="en-US" sz="3200" dirty="0" smtClean="0"/>
              <a:t> metal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9771246" y="4916012"/>
            <a:ext cx="15845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turpija</a:t>
            </a:r>
            <a:endParaRPr lang="en-US" sz="3200" dirty="0"/>
          </a:p>
          <a:p>
            <a:r>
              <a:rPr lang="en-US" sz="3200" dirty="0" err="1" smtClean="0"/>
              <a:t>za</a:t>
            </a:r>
            <a:r>
              <a:rPr lang="en-US" sz="3200" dirty="0" smtClean="0"/>
              <a:t> metal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2756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182" y="117318"/>
            <a:ext cx="10515600" cy="132556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00B0F0"/>
                </a:solidFill>
              </a:rPr>
              <a:t>Strojni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alati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26568" y="2445350"/>
            <a:ext cx="18962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svrdlo</a:t>
            </a:r>
            <a:endParaRPr lang="en-US" sz="3200" dirty="0"/>
          </a:p>
          <a:p>
            <a:r>
              <a:rPr lang="en-US" sz="3200" dirty="0" err="1" smtClean="0"/>
              <a:t>za</a:t>
            </a:r>
            <a:r>
              <a:rPr lang="en-US" sz="3200" dirty="0" smtClean="0"/>
              <a:t> </a:t>
            </a:r>
            <a:r>
              <a:rPr lang="en-US" sz="3200" dirty="0" err="1" smtClean="0"/>
              <a:t>bušilicu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9565068" y="2445350"/>
            <a:ext cx="212712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glodalo</a:t>
            </a:r>
            <a:endParaRPr lang="en-US" sz="3200" dirty="0" smtClean="0"/>
          </a:p>
          <a:p>
            <a:r>
              <a:rPr lang="en-US" sz="3200" dirty="0" err="1" smtClean="0"/>
              <a:t>za</a:t>
            </a:r>
            <a:r>
              <a:rPr lang="en-US" sz="3200" dirty="0" smtClean="0"/>
              <a:t> </a:t>
            </a:r>
            <a:r>
              <a:rPr lang="en-US" sz="3200" dirty="0" err="1" smtClean="0"/>
              <a:t>glodalicu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026568" y="4916012"/>
            <a:ext cx="14875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tokarski</a:t>
            </a:r>
            <a:endParaRPr lang="en-US" sz="3200" dirty="0"/>
          </a:p>
          <a:p>
            <a:r>
              <a:rPr lang="en-US" sz="3200" dirty="0" err="1" smtClean="0"/>
              <a:t>nož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9565068" y="4980769"/>
            <a:ext cx="15600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valjci</a:t>
            </a:r>
            <a:r>
              <a:rPr lang="en-US" sz="3200" dirty="0" smtClean="0"/>
              <a:t> </a:t>
            </a:r>
            <a:r>
              <a:rPr lang="en-US" sz="3200" dirty="0" err="1" smtClean="0"/>
              <a:t>za</a:t>
            </a:r>
            <a:r>
              <a:rPr lang="en-US" sz="3200" dirty="0" smtClean="0"/>
              <a:t> </a:t>
            </a:r>
          </a:p>
          <a:p>
            <a:r>
              <a:rPr lang="en-US" sz="3200" dirty="0" err="1" smtClean="0"/>
              <a:t>valjanje</a:t>
            </a:r>
            <a:endParaRPr lang="en-US" sz="3200" dirty="0"/>
          </a:p>
          <a:p>
            <a:r>
              <a:rPr lang="en-US" sz="3200" dirty="0" err="1" smtClean="0"/>
              <a:t>limova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58" y="1183288"/>
            <a:ext cx="3400425" cy="25241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686" y="1247605"/>
            <a:ext cx="2372929" cy="22749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380" y="4265260"/>
            <a:ext cx="3346000" cy="20874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5686" y="3981220"/>
            <a:ext cx="2931194" cy="256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00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79</Words>
  <Application>Microsoft Office PowerPoint</Application>
  <PresentationFormat>Widescreen</PresentationFormat>
  <Paragraphs>32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Zašto je otkriće metala povijesno značajno za razvoj ljudske civilizacije?</vt:lpstr>
      <vt:lpstr>METALURGIJA, TEHNOLOŠKI I RADNI PROCES</vt:lpstr>
      <vt:lpstr>Metalurgija je znanost koja se bavi dobivanjem metala iz ruda te preradom tih metala.</vt:lpstr>
      <vt:lpstr>Metali se prerađuju u poluproizvode kao što su limovi, žice, različiti profili i sl.</vt:lpstr>
      <vt:lpstr>Crna metalurgija</vt:lpstr>
      <vt:lpstr>Primjeri primjene različitih metala</vt:lpstr>
      <vt:lpstr>PowerPoint Presentation</vt:lpstr>
      <vt:lpstr>Ručni alati</vt:lpstr>
      <vt:lpstr>Strojni alati</vt:lpstr>
      <vt:lpstr>CNC lasersko rezanje</vt:lpstr>
      <vt:lpstr>Objasnimo!</vt:lpstr>
      <vt:lpstr>Objasnimo!</vt:lpstr>
      <vt:lpstr>Recikliranje metala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Zašto je otkriće metala povijesno značajno za razvoj ljudske civilizacije?</dc:title>
  <dc:creator>Monika Rohlik</dc:creator>
  <cp:lastModifiedBy>Monika Rohlik</cp:lastModifiedBy>
  <cp:revision>6</cp:revision>
  <dcterms:created xsi:type="dcterms:W3CDTF">2020-05-07T10:11:16Z</dcterms:created>
  <dcterms:modified xsi:type="dcterms:W3CDTF">2020-05-07T15:00:58Z</dcterms:modified>
</cp:coreProperties>
</file>