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17"/>
  </p:notesMasterIdLst>
  <p:sldIdLst>
    <p:sldId id="256" r:id="rId2"/>
    <p:sldId id="347" r:id="rId3"/>
    <p:sldId id="277" r:id="rId4"/>
    <p:sldId id="278" r:id="rId5"/>
    <p:sldId id="416" r:id="rId6"/>
    <p:sldId id="414" r:id="rId7"/>
    <p:sldId id="354" r:id="rId8"/>
    <p:sldId id="383" r:id="rId9"/>
    <p:sldId id="378" r:id="rId10"/>
    <p:sldId id="373" r:id="rId11"/>
    <p:sldId id="376" r:id="rId12"/>
    <p:sldId id="377" r:id="rId13"/>
    <p:sldId id="379" r:id="rId14"/>
    <p:sldId id="374" r:id="rId15"/>
    <p:sldId id="385" r:id="rId16"/>
  </p:sldIdLst>
  <p:sldSz cx="9144000" cy="5143500" type="screen16x9"/>
  <p:notesSz cx="6858000" cy="9144000"/>
  <p:embeddedFontLst>
    <p:embeddedFont>
      <p:font typeface="Bebas Neue" panose="020B0606020202050201" pitchFamily="34" charset="-18"/>
      <p:regular r:id="rId18"/>
    </p:embeddedFont>
    <p:embeddedFont>
      <p:font typeface="Domine" panose="020B0604020202020204" charset="0"/>
      <p:regular r:id="rId19"/>
      <p:bold r:id="rId20"/>
    </p:embeddedFont>
    <p:embeddedFont>
      <p:font typeface="Open Sans" panose="020B0606030504020204" pitchFamily="34" charset="0"/>
      <p:regular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0A3"/>
    <a:srgbClr val="FFFFA7"/>
    <a:srgbClr val="005426"/>
    <a:srgbClr val="114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B998EF-43EC-4297-AC68-464B361B6724}">
  <a:tblStyle styleId="{7FB998EF-43EC-4297-AC68-464B361B67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b54ade37a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b54ade37a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1093daabde8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1093daabde8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521" y="1440026"/>
            <a:ext cx="9605558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 rot="335208">
            <a:off x="6362847" y="2396734"/>
            <a:ext cx="2866637" cy="2611557"/>
          </a:xfrm>
          <a:custGeom>
            <a:avLst/>
            <a:gdLst/>
            <a:ahLst/>
            <a:cxnLst/>
            <a:rect l="l" t="t" r="r" b="b"/>
            <a:pathLst>
              <a:path w="83556" h="76121" extrusionOk="0">
                <a:moveTo>
                  <a:pt x="66912" y="0"/>
                </a:moveTo>
                <a:lnTo>
                  <a:pt x="58774" y="1418"/>
                </a:lnTo>
                <a:lnTo>
                  <a:pt x="51686" y="14166"/>
                </a:lnTo>
                <a:lnTo>
                  <a:pt x="51329" y="25843"/>
                </a:lnTo>
                <a:lnTo>
                  <a:pt x="47443" y="29392"/>
                </a:lnTo>
                <a:lnTo>
                  <a:pt x="37877" y="34348"/>
                </a:lnTo>
                <a:lnTo>
                  <a:pt x="35756" y="43200"/>
                </a:lnTo>
                <a:lnTo>
                  <a:pt x="26546" y="47443"/>
                </a:lnTo>
                <a:lnTo>
                  <a:pt x="19826" y="40355"/>
                </a:lnTo>
                <a:lnTo>
                  <a:pt x="9556" y="45668"/>
                </a:lnTo>
                <a:lnTo>
                  <a:pt x="8852" y="52756"/>
                </a:lnTo>
                <a:lnTo>
                  <a:pt x="0" y="58773"/>
                </a:lnTo>
                <a:lnTo>
                  <a:pt x="5671" y="76121"/>
                </a:lnTo>
                <a:lnTo>
                  <a:pt x="83556" y="66911"/>
                </a:lnTo>
                <a:lnTo>
                  <a:pt x="78242" y="1775"/>
                </a:lnTo>
                <a:lnTo>
                  <a:pt x="72572" y="714"/>
                </a:lnTo>
                <a:lnTo>
                  <a:pt x="669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-14524" y="2291425"/>
            <a:ext cx="2715067" cy="2283336"/>
          </a:xfrm>
          <a:custGeom>
            <a:avLst/>
            <a:gdLst/>
            <a:ahLst/>
            <a:cxnLst/>
            <a:rect l="l" t="t" r="r" b="b"/>
            <a:pathLst>
              <a:path w="72751" h="66555" extrusionOk="0">
                <a:moveTo>
                  <a:pt x="23953" y="0"/>
                </a:moveTo>
                <a:lnTo>
                  <a:pt x="11090" y="4001"/>
                </a:lnTo>
                <a:lnTo>
                  <a:pt x="3098" y="15972"/>
                </a:lnTo>
                <a:lnTo>
                  <a:pt x="1324" y="25297"/>
                </a:lnTo>
                <a:lnTo>
                  <a:pt x="1" y="55907"/>
                </a:lnTo>
                <a:lnTo>
                  <a:pt x="34160" y="66554"/>
                </a:lnTo>
                <a:lnTo>
                  <a:pt x="72751" y="62113"/>
                </a:lnTo>
                <a:cubicBezTo>
                  <a:pt x="72751" y="62113"/>
                  <a:pt x="69642" y="58563"/>
                  <a:pt x="68309" y="56789"/>
                </a:cubicBezTo>
                <a:cubicBezTo>
                  <a:pt x="67962" y="54846"/>
                  <a:pt x="67521" y="52924"/>
                  <a:pt x="66975" y="51024"/>
                </a:cubicBezTo>
                <a:cubicBezTo>
                  <a:pt x="66975" y="51024"/>
                  <a:pt x="65201" y="48808"/>
                  <a:pt x="61210" y="47033"/>
                </a:cubicBezTo>
                <a:lnTo>
                  <a:pt x="54563" y="50583"/>
                </a:lnTo>
                <a:cubicBezTo>
                  <a:pt x="54563" y="50583"/>
                  <a:pt x="51455" y="46582"/>
                  <a:pt x="50132" y="39042"/>
                </a:cubicBezTo>
                <a:cubicBezTo>
                  <a:pt x="50132" y="39042"/>
                  <a:pt x="49239" y="37268"/>
                  <a:pt x="46131" y="36827"/>
                </a:cubicBezTo>
                <a:cubicBezTo>
                  <a:pt x="46131" y="36827"/>
                  <a:pt x="42141" y="36827"/>
                  <a:pt x="38150" y="35944"/>
                </a:cubicBezTo>
                <a:lnTo>
                  <a:pt x="36376" y="25738"/>
                </a:lnTo>
                <a:lnTo>
                  <a:pt x="33267" y="7991"/>
                </a:lnTo>
                <a:lnTo>
                  <a:pt x="23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-105275" y="3060400"/>
            <a:ext cx="3378774" cy="1942765"/>
          </a:xfrm>
          <a:custGeom>
            <a:avLst/>
            <a:gdLst/>
            <a:ahLst/>
            <a:cxnLst/>
            <a:rect l="l" t="t" r="r" b="b"/>
            <a:pathLst>
              <a:path w="93092" h="56628" extrusionOk="0">
                <a:moveTo>
                  <a:pt x="12434" y="0"/>
                </a:moveTo>
                <a:lnTo>
                  <a:pt x="2290" y="7372"/>
                </a:lnTo>
                <a:cubicBezTo>
                  <a:pt x="1838" y="7834"/>
                  <a:pt x="1376" y="54374"/>
                  <a:pt x="1" y="54374"/>
                </a:cubicBezTo>
                <a:cubicBezTo>
                  <a:pt x="1" y="54374"/>
                  <a:pt x="40758" y="56628"/>
                  <a:pt x="68067" y="56628"/>
                </a:cubicBezTo>
                <a:cubicBezTo>
                  <a:pt x="81721" y="56628"/>
                  <a:pt x="92013" y="56064"/>
                  <a:pt x="92167" y="54374"/>
                </a:cubicBezTo>
                <a:cubicBezTo>
                  <a:pt x="92167" y="54374"/>
                  <a:pt x="93091" y="50688"/>
                  <a:pt x="90781" y="45154"/>
                </a:cubicBezTo>
                <a:lnTo>
                  <a:pt x="78253" y="35966"/>
                </a:lnTo>
                <a:lnTo>
                  <a:pt x="67742" y="35934"/>
                </a:lnTo>
                <a:lnTo>
                  <a:pt x="60832" y="34096"/>
                </a:lnTo>
                <a:lnTo>
                  <a:pt x="53450" y="31807"/>
                </a:lnTo>
                <a:lnTo>
                  <a:pt x="45155" y="33183"/>
                </a:lnTo>
                <a:lnTo>
                  <a:pt x="38245" y="25811"/>
                </a:lnTo>
                <a:lnTo>
                  <a:pt x="30863" y="27649"/>
                </a:lnTo>
                <a:lnTo>
                  <a:pt x="25339" y="18902"/>
                </a:lnTo>
                <a:lnTo>
                  <a:pt x="28563" y="8296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" name="Google Shape;13;p2"/>
          <p:cNvGrpSpPr/>
          <p:nvPr/>
        </p:nvGrpSpPr>
        <p:grpSpPr>
          <a:xfrm>
            <a:off x="1451272" y="2568202"/>
            <a:ext cx="660385" cy="2296304"/>
            <a:chOff x="2328047" y="2701577"/>
            <a:chExt cx="660385" cy="2296304"/>
          </a:xfrm>
        </p:grpSpPr>
        <p:sp>
          <p:nvSpPr>
            <p:cNvPr id="14" name="Google Shape;14;p2"/>
            <p:cNvSpPr/>
            <p:nvPr/>
          </p:nvSpPr>
          <p:spPr>
            <a:xfrm>
              <a:off x="2328047" y="2701577"/>
              <a:ext cx="660385" cy="2296304"/>
            </a:xfrm>
            <a:custGeom>
              <a:avLst/>
              <a:gdLst/>
              <a:ahLst/>
              <a:cxnLst/>
              <a:rect l="l" t="t" r="r" b="b"/>
              <a:pathLst>
                <a:path w="19249" h="66933" extrusionOk="0">
                  <a:moveTo>
                    <a:pt x="7698" y="0"/>
                  </a:moveTo>
                  <a:lnTo>
                    <a:pt x="5986" y="1492"/>
                  </a:lnTo>
                  <a:lnTo>
                    <a:pt x="6417" y="5555"/>
                  </a:lnTo>
                  <a:lnTo>
                    <a:pt x="4705" y="6836"/>
                  </a:lnTo>
                  <a:lnTo>
                    <a:pt x="4705" y="24373"/>
                  </a:lnTo>
                  <a:lnTo>
                    <a:pt x="2784" y="25444"/>
                  </a:lnTo>
                  <a:lnTo>
                    <a:pt x="2563" y="37205"/>
                  </a:lnTo>
                  <a:lnTo>
                    <a:pt x="851" y="38066"/>
                  </a:lnTo>
                  <a:lnTo>
                    <a:pt x="1" y="53250"/>
                  </a:lnTo>
                  <a:lnTo>
                    <a:pt x="5346" y="66933"/>
                  </a:lnTo>
                  <a:lnTo>
                    <a:pt x="14114" y="66292"/>
                  </a:lnTo>
                  <a:lnTo>
                    <a:pt x="19249" y="54741"/>
                  </a:lnTo>
                  <a:lnTo>
                    <a:pt x="11762" y="42980"/>
                  </a:lnTo>
                  <a:lnTo>
                    <a:pt x="12402" y="20530"/>
                  </a:lnTo>
                  <a:lnTo>
                    <a:pt x="11552" y="19458"/>
                  </a:lnTo>
                  <a:lnTo>
                    <a:pt x="11982" y="9619"/>
                  </a:lnTo>
                  <a:lnTo>
                    <a:pt x="10911" y="8338"/>
                  </a:lnTo>
                  <a:lnTo>
                    <a:pt x="10691" y="4484"/>
                  </a:lnTo>
                  <a:lnTo>
                    <a:pt x="9620" y="2993"/>
                  </a:lnTo>
                  <a:lnTo>
                    <a:pt x="10271" y="420"/>
                  </a:lnTo>
                  <a:lnTo>
                    <a:pt x="7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592112" y="2701577"/>
              <a:ext cx="87244" cy="111705"/>
            </a:xfrm>
            <a:custGeom>
              <a:avLst/>
              <a:gdLst/>
              <a:ahLst/>
              <a:cxnLst/>
              <a:rect l="l" t="t" r="r" b="b"/>
              <a:pathLst>
                <a:path w="2543" h="3256" extrusionOk="0">
                  <a:moveTo>
                    <a:pt x="1" y="0"/>
                  </a:moveTo>
                  <a:lnTo>
                    <a:pt x="452" y="3256"/>
                  </a:lnTo>
                  <a:lnTo>
                    <a:pt x="1923" y="2993"/>
                  </a:lnTo>
                  <a:lnTo>
                    <a:pt x="2542" y="4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35374" y="2855412"/>
              <a:ext cx="103780" cy="176203"/>
            </a:xfrm>
            <a:custGeom>
              <a:avLst/>
              <a:gdLst/>
              <a:ahLst/>
              <a:cxnLst/>
              <a:rect l="l" t="t" r="r" b="b"/>
              <a:pathLst>
                <a:path w="3025" h="5136" extrusionOk="0">
                  <a:moveTo>
                    <a:pt x="1733" y="0"/>
                  </a:moveTo>
                  <a:lnTo>
                    <a:pt x="0" y="609"/>
                  </a:lnTo>
                  <a:lnTo>
                    <a:pt x="557" y="3823"/>
                  </a:lnTo>
                  <a:lnTo>
                    <a:pt x="3024" y="5135"/>
                  </a:lnTo>
                  <a:lnTo>
                    <a:pt x="1964" y="3917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92" y="3380146"/>
              <a:ext cx="180869" cy="967334"/>
            </a:xfrm>
            <a:custGeom>
              <a:avLst/>
              <a:gdLst/>
              <a:ahLst/>
              <a:cxnLst/>
              <a:rect l="l" t="t" r="r" b="b"/>
              <a:pathLst>
                <a:path w="5272" h="28196" extrusionOk="0">
                  <a:moveTo>
                    <a:pt x="1092" y="1"/>
                  </a:moveTo>
                  <a:lnTo>
                    <a:pt x="0" y="23460"/>
                  </a:lnTo>
                  <a:lnTo>
                    <a:pt x="5272" y="28196"/>
                  </a:lnTo>
                  <a:lnTo>
                    <a:pt x="5272" y="28196"/>
                  </a:lnTo>
                  <a:lnTo>
                    <a:pt x="1964" y="22966"/>
                  </a:lnTo>
                  <a:lnTo>
                    <a:pt x="2604" y="516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1">
                <a:alpha val="28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15977" y="2730739"/>
              <a:ext cx="149889" cy="1247249"/>
            </a:xfrm>
            <a:custGeom>
              <a:avLst/>
              <a:gdLst/>
              <a:ahLst/>
              <a:cxnLst/>
              <a:rect l="l" t="t" r="r" b="b"/>
              <a:pathLst>
                <a:path w="4369" h="36355" extrusionOk="0">
                  <a:moveTo>
                    <a:pt x="4043" y="1"/>
                  </a:moveTo>
                  <a:lnTo>
                    <a:pt x="3423" y="642"/>
                  </a:lnTo>
                  <a:lnTo>
                    <a:pt x="3854" y="4705"/>
                  </a:lnTo>
                  <a:lnTo>
                    <a:pt x="2142" y="5986"/>
                  </a:lnTo>
                  <a:lnTo>
                    <a:pt x="2142" y="23523"/>
                  </a:lnTo>
                  <a:lnTo>
                    <a:pt x="221" y="24594"/>
                  </a:lnTo>
                  <a:lnTo>
                    <a:pt x="0" y="36355"/>
                  </a:lnTo>
                  <a:lnTo>
                    <a:pt x="683" y="24940"/>
                  </a:lnTo>
                  <a:lnTo>
                    <a:pt x="2499" y="23680"/>
                  </a:lnTo>
                  <a:lnTo>
                    <a:pt x="2552" y="6154"/>
                  </a:lnTo>
                  <a:lnTo>
                    <a:pt x="4368" y="4558"/>
                  </a:lnTo>
                  <a:lnTo>
                    <a:pt x="3822" y="883"/>
                  </a:lnTo>
                  <a:close/>
                </a:path>
              </a:pathLst>
            </a:custGeom>
            <a:solidFill>
              <a:schemeClr val="dk1">
                <a:alpha val="28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76350" y="3617726"/>
            <a:ext cx="9141458" cy="3539904"/>
          </a:xfrm>
          <a:custGeom>
            <a:avLst/>
            <a:gdLst/>
            <a:ahLst/>
            <a:cxnLst/>
            <a:rect l="l" t="t" r="r" b="b"/>
            <a:pathLst>
              <a:path w="63837" h="24720" extrusionOk="0">
                <a:moveTo>
                  <a:pt x="0" y="7516"/>
                </a:moveTo>
                <a:cubicBezTo>
                  <a:pt x="54" y="7516"/>
                  <a:pt x="109" y="7534"/>
                  <a:pt x="181" y="7552"/>
                </a:cubicBezTo>
                <a:cubicBezTo>
                  <a:pt x="290" y="7570"/>
                  <a:pt x="380" y="7588"/>
                  <a:pt x="489" y="7606"/>
                </a:cubicBezTo>
                <a:cubicBezTo>
                  <a:pt x="580" y="7624"/>
                  <a:pt x="670" y="7642"/>
                  <a:pt x="761" y="7679"/>
                </a:cubicBezTo>
                <a:cubicBezTo>
                  <a:pt x="869" y="7715"/>
                  <a:pt x="978" y="7751"/>
                  <a:pt x="1105" y="7751"/>
                </a:cubicBezTo>
                <a:cubicBezTo>
                  <a:pt x="1322" y="7733"/>
                  <a:pt x="1539" y="7751"/>
                  <a:pt x="1757" y="7769"/>
                </a:cubicBezTo>
                <a:cubicBezTo>
                  <a:pt x="1847" y="7787"/>
                  <a:pt x="1920" y="7824"/>
                  <a:pt x="1992" y="7860"/>
                </a:cubicBezTo>
                <a:cubicBezTo>
                  <a:pt x="2010" y="7878"/>
                  <a:pt x="2046" y="7896"/>
                  <a:pt x="2064" y="7932"/>
                </a:cubicBezTo>
                <a:cubicBezTo>
                  <a:pt x="2064" y="7932"/>
                  <a:pt x="2083" y="7950"/>
                  <a:pt x="2101" y="7968"/>
                </a:cubicBezTo>
                <a:cubicBezTo>
                  <a:pt x="2101" y="7968"/>
                  <a:pt x="2137" y="7968"/>
                  <a:pt x="2155" y="7950"/>
                </a:cubicBezTo>
                <a:cubicBezTo>
                  <a:pt x="2246" y="7878"/>
                  <a:pt x="2336" y="7842"/>
                  <a:pt x="2409" y="7787"/>
                </a:cubicBezTo>
                <a:cubicBezTo>
                  <a:pt x="2463" y="7769"/>
                  <a:pt x="2499" y="7751"/>
                  <a:pt x="2535" y="7751"/>
                </a:cubicBezTo>
                <a:cubicBezTo>
                  <a:pt x="2590" y="7751"/>
                  <a:pt x="2644" y="7733"/>
                  <a:pt x="2680" y="7715"/>
                </a:cubicBezTo>
                <a:cubicBezTo>
                  <a:pt x="2716" y="7697"/>
                  <a:pt x="2753" y="7679"/>
                  <a:pt x="2789" y="7661"/>
                </a:cubicBezTo>
                <a:lnTo>
                  <a:pt x="2916" y="7606"/>
                </a:lnTo>
                <a:cubicBezTo>
                  <a:pt x="2952" y="7588"/>
                  <a:pt x="2988" y="7570"/>
                  <a:pt x="3024" y="7552"/>
                </a:cubicBezTo>
                <a:cubicBezTo>
                  <a:pt x="3061" y="7552"/>
                  <a:pt x="3115" y="7534"/>
                  <a:pt x="3151" y="7552"/>
                </a:cubicBezTo>
                <a:cubicBezTo>
                  <a:pt x="3242" y="7552"/>
                  <a:pt x="3332" y="7588"/>
                  <a:pt x="3423" y="7624"/>
                </a:cubicBezTo>
                <a:cubicBezTo>
                  <a:pt x="3459" y="7642"/>
                  <a:pt x="3495" y="7642"/>
                  <a:pt x="3549" y="7661"/>
                </a:cubicBezTo>
                <a:cubicBezTo>
                  <a:pt x="3586" y="7697"/>
                  <a:pt x="3640" y="7715"/>
                  <a:pt x="3694" y="7733"/>
                </a:cubicBezTo>
                <a:cubicBezTo>
                  <a:pt x="3785" y="7805"/>
                  <a:pt x="3894" y="7842"/>
                  <a:pt x="4002" y="7824"/>
                </a:cubicBezTo>
                <a:cubicBezTo>
                  <a:pt x="4093" y="7787"/>
                  <a:pt x="4165" y="7733"/>
                  <a:pt x="4256" y="7733"/>
                </a:cubicBezTo>
                <a:cubicBezTo>
                  <a:pt x="4364" y="7751"/>
                  <a:pt x="4455" y="7787"/>
                  <a:pt x="4545" y="7842"/>
                </a:cubicBezTo>
                <a:cubicBezTo>
                  <a:pt x="4636" y="7878"/>
                  <a:pt x="4727" y="7896"/>
                  <a:pt x="4817" y="7950"/>
                </a:cubicBezTo>
                <a:cubicBezTo>
                  <a:pt x="4853" y="7968"/>
                  <a:pt x="4908" y="7986"/>
                  <a:pt x="4944" y="8005"/>
                </a:cubicBezTo>
                <a:lnTo>
                  <a:pt x="5107" y="8077"/>
                </a:lnTo>
                <a:cubicBezTo>
                  <a:pt x="5197" y="8113"/>
                  <a:pt x="5252" y="8186"/>
                  <a:pt x="5342" y="8222"/>
                </a:cubicBezTo>
                <a:cubicBezTo>
                  <a:pt x="5433" y="8240"/>
                  <a:pt x="5542" y="8276"/>
                  <a:pt x="5632" y="8312"/>
                </a:cubicBezTo>
                <a:cubicBezTo>
                  <a:pt x="5723" y="8349"/>
                  <a:pt x="5813" y="8367"/>
                  <a:pt x="5922" y="8385"/>
                </a:cubicBezTo>
                <a:cubicBezTo>
                  <a:pt x="6012" y="8367"/>
                  <a:pt x="6121" y="8349"/>
                  <a:pt x="6212" y="8331"/>
                </a:cubicBezTo>
                <a:cubicBezTo>
                  <a:pt x="6284" y="8294"/>
                  <a:pt x="6375" y="8240"/>
                  <a:pt x="6429" y="8186"/>
                </a:cubicBezTo>
                <a:cubicBezTo>
                  <a:pt x="6519" y="8113"/>
                  <a:pt x="6610" y="8077"/>
                  <a:pt x="6701" y="8023"/>
                </a:cubicBezTo>
                <a:cubicBezTo>
                  <a:pt x="6791" y="7986"/>
                  <a:pt x="6845" y="7914"/>
                  <a:pt x="6936" y="7878"/>
                </a:cubicBezTo>
                <a:cubicBezTo>
                  <a:pt x="7008" y="7824"/>
                  <a:pt x="7099" y="7805"/>
                  <a:pt x="7189" y="7805"/>
                </a:cubicBezTo>
                <a:cubicBezTo>
                  <a:pt x="7244" y="7824"/>
                  <a:pt x="7298" y="7805"/>
                  <a:pt x="7352" y="7787"/>
                </a:cubicBezTo>
                <a:cubicBezTo>
                  <a:pt x="7407" y="7769"/>
                  <a:pt x="7443" y="7751"/>
                  <a:pt x="7497" y="7733"/>
                </a:cubicBezTo>
                <a:cubicBezTo>
                  <a:pt x="7588" y="7679"/>
                  <a:pt x="7678" y="7642"/>
                  <a:pt x="7787" y="7606"/>
                </a:cubicBezTo>
                <a:cubicBezTo>
                  <a:pt x="7896" y="7570"/>
                  <a:pt x="7986" y="7516"/>
                  <a:pt x="8095" y="7479"/>
                </a:cubicBezTo>
                <a:lnTo>
                  <a:pt x="8222" y="7443"/>
                </a:lnTo>
                <a:cubicBezTo>
                  <a:pt x="8276" y="7425"/>
                  <a:pt x="8312" y="7407"/>
                  <a:pt x="8367" y="7389"/>
                </a:cubicBezTo>
                <a:lnTo>
                  <a:pt x="8511" y="7316"/>
                </a:lnTo>
                <a:cubicBezTo>
                  <a:pt x="8566" y="7298"/>
                  <a:pt x="8602" y="7298"/>
                  <a:pt x="8656" y="7298"/>
                </a:cubicBezTo>
                <a:lnTo>
                  <a:pt x="8674" y="7298"/>
                </a:lnTo>
                <a:cubicBezTo>
                  <a:pt x="8674" y="7298"/>
                  <a:pt x="8674" y="7280"/>
                  <a:pt x="8693" y="7280"/>
                </a:cubicBezTo>
                <a:cubicBezTo>
                  <a:pt x="8711" y="7280"/>
                  <a:pt x="8783" y="7280"/>
                  <a:pt x="8837" y="7280"/>
                </a:cubicBezTo>
                <a:cubicBezTo>
                  <a:pt x="8874" y="7280"/>
                  <a:pt x="8910" y="7280"/>
                  <a:pt x="8946" y="7298"/>
                </a:cubicBezTo>
                <a:cubicBezTo>
                  <a:pt x="9000" y="7298"/>
                  <a:pt x="9037" y="7298"/>
                  <a:pt x="9073" y="7298"/>
                </a:cubicBezTo>
                <a:lnTo>
                  <a:pt x="9218" y="7298"/>
                </a:lnTo>
                <a:lnTo>
                  <a:pt x="9272" y="7298"/>
                </a:lnTo>
                <a:lnTo>
                  <a:pt x="9345" y="7316"/>
                </a:lnTo>
                <a:cubicBezTo>
                  <a:pt x="9381" y="7316"/>
                  <a:pt x="9417" y="7316"/>
                  <a:pt x="9453" y="7316"/>
                </a:cubicBezTo>
                <a:lnTo>
                  <a:pt x="9580" y="7298"/>
                </a:lnTo>
                <a:cubicBezTo>
                  <a:pt x="9616" y="7280"/>
                  <a:pt x="9670" y="7298"/>
                  <a:pt x="9707" y="7316"/>
                </a:cubicBezTo>
                <a:lnTo>
                  <a:pt x="9833" y="7353"/>
                </a:lnTo>
                <a:cubicBezTo>
                  <a:pt x="9870" y="7371"/>
                  <a:pt x="9906" y="7389"/>
                  <a:pt x="9942" y="7389"/>
                </a:cubicBezTo>
                <a:cubicBezTo>
                  <a:pt x="9978" y="7407"/>
                  <a:pt x="10015" y="7425"/>
                  <a:pt x="10069" y="7443"/>
                </a:cubicBezTo>
                <a:cubicBezTo>
                  <a:pt x="10069" y="7443"/>
                  <a:pt x="10087" y="7461"/>
                  <a:pt x="10105" y="7461"/>
                </a:cubicBezTo>
                <a:cubicBezTo>
                  <a:pt x="10123" y="7461"/>
                  <a:pt x="10141" y="7461"/>
                  <a:pt x="10159" y="7461"/>
                </a:cubicBezTo>
                <a:lnTo>
                  <a:pt x="10304" y="7461"/>
                </a:lnTo>
                <a:cubicBezTo>
                  <a:pt x="10341" y="7461"/>
                  <a:pt x="10377" y="7461"/>
                  <a:pt x="10413" y="7443"/>
                </a:cubicBezTo>
                <a:cubicBezTo>
                  <a:pt x="10485" y="7389"/>
                  <a:pt x="10558" y="7371"/>
                  <a:pt x="10630" y="7353"/>
                </a:cubicBezTo>
                <a:cubicBezTo>
                  <a:pt x="10685" y="7353"/>
                  <a:pt x="10721" y="7353"/>
                  <a:pt x="10757" y="7353"/>
                </a:cubicBezTo>
                <a:cubicBezTo>
                  <a:pt x="10793" y="7371"/>
                  <a:pt x="10829" y="7371"/>
                  <a:pt x="10866" y="7353"/>
                </a:cubicBezTo>
                <a:cubicBezTo>
                  <a:pt x="10938" y="7316"/>
                  <a:pt x="10992" y="7262"/>
                  <a:pt x="11065" y="7226"/>
                </a:cubicBezTo>
                <a:cubicBezTo>
                  <a:pt x="11083" y="7226"/>
                  <a:pt x="11101" y="7226"/>
                  <a:pt x="11119" y="7208"/>
                </a:cubicBezTo>
                <a:lnTo>
                  <a:pt x="11137" y="7190"/>
                </a:lnTo>
                <a:cubicBezTo>
                  <a:pt x="11174" y="7153"/>
                  <a:pt x="11210" y="7153"/>
                  <a:pt x="11228" y="7135"/>
                </a:cubicBezTo>
                <a:cubicBezTo>
                  <a:pt x="11318" y="7117"/>
                  <a:pt x="11391" y="7117"/>
                  <a:pt x="11463" y="7153"/>
                </a:cubicBezTo>
                <a:cubicBezTo>
                  <a:pt x="11536" y="7190"/>
                  <a:pt x="11608" y="7244"/>
                  <a:pt x="11681" y="7280"/>
                </a:cubicBezTo>
                <a:cubicBezTo>
                  <a:pt x="11717" y="7298"/>
                  <a:pt x="11735" y="7316"/>
                  <a:pt x="11771" y="7353"/>
                </a:cubicBezTo>
                <a:cubicBezTo>
                  <a:pt x="11789" y="7371"/>
                  <a:pt x="11826" y="7389"/>
                  <a:pt x="11862" y="7407"/>
                </a:cubicBezTo>
                <a:lnTo>
                  <a:pt x="12007" y="7443"/>
                </a:lnTo>
                <a:cubicBezTo>
                  <a:pt x="12043" y="7461"/>
                  <a:pt x="12079" y="7479"/>
                  <a:pt x="12115" y="7479"/>
                </a:cubicBezTo>
                <a:lnTo>
                  <a:pt x="12242" y="7479"/>
                </a:lnTo>
                <a:cubicBezTo>
                  <a:pt x="12278" y="7498"/>
                  <a:pt x="12333" y="7498"/>
                  <a:pt x="12351" y="7534"/>
                </a:cubicBezTo>
                <a:cubicBezTo>
                  <a:pt x="12423" y="7570"/>
                  <a:pt x="12477" y="7624"/>
                  <a:pt x="12550" y="7661"/>
                </a:cubicBezTo>
                <a:cubicBezTo>
                  <a:pt x="12622" y="7697"/>
                  <a:pt x="12695" y="7733"/>
                  <a:pt x="12767" y="7769"/>
                </a:cubicBezTo>
                <a:cubicBezTo>
                  <a:pt x="12840" y="7805"/>
                  <a:pt x="12894" y="7860"/>
                  <a:pt x="12966" y="7914"/>
                </a:cubicBezTo>
                <a:cubicBezTo>
                  <a:pt x="12985" y="7932"/>
                  <a:pt x="13021" y="7950"/>
                  <a:pt x="13057" y="7968"/>
                </a:cubicBezTo>
                <a:cubicBezTo>
                  <a:pt x="13093" y="7968"/>
                  <a:pt x="13129" y="7986"/>
                  <a:pt x="13184" y="8005"/>
                </a:cubicBezTo>
                <a:cubicBezTo>
                  <a:pt x="13220" y="8005"/>
                  <a:pt x="13256" y="8005"/>
                  <a:pt x="13292" y="8005"/>
                </a:cubicBezTo>
                <a:cubicBezTo>
                  <a:pt x="13292" y="8005"/>
                  <a:pt x="13310" y="8005"/>
                  <a:pt x="13310" y="8023"/>
                </a:cubicBezTo>
                <a:lnTo>
                  <a:pt x="13383" y="7986"/>
                </a:lnTo>
                <a:cubicBezTo>
                  <a:pt x="13437" y="7986"/>
                  <a:pt x="13473" y="7968"/>
                  <a:pt x="13528" y="7968"/>
                </a:cubicBezTo>
                <a:cubicBezTo>
                  <a:pt x="13582" y="7968"/>
                  <a:pt x="13618" y="7968"/>
                  <a:pt x="13673" y="7950"/>
                </a:cubicBezTo>
                <a:cubicBezTo>
                  <a:pt x="13709" y="7950"/>
                  <a:pt x="13763" y="7932"/>
                  <a:pt x="13818" y="7932"/>
                </a:cubicBezTo>
                <a:lnTo>
                  <a:pt x="13872" y="7932"/>
                </a:lnTo>
                <a:lnTo>
                  <a:pt x="13944" y="7914"/>
                </a:lnTo>
                <a:lnTo>
                  <a:pt x="14017" y="7914"/>
                </a:lnTo>
                <a:lnTo>
                  <a:pt x="14089" y="7914"/>
                </a:lnTo>
                <a:lnTo>
                  <a:pt x="14234" y="7914"/>
                </a:lnTo>
                <a:cubicBezTo>
                  <a:pt x="14270" y="7914"/>
                  <a:pt x="14325" y="7896"/>
                  <a:pt x="14379" y="7896"/>
                </a:cubicBezTo>
                <a:lnTo>
                  <a:pt x="14433" y="7896"/>
                </a:lnTo>
                <a:cubicBezTo>
                  <a:pt x="14451" y="7896"/>
                  <a:pt x="14470" y="7896"/>
                  <a:pt x="14488" y="7878"/>
                </a:cubicBezTo>
                <a:lnTo>
                  <a:pt x="14542" y="7860"/>
                </a:lnTo>
                <a:cubicBezTo>
                  <a:pt x="14560" y="7842"/>
                  <a:pt x="14596" y="7824"/>
                  <a:pt x="14614" y="7805"/>
                </a:cubicBezTo>
                <a:cubicBezTo>
                  <a:pt x="14651" y="7787"/>
                  <a:pt x="14687" y="7769"/>
                  <a:pt x="14741" y="7733"/>
                </a:cubicBezTo>
                <a:cubicBezTo>
                  <a:pt x="14777" y="7715"/>
                  <a:pt x="14814" y="7679"/>
                  <a:pt x="14868" y="7679"/>
                </a:cubicBezTo>
                <a:cubicBezTo>
                  <a:pt x="14958" y="7624"/>
                  <a:pt x="15049" y="7588"/>
                  <a:pt x="15140" y="7570"/>
                </a:cubicBezTo>
                <a:cubicBezTo>
                  <a:pt x="15176" y="7552"/>
                  <a:pt x="15212" y="7552"/>
                  <a:pt x="15266" y="7552"/>
                </a:cubicBezTo>
                <a:cubicBezTo>
                  <a:pt x="15303" y="7534"/>
                  <a:pt x="15357" y="7552"/>
                  <a:pt x="15393" y="7552"/>
                </a:cubicBezTo>
                <a:lnTo>
                  <a:pt x="15520" y="7588"/>
                </a:lnTo>
                <a:cubicBezTo>
                  <a:pt x="15574" y="7606"/>
                  <a:pt x="15610" y="7588"/>
                  <a:pt x="15665" y="7588"/>
                </a:cubicBezTo>
                <a:lnTo>
                  <a:pt x="15701" y="7588"/>
                </a:lnTo>
                <a:lnTo>
                  <a:pt x="15737" y="7588"/>
                </a:lnTo>
                <a:cubicBezTo>
                  <a:pt x="15755" y="7606"/>
                  <a:pt x="15773" y="7606"/>
                  <a:pt x="15791" y="7624"/>
                </a:cubicBezTo>
                <a:cubicBezTo>
                  <a:pt x="15828" y="7642"/>
                  <a:pt x="15864" y="7661"/>
                  <a:pt x="15918" y="7679"/>
                </a:cubicBezTo>
                <a:cubicBezTo>
                  <a:pt x="15954" y="7697"/>
                  <a:pt x="16009" y="7715"/>
                  <a:pt x="16045" y="7733"/>
                </a:cubicBezTo>
                <a:cubicBezTo>
                  <a:pt x="16081" y="7751"/>
                  <a:pt x="16136" y="7769"/>
                  <a:pt x="16172" y="7769"/>
                </a:cubicBezTo>
                <a:cubicBezTo>
                  <a:pt x="16208" y="7769"/>
                  <a:pt x="16262" y="7751"/>
                  <a:pt x="16299" y="7733"/>
                </a:cubicBezTo>
                <a:cubicBezTo>
                  <a:pt x="16335" y="7733"/>
                  <a:pt x="16389" y="7697"/>
                  <a:pt x="16425" y="7697"/>
                </a:cubicBezTo>
                <a:cubicBezTo>
                  <a:pt x="16443" y="7679"/>
                  <a:pt x="16462" y="7679"/>
                  <a:pt x="16480" y="7679"/>
                </a:cubicBezTo>
                <a:cubicBezTo>
                  <a:pt x="16498" y="7661"/>
                  <a:pt x="16516" y="7661"/>
                  <a:pt x="16534" y="7642"/>
                </a:cubicBezTo>
                <a:lnTo>
                  <a:pt x="16661" y="7588"/>
                </a:lnTo>
                <a:cubicBezTo>
                  <a:pt x="16769" y="7570"/>
                  <a:pt x="16842" y="7516"/>
                  <a:pt x="16932" y="7461"/>
                </a:cubicBezTo>
                <a:cubicBezTo>
                  <a:pt x="16969" y="7443"/>
                  <a:pt x="17005" y="7407"/>
                  <a:pt x="17023" y="7371"/>
                </a:cubicBezTo>
                <a:cubicBezTo>
                  <a:pt x="17041" y="7335"/>
                  <a:pt x="17077" y="7298"/>
                  <a:pt x="17113" y="7280"/>
                </a:cubicBezTo>
                <a:cubicBezTo>
                  <a:pt x="17186" y="7262"/>
                  <a:pt x="17258" y="7262"/>
                  <a:pt x="17331" y="7280"/>
                </a:cubicBezTo>
                <a:cubicBezTo>
                  <a:pt x="17385" y="7280"/>
                  <a:pt x="17421" y="7298"/>
                  <a:pt x="17458" y="7316"/>
                </a:cubicBezTo>
                <a:cubicBezTo>
                  <a:pt x="17512" y="7335"/>
                  <a:pt x="17548" y="7353"/>
                  <a:pt x="17602" y="7353"/>
                </a:cubicBezTo>
                <a:lnTo>
                  <a:pt x="17657" y="7371"/>
                </a:lnTo>
                <a:cubicBezTo>
                  <a:pt x="17693" y="7389"/>
                  <a:pt x="17711" y="7389"/>
                  <a:pt x="17711" y="7407"/>
                </a:cubicBezTo>
                <a:cubicBezTo>
                  <a:pt x="17765" y="7443"/>
                  <a:pt x="17802" y="7479"/>
                  <a:pt x="17838" y="7498"/>
                </a:cubicBezTo>
                <a:cubicBezTo>
                  <a:pt x="17874" y="7534"/>
                  <a:pt x="17910" y="7552"/>
                  <a:pt x="17947" y="7588"/>
                </a:cubicBezTo>
                <a:cubicBezTo>
                  <a:pt x="17983" y="7606"/>
                  <a:pt x="18019" y="7588"/>
                  <a:pt x="18073" y="7606"/>
                </a:cubicBezTo>
                <a:cubicBezTo>
                  <a:pt x="18073" y="7606"/>
                  <a:pt x="18091" y="7606"/>
                  <a:pt x="18110" y="7624"/>
                </a:cubicBezTo>
                <a:lnTo>
                  <a:pt x="18182" y="7624"/>
                </a:lnTo>
                <a:cubicBezTo>
                  <a:pt x="18200" y="7624"/>
                  <a:pt x="18218" y="7624"/>
                  <a:pt x="18236" y="7624"/>
                </a:cubicBezTo>
                <a:cubicBezTo>
                  <a:pt x="18254" y="7624"/>
                  <a:pt x="18272" y="7642"/>
                  <a:pt x="18291" y="7642"/>
                </a:cubicBezTo>
                <a:lnTo>
                  <a:pt x="18417" y="7570"/>
                </a:lnTo>
                <a:cubicBezTo>
                  <a:pt x="18490" y="7534"/>
                  <a:pt x="18562" y="7498"/>
                  <a:pt x="18635" y="7479"/>
                </a:cubicBezTo>
                <a:cubicBezTo>
                  <a:pt x="18671" y="7461"/>
                  <a:pt x="18707" y="7443"/>
                  <a:pt x="18743" y="7425"/>
                </a:cubicBezTo>
                <a:cubicBezTo>
                  <a:pt x="18780" y="7407"/>
                  <a:pt x="18816" y="7389"/>
                  <a:pt x="18834" y="7371"/>
                </a:cubicBezTo>
                <a:cubicBezTo>
                  <a:pt x="18906" y="7298"/>
                  <a:pt x="18961" y="7262"/>
                  <a:pt x="19033" y="7208"/>
                </a:cubicBezTo>
                <a:cubicBezTo>
                  <a:pt x="19178" y="7099"/>
                  <a:pt x="19341" y="6990"/>
                  <a:pt x="19486" y="6900"/>
                </a:cubicBezTo>
                <a:cubicBezTo>
                  <a:pt x="19522" y="6882"/>
                  <a:pt x="19558" y="6846"/>
                  <a:pt x="19594" y="6827"/>
                </a:cubicBezTo>
                <a:cubicBezTo>
                  <a:pt x="19631" y="6809"/>
                  <a:pt x="19667" y="6791"/>
                  <a:pt x="19721" y="6791"/>
                </a:cubicBezTo>
                <a:cubicBezTo>
                  <a:pt x="19739" y="6773"/>
                  <a:pt x="19776" y="6755"/>
                  <a:pt x="19812" y="6719"/>
                </a:cubicBezTo>
                <a:cubicBezTo>
                  <a:pt x="19848" y="6701"/>
                  <a:pt x="19884" y="6683"/>
                  <a:pt x="19920" y="6664"/>
                </a:cubicBezTo>
                <a:cubicBezTo>
                  <a:pt x="19993" y="6610"/>
                  <a:pt x="20065" y="6556"/>
                  <a:pt x="20156" y="6520"/>
                </a:cubicBezTo>
                <a:lnTo>
                  <a:pt x="20373" y="6411"/>
                </a:lnTo>
                <a:cubicBezTo>
                  <a:pt x="20409" y="6393"/>
                  <a:pt x="20446" y="6357"/>
                  <a:pt x="20482" y="6339"/>
                </a:cubicBezTo>
                <a:cubicBezTo>
                  <a:pt x="20518" y="6320"/>
                  <a:pt x="20572" y="6302"/>
                  <a:pt x="20609" y="6284"/>
                </a:cubicBezTo>
                <a:cubicBezTo>
                  <a:pt x="20681" y="6230"/>
                  <a:pt x="20772" y="6212"/>
                  <a:pt x="20844" y="6157"/>
                </a:cubicBezTo>
                <a:cubicBezTo>
                  <a:pt x="20916" y="6121"/>
                  <a:pt x="20989" y="6067"/>
                  <a:pt x="21079" y="6031"/>
                </a:cubicBezTo>
                <a:cubicBezTo>
                  <a:pt x="21152" y="6013"/>
                  <a:pt x="21224" y="5976"/>
                  <a:pt x="21297" y="5922"/>
                </a:cubicBezTo>
                <a:cubicBezTo>
                  <a:pt x="21369" y="5886"/>
                  <a:pt x="21424" y="5831"/>
                  <a:pt x="21478" y="5759"/>
                </a:cubicBezTo>
                <a:cubicBezTo>
                  <a:pt x="21514" y="5741"/>
                  <a:pt x="21532" y="5705"/>
                  <a:pt x="21550" y="5687"/>
                </a:cubicBezTo>
                <a:cubicBezTo>
                  <a:pt x="21568" y="5650"/>
                  <a:pt x="21605" y="5614"/>
                  <a:pt x="21623" y="5596"/>
                </a:cubicBezTo>
                <a:cubicBezTo>
                  <a:pt x="21659" y="5560"/>
                  <a:pt x="21677" y="5524"/>
                  <a:pt x="21713" y="5505"/>
                </a:cubicBezTo>
                <a:cubicBezTo>
                  <a:pt x="21731" y="5487"/>
                  <a:pt x="21768" y="5451"/>
                  <a:pt x="21804" y="5433"/>
                </a:cubicBezTo>
                <a:cubicBezTo>
                  <a:pt x="21858" y="5361"/>
                  <a:pt x="21931" y="5306"/>
                  <a:pt x="21985" y="5234"/>
                </a:cubicBezTo>
                <a:cubicBezTo>
                  <a:pt x="22057" y="5180"/>
                  <a:pt x="22112" y="5107"/>
                  <a:pt x="22148" y="5035"/>
                </a:cubicBezTo>
                <a:cubicBezTo>
                  <a:pt x="22184" y="4962"/>
                  <a:pt x="22220" y="4908"/>
                  <a:pt x="22293" y="4854"/>
                </a:cubicBezTo>
                <a:cubicBezTo>
                  <a:pt x="22311" y="4835"/>
                  <a:pt x="22347" y="4817"/>
                  <a:pt x="22383" y="4799"/>
                </a:cubicBezTo>
                <a:cubicBezTo>
                  <a:pt x="22401" y="4781"/>
                  <a:pt x="22456" y="4781"/>
                  <a:pt x="22492" y="4781"/>
                </a:cubicBezTo>
                <a:cubicBezTo>
                  <a:pt x="22564" y="4763"/>
                  <a:pt x="22655" y="4763"/>
                  <a:pt x="22746" y="4799"/>
                </a:cubicBezTo>
                <a:cubicBezTo>
                  <a:pt x="22782" y="4799"/>
                  <a:pt x="22818" y="4817"/>
                  <a:pt x="22854" y="4817"/>
                </a:cubicBezTo>
                <a:cubicBezTo>
                  <a:pt x="22909" y="4817"/>
                  <a:pt x="22945" y="4835"/>
                  <a:pt x="22999" y="4835"/>
                </a:cubicBezTo>
                <a:cubicBezTo>
                  <a:pt x="23072" y="4854"/>
                  <a:pt x="23162" y="4872"/>
                  <a:pt x="23235" y="4872"/>
                </a:cubicBezTo>
                <a:cubicBezTo>
                  <a:pt x="23325" y="4890"/>
                  <a:pt x="23397" y="4926"/>
                  <a:pt x="23470" y="4962"/>
                </a:cubicBezTo>
                <a:cubicBezTo>
                  <a:pt x="23542" y="4998"/>
                  <a:pt x="23615" y="5035"/>
                  <a:pt x="23669" y="5089"/>
                </a:cubicBezTo>
                <a:lnTo>
                  <a:pt x="23705" y="5143"/>
                </a:lnTo>
                <a:cubicBezTo>
                  <a:pt x="23723" y="5143"/>
                  <a:pt x="23742" y="5161"/>
                  <a:pt x="23760" y="5161"/>
                </a:cubicBezTo>
                <a:cubicBezTo>
                  <a:pt x="23796" y="5180"/>
                  <a:pt x="23832" y="5216"/>
                  <a:pt x="23886" y="5234"/>
                </a:cubicBezTo>
                <a:cubicBezTo>
                  <a:pt x="23959" y="5288"/>
                  <a:pt x="24031" y="5343"/>
                  <a:pt x="24104" y="5379"/>
                </a:cubicBezTo>
                <a:cubicBezTo>
                  <a:pt x="24176" y="5415"/>
                  <a:pt x="24249" y="5469"/>
                  <a:pt x="24321" y="5524"/>
                </a:cubicBezTo>
                <a:cubicBezTo>
                  <a:pt x="24339" y="5542"/>
                  <a:pt x="24394" y="5542"/>
                  <a:pt x="24430" y="5578"/>
                </a:cubicBezTo>
                <a:cubicBezTo>
                  <a:pt x="24466" y="5596"/>
                  <a:pt x="24502" y="5614"/>
                  <a:pt x="24538" y="5632"/>
                </a:cubicBezTo>
                <a:cubicBezTo>
                  <a:pt x="24575" y="5632"/>
                  <a:pt x="24611" y="5668"/>
                  <a:pt x="24647" y="5668"/>
                </a:cubicBezTo>
                <a:cubicBezTo>
                  <a:pt x="24683" y="5687"/>
                  <a:pt x="24719" y="5687"/>
                  <a:pt x="24756" y="5705"/>
                </a:cubicBezTo>
                <a:cubicBezTo>
                  <a:pt x="24828" y="5723"/>
                  <a:pt x="24919" y="5741"/>
                  <a:pt x="24991" y="5759"/>
                </a:cubicBezTo>
                <a:cubicBezTo>
                  <a:pt x="25082" y="5759"/>
                  <a:pt x="25172" y="5759"/>
                  <a:pt x="25263" y="5777"/>
                </a:cubicBezTo>
                <a:cubicBezTo>
                  <a:pt x="25335" y="5777"/>
                  <a:pt x="25426" y="5777"/>
                  <a:pt x="25516" y="5777"/>
                </a:cubicBezTo>
                <a:cubicBezTo>
                  <a:pt x="25607" y="5759"/>
                  <a:pt x="25697" y="5759"/>
                  <a:pt x="25788" y="5741"/>
                </a:cubicBezTo>
                <a:cubicBezTo>
                  <a:pt x="25878" y="5705"/>
                  <a:pt x="25969" y="5687"/>
                  <a:pt x="26041" y="5668"/>
                </a:cubicBezTo>
                <a:cubicBezTo>
                  <a:pt x="26150" y="5668"/>
                  <a:pt x="26241" y="5668"/>
                  <a:pt x="26331" y="5650"/>
                </a:cubicBezTo>
                <a:cubicBezTo>
                  <a:pt x="26422" y="5632"/>
                  <a:pt x="26512" y="5614"/>
                  <a:pt x="26603" y="5596"/>
                </a:cubicBezTo>
                <a:cubicBezTo>
                  <a:pt x="26693" y="5578"/>
                  <a:pt x="26766" y="5596"/>
                  <a:pt x="26820" y="5524"/>
                </a:cubicBezTo>
                <a:lnTo>
                  <a:pt x="26838" y="5524"/>
                </a:lnTo>
                <a:cubicBezTo>
                  <a:pt x="26911" y="5469"/>
                  <a:pt x="26983" y="5415"/>
                  <a:pt x="27074" y="5379"/>
                </a:cubicBezTo>
                <a:cubicBezTo>
                  <a:pt x="27128" y="5343"/>
                  <a:pt x="27182" y="5324"/>
                  <a:pt x="27237" y="5306"/>
                </a:cubicBezTo>
                <a:cubicBezTo>
                  <a:pt x="27291" y="5288"/>
                  <a:pt x="27345" y="5270"/>
                  <a:pt x="27418" y="5270"/>
                </a:cubicBezTo>
                <a:cubicBezTo>
                  <a:pt x="27472" y="5270"/>
                  <a:pt x="27526" y="5270"/>
                  <a:pt x="27581" y="5306"/>
                </a:cubicBezTo>
                <a:cubicBezTo>
                  <a:pt x="27635" y="5324"/>
                  <a:pt x="27689" y="5343"/>
                  <a:pt x="27744" y="5361"/>
                </a:cubicBezTo>
                <a:cubicBezTo>
                  <a:pt x="27798" y="5361"/>
                  <a:pt x="27871" y="5397"/>
                  <a:pt x="27907" y="5361"/>
                </a:cubicBezTo>
                <a:cubicBezTo>
                  <a:pt x="27925" y="5343"/>
                  <a:pt x="27961" y="5306"/>
                  <a:pt x="27979" y="5270"/>
                </a:cubicBezTo>
                <a:cubicBezTo>
                  <a:pt x="27979" y="5234"/>
                  <a:pt x="27997" y="5216"/>
                  <a:pt x="28015" y="5198"/>
                </a:cubicBezTo>
                <a:cubicBezTo>
                  <a:pt x="28034" y="5161"/>
                  <a:pt x="28034" y="5143"/>
                  <a:pt x="28052" y="5107"/>
                </a:cubicBezTo>
                <a:cubicBezTo>
                  <a:pt x="28070" y="5053"/>
                  <a:pt x="28106" y="4998"/>
                  <a:pt x="28124" y="4944"/>
                </a:cubicBezTo>
                <a:cubicBezTo>
                  <a:pt x="28160" y="4817"/>
                  <a:pt x="28215" y="4709"/>
                  <a:pt x="28287" y="4618"/>
                </a:cubicBezTo>
                <a:cubicBezTo>
                  <a:pt x="28323" y="4564"/>
                  <a:pt x="28359" y="4528"/>
                  <a:pt x="28396" y="4509"/>
                </a:cubicBezTo>
                <a:lnTo>
                  <a:pt x="28468" y="4455"/>
                </a:lnTo>
                <a:cubicBezTo>
                  <a:pt x="28486" y="4437"/>
                  <a:pt x="28522" y="4419"/>
                  <a:pt x="28541" y="4419"/>
                </a:cubicBezTo>
                <a:lnTo>
                  <a:pt x="28722" y="4365"/>
                </a:lnTo>
                <a:cubicBezTo>
                  <a:pt x="28776" y="4346"/>
                  <a:pt x="28830" y="4328"/>
                  <a:pt x="28885" y="4310"/>
                </a:cubicBezTo>
                <a:cubicBezTo>
                  <a:pt x="28921" y="4292"/>
                  <a:pt x="28939" y="4292"/>
                  <a:pt x="28957" y="4274"/>
                </a:cubicBezTo>
                <a:cubicBezTo>
                  <a:pt x="28975" y="4256"/>
                  <a:pt x="28993" y="4238"/>
                  <a:pt x="29011" y="4202"/>
                </a:cubicBezTo>
                <a:cubicBezTo>
                  <a:pt x="29066" y="4165"/>
                  <a:pt x="29084" y="4111"/>
                  <a:pt x="29120" y="4075"/>
                </a:cubicBezTo>
                <a:cubicBezTo>
                  <a:pt x="29174" y="4021"/>
                  <a:pt x="29211" y="3966"/>
                  <a:pt x="29247" y="3930"/>
                </a:cubicBezTo>
                <a:cubicBezTo>
                  <a:pt x="29283" y="3876"/>
                  <a:pt x="29319" y="3839"/>
                  <a:pt x="29374" y="3821"/>
                </a:cubicBezTo>
                <a:cubicBezTo>
                  <a:pt x="29428" y="3785"/>
                  <a:pt x="29464" y="3749"/>
                  <a:pt x="29519" y="3731"/>
                </a:cubicBezTo>
                <a:cubicBezTo>
                  <a:pt x="29573" y="3713"/>
                  <a:pt x="29627" y="3695"/>
                  <a:pt x="29681" y="3695"/>
                </a:cubicBezTo>
                <a:cubicBezTo>
                  <a:pt x="29736" y="3695"/>
                  <a:pt x="29790" y="3713"/>
                  <a:pt x="29844" y="3713"/>
                </a:cubicBezTo>
                <a:cubicBezTo>
                  <a:pt x="29899" y="3731"/>
                  <a:pt x="29953" y="3749"/>
                  <a:pt x="30007" y="3767"/>
                </a:cubicBezTo>
                <a:cubicBezTo>
                  <a:pt x="30062" y="3785"/>
                  <a:pt x="30062" y="3767"/>
                  <a:pt x="30080" y="3785"/>
                </a:cubicBezTo>
                <a:cubicBezTo>
                  <a:pt x="30116" y="3803"/>
                  <a:pt x="30152" y="3803"/>
                  <a:pt x="30170" y="3803"/>
                </a:cubicBezTo>
                <a:cubicBezTo>
                  <a:pt x="30225" y="3821"/>
                  <a:pt x="30279" y="3821"/>
                  <a:pt x="30352" y="3839"/>
                </a:cubicBezTo>
                <a:cubicBezTo>
                  <a:pt x="30406" y="3839"/>
                  <a:pt x="30460" y="3839"/>
                  <a:pt x="30515" y="3858"/>
                </a:cubicBezTo>
                <a:cubicBezTo>
                  <a:pt x="30569" y="3876"/>
                  <a:pt x="30605" y="3912"/>
                  <a:pt x="30641" y="3948"/>
                </a:cubicBezTo>
                <a:cubicBezTo>
                  <a:pt x="30714" y="4039"/>
                  <a:pt x="30750" y="4147"/>
                  <a:pt x="30768" y="4256"/>
                </a:cubicBezTo>
                <a:cubicBezTo>
                  <a:pt x="30786" y="4310"/>
                  <a:pt x="30822" y="4365"/>
                  <a:pt x="30841" y="4437"/>
                </a:cubicBezTo>
                <a:cubicBezTo>
                  <a:pt x="30841" y="4455"/>
                  <a:pt x="30859" y="4455"/>
                  <a:pt x="30859" y="4473"/>
                </a:cubicBezTo>
                <a:lnTo>
                  <a:pt x="30877" y="4473"/>
                </a:lnTo>
                <a:cubicBezTo>
                  <a:pt x="30895" y="4473"/>
                  <a:pt x="30895" y="4455"/>
                  <a:pt x="30895" y="4455"/>
                </a:cubicBezTo>
                <a:cubicBezTo>
                  <a:pt x="30913" y="4437"/>
                  <a:pt x="30949" y="4437"/>
                  <a:pt x="30967" y="4419"/>
                </a:cubicBezTo>
                <a:cubicBezTo>
                  <a:pt x="30985" y="4401"/>
                  <a:pt x="31003" y="4383"/>
                  <a:pt x="31022" y="4365"/>
                </a:cubicBezTo>
                <a:cubicBezTo>
                  <a:pt x="31058" y="4310"/>
                  <a:pt x="31076" y="4256"/>
                  <a:pt x="31112" y="4202"/>
                </a:cubicBezTo>
                <a:cubicBezTo>
                  <a:pt x="31148" y="4111"/>
                  <a:pt x="31239" y="4021"/>
                  <a:pt x="31348" y="4021"/>
                </a:cubicBezTo>
                <a:cubicBezTo>
                  <a:pt x="31402" y="4021"/>
                  <a:pt x="31438" y="4075"/>
                  <a:pt x="31474" y="4093"/>
                </a:cubicBezTo>
                <a:cubicBezTo>
                  <a:pt x="31511" y="4129"/>
                  <a:pt x="31583" y="4147"/>
                  <a:pt x="31619" y="4183"/>
                </a:cubicBezTo>
                <a:cubicBezTo>
                  <a:pt x="31728" y="4238"/>
                  <a:pt x="31800" y="4328"/>
                  <a:pt x="31891" y="4419"/>
                </a:cubicBezTo>
                <a:lnTo>
                  <a:pt x="31963" y="4528"/>
                </a:lnTo>
                <a:lnTo>
                  <a:pt x="32036" y="4509"/>
                </a:lnTo>
                <a:cubicBezTo>
                  <a:pt x="32054" y="4509"/>
                  <a:pt x="32090" y="4509"/>
                  <a:pt x="32126" y="4509"/>
                </a:cubicBezTo>
                <a:cubicBezTo>
                  <a:pt x="32144" y="4491"/>
                  <a:pt x="32181" y="4473"/>
                  <a:pt x="32199" y="4455"/>
                </a:cubicBezTo>
                <a:cubicBezTo>
                  <a:pt x="32217" y="4437"/>
                  <a:pt x="32253" y="4419"/>
                  <a:pt x="32271" y="4401"/>
                </a:cubicBezTo>
                <a:cubicBezTo>
                  <a:pt x="32344" y="4365"/>
                  <a:pt x="32398" y="4346"/>
                  <a:pt x="32452" y="4310"/>
                </a:cubicBezTo>
                <a:cubicBezTo>
                  <a:pt x="32507" y="4274"/>
                  <a:pt x="32561" y="4238"/>
                  <a:pt x="32633" y="4220"/>
                </a:cubicBezTo>
                <a:cubicBezTo>
                  <a:pt x="32688" y="4183"/>
                  <a:pt x="32742" y="4147"/>
                  <a:pt x="32796" y="4111"/>
                </a:cubicBezTo>
                <a:cubicBezTo>
                  <a:pt x="32814" y="4093"/>
                  <a:pt x="32833" y="4075"/>
                  <a:pt x="32869" y="4057"/>
                </a:cubicBezTo>
                <a:cubicBezTo>
                  <a:pt x="32887" y="4039"/>
                  <a:pt x="32905" y="4021"/>
                  <a:pt x="32941" y="4002"/>
                </a:cubicBezTo>
                <a:cubicBezTo>
                  <a:pt x="32977" y="4002"/>
                  <a:pt x="33032" y="3948"/>
                  <a:pt x="33086" y="3912"/>
                </a:cubicBezTo>
                <a:cubicBezTo>
                  <a:pt x="33140" y="3876"/>
                  <a:pt x="33195" y="3858"/>
                  <a:pt x="33249" y="3821"/>
                </a:cubicBezTo>
                <a:cubicBezTo>
                  <a:pt x="33303" y="3785"/>
                  <a:pt x="33340" y="3749"/>
                  <a:pt x="33376" y="3713"/>
                </a:cubicBezTo>
                <a:cubicBezTo>
                  <a:pt x="33394" y="3695"/>
                  <a:pt x="33412" y="3676"/>
                  <a:pt x="33430" y="3658"/>
                </a:cubicBezTo>
                <a:cubicBezTo>
                  <a:pt x="33448" y="3622"/>
                  <a:pt x="33503" y="3586"/>
                  <a:pt x="33539" y="3586"/>
                </a:cubicBezTo>
                <a:cubicBezTo>
                  <a:pt x="33611" y="3586"/>
                  <a:pt x="33666" y="3586"/>
                  <a:pt x="33738" y="3568"/>
                </a:cubicBezTo>
                <a:cubicBezTo>
                  <a:pt x="33792" y="3550"/>
                  <a:pt x="33847" y="3532"/>
                  <a:pt x="33919" y="3513"/>
                </a:cubicBezTo>
                <a:cubicBezTo>
                  <a:pt x="33937" y="3513"/>
                  <a:pt x="33955" y="3513"/>
                  <a:pt x="33992" y="3495"/>
                </a:cubicBezTo>
                <a:lnTo>
                  <a:pt x="34064" y="3459"/>
                </a:lnTo>
                <a:cubicBezTo>
                  <a:pt x="34118" y="3441"/>
                  <a:pt x="34173" y="3405"/>
                  <a:pt x="34209" y="3350"/>
                </a:cubicBezTo>
                <a:cubicBezTo>
                  <a:pt x="34245" y="3314"/>
                  <a:pt x="34299" y="3278"/>
                  <a:pt x="34354" y="3242"/>
                </a:cubicBezTo>
                <a:cubicBezTo>
                  <a:pt x="34390" y="3206"/>
                  <a:pt x="34444" y="3187"/>
                  <a:pt x="34517" y="3169"/>
                </a:cubicBezTo>
                <a:cubicBezTo>
                  <a:pt x="34571" y="3169"/>
                  <a:pt x="34625" y="3169"/>
                  <a:pt x="34680" y="3169"/>
                </a:cubicBezTo>
                <a:cubicBezTo>
                  <a:pt x="34698" y="3151"/>
                  <a:pt x="34716" y="3151"/>
                  <a:pt x="34752" y="3133"/>
                </a:cubicBezTo>
                <a:cubicBezTo>
                  <a:pt x="34770" y="3133"/>
                  <a:pt x="34788" y="3115"/>
                  <a:pt x="34806" y="3097"/>
                </a:cubicBezTo>
                <a:cubicBezTo>
                  <a:pt x="34861" y="3061"/>
                  <a:pt x="34915" y="3061"/>
                  <a:pt x="34969" y="3061"/>
                </a:cubicBezTo>
                <a:cubicBezTo>
                  <a:pt x="35042" y="3061"/>
                  <a:pt x="35096" y="3061"/>
                  <a:pt x="35169" y="3061"/>
                </a:cubicBezTo>
                <a:cubicBezTo>
                  <a:pt x="35223" y="3061"/>
                  <a:pt x="35277" y="3079"/>
                  <a:pt x="35332" y="3097"/>
                </a:cubicBezTo>
                <a:cubicBezTo>
                  <a:pt x="35404" y="3115"/>
                  <a:pt x="35458" y="3097"/>
                  <a:pt x="35531" y="3079"/>
                </a:cubicBezTo>
                <a:cubicBezTo>
                  <a:pt x="35585" y="3061"/>
                  <a:pt x="35640" y="3043"/>
                  <a:pt x="35712" y="3043"/>
                </a:cubicBezTo>
                <a:cubicBezTo>
                  <a:pt x="35766" y="3043"/>
                  <a:pt x="35821" y="3006"/>
                  <a:pt x="35875" y="3006"/>
                </a:cubicBezTo>
                <a:cubicBezTo>
                  <a:pt x="35947" y="2988"/>
                  <a:pt x="36002" y="2988"/>
                  <a:pt x="36074" y="3006"/>
                </a:cubicBezTo>
                <a:cubicBezTo>
                  <a:pt x="36092" y="3006"/>
                  <a:pt x="36128" y="3006"/>
                  <a:pt x="36147" y="3024"/>
                </a:cubicBezTo>
                <a:cubicBezTo>
                  <a:pt x="36183" y="3006"/>
                  <a:pt x="36201" y="3006"/>
                  <a:pt x="36237" y="3024"/>
                </a:cubicBezTo>
                <a:cubicBezTo>
                  <a:pt x="36291" y="3024"/>
                  <a:pt x="36328" y="3061"/>
                  <a:pt x="36364" y="3097"/>
                </a:cubicBezTo>
                <a:cubicBezTo>
                  <a:pt x="36400" y="3133"/>
                  <a:pt x="36454" y="3151"/>
                  <a:pt x="36509" y="3187"/>
                </a:cubicBezTo>
                <a:cubicBezTo>
                  <a:pt x="36527" y="3206"/>
                  <a:pt x="36563" y="3224"/>
                  <a:pt x="36581" y="3242"/>
                </a:cubicBezTo>
                <a:cubicBezTo>
                  <a:pt x="36599" y="3242"/>
                  <a:pt x="36636" y="3260"/>
                  <a:pt x="36654" y="3278"/>
                </a:cubicBezTo>
                <a:cubicBezTo>
                  <a:pt x="36672" y="3296"/>
                  <a:pt x="36708" y="3296"/>
                  <a:pt x="36726" y="3314"/>
                </a:cubicBezTo>
                <a:cubicBezTo>
                  <a:pt x="36762" y="3332"/>
                  <a:pt x="36780" y="3332"/>
                  <a:pt x="36799" y="3350"/>
                </a:cubicBezTo>
                <a:cubicBezTo>
                  <a:pt x="36835" y="3369"/>
                  <a:pt x="36907" y="3405"/>
                  <a:pt x="36962" y="3441"/>
                </a:cubicBezTo>
                <a:cubicBezTo>
                  <a:pt x="37016" y="3477"/>
                  <a:pt x="37070" y="3513"/>
                  <a:pt x="37125" y="3532"/>
                </a:cubicBezTo>
                <a:cubicBezTo>
                  <a:pt x="37179" y="3550"/>
                  <a:pt x="37233" y="3586"/>
                  <a:pt x="37287" y="3604"/>
                </a:cubicBezTo>
                <a:cubicBezTo>
                  <a:pt x="37360" y="3640"/>
                  <a:pt x="37396" y="3676"/>
                  <a:pt x="37450" y="3695"/>
                </a:cubicBezTo>
                <a:cubicBezTo>
                  <a:pt x="37487" y="3731"/>
                  <a:pt x="37541" y="3749"/>
                  <a:pt x="37595" y="3785"/>
                </a:cubicBezTo>
                <a:cubicBezTo>
                  <a:pt x="37704" y="3839"/>
                  <a:pt x="37831" y="3876"/>
                  <a:pt x="37939" y="3912"/>
                </a:cubicBezTo>
                <a:cubicBezTo>
                  <a:pt x="37994" y="3948"/>
                  <a:pt x="38048" y="3966"/>
                  <a:pt x="38102" y="4002"/>
                </a:cubicBezTo>
                <a:cubicBezTo>
                  <a:pt x="38157" y="4039"/>
                  <a:pt x="38193" y="4075"/>
                  <a:pt x="38247" y="4111"/>
                </a:cubicBezTo>
                <a:cubicBezTo>
                  <a:pt x="38356" y="4183"/>
                  <a:pt x="38465" y="4238"/>
                  <a:pt x="38573" y="4310"/>
                </a:cubicBezTo>
                <a:lnTo>
                  <a:pt x="38754" y="4419"/>
                </a:lnTo>
                <a:cubicBezTo>
                  <a:pt x="38791" y="4455"/>
                  <a:pt x="38845" y="4473"/>
                  <a:pt x="38899" y="4491"/>
                </a:cubicBezTo>
                <a:cubicBezTo>
                  <a:pt x="38954" y="4491"/>
                  <a:pt x="39008" y="4473"/>
                  <a:pt x="39062" y="4455"/>
                </a:cubicBezTo>
                <a:lnTo>
                  <a:pt x="39261" y="4401"/>
                </a:lnTo>
                <a:cubicBezTo>
                  <a:pt x="39316" y="4383"/>
                  <a:pt x="39388" y="4383"/>
                  <a:pt x="39443" y="4383"/>
                </a:cubicBezTo>
                <a:lnTo>
                  <a:pt x="39642" y="4383"/>
                </a:lnTo>
                <a:cubicBezTo>
                  <a:pt x="39696" y="4383"/>
                  <a:pt x="39768" y="4401"/>
                  <a:pt x="39823" y="4419"/>
                </a:cubicBezTo>
                <a:cubicBezTo>
                  <a:pt x="39841" y="4419"/>
                  <a:pt x="39877" y="4437"/>
                  <a:pt x="39895" y="4437"/>
                </a:cubicBezTo>
                <a:cubicBezTo>
                  <a:pt x="39913" y="4455"/>
                  <a:pt x="39931" y="4473"/>
                  <a:pt x="39968" y="4473"/>
                </a:cubicBezTo>
                <a:cubicBezTo>
                  <a:pt x="40022" y="4491"/>
                  <a:pt x="40058" y="4491"/>
                  <a:pt x="40113" y="4491"/>
                </a:cubicBezTo>
                <a:lnTo>
                  <a:pt x="40113" y="4491"/>
                </a:lnTo>
                <a:cubicBezTo>
                  <a:pt x="40113" y="4473"/>
                  <a:pt x="40149" y="4473"/>
                  <a:pt x="40149" y="4491"/>
                </a:cubicBezTo>
                <a:lnTo>
                  <a:pt x="40185" y="4491"/>
                </a:lnTo>
                <a:cubicBezTo>
                  <a:pt x="40203" y="4473"/>
                  <a:pt x="40239" y="4455"/>
                  <a:pt x="40276" y="4437"/>
                </a:cubicBezTo>
                <a:cubicBezTo>
                  <a:pt x="40330" y="4401"/>
                  <a:pt x="40402" y="4365"/>
                  <a:pt x="40475" y="4328"/>
                </a:cubicBezTo>
                <a:lnTo>
                  <a:pt x="40565" y="4292"/>
                </a:lnTo>
                <a:cubicBezTo>
                  <a:pt x="40602" y="4274"/>
                  <a:pt x="40620" y="4256"/>
                  <a:pt x="40656" y="4238"/>
                </a:cubicBezTo>
                <a:cubicBezTo>
                  <a:pt x="40674" y="4220"/>
                  <a:pt x="40710" y="4202"/>
                  <a:pt x="40728" y="4183"/>
                </a:cubicBezTo>
                <a:cubicBezTo>
                  <a:pt x="40765" y="4165"/>
                  <a:pt x="40783" y="4147"/>
                  <a:pt x="40819" y="4111"/>
                </a:cubicBezTo>
                <a:lnTo>
                  <a:pt x="40891" y="4039"/>
                </a:lnTo>
                <a:lnTo>
                  <a:pt x="40964" y="3984"/>
                </a:lnTo>
                <a:cubicBezTo>
                  <a:pt x="41000" y="3948"/>
                  <a:pt x="41018" y="3930"/>
                  <a:pt x="41036" y="3894"/>
                </a:cubicBezTo>
                <a:cubicBezTo>
                  <a:pt x="41072" y="3876"/>
                  <a:pt x="41090" y="3858"/>
                  <a:pt x="41127" y="3839"/>
                </a:cubicBezTo>
                <a:cubicBezTo>
                  <a:pt x="41145" y="3803"/>
                  <a:pt x="41253" y="3731"/>
                  <a:pt x="41308" y="3695"/>
                </a:cubicBezTo>
                <a:cubicBezTo>
                  <a:pt x="41362" y="3658"/>
                  <a:pt x="41435" y="3604"/>
                  <a:pt x="41489" y="3568"/>
                </a:cubicBezTo>
                <a:cubicBezTo>
                  <a:pt x="41561" y="3532"/>
                  <a:pt x="41616" y="3495"/>
                  <a:pt x="41688" y="3477"/>
                </a:cubicBezTo>
                <a:cubicBezTo>
                  <a:pt x="41761" y="3459"/>
                  <a:pt x="41815" y="3423"/>
                  <a:pt x="41887" y="3369"/>
                </a:cubicBezTo>
                <a:lnTo>
                  <a:pt x="41960" y="3296"/>
                </a:lnTo>
                <a:cubicBezTo>
                  <a:pt x="41978" y="3278"/>
                  <a:pt x="42014" y="3260"/>
                  <a:pt x="42032" y="3242"/>
                </a:cubicBezTo>
                <a:cubicBezTo>
                  <a:pt x="42068" y="3224"/>
                  <a:pt x="42141" y="3169"/>
                  <a:pt x="42195" y="3133"/>
                </a:cubicBezTo>
                <a:cubicBezTo>
                  <a:pt x="42231" y="3115"/>
                  <a:pt x="42249" y="3097"/>
                  <a:pt x="42286" y="3079"/>
                </a:cubicBezTo>
                <a:cubicBezTo>
                  <a:pt x="42322" y="3061"/>
                  <a:pt x="42358" y="3061"/>
                  <a:pt x="42376" y="3043"/>
                </a:cubicBezTo>
                <a:cubicBezTo>
                  <a:pt x="42412" y="3043"/>
                  <a:pt x="42449" y="3024"/>
                  <a:pt x="42485" y="3024"/>
                </a:cubicBezTo>
                <a:lnTo>
                  <a:pt x="42575" y="3006"/>
                </a:lnTo>
                <a:cubicBezTo>
                  <a:pt x="42612" y="3006"/>
                  <a:pt x="42648" y="3006"/>
                  <a:pt x="42684" y="3024"/>
                </a:cubicBezTo>
                <a:cubicBezTo>
                  <a:pt x="42720" y="3024"/>
                  <a:pt x="42757" y="3024"/>
                  <a:pt x="42793" y="3043"/>
                </a:cubicBezTo>
                <a:lnTo>
                  <a:pt x="42901" y="3043"/>
                </a:lnTo>
                <a:lnTo>
                  <a:pt x="42956" y="2970"/>
                </a:lnTo>
                <a:cubicBezTo>
                  <a:pt x="42992" y="2934"/>
                  <a:pt x="43028" y="2898"/>
                  <a:pt x="43064" y="2880"/>
                </a:cubicBezTo>
                <a:cubicBezTo>
                  <a:pt x="43101" y="2843"/>
                  <a:pt x="43119" y="2807"/>
                  <a:pt x="43155" y="2771"/>
                </a:cubicBezTo>
                <a:cubicBezTo>
                  <a:pt x="43191" y="2699"/>
                  <a:pt x="43264" y="2626"/>
                  <a:pt x="43318" y="2554"/>
                </a:cubicBezTo>
                <a:cubicBezTo>
                  <a:pt x="43336" y="2517"/>
                  <a:pt x="43354" y="2481"/>
                  <a:pt x="43390" y="2463"/>
                </a:cubicBezTo>
                <a:cubicBezTo>
                  <a:pt x="43409" y="2445"/>
                  <a:pt x="43427" y="2445"/>
                  <a:pt x="43445" y="2427"/>
                </a:cubicBezTo>
                <a:cubicBezTo>
                  <a:pt x="43463" y="2427"/>
                  <a:pt x="43481" y="2409"/>
                  <a:pt x="43499" y="2409"/>
                </a:cubicBezTo>
                <a:cubicBezTo>
                  <a:pt x="43517" y="2409"/>
                  <a:pt x="43535" y="2409"/>
                  <a:pt x="43553" y="2409"/>
                </a:cubicBezTo>
                <a:cubicBezTo>
                  <a:pt x="43571" y="2409"/>
                  <a:pt x="43608" y="2409"/>
                  <a:pt x="43626" y="2409"/>
                </a:cubicBezTo>
                <a:cubicBezTo>
                  <a:pt x="43662" y="2409"/>
                  <a:pt x="43716" y="2409"/>
                  <a:pt x="43753" y="2427"/>
                </a:cubicBezTo>
                <a:cubicBezTo>
                  <a:pt x="43789" y="2445"/>
                  <a:pt x="43825" y="2463"/>
                  <a:pt x="43861" y="2481"/>
                </a:cubicBezTo>
                <a:lnTo>
                  <a:pt x="43988" y="2536"/>
                </a:lnTo>
                <a:cubicBezTo>
                  <a:pt x="44024" y="2554"/>
                  <a:pt x="44060" y="2590"/>
                  <a:pt x="44097" y="2608"/>
                </a:cubicBezTo>
                <a:cubicBezTo>
                  <a:pt x="44133" y="2644"/>
                  <a:pt x="44169" y="2662"/>
                  <a:pt x="44205" y="2680"/>
                </a:cubicBezTo>
                <a:cubicBezTo>
                  <a:pt x="44296" y="2735"/>
                  <a:pt x="44368" y="2789"/>
                  <a:pt x="44423" y="2862"/>
                </a:cubicBezTo>
                <a:lnTo>
                  <a:pt x="44531" y="2952"/>
                </a:lnTo>
                <a:cubicBezTo>
                  <a:pt x="44549" y="2988"/>
                  <a:pt x="44586" y="3024"/>
                  <a:pt x="44622" y="3043"/>
                </a:cubicBezTo>
                <a:lnTo>
                  <a:pt x="44658" y="3079"/>
                </a:lnTo>
                <a:cubicBezTo>
                  <a:pt x="44694" y="3079"/>
                  <a:pt x="44712" y="3097"/>
                  <a:pt x="44730" y="3115"/>
                </a:cubicBezTo>
                <a:cubicBezTo>
                  <a:pt x="44767" y="3133"/>
                  <a:pt x="44803" y="3151"/>
                  <a:pt x="44839" y="3169"/>
                </a:cubicBezTo>
                <a:cubicBezTo>
                  <a:pt x="44857" y="3187"/>
                  <a:pt x="44875" y="3187"/>
                  <a:pt x="44893" y="3187"/>
                </a:cubicBezTo>
                <a:cubicBezTo>
                  <a:pt x="44930" y="3206"/>
                  <a:pt x="44948" y="3206"/>
                  <a:pt x="44966" y="3206"/>
                </a:cubicBezTo>
                <a:cubicBezTo>
                  <a:pt x="45020" y="3224"/>
                  <a:pt x="45056" y="3242"/>
                  <a:pt x="45093" y="3260"/>
                </a:cubicBezTo>
                <a:cubicBezTo>
                  <a:pt x="45147" y="3278"/>
                  <a:pt x="45183" y="3296"/>
                  <a:pt x="45219" y="3314"/>
                </a:cubicBezTo>
                <a:cubicBezTo>
                  <a:pt x="45274" y="3332"/>
                  <a:pt x="45310" y="3369"/>
                  <a:pt x="45346" y="3387"/>
                </a:cubicBezTo>
                <a:cubicBezTo>
                  <a:pt x="45382" y="3423"/>
                  <a:pt x="45419" y="3441"/>
                  <a:pt x="45455" y="3459"/>
                </a:cubicBezTo>
                <a:cubicBezTo>
                  <a:pt x="45491" y="3477"/>
                  <a:pt x="45527" y="3495"/>
                  <a:pt x="45564" y="3532"/>
                </a:cubicBezTo>
                <a:cubicBezTo>
                  <a:pt x="45600" y="3568"/>
                  <a:pt x="45636" y="3586"/>
                  <a:pt x="45690" y="3604"/>
                </a:cubicBezTo>
                <a:cubicBezTo>
                  <a:pt x="45727" y="3622"/>
                  <a:pt x="45763" y="3640"/>
                  <a:pt x="45817" y="3658"/>
                </a:cubicBezTo>
                <a:cubicBezTo>
                  <a:pt x="45853" y="3676"/>
                  <a:pt x="45890" y="3695"/>
                  <a:pt x="45944" y="3713"/>
                </a:cubicBezTo>
                <a:cubicBezTo>
                  <a:pt x="45980" y="3731"/>
                  <a:pt x="46034" y="3731"/>
                  <a:pt x="46071" y="3731"/>
                </a:cubicBezTo>
                <a:cubicBezTo>
                  <a:pt x="46125" y="3731"/>
                  <a:pt x="46179" y="3749"/>
                  <a:pt x="46234" y="3767"/>
                </a:cubicBezTo>
                <a:lnTo>
                  <a:pt x="46288" y="3767"/>
                </a:lnTo>
                <a:cubicBezTo>
                  <a:pt x="46324" y="3785"/>
                  <a:pt x="46342" y="3785"/>
                  <a:pt x="46360" y="3785"/>
                </a:cubicBezTo>
                <a:cubicBezTo>
                  <a:pt x="46397" y="3803"/>
                  <a:pt x="46451" y="3803"/>
                  <a:pt x="46487" y="3821"/>
                </a:cubicBezTo>
                <a:lnTo>
                  <a:pt x="46560" y="3821"/>
                </a:lnTo>
                <a:cubicBezTo>
                  <a:pt x="46578" y="3821"/>
                  <a:pt x="46596" y="3821"/>
                  <a:pt x="46632" y="3821"/>
                </a:cubicBezTo>
                <a:cubicBezTo>
                  <a:pt x="46650" y="3803"/>
                  <a:pt x="46686" y="3803"/>
                  <a:pt x="46723" y="3803"/>
                </a:cubicBezTo>
                <a:lnTo>
                  <a:pt x="46723" y="3803"/>
                </a:lnTo>
                <a:lnTo>
                  <a:pt x="46759" y="3803"/>
                </a:lnTo>
                <a:cubicBezTo>
                  <a:pt x="46831" y="3785"/>
                  <a:pt x="46904" y="3767"/>
                  <a:pt x="46976" y="3731"/>
                </a:cubicBezTo>
                <a:cubicBezTo>
                  <a:pt x="47049" y="3695"/>
                  <a:pt x="47103" y="3658"/>
                  <a:pt x="47175" y="3640"/>
                </a:cubicBezTo>
                <a:cubicBezTo>
                  <a:pt x="47266" y="3622"/>
                  <a:pt x="47338" y="3604"/>
                  <a:pt x="47411" y="3568"/>
                </a:cubicBezTo>
                <a:cubicBezTo>
                  <a:pt x="47483" y="3550"/>
                  <a:pt x="47537" y="3495"/>
                  <a:pt x="47610" y="3477"/>
                </a:cubicBezTo>
                <a:cubicBezTo>
                  <a:pt x="47682" y="3441"/>
                  <a:pt x="47755" y="3405"/>
                  <a:pt x="47827" y="3369"/>
                </a:cubicBezTo>
                <a:cubicBezTo>
                  <a:pt x="47900" y="3332"/>
                  <a:pt x="47972" y="3296"/>
                  <a:pt x="48026" y="3260"/>
                </a:cubicBezTo>
                <a:cubicBezTo>
                  <a:pt x="48099" y="3224"/>
                  <a:pt x="48189" y="3206"/>
                  <a:pt x="48262" y="3169"/>
                </a:cubicBezTo>
                <a:cubicBezTo>
                  <a:pt x="48280" y="3151"/>
                  <a:pt x="48316" y="3133"/>
                  <a:pt x="48334" y="3115"/>
                </a:cubicBezTo>
                <a:cubicBezTo>
                  <a:pt x="48352" y="3097"/>
                  <a:pt x="48407" y="3079"/>
                  <a:pt x="48425" y="3061"/>
                </a:cubicBezTo>
                <a:cubicBezTo>
                  <a:pt x="48461" y="3043"/>
                  <a:pt x="48552" y="2970"/>
                  <a:pt x="48606" y="2934"/>
                </a:cubicBezTo>
                <a:cubicBezTo>
                  <a:pt x="48678" y="2898"/>
                  <a:pt x="48733" y="2880"/>
                  <a:pt x="48805" y="2862"/>
                </a:cubicBezTo>
                <a:lnTo>
                  <a:pt x="49041" y="2862"/>
                </a:lnTo>
                <a:cubicBezTo>
                  <a:pt x="49113" y="2862"/>
                  <a:pt x="49167" y="2843"/>
                  <a:pt x="49222" y="2789"/>
                </a:cubicBezTo>
                <a:cubicBezTo>
                  <a:pt x="49258" y="2771"/>
                  <a:pt x="49276" y="2753"/>
                  <a:pt x="49312" y="2753"/>
                </a:cubicBezTo>
                <a:cubicBezTo>
                  <a:pt x="49348" y="2753"/>
                  <a:pt x="49385" y="2753"/>
                  <a:pt x="49421" y="2753"/>
                </a:cubicBezTo>
                <a:cubicBezTo>
                  <a:pt x="49457" y="2753"/>
                  <a:pt x="49493" y="2753"/>
                  <a:pt x="49530" y="2753"/>
                </a:cubicBezTo>
                <a:cubicBezTo>
                  <a:pt x="49566" y="2753"/>
                  <a:pt x="49602" y="2771"/>
                  <a:pt x="49638" y="2789"/>
                </a:cubicBezTo>
                <a:cubicBezTo>
                  <a:pt x="49656" y="2789"/>
                  <a:pt x="49693" y="2807"/>
                  <a:pt x="49711" y="2825"/>
                </a:cubicBezTo>
                <a:cubicBezTo>
                  <a:pt x="49747" y="2862"/>
                  <a:pt x="49765" y="2898"/>
                  <a:pt x="49801" y="2916"/>
                </a:cubicBezTo>
                <a:cubicBezTo>
                  <a:pt x="49819" y="2934"/>
                  <a:pt x="49837" y="2952"/>
                  <a:pt x="49874" y="2970"/>
                </a:cubicBezTo>
                <a:cubicBezTo>
                  <a:pt x="49892" y="2988"/>
                  <a:pt x="49892" y="2988"/>
                  <a:pt x="49910" y="2988"/>
                </a:cubicBezTo>
                <a:lnTo>
                  <a:pt x="49964" y="3024"/>
                </a:lnTo>
                <a:cubicBezTo>
                  <a:pt x="50000" y="3043"/>
                  <a:pt x="50018" y="3061"/>
                  <a:pt x="50055" y="3079"/>
                </a:cubicBezTo>
                <a:cubicBezTo>
                  <a:pt x="50091" y="3097"/>
                  <a:pt x="50127" y="3097"/>
                  <a:pt x="50163" y="3115"/>
                </a:cubicBezTo>
                <a:cubicBezTo>
                  <a:pt x="50200" y="3133"/>
                  <a:pt x="50218" y="3169"/>
                  <a:pt x="50254" y="3187"/>
                </a:cubicBezTo>
                <a:cubicBezTo>
                  <a:pt x="50272" y="3206"/>
                  <a:pt x="50308" y="3206"/>
                  <a:pt x="50344" y="3242"/>
                </a:cubicBezTo>
                <a:cubicBezTo>
                  <a:pt x="50363" y="3260"/>
                  <a:pt x="50399" y="3278"/>
                  <a:pt x="50435" y="3278"/>
                </a:cubicBezTo>
                <a:cubicBezTo>
                  <a:pt x="50435" y="3278"/>
                  <a:pt x="50453" y="3278"/>
                  <a:pt x="50471" y="3278"/>
                </a:cubicBezTo>
                <a:lnTo>
                  <a:pt x="50544" y="3260"/>
                </a:lnTo>
                <a:cubicBezTo>
                  <a:pt x="50580" y="3242"/>
                  <a:pt x="50616" y="3242"/>
                  <a:pt x="50652" y="3224"/>
                </a:cubicBezTo>
                <a:cubicBezTo>
                  <a:pt x="50689" y="3206"/>
                  <a:pt x="50725" y="3187"/>
                  <a:pt x="50761" y="3169"/>
                </a:cubicBezTo>
                <a:cubicBezTo>
                  <a:pt x="50797" y="3169"/>
                  <a:pt x="50815" y="3151"/>
                  <a:pt x="50852" y="3115"/>
                </a:cubicBezTo>
                <a:cubicBezTo>
                  <a:pt x="50870" y="3097"/>
                  <a:pt x="50906" y="3079"/>
                  <a:pt x="50942" y="3061"/>
                </a:cubicBezTo>
                <a:cubicBezTo>
                  <a:pt x="50960" y="3043"/>
                  <a:pt x="50996" y="3024"/>
                  <a:pt x="51014" y="3024"/>
                </a:cubicBezTo>
                <a:cubicBezTo>
                  <a:pt x="51051" y="3006"/>
                  <a:pt x="51087" y="2988"/>
                  <a:pt x="51105" y="2970"/>
                </a:cubicBezTo>
                <a:cubicBezTo>
                  <a:pt x="51141" y="2952"/>
                  <a:pt x="51250" y="2916"/>
                  <a:pt x="51304" y="2898"/>
                </a:cubicBezTo>
                <a:cubicBezTo>
                  <a:pt x="51377" y="2898"/>
                  <a:pt x="51449" y="2880"/>
                  <a:pt x="51540" y="2843"/>
                </a:cubicBezTo>
                <a:cubicBezTo>
                  <a:pt x="51594" y="2825"/>
                  <a:pt x="51648" y="2771"/>
                  <a:pt x="51685" y="2699"/>
                </a:cubicBezTo>
                <a:cubicBezTo>
                  <a:pt x="51703" y="2680"/>
                  <a:pt x="51721" y="2644"/>
                  <a:pt x="51757" y="2608"/>
                </a:cubicBezTo>
                <a:cubicBezTo>
                  <a:pt x="51775" y="2590"/>
                  <a:pt x="51793" y="2554"/>
                  <a:pt x="51811" y="2517"/>
                </a:cubicBezTo>
                <a:cubicBezTo>
                  <a:pt x="51829" y="2481"/>
                  <a:pt x="51866" y="2409"/>
                  <a:pt x="51920" y="2373"/>
                </a:cubicBezTo>
                <a:cubicBezTo>
                  <a:pt x="51956" y="2354"/>
                  <a:pt x="52011" y="2354"/>
                  <a:pt x="52047" y="2391"/>
                </a:cubicBezTo>
                <a:cubicBezTo>
                  <a:pt x="52083" y="2427"/>
                  <a:pt x="52101" y="2481"/>
                  <a:pt x="52155" y="2445"/>
                </a:cubicBezTo>
                <a:cubicBezTo>
                  <a:pt x="52174" y="2445"/>
                  <a:pt x="52192" y="2427"/>
                  <a:pt x="52210" y="2391"/>
                </a:cubicBezTo>
                <a:cubicBezTo>
                  <a:pt x="52246" y="2373"/>
                  <a:pt x="52264" y="2354"/>
                  <a:pt x="52300" y="2336"/>
                </a:cubicBezTo>
                <a:lnTo>
                  <a:pt x="52463" y="2191"/>
                </a:lnTo>
                <a:cubicBezTo>
                  <a:pt x="52499" y="2155"/>
                  <a:pt x="52536" y="2083"/>
                  <a:pt x="52590" y="2047"/>
                </a:cubicBezTo>
                <a:cubicBezTo>
                  <a:pt x="52608" y="2028"/>
                  <a:pt x="52626" y="2010"/>
                  <a:pt x="52662" y="1992"/>
                </a:cubicBezTo>
                <a:cubicBezTo>
                  <a:pt x="52681" y="1956"/>
                  <a:pt x="52699" y="1938"/>
                  <a:pt x="52717" y="1902"/>
                </a:cubicBezTo>
                <a:cubicBezTo>
                  <a:pt x="52735" y="1884"/>
                  <a:pt x="52753" y="1865"/>
                  <a:pt x="52771" y="1829"/>
                </a:cubicBezTo>
                <a:cubicBezTo>
                  <a:pt x="52771" y="1793"/>
                  <a:pt x="52789" y="1757"/>
                  <a:pt x="52807" y="1739"/>
                </a:cubicBezTo>
                <a:cubicBezTo>
                  <a:pt x="52825" y="1702"/>
                  <a:pt x="52844" y="1666"/>
                  <a:pt x="52862" y="1630"/>
                </a:cubicBezTo>
                <a:cubicBezTo>
                  <a:pt x="52880" y="1612"/>
                  <a:pt x="52898" y="1594"/>
                  <a:pt x="52916" y="1558"/>
                </a:cubicBezTo>
                <a:cubicBezTo>
                  <a:pt x="52952" y="1521"/>
                  <a:pt x="53007" y="1485"/>
                  <a:pt x="53061" y="1449"/>
                </a:cubicBezTo>
                <a:cubicBezTo>
                  <a:pt x="53097" y="1449"/>
                  <a:pt x="53115" y="1449"/>
                  <a:pt x="53151" y="1431"/>
                </a:cubicBezTo>
                <a:cubicBezTo>
                  <a:pt x="53188" y="1431"/>
                  <a:pt x="53224" y="1413"/>
                  <a:pt x="53260" y="1413"/>
                </a:cubicBezTo>
                <a:cubicBezTo>
                  <a:pt x="53296" y="1413"/>
                  <a:pt x="53333" y="1413"/>
                  <a:pt x="53369" y="1413"/>
                </a:cubicBezTo>
                <a:lnTo>
                  <a:pt x="53496" y="1413"/>
                </a:lnTo>
                <a:cubicBezTo>
                  <a:pt x="53568" y="1413"/>
                  <a:pt x="53658" y="1431"/>
                  <a:pt x="53731" y="1431"/>
                </a:cubicBezTo>
                <a:cubicBezTo>
                  <a:pt x="53803" y="1449"/>
                  <a:pt x="53876" y="1431"/>
                  <a:pt x="53966" y="1431"/>
                </a:cubicBezTo>
                <a:lnTo>
                  <a:pt x="53966" y="1431"/>
                </a:lnTo>
                <a:cubicBezTo>
                  <a:pt x="53984" y="1413"/>
                  <a:pt x="54003" y="1377"/>
                  <a:pt x="54039" y="1358"/>
                </a:cubicBezTo>
                <a:cubicBezTo>
                  <a:pt x="54057" y="1322"/>
                  <a:pt x="54111" y="1286"/>
                  <a:pt x="54147" y="1268"/>
                </a:cubicBezTo>
                <a:cubicBezTo>
                  <a:pt x="54184" y="1232"/>
                  <a:pt x="54238" y="1214"/>
                  <a:pt x="54274" y="1177"/>
                </a:cubicBezTo>
                <a:cubicBezTo>
                  <a:pt x="54310" y="1141"/>
                  <a:pt x="54347" y="1105"/>
                  <a:pt x="54383" y="1069"/>
                </a:cubicBezTo>
                <a:cubicBezTo>
                  <a:pt x="54437" y="1032"/>
                  <a:pt x="54455" y="996"/>
                  <a:pt x="54492" y="978"/>
                </a:cubicBezTo>
                <a:cubicBezTo>
                  <a:pt x="54528" y="960"/>
                  <a:pt x="54564" y="924"/>
                  <a:pt x="54600" y="906"/>
                </a:cubicBezTo>
                <a:cubicBezTo>
                  <a:pt x="54636" y="869"/>
                  <a:pt x="54655" y="815"/>
                  <a:pt x="54673" y="779"/>
                </a:cubicBezTo>
                <a:cubicBezTo>
                  <a:pt x="54709" y="743"/>
                  <a:pt x="54745" y="706"/>
                  <a:pt x="54781" y="670"/>
                </a:cubicBezTo>
                <a:cubicBezTo>
                  <a:pt x="54817" y="634"/>
                  <a:pt x="54854" y="598"/>
                  <a:pt x="54872" y="543"/>
                </a:cubicBezTo>
                <a:cubicBezTo>
                  <a:pt x="54890" y="507"/>
                  <a:pt x="54926" y="471"/>
                  <a:pt x="54962" y="435"/>
                </a:cubicBezTo>
                <a:cubicBezTo>
                  <a:pt x="54999" y="399"/>
                  <a:pt x="55035" y="362"/>
                  <a:pt x="55071" y="326"/>
                </a:cubicBezTo>
                <a:cubicBezTo>
                  <a:pt x="55125" y="308"/>
                  <a:pt x="55180" y="308"/>
                  <a:pt x="55234" y="308"/>
                </a:cubicBezTo>
                <a:cubicBezTo>
                  <a:pt x="55288" y="308"/>
                  <a:pt x="55343" y="308"/>
                  <a:pt x="55379" y="308"/>
                </a:cubicBezTo>
                <a:cubicBezTo>
                  <a:pt x="55415" y="326"/>
                  <a:pt x="55433" y="326"/>
                  <a:pt x="55451" y="344"/>
                </a:cubicBezTo>
                <a:cubicBezTo>
                  <a:pt x="55488" y="362"/>
                  <a:pt x="55506" y="362"/>
                  <a:pt x="55524" y="381"/>
                </a:cubicBezTo>
                <a:cubicBezTo>
                  <a:pt x="55560" y="381"/>
                  <a:pt x="55578" y="399"/>
                  <a:pt x="55596" y="399"/>
                </a:cubicBezTo>
                <a:lnTo>
                  <a:pt x="55669" y="453"/>
                </a:lnTo>
                <a:cubicBezTo>
                  <a:pt x="55723" y="471"/>
                  <a:pt x="55759" y="507"/>
                  <a:pt x="55795" y="525"/>
                </a:cubicBezTo>
                <a:lnTo>
                  <a:pt x="55814" y="543"/>
                </a:lnTo>
                <a:lnTo>
                  <a:pt x="55832" y="543"/>
                </a:lnTo>
                <a:cubicBezTo>
                  <a:pt x="55868" y="543"/>
                  <a:pt x="55886" y="580"/>
                  <a:pt x="55904" y="580"/>
                </a:cubicBezTo>
                <a:lnTo>
                  <a:pt x="55904" y="580"/>
                </a:lnTo>
                <a:cubicBezTo>
                  <a:pt x="55904" y="580"/>
                  <a:pt x="55922" y="580"/>
                  <a:pt x="55922" y="580"/>
                </a:cubicBezTo>
                <a:cubicBezTo>
                  <a:pt x="55977" y="562"/>
                  <a:pt x="56013" y="543"/>
                  <a:pt x="56067" y="525"/>
                </a:cubicBezTo>
                <a:cubicBezTo>
                  <a:pt x="56121" y="507"/>
                  <a:pt x="56176" y="453"/>
                  <a:pt x="56212" y="417"/>
                </a:cubicBezTo>
                <a:cubicBezTo>
                  <a:pt x="56266" y="381"/>
                  <a:pt x="56321" y="326"/>
                  <a:pt x="56375" y="308"/>
                </a:cubicBezTo>
                <a:cubicBezTo>
                  <a:pt x="56393" y="290"/>
                  <a:pt x="56429" y="272"/>
                  <a:pt x="56465" y="254"/>
                </a:cubicBezTo>
                <a:cubicBezTo>
                  <a:pt x="56502" y="254"/>
                  <a:pt x="56538" y="254"/>
                  <a:pt x="56556" y="236"/>
                </a:cubicBezTo>
                <a:lnTo>
                  <a:pt x="56647" y="181"/>
                </a:lnTo>
                <a:cubicBezTo>
                  <a:pt x="56683" y="163"/>
                  <a:pt x="56701" y="145"/>
                  <a:pt x="56737" y="127"/>
                </a:cubicBezTo>
                <a:cubicBezTo>
                  <a:pt x="56810" y="109"/>
                  <a:pt x="56864" y="73"/>
                  <a:pt x="56936" y="36"/>
                </a:cubicBezTo>
                <a:cubicBezTo>
                  <a:pt x="56954" y="36"/>
                  <a:pt x="56991" y="36"/>
                  <a:pt x="57009" y="36"/>
                </a:cubicBezTo>
                <a:cubicBezTo>
                  <a:pt x="57045" y="18"/>
                  <a:pt x="57081" y="0"/>
                  <a:pt x="57099" y="0"/>
                </a:cubicBezTo>
                <a:lnTo>
                  <a:pt x="57190" y="0"/>
                </a:lnTo>
                <a:cubicBezTo>
                  <a:pt x="57226" y="0"/>
                  <a:pt x="57262" y="18"/>
                  <a:pt x="57280" y="18"/>
                </a:cubicBezTo>
                <a:cubicBezTo>
                  <a:pt x="57317" y="36"/>
                  <a:pt x="57353" y="36"/>
                  <a:pt x="57389" y="36"/>
                </a:cubicBezTo>
                <a:lnTo>
                  <a:pt x="57480" y="55"/>
                </a:lnTo>
                <a:cubicBezTo>
                  <a:pt x="57552" y="55"/>
                  <a:pt x="57624" y="73"/>
                  <a:pt x="57697" y="73"/>
                </a:cubicBezTo>
                <a:cubicBezTo>
                  <a:pt x="57751" y="91"/>
                  <a:pt x="57842" y="91"/>
                  <a:pt x="57914" y="109"/>
                </a:cubicBezTo>
                <a:cubicBezTo>
                  <a:pt x="57987" y="127"/>
                  <a:pt x="58059" y="145"/>
                  <a:pt x="58113" y="163"/>
                </a:cubicBezTo>
                <a:cubicBezTo>
                  <a:pt x="58186" y="181"/>
                  <a:pt x="58258" y="199"/>
                  <a:pt x="58313" y="218"/>
                </a:cubicBezTo>
                <a:lnTo>
                  <a:pt x="58403" y="254"/>
                </a:lnTo>
                <a:cubicBezTo>
                  <a:pt x="58439" y="254"/>
                  <a:pt x="58476" y="272"/>
                  <a:pt x="58512" y="290"/>
                </a:cubicBezTo>
                <a:lnTo>
                  <a:pt x="58584" y="308"/>
                </a:lnTo>
                <a:lnTo>
                  <a:pt x="58675" y="362"/>
                </a:lnTo>
                <a:cubicBezTo>
                  <a:pt x="58711" y="381"/>
                  <a:pt x="58747" y="381"/>
                  <a:pt x="58783" y="399"/>
                </a:cubicBezTo>
                <a:cubicBezTo>
                  <a:pt x="58820" y="417"/>
                  <a:pt x="58856" y="417"/>
                  <a:pt x="58892" y="435"/>
                </a:cubicBezTo>
                <a:cubicBezTo>
                  <a:pt x="58965" y="453"/>
                  <a:pt x="59037" y="489"/>
                  <a:pt x="59109" y="507"/>
                </a:cubicBezTo>
                <a:cubicBezTo>
                  <a:pt x="59146" y="525"/>
                  <a:pt x="59164" y="543"/>
                  <a:pt x="59218" y="562"/>
                </a:cubicBezTo>
                <a:cubicBezTo>
                  <a:pt x="59236" y="562"/>
                  <a:pt x="59272" y="580"/>
                  <a:pt x="59309" y="598"/>
                </a:cubicBezTo>
                <a:lnTo>
                  <a:pt x="59417" y="634"/>
                </a:lnTo>
                <a:cubicBezTo>
                  <a:pt x="59417" y="652"/>
                  <a:pt x="59435" y="652"/>
                  <a:pt x="59454" y="652"/>
                </a:cubicBezTo>
                <a:cubicBezTo>
                  <a:pt x="59472" y="652"/>
                  <a:pt x="59472" y="652"/>
                  <a:pt x="59490" y="634"/>
                </a:cubicBezTo>
                <a:lnTo>
                  <a:pt x="59508" y="634"/>
                </a:lnTo>
                <a:cubicBezTo>
                  <a:pt x="59526" y="616"/>
                  <a:pt x="59562" y="598"/>
                  <a:pt x="59580" y="580"/>
                </a:cubicBezTo>
                <a:cubicBezTo>
                  <a:pt x="59653" y="525"/>
                  <a:pt x="59725" y="489"/>
                  <a:pt x="59780" y="453"/>
                </a:cubicBezTo>
                <a:lnTo>
                  <a:pt x="59888" y="381"/>
                </a:lnTo>
                <a:cubicBezTo>
                  <a:pt x="59906" y="362"/>
                  <a:pt x="59942" y="362"/>
                  <a:pt x="59979" y="344"/>
                </a:cubicBezTo>
                <a:cubicBezTo>
                  <a:pt x="60015" y="308"/>
                  <a:pt x="60015" y="290"/>
                  <a:pt x="60051" y="272"/>
                </a:cubicBezTo>
                <a:cubicBezTo>
                  <a:pt x="60069" y="254"/>
                  <a:pt x="60105" y="236"/>
                  <a:pt x="60124" y="199"/>
                </a:cubicBezTo>
                <a:cubicBezTo>
                  <a:pt x="60160" y="145"/>
                  <a:pt x="60232" y="109"/>
                  <a:pt x="60287" y="91"/>
                </a:cubicBezTo>
                <a:cubicBezTo>
                  <a:pt x="60377" y="73"/>
                  <a:pt x="60450" y="91"/>
                  <a:pt x="60522" y="91"/>
                </a:cubicBezTo>
                <a:cubicBezTo>
                  <a:pt x="60558" y="109"/>
                  <a:pt x="60594" y="109"/>
                  <a:pt x="60631" y="127"/>
                </a:cubicBezTo>
                <a:cubicBezTo>
                  <a:pt x="60667" y="127"/>
                  <a:pt x="60703" y="127"/>
                  <a:pt x="60739" y="145"/>
                </a:cubicBezTo>
                <a:cubicBezTo>
                  <a:pt x="60757" y="145"/>
                  <a:pt x="60794" y="163"/>
                  <a:pt x="60830" y="181"/>
                </a:cubicBezTo>
                <a:lnTo>
                  <a:pt x="60939" y="218"/>
                </a:lnTo>
                <a:cubicBezTo>
                  <a:pt x="60975" y="218"/>
                  <a:pt x="61029" y="236"/>
                  <a:pt x="61065" y="254"/>
                </a:cubicBezTo>
                <a:cubicBezTo>
                  <a:pt x="61101" y="254"/>
                  <a:pt x="61156" y="254"/>
                  <a:pt x="61192" y="254"/>
                </a:cubicBezTo>
                <a:cubicBezTo>
                  <a:pt x="61264" y="254"/>
                  <a:pt x="61337" y="254"/>
                  <a:pt x="61427" y="254"/>
                </a:cubicBezTo>
                <a:lnTo>
                  <a:pt x="61500" y="254"/>
                </a:lnTo>
                <a:cubicBezTo>
                  <a:pt x="61554" y="236"/>
                  <a:pt x="61627" y="236"/>
                  <a:pt x="61681" y="254"/>
                </a:cubicBezTo>
                <a:cubicBezTo>
                  <a:pt x="61735" y="254"/>
                  <a:pt x="61790" y="254"/>
                  <a:pt x="61844" y="272"/>
                </a:cubicBezTo>
                <a:cubicBezTo>
                  <a:pt x="61898" y="272"/>
                  <a:pt x="61953" y="290"/>
                  <a:pt x="61989" y="344"/>
                </a:cubicBezTo>
                <a:cubicBezTo>
                  <a:pt x="62007" y="362"/>
                  <a:pt x="62025" y="362"/>
                  <a:pt x="62043" y="381"/>
                </a:cubicBezTo>
                <a:cubicBezTo>
                  <a:pt x="62043" y="399"/>
                  <a:pt x="62061" y="399"/>
                  <a:pt x="62079" y="399"/>
                </a:cubicBezTo>
                <a:cubicBezTo>
                  <a:pt x="62079" y="399"/>
                  <a:pt x="62098" y="399"/>
                  <a:pt x="62116" y="399"/>
                </a:cubicBezTo>
                <a:cubicBezTo>
                  <a:pt x="62134" y="399"/>
                  <a:pt x="62152" y="435"/>
                  <a:pt x="62170" y="435"/>
                </a:cubicBezTo>
                <a:cubicBezTo>
                  <a:pt x="62188" y="453"/>
                  <a:pt x="62224" y="471"/>
                  <a:pt x="62242" y="489"/>
                </a:cubicBezTo>
                <a:cubicBezTo>
                  <a:pt x="62297" y="507"/>
                  <a:pt x="62351" y="525"/>
                  <a:pt x="62423" y="525"/>
                </a:cubicBezTo>
                <a:cubicBezTo>
                  <a:pt x="62478" y="543"/>
                  <a:pt x="62532" y="580"/>
                  <a:pt x="62568" y="598"/>
                </a:cubicBezTo>
                <a:cubicBezTo>
                  <a:pt x="62605" y="598"/>
                  <a:pt x="62641" y="616"/>
                  <a:pt x="62659" y="616"/>
                </a:cubicBezTo>
                <a:cubicBezTo>
                  <a:pt x="62695" y="634"/>
                  <a:pt x="62713" y="634"/>
                  <a:pt x="62731" y="634"/>
                </a:cubicBezTo>
                <a:cubicBezTo>
                  <a:pt x="62768" y="652"/>
                  <a:pt x="62786" y="634"/>
                  <a:pt x="62822" y="634"/>
                </a:cubicBezTo>
                <a:cubicBezTo>
                  <a:pt x="62858" y="652"/>
                  <a:pt x="62876" y="652"/>
                  <a:pt x="62912" y="652"/>
                </a:cubicBezTo>
                <a:cubicBezTo>
                  <a:pt x="62967" y="652"/>
                  <a:pt x="63021" y="652"/>
                  <a:pt x="63075" y="652"/>
                </a:cubicBezTo>
                <a:cubicBezTo>
                  <a:pt x="63130" y="670"/>
                  <a:pt x="63166" y="688"/>
                  <a:pt x="63202" y="725"/>
                </a:cubicBezTo>
                <a:cubicBezTo>
                  <a:pt x="63220" y="743"/>
                  <a:pt x="63238" y="743"/>
                  <a:pt x="63257" y="761"/>
                </a:cubicBezTo>
                <a:cubicBezTo>
                  <a:pt x="63293" y="779"/>
                  <a:pt x="63311" y="797"/>
                  <a:pt x="63347" y="797"/>
                </a:cubicBezTo>
                <a:cubicBezTo>
                  <a:pt x="63401" y="815"/>
                  <a:pt x="63456" y="851"/>
                  <a:pt x="63492" y="888"/>
                </a:cubicBezTo>
                <a:cubicBezTo>
                  <a:pt x="63528" y="924"/>
                  <a:pt x="63564" y="978"/>
                  <a:pt x="63583" y="1014"/>
                </a:cubicBezTo>
                <a:cubicBezTo>
                  <a:pt x="63619" y="1069"/>
                  <a:pt x="63655" y="1105"/>
                  <a:pt x="63691" y="1123"/>
                </a:cubicBezTo>
                <a:cubicBezTo>
                  <a:pt x="63745" y="1159"/>
                  <a:pt x="63782" y="1177"/>
                  <a:pt x="63836" y="1214"/>
                </a:cubicBezTo>
                <a:lnTo>
                  <a:pt x="63836" y="22384"/>
                </a:lnTo>
                <a:cubicBezTo>
                  <a:pt x="63420" y="22456"/>
                  <a:pt x="63003" y="22547"/>
                  <a:pt x="62586" y="22655"/>
                </a:cubicBezTo>
                <a:cubicBezTo>
                  <a:pt x="61717" y="22872"/>
                  <a:pt x="60848" y="23072"/>
                  <a:pt x="59979" y="23271"/>
                </a:cubicBezTo>
                <a:cubicBezTo>
                  <a:pt x="59073" y="23506"/>
                  <a:pt x="58132" y="23669"/>
                  <a:pt x="57226" y="23905"/>
                </a:cubicBezTo>
                <a:cubicBezTo>
                  <a:pt x="56357" y="24122"/>
                  <a:pt x="55506" y="24376"/>
                  <a:pt x="54655" y="24629"/>
                </a:cubicBezTo>
                <a:lnTo>
                  <a:pt x="54310" y="24720"/>
                </a:lnTo>
                <a:lnTo>
                  <a:pt x="2264" y="24720"/>
                </a:lnTo>
                <a:cubicBezTo>
                  <a:pt x="2101" y="24665"/>
                  <a:pt x="1938" y="24611"/>
                  <a:pt x="1793" y="24539"/>
                </a:cubicBezTo>
                <a:cubicBezTo>
                  <a:pt x="1413" y="24357"/>
                  <a:pt x="1050" y="24140"/>
                  <a:pt x="706" y="23887"/>
                </a:cubicBezTo>
                <a:cubicBezTo>
                  <a:pt x="580" y="23796"/>
                  <a:pt x="453" y="23687"/>
                  <a:pt x="344" y="23579"/>
                </a:cubicBezTo>
                <a:cubicBezTo>
                  <a:pt x="235" y="23470"/>
                  <a:pt x="109" y="23380"/>
                  <a:pt x="0" y="232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2"/>
          <p:cNvSpPr/>
          <p:nvPr/>
        </p:nvSpPr>
        <p:spPr>
          <a:xfrm>
            <a:off x="-3675" y="4233927"/>
            <a:ext cx="9144036" cy="3993848"/>
          </a:xfrm>
          <a:custGeom>
            <a:avLst/>
            <a:gdLst/>
            <a:ahLst/>
            <a:cxnLst/>
            <a:rect l="l" t="t" r="r" b="b"/>
            <a:pathLst>
              <a:path w="63855" h="27890" extrusionOk="0">
                <a:moveTo>
                  <a:pt x="0" y="26622"/>
                </a:moveTo>
                <a:cubicBezTo>
                  <a:pt x="489" y="26694"/>
                  <a:pt x="978" y="26749"/>
                  <a:pt x="1467" y="26821"/>
                </a:cubicBezTo>
                <a:cubicBezTo>
                  <a:pt x="2553" y="26984"/>
                  <a:pt x="3640" y="27075"/>
                  <a:pt x="4708" y="27256"/>
                </a:cubicBezTo>
                <a:cubicBezTo>
                  <a:pt x="5741" y="27419"/>
                  <a:pt x="6755" y="27618"/>
                  <a:pt x="7787" y="27817"/>
                </a:cubicBezTo>
                <a:lnTo>
                  <a:pt x="8186" y="27890"/>
                </a:lnTo>
                <a:lnTo>
                  <a:pt x="63619" y="22855"/>
                </a:lnTo>
                <a:lnTo>
                  <a:pt x="63854" y="14941"/>
                </a:lnTo>
                <a:lnTo>
                  <a:pt x="63854" y="3460"/>
                </a:lnTo>
                <a:lnTo>
                  <a:pt x="63782" y="3496"/>
                </a:lnTo>
                <a:cubicBezTo>
                  <a:pt x="63727" y="3532"/>
                  <a:pt x="63673" y="3550"/>
                  <a:pt x="63637" y="3569"/>
                </a:cubicBezTo>
                <a:cubicBezTo>
                  <a:pt x="63564" y="3605"/>
                  <a:pt x="63528" y="3641"/>
                  <a:pt x="63456" y="3677"/>
                </a:cubicBezTo>
                <a:cubicBezTo>
                  <a:pt x="63365" y="3732"/>
                  <a:pt x="63293" y="3822"/>
                  <a:pt x="63202" y="3858"/>
                </a:cubicBezTo>
                <a:cubicBezTo>
                  <a:pt x="63094" y="3895"/>
                  <a:pt x="62985" y="3949"/>
                  <a:pt x="62876" y="4003"/>
                </a:cubicBezTo>
                <a:cubicBezTo>
                  <a:pt x="62786" y="4058"/>
                  <a:pt x="62659" y="4094"/>
                  <a:pt x="62550" y="4094"/>
                </a:cubicBezTo>
                <a:cubicBezTo>
                  <a:pt x="62442" y="4112"/>
                  <a:pt x="62315" y="4094"/>
                  <a:pt x="62206" y="4076"/>
                </a:cubicBezTo>
                <a:cubicBezTo>
                  <a:pt x="62098" y="4039"/>
                  <a:pt x="62007" y="4003"/>
                  <a:pt x="61916" y="3931"/>
                </a:cubicBezTo>
                <a:cubicBezTo>
                  <a:pt x="61808" y="3876"/>
                  <a:pt x="61699" y="3822"/>
                  <a:pt x="61590" y="3786"/>
                </a:cubicBezTo>
                <a:cubicBezTo>
                  <a:pt x="61482" y="3750"/>
                  <a:pt x="61409" y="3677"/>
                  <a:pt x="61301" y="3641"/>
                </a:cubicBezTo>
                <a:cubicBezTo>
                  <a:pt x="61210" y="3605"/>
                  <a:pt x="61101" y="3587"/>
                  <a:pt x="60993" y="3587"/>
                </a:cubicBezTo>
                <a:cubicBezTo>
                  <a:pt x="60920" y="3605"/>
                  <a:pt x="60866" y="3605"/>
                  <a:pt x="60794" y="3587"/>
                </a:cubicBezTo>
                <a:cubicBezTo>
                  <a:pt x="60739" y="3569"/>
                  <a:pt x="60685" y="3550"/>
                  <a:pt x="60631" y="3532"/>
                </a:cubicBezTo>
                <a:cubicBezTo>
                  <a:pt x="60522" y="3478"/>
                  <a:pt x="60413" y="3442"/>
                  <a:pt x="60287" y="3406"/>
                </a:cubicBezTo>
                <a:cubicBezTo>
                  <a:pt x="60160" y="3387"/>
                  <a:pt x="60033" y="3333"/>
                  <a:pt x="59906" y="3315"/>
                </a:cubicBezTo>
                <a:lnTo>
                  <a:pt x="59761" y="3279"/>
                </a:lnTo>
                <a:cubicBezTo>
                  <a:pt x="59707" y="3279"/>
                  <a:pt x="59653" y="3243"/>
                  <a:pt x="59580" y="3224"/>
                </a:cubicBezTo>
                <a:lnTo>
                  <a:pt x="59417" y="3170"/>
                </a:lnTo>
                <a:cubicBezTo>
                  <a:pt x="59363" y="3152"/>
                  <a:pt x="59291" y="3152"/>
                  <a:pt x="59236" y="3152"/>
                </a:cubicBezTo>
                <a:lnTo>
                  <a:pt x="59218" y="3152"/>
                </a:lnTo>
                <a:cubicBezTo>
                  <a:pt x="59218" y="3134"/>
                  <a:pt x="59200" y="3134"/>
                  <a:pt x="59200" y="3134"/>
                </a:cubicBezTo>
                <a:lnTo>
                  <a:pt x="59037" y="3134"/>
                </a:lnTo>
                <a:cubicBezTo>
                  <a:pt x="58983" y="3134"/>
                  <a:pt x="58946" y="3152"/>
                  <a:pt x="58892" y="3170"/>
                </a:cubicBezTo>
                <a:cubicBezTo>
                  <a:pt x="58856" y="3170"/>
                  <a:pt x="58802" y="3188"/>
                  <a:pt x="58747" y="3188"/>
                </a:cubicBezTo>
                <a:lnTo>
                  <a:pt x="58584" y="3188"/>
                </a:lnTo>
                <a:cubicBezTo>
                  <a:pt x="58566" y="3188"/>
                  <a:pt x="58548" y="3188"/>
                  <a:pt x="58530" y="3188"/>
                </a:cubicBezTo>
                <a:cubicBezTo>
                  <a:pt x="58494" y="3188"/>
                  <a:pt x="58476" y="3188"/>
                  <a:pt x="58458" y="3206"/>
                </a:cubicBezTo>
                <a:cubicBezTo>
                  <a:pt x="58403" y="3224"/>
                  <a:pt x="58367" y="3224"/>
                  <a:pt x="58313" y="3206"/>
                </a:cubicBezTo>
                <a:lnTo>
                  <a:pt x="58186" y="3206"/>
                </a:lnTo>
                <a:cubicBezTo>
                  <a:pt x="58132" y="3206"/>
                  <a:pt x="58077" y="3206"/>
                  <a:pt x="58023" y="3243"/>
                </a:cubicBezTo>
                <a:cubicBezTo>
                  <a:pt x="57987" y="3261"/>
                  <a:pt x="57950" y="3279"/>
                  <a:pt x="57896" y="3297"/>
                </a:cubicBezTo>
                <a:cubicBezTo>
                  <a:pt x="57860" y="3315"/>
                  <a:pt x="57806" y="3351"/>
                  <a:pt x="57769" y="3351"/>
                </a:cubicBezTo>
                <a:cubicBezTo>
                  <a:pt x="57715" y="3369"/>
                  <a:pt x="57679" y="3406"/>
                  <a:pt x="57643" y="3424"/>
                </a:cubicBezTo>
                <a:cubicBezTo>
                  <a:pt x="57624" y="3442"/>
                  <a:pt x="57606" y="3442"/>
                  <a:pt x="57588" y="3460"/>
                </a:cubicBezTo>
                <a:cubicBezTo>
                  <a:pt x="57570" y="3460"/>
                  <a:pt x="57534" y="3460"/>
                  <a:pt x="57516" y="3460"/>
                </a:cubicBezTo>
                <a:lnTo>
                  <a:pt x="57371" y="3478"/>
                </a:lnTo>
                <a:cubicBezTo>
                  <a:pt x="57317" y="3478"/>
                  <a:pt x="57280" y="3478"/>
                  <a:pt x="57226" y="3460"/>
                </a:cubicBezTo>
                <a:cubicBezTo>
                  <a:pt x="57154" y="3424"/>
                  <a:pt x="57045" y="3387"/>
                  <a:pt x="56954" y="3387"/>
                </a:cubicBezTo>
                <a:cubicBezTo>
                  <a:pt x="56918" y="3387"/>
                  <a:pt x="56864" y="3387"/>
                  <a:pt x="56828" y="3406"/>
                </a:cubicBezTo>
                <a:cubicBezTo>
                  <a:pt x="56773" y="3424"/>
                  <a:pt x="56737" y="3424"/>
                  <a:pt x="56683" y="3406"/>
                </a:cubicBezTo>
                <a:cubicBezTo>
                  <a:pt x="56610" y="3387"/>
                  <a:pt x="56538" y="3333"/>
                  <a:pt x="56465" y="3297"/>
                </a:cubicBezTo>
                <a:lnTo>
                  <a:pt x="56411" y="3279"/>
                </a:lnTo>
                <a:lnTo>
                  <a:pt x="56357" y="3261"/>
                </a:lnTo>
                <a:cubicBezTo>
                  <a:pt x="56321" y="3224"/>
                  <a:pt x="56284" y="3224"/>
                  <a:pt x="56248" y="3206"/>
                </a:cubicBezTo>
                <a:cubicBezTo>
                  <a:pt x="56158" y="3188"/>
                  <a:pt x="56067" y="3206"/>
                  <a:pt x="55995" y="3261"/>
                </a:cubicBezTo>
                <a:cubicBezTo>
                  <a:pt x="55904" y="3315"/>
                  <a:pt x="55832" y="3369"/>
                  <a:pt x="55759" y="3424"/>
                </a:cubicBezTo>
                <a:cubicBezTo>
                  <a:pt x="55723" y="3442"/>
                  <a:pt x="55687" y="3478"/>
                  <a:pt x="55669" y="3514"/>
                </a:cubicBezTo>
                <a:cubicBezTo>
                  <a:pt x="55632" y="3532"/>
                  <a:pt x="55596" y="3569"/>
                  <a:pt x="55578" y="3587"/>
                </a:cubicBezTo>
                <a:lnTo>
                  <a:pt x="55433" y="3659"/>
                </a:lnTo>
                <a:cubicBezTo>
                  <a:pt x="55397" y="3677"/>
                  <a:pt x="55343" y="3695"/>
                  <a:pt x="55306" y="3713"/>
                </a:cubicBezTo>
                <a:cubicBezTo>
                  <a:pt x="55252" y="3732"/>
                  <a:pt x="55198" y="3713"/>
                  <a:pt x="55162" y="3732"/>
                </a:cubicBezTo>
                <a:cubicBezTo>
                  <a:pt x="55107" y="3750"/>
                  <a:pt x="55071" y="3768"/>
                  <a:pt x="55035" y="3804"/>
                </a:cubicBezTo>
                <a:cubicBezTo>
                  <a:pt x="54962" y="3840"/>
                  <a:pt x="54908" y="3913"/>
                  <a:pt x="54836" y="3967"/>
                </a:cubicBezTo>
                <a:cubicBezTo>
                  <a:pt x="54745" y="4003"/>
                  <a:pt x="54673" y="4058"/>
                  <a:pt x="54582" y="4112"/>
                </a:cubicBezTo>
                <a:cubicBezTo>
                  <a:pt x="54510" y="4166"/>
                  <a:pt x="54455" y="4239"/>
                  <a:pt x="54383" y="4293"/>
                </a:cubicBezTo>
                <a:cubicBezTo>
                  <a:pt x="54347" y="4329"/>
                  <a:pt x="54310" y="4347"/>
                  <a:pt x="54274" y="4365"/>
                </a:cubicBezTo>
                <a:cubicBezTo>
                  <a:pt x="54238" y="4383"/>
                  <a:pt x="54184" y="4402"/>
                  <a:pt x="54147" y="4420"/>
                </a:cubicBezTo>
                <a:cubicBezTo>
                  <a:pt x="54093" y="4420"/>
                  <a:pt x="54057" y="4438"/>
                  <a:pt x="54003" y="4438"/>
                </a:cubicBezTo>
                <a:cubicBezTo>
                  <a:pt x="54003" y="4438"/>
                  <a:pt x="53984" y="4438"/>
                  <a:pt x="53984" y="4438"/>
                </a:cubicBezTo>
                <a:lnTo>
                  <a:pt x="53894" y="4438"/>
                </a:lnTo>
                <a:cubicBezTo>
                  <a:pt x="53840" y="4420"/>
                  <a:pt x="53785" y="4420"/>
                  <a:pt x="53731" y="4438"/>
                </a:cubicBezTo>
                <a:lnTo>
                  <a:pt x="53568" y="4438"/>
                </a:lnTo>
                <a:cubicBezTo>
                  <a:pt x="53514" y="4420"/>
                  <a:pt x="53459" y="4420"/>
                  <a:pt x="53405" y="4438"/>
                </a:cubicBezTo>
                <a:lnTo>
                  <a:pt x="53333" y="4438"/>
                </a:lnTo>
                <a:lnTo>
                  <a:pt x="53242" y="4438"/>
                </a:lnTo>
                <a:lnTo>
                  <a:pt x="53170" y="4438"/>
                </a:lnTo>
                <a:lnTo>
                  <a:pt x="53079" y="4438"/>
                </a:lnTo>
                <a:lnTo>
                  <a:pt x="52916" y="4438"/>
                </a:lnTo>
                <a:cubicBezTo>
                  <a:pt x="52862" y="4420"/>
                  <a:pt x="52789" y="4420"/>
                  <a:pt x="52735" y="4438"/>
                </a:cubicBezTo>
                <a:lnTo>
                  <a:pt x="52662" y="4438"/>
                </a:lnTo>
                <a:cubicBezTo>
                  <a:pt x="52644" y="4438"/>
                  <a:pt x="52626" y="4438"/>
                  <a:pt x="52608" y="4420"/>
                </a:cubicBezTo>
                <a:cubicBezTo>
                  <a:pt x="52572" y="4402"/>
                  <a:pt x="52554" y="4402"/>
                  <a:pt x="52536" y="4402"/>
                </a:cubicBezTo>
                <a:lnTo>
                  <a:pt x="52463" y="4347"/>
                </a:lnTo>
                <a:cubicBezTo>
                  <a:pt x="52409" y="4329"/>
                  <a:pt x="52355" y="4311"/>
                  <a:pt x="52300" y="4275"/>
                </a:cubicBezTo>
                <a:cubicBezTo>
                  <a:pt x="52264" y="4257"/>
                  <a:pt x="52210" y="4239"/>
                  <a:pt x="52155" y="4220"/>
                </a:cubicBezTo>
                <a:cubicBezTo>
                  <a:pt x="52047" y="4184"/>
                  <a:pt x="51938" y="4148"/>
                  <a:pt x="51829" y="4130"/>
                </a:cubicBezTo>
                <a:cubicBezTo>
                  <a:pt x="51775" y="4112"/>
                  <a:pt x="51721" y="4112"/>
                  <a:pt x="51666" y="4130"/>
                </a:cubicBezTo>
                <a:cubicBezTo>
                  <a:pt x="51612" y="4130"/>
                  <a:pt x="51558" y="4130"/>
                  <a:pt x="51522" y="4148"/>
                </a:cubicBezTo>
                <a:lnTo>
                  <a:pt x="51377" y="4202"/>
                </a:lnTo>
                <a:cubicBezTo>
                  <a:pt x="51322" y="4220"/>
                  <a:pt x="51268" y="4202"/>
                  <a:pt x="51214" y="4239"/>
                </a:cubicBezTo>
                <a:cubicBezTo>
                  <a:pt x="51196" y="4239"/>
                  <a:pt x="51177" y="4239"/>
                  <a:pt x="51177" y="4239"/>
                </a:cubicBezTo>
                <a:lnTo>
                  <a:pt x="51141" y="4239"/>
                </a:lnTo>
                <a:cubicBezTo>
                  <a:pt x="51105" y="4257"/>
                  <a:pt x="51087" y="4257"/>
                  <a:pt x="51069" y="4275"/>
                </a:cubicBezTo>
                <a:cubicBezTo>
                  <a:pt x="51033" y="4311"/>
                  <a:pt x="50978" y="4329"/>
                  <a:pt x="50924" y="4365"/>
                </a:cubicBezTo>
                <a:cubicBezTo>
                  <a:pt x="50888" y="4383"/>
                  <a:pt x="50833" y="4420"/>
                  <a:pt x="50779" y="4438"/>
                </a:cubicBezTo>
                <a:cubicBezTo>
                  <a:pt x="50743" y="4456"/>
                  <a:pt x="50689" y="4474"/>
                  <a:pt x="50634" y="4492"/>
                </a:cubicBezTo>
                <a:cubicBezTo>
                  <a:pt x="50598" y="4492"/>
                  <a:pt x="50544" y="4474"/>
                  <a:pt x="50489" y="4474"/>
                </a:cubicBezTo>
                <a:cubicBezTo>
                  <a:pt x="50435" y="4474"/>
                  <a:pt x="50399" y="4438"/>
                  <a:pt x="50344" y="4438"/>
                </a:cubicBezTo>
                <a:cubicBezTo>
                  <a:pt x="50308" y="4420"/>
                  <a:pt x="50290" y="4420"/>
                  <a:pt x="50272" y="4420"/>
                </a:cubicBezTo>
                <a:lnTo>
                  <a:pt x="50200" y="4383"/>
                </a:lnTo>
                <a:lnTo>
                  <a:pt x="50037" y="4347"/>
                </a:lnTo>
                <a:cubicBezTo>
                  <a:pt x="49928" y="4311"/>
                  <a:pt x="49819" y="4275"/>
                  <a:pt x="49711" y="4220"/>
                </a:cubicBezTo>
                <a:cubicBezTo>
                  <a:pt x="49674" y="4184"/>
                  <a:pt x="49638" y="4148"/>
                  <a:pt x="49602" y="4112"/>
                </a:cubicBezTo>
                <a:cubicBezTo>
                  <a:pt x="49566" y="4076"/>
                  <a:pt x="49530" y="4039"/>
                  <a:pt x="49493" y="4021"/>
                </a:cubicBezTo>
                <a:cubicBezTo>
                  <a:pt x="49403" y="4003"/>
                  <a:pt x="49312" y="4021"/>
                  <a:pt x="49222" y="4039"/>
                </a:cubicBezTo>
                <a:cubicBezTo>
                  <a:pt x="49185" y="4058"/>
                  <a:pt x="49131" y="4076"/>
                  <a:pt x="49077" y="4094"/>
                </a:cubicBezTo>
                <a:cubicBezTo>
                  <a:pt x="49022" y="4112"/>
                  <a:pt x="48986" y="4148"/>
                  <a:pt x="48932" y="4166"/>
                </a:cubicBezTo>
                <a:cubicBezTo>
                  <a:pt x="48896" y="4166"/>
                  <a:pt x="48878" y="4184"/>
                  <a:pt x="48859" y="4184"/>
                </a:cubicBezTo>
                <a:cubicBezTo>
                  <a:pt x="48823" y="4202"/>
                  <a:pt x="48805" y="4220"/>
                  <a:pt x="48805" y="4239"/>
                </a:cubicBezTo>
                <a:cubicBezTo>
                  <a:pt x="48751" y="4275"/>
                  <a:pt x="48715" y="4311"/>
                  <a:pt x="48660" y="4347"/>
                </a:cubicBezTo>
                <a:cubicBezTo>
                  <a:pt x="48624" y="4383"/>
                  <a:pt x="48606" y="4420"/>
                  <a:pt x="48552" y="4456"/>
                </a:cubicBezTo>
                <a:cubicBezTo>
                  <a:pt x="48515" y="4474"/>
                  <a:pt x="48461" y="4474"/>
                  <a:pt x="48407" y="4492"/>
                </a:cubicBezTo>
                <a:cubicBezTo>
                  <a:pt x="48371" y="4510"/>
                  <a:pt x="48389" y="4510"/>
                  <a:pt x="48371" y="4510"/>
                </a:cubicBezTo>
                <a:cubicBezTo>
                  <a:pt x="48352" y="4510"/>
                  <a:pt x="48316" y="4510"/>
                  <a:pt x="48298" y="4528"/>
                </a:cubicBezTo>
                <a:cubicBezTo>
                  <a:pt x="48262" y="4528"/>
                  <a:pt x="48244" y="4528"/>
                  <a:pt x="48226" y="4546"/>
                </a:cubicBezTo>
                <a:cubicBezTo>
                  <a:pt x="48208" y="4546"/>
                  <a:pt x="48171" y="4546"/>
                  <a:pt x="48153" y="4565"/>
                </a:cubicBezTo>
                <a:lnTo>
                  <a:pt x="48008" y="4492"/>
                </a:lnTo>
                <a:cubicBezTo>
                  <a:pt x="47918" y="4456"/>
                  <a:pt x="47827" y="4438"/>
                  <a:pt x="47719" y="4402"/>
                </a:cubicBezTo>
                <a:cubicBezTo>
                  <a:pt x="47682" y="4383"/>
                  <a:pt x="47646" y="4383"/>
                  <a:pt x="47610" y="4365"/>
                </a:cubicBezTo>
                <a:cubicBezTo>
                  <a:pt x="47556" y="4347"/>
                  <a:pt x="47519" y="4329"/>
                  <a:pt x="47483" y="4293"/>
                </a:cubicBezTo>
                <a:cubicBezTo>
                  <a:pt x="47411" y="4239"/>
                  <a:pt x="47320" y="4184"/>
                  <a:pt x="47230" y="4148"/>
                </a:cubicBezTo>
                <a:cubicBezTo>
                  <a:pt x="47049" y="4039"/>
                  <a:pt x="46867" y="3931"/>
                  <a:pt x="46668" y="3840"/>
                </a:cubicBezTo>
                <a:cubicBezTo>
                  <a:pt x="46632" y="3822"/>
                  <a:pt x="46578" y="3804"/>
                  <a:pt x="46541" y="3768"/>
                </a:cubicBezTo>
                <a:cubicBezTo>
                  <a:pt x="46487" y="3768"/>
                  <a:pt x="46451" y="3750"/>
                  <a:pt x="46397" y="3732"/>
                </a:cubicBezTo>
                <a:cubicBezTo>
                  <a:pt x="46360" y="3732"/>
                  <a:pt x="46324" y="3695"/>
                  <a:pt x="46288" y="3677"/>
                </a:cubicBezTo>
                <a:cubicBezTo>
                  <a:pt x="46234" y="3659"/>
                  <a:pt x="46197" y="3641"/>
                  <a:pt x="46143" y="3623"/>
                </a:cubicBezTo>
                <a:cubicBezTo>
                  <a:pt x="46052" y="3569"/>
                  <a:pt x="45962" y="3514"/>
                  <a:pt x="45871" y="3478"/>
                </a:cubicBezTo>
                <a:cubicBezTo>
                  <a:pt x="45781" y="3442"/>
                  <a:pt x="45672" y="3406"/>
                  <a:pt x="45582" y="3369"/>
                </a:cubicBezTo>
                <a:cubicBezTo>
                  <a:pt x="45545" y="3351"/>
                  <a:pt x="45491" y="3333"/>
                  <a:pt x="45455" y="3315"/>
                </a:cubicBezTo>
                <a:cubicBezTo>
                  <a:pt x="45401" y="3297"/>
                  <a:pt x="45346" y="3279"/>
                  <a:pt x="45310" y="3261"/>
                </a:cubicBezTo>
                <a:cubicBezTo>
                  <a:pt x="45219" y="3206"/>
                  <a:pt x="45111" y="3188"/>
                  <a:pt x="45020" y="3152"/>
                </a:cubicBezTo>
                <a:cubicBezTo>
                  <a:pt x="44912" y="3098"/>
                  <a:pt x="44821" y="3061"/>
                  <a:pt x="44730" y="3025"/>
                </a:cubicBezTo>
                <a:cubicBezTo>
                  <a:pt x="44640" y="3007"/>
                  <a:pt x="44549" y="2971"/>
                  <a:pt x="44459" y="2935"/>
                </a:cubicBezTo>
                <a:cubicBezTo>
                  <a:pt x="44368" y="2880"/>
                  <a:pt x="44296" y="2826"/>
                  <a:pt x="44223" y="2772"/>
                </a:cubicBezTo>
                <a:cubicBezTo>
                  <a:pt x="44187" y="2736"/>
                  <a:pt x="44169" y="2699"/>
                  <a:pt x="44133" y="2663"/>
                </a:cubicBezTo>
                <a:cubicBezTo>
                  <a:pt x="44115" y="2645"/>
                  <a:pt x="44079" y="2609"/>
                  <a:pt x="44042" y="2573"/>
                </a:cubicBezTo>
                <a:cubicBezTo>
                  <a:pt x="44006" y="2536"/>
                  <a:pt x="43970" y="2518"/>
                  <a:pt x="43934" y="2482"/>
                </a:cubicBezTo>
                <a:cubicBezTo>
                  <a:pt x="43897" y="2464"/>
                  <a:pt x="43861" y="2446"/>
                  <a:pt x="43825" y="2410"/>
                </a:cubicBezTo>
                <a:cubicBezTo>
                  <a:pt x="43734" y="2355"/>
                  <a:pt x="43662" y="2283"/>
                  <a:pt x="43571" y="2210"/>
                </a:cubicBezTo>
                <a:cubicBezTo>
                  <a:pt x="43499" y="2138"/>
                  <a:pt x="43427" y="2065"/>
                  <a:pt x="43372" y="1975"/>
                </a:cubicBezTo>
                <a:cubicBezTo>
                  <a:pt x="43336" y="1902"/>
                  <a:pt x="43264" y="1848"/>
                  <a:pt x="43191" y="1794"/>
                </a:cubicBezTo>
                <a:cubicBezTo>
                  <a:pt x="43155" y="1776"/>
                  <a:pt x="43119" y="1758"/>
                  <a:pt x="43083" y="1739"/>
                </a:cubicBezTo>
                <a:cubicBezTo>
                  <a:pt x="43046" y="1739"/>
                  <a:pt x="42992" y="1721"/>
                  <a:pt x="42956" y="1721"/>
                </a:cubicBezTo>
                <a:cubicBezTo>
                  <a:pt x="42865" y="1721"/>
                  <a:pt x="42757" y="1739"/>
                  <a:pt x="42666" y="1776"/>
                </a:cubicBezTo>
                <a:cubicBezTo>
                  <a:pt x="42612" y="1794"/>
                  <a:pt x="42575" y="1812"/>
                  <a:pt x="42521" y="1812"/>
                </a:cubicBezTo>
                <a:cubicBezTo>
                  <a:pt x="42467" y="1830"/>
                  <a:pt x="42431" y="1848"/>
                  <a:pt x="42376" y="1866"/>
                </a:cubicBezTo>
                <a:cubicBezTo>
                  <a:pt x="42286" y="1884"/>
                  <a:pt x="42195" y="1902"/>
                  <a:pt x="42087" y="1921"/>
                </a:cubicBezTo>
                <a:cubicBezTo>
                  <a:pt x="41996" y="1957"/>
                  <a:pt x="41905" y="1993"/>
                  <a:pt x="41833" y="2047"/>
                </a:cubicBezTo>
                <a:cubicBezTo>
                  <a:pt x="41742" y="2102"/>
                  <a:pt x="41670" y="2156"/>
                  <a:pt x="41616" y="2228"/>
                </a:cubicBezTo>
                <a:cubicBezTo>
                  <a:pt x="41598" y="2228"/>
                  <a:pt x="41579" y="2247"/>
                  <a:pt x="41561" y="2265"/>
                </a:cubicBezTo>
                <a:cubicBezTo>
                  <a:pt x="41561" y="2283"/>
                  <a:pt x="41525" y="2301"/>
                  <a:pt x="41507" y="2301"/>
                </a:cubicBezTo>
                <a:cubicBezTo>
                  <a:pt x="41471" y="2337"/>
                  <a:pt x="41416" y="2373"/>
                  <a:pt x="41380" y="2410"/>
                </a:cubicBezTo>
                <a:cubicBezTo>
                  <a:pt x="41308" y="2464"/>
                  <a:pt x="41217" y="2536"/>
                  <a:pt x="41127" y="2591"/>
                </a:cubicBezTo>
                <a:cubicBezTo>
                  <a:pt x="41054" y="2645"/>
                  <a:pt x="40982" y="2717"/>
                  <a:pt x="40909" y="2772"/>
                </a:cubicBezTo>
                <a:cubicBezTo>
                  <a:pt x="40873" y="2790"/>
                  <a:pt x="40819" y="2808"/>
                  <a:pt x="40783" y="2844"/>
                </a:cubicBezTo>
                <a:cubicBezTo>
                  <a:pt x="40746" y="2880"/>
                  <a:pt x="40710" y="2898"/>
                  <a:pt x="40656" y="2917"/>
                </a:cubicBezTo>
                <a:cubicBezTo>
                  <a:pt x="40620" y="2935"/>
                  <a:pt x="40583" y="2953"/>
                  <a:pt x="40547" y="2971"/>
                </a:cubicBezTo>
                <a:cubicBezTo>
                  <a:pt x="40493" y="2989"/>
                  <a:pt x="40457" y="3007"/>
                  <a:pt x="40402" y="3025"/>
                </a:cubicBezTo>
                <a:cubicBezTo>
                  <a:pt x="40312" y="3061"/>
                  <a:pt x="40239" y="3098"/>
                  <a:pt x="40149" y="3116"/>
                </a:cubicBezTo>
                <a:cubicBezTo>
                  <a:pt x="40040" y="3134"/>
                  <a:pt x="39931" y="3134"/>
                  <a:pt x="39841" y="3152"/>
                </a:cubicBezTo>
                <a:cubicBezTo>
                  <a:pt x="39732" y="3170"/>
                  <a:pt x="39642" y="3188"/>
                  <a:pt x="39533" y="3170"/>
                </a:cubicBezTo>
                <a:cubicBezTo>
                  <a:pt x="39424" y="3170"/>
                  <a:pt x="39316" y="3170"/>
                  <a:pt x="39207" y="3152"/>
                </a:cubicBezTo>
                <a:cubicBezTo>
                  <a:pt x="39098" y="3134"/>
                  <a:pt x="39008" y="3134"/>
                  <a:pt x="38899" y="3116"/>
                </a:cubicBezTo>
                <a:cubicBezTo>
                  <a:pt x="38791" y="3116"/>
                  <a:pt x="38682" y="3134"/>
                  <a:pt x="38573" y="3116"/>
                </a:cubicBezTo>
                <a:cubicBezTo>
                  <a:pt x="38465" y="3098"/>
                  <a:pt x="38356" y="3098"/>
                  <a:pt x="38247" y="3080"/>
                </a:cubicBezTo>
                <a:cubicBezTo>
                  <a:pt x="38157" y="3098"/>
                  <a:pt x="38066" y="3080"/>
                  <a:pt x="37994" y="3025"/>
                </a:cubicBezTo>
                <a:cubicBezTo>
                  <a:pt x="37994" y="3025"/>
                  <a:pt x="37976" y="3025"/>
                  <a:pt x="37976" y="3025"/>
                </a:cubicBezTo>
                <a:cubicBezTo>
                  <a:pt x="37885" y="2971"/>
                  <a:pt x="37795" y="2917"/>
                  <a:pt x="37686" y="2880"/>
                </a:cubicBezTo>
                <a:cubicBezTo>
                  <a:pt x="37613" y="2844"/>
                  <a:pt x="37541" y="2826"/>
                  <a:pt x="37487" y="2808"/>
                </a:cubicBezTo>
                <a:cubicBezTo>
                  <a:pt x="37414" y="2808"/>
                  <a:pt x="37342" y="2790"/>
                  <a:pt x="37269" y="2790"/>
                </a:cubicBezTo>
                <a:cubicBezTo>
                  <a:pt x="37215" y="2790"/>
                  <a:pt x="37143" y="2808"/>
                  <a:pt x="37088" y="2844"/>
                </a:cubicBezTo>
                <a:cubicBezTo>
                  <a:pt x="37034" y="2880"/>
                  <a:pt x="36962" y="2917"/>
                  <a:pt x="36889" y="2935"/>
                </a:cubicBezTo>
                <a:cubicBezTo>
                  <a:pt x="36853" y="2953"/>
                  <a:pt x="36762" y="2989"/>
                  <a:pt x="36726" y="2971"/>
                </a:cubicBezTo>
                <a:cubicBezTo>
                  <a:pt x="36672" y="2935"/>
                  <a:pt x="36654" y="2898"/>
                  <a:pt x="36636" y="2862"/>
                </a:cubicBezTo>
                <a:cubicBezTo>
                  <a:pt x="36599" y="2826"/>
                  <a:pt x="36581" y="2808"/>
                  <a:pt x="36563" y="2772"/>
                </a:cubicBezTo>
                <a:cubicBezTo>
                  <a:pt x="36545" y="2754"/>
                  <a:pt x="36527" y="2717"/>
                  <a:pt x="36509" y="2699"/>
                </a:cubicBezTo>
                <a:cubicBezTo>
                  <a:pt x="36491" y="2663"/>
                  <a:pt x="36454" y="2573"/>
                  <a:pt x="36418" y="2500"/>
                </a:cubicBezTo>
                <a:cubicBezTo>
                  <a:pt x="36364" y="2373"/>
                  <a:pt x="36291" y="2247"/>
                  <a:pt x="36183" y="2138"/>
                </a:cubicBezTo>
                <a:cubicBezTo>
                  <a:pt x="36147" y="2102"/>
                  <a:pt x="36092" y="2065"/>
                  <a:pt x="36038" y="2029"/>
                </a:cubicBezTo>
                <a:cubicBezTo>
                  <a:pt x="36020" y="2029"/>
                  <a:pt x="35984" y="1993"/>
                  <a:pt x="35965" y="1993"/>
                </a:cubicBezTo>
                <a:cubicBezTo>
                  <a:pt x="35929" y="1975"/>
                  <a:pt x="35893" y="1957"/>
                  <a:pt x="35875" y="1957"/>
                </a:cubicBezTo>
                <a:cubicBezTo>
                  <a:pt x="35803" y="1939"/>
                  <a:pt x="35730" y="1921"/>
                  <a:pt x="35676" y="1921"/>
                </a:cubicBezTo>
                <a:cubicBezTo>
                  <a:pt x="35603" y="1902"/>
                  <a:pt x="35531" y="1884"/>
                  <a:pt x="35458" y="1866"/>
                </a:cubicBezTo>
                <a:cubicBezTo>
                  <a:pt x="35422" y="1848"/>
                  <a:pt x="35404" y="1848"/>
                  <a:pt x="35368" y="1830"/>
                </a:cubicBezTo>
                <a:cubicBezTo>
                  <a:pt x="35350" y="1812"/>
                  <a:pt x="35332" y="1794"/>
                  <a:pt x="35295" y="1758"/>
                </a:cubicBezTo>
                <a:cubicBezTo>
                  <a:pt x="35241" y="1721"/>
                  <a:pt x="35205" y="1667"/>
                  <a:pt x="35151" y="1613"/>
                </a:cubicBezTo>
                <a:cubicBezTo>
                  <a:pt x="35114" y="1577"/>
                  <a:pt x="35060" y="1522"/>
                  <a:pt x="35006" y="1468"/>
                </a:cubicBezTo>
                <a:cubicBezTo>
                  <a:pt x="34951" y="1432"/>
                  <a:pt x="34897" y="1377"/>
                  <a:pt x="34843" y="1359"/>
                </a:cubicBezTo>
                <a:cubicBezTo>
                  <a:pt x="34788" y="1323"/>
                  <a:pt x="34716" y="1287"/>
                  <a:pt x="34662" y="1269"/>
                </a:cubicBezTo>
                <a:cubicBezTo>
                  <a:pt x="34607" y="1251"/>
                  <a:pt x="34535" y="1251"/>
                  <a:pt x="34481" y="1251"/>
                </a:cubicBezTo>
                <a:cubicBezTo>
                  <a:pt x="34408" y="1251"/>
                  <a:pt x="34354" y="1269"/>
                  <a:pt x="34299" y="1287"/>
                </a:cubicBezTo>
                <a:cubicBezTo>
                  <a:pt x="34227" y="1305"/>
                  <a:pt x="34173" y="1341"/>
                  <a:pt x="34118" y="1359"/>
                </a:cubicBezTo>
                <a:cubicBezTo>
                  <a:pt x="34082" y="1377"/>
                  <a:pt x="34046" y="1377"/>
                  <a:pt x="34010" y="1395"/>
                </a:cubicBezTo>
                <a:cubicBezTo>
                  <a:pt x="33973" y="1414"/>
                  <a:pt x="33955" y="1414"/>
                  <a:pt x="33919" y="1432"/>
                </a:cubicBezTo>
                <a:cubicBezTo>
                  <a:pt x="33847" y="1450"/>
                  <a:pt x="33792" y="1468"/>
                  <a:pt x="33720" y="1486"/>
                </a:cubicBezTo>
                <a:cubicBezTo>
                  <a:pt x="33647" y="1486"/>
                  <a:pt x="33575" y="1504"/>
                  <a:pt x="33521" y="1522"/>
                </a:cubicBezTo>
                <a:cubicBezTo>
                  <a:pt x="33466" y="1558"/>
                  <a:pt x="33412" y="1595"/>
                  <a:pt x="33376" y="1631"/>
                </a:cubicBezTo>
                <a:cubicBezTo>
                  <a:pt x="33322" y="1739"/>
                  <a:pt x="33285" y="1866"/>
                  <a:pt x="33267" y="1993"/>
                </a:cubicBezTo>
                <a:cubicBezTo>
                  <a:pt x="33249" y="2065"/>
                  <a:pt x="33231" y="2138"/>
                  <a:pt x="33213" y="2210"/>
                </a:cubicBezTo>
                <a:cubicBezTo>
                  <a:pt x="33213" y="2228"/>
                  <a:pt x="33195" y="2247"/>
                  <a:pt x="33195" y="2265"/>
                </a:cubicBezTo>
                <a:lnTo>
                  <a:pt x="33177" y="2265"/>
                </a:lnTo>
                <a:cubicBezTo>
                  <a:pt x="33159" y="2265"/>
                  <a:pt x="33140" y="2247"/>
                  <a:pt x="33140" y="2228"/>
                </a:cubicBezTo>
                <a:cubicBezTo>
                  <a:pt x="33122" y="2228"/>
                  <a:pt x="33086" y="2210"/>
                  <a:pt x="33068" y="2192"/>
                </a:cubicBezTo>
                <a:cubicBezTo>
                  <a:pt x="33032" y="2192"/>
                  <a:pt x="33014" y="2174"/>
                  <a:pt x="32996" y="2138"/>
                </a:cubicBezTo>
                <a:cubicBezTo>
                  <a:pt x="32941" y="2084"/>
                  <a:pt x="32905" y="2047"/>
                  <a:pt x="32869" y="1975"/>
                </a:cubicBezTo>
                <a:cubicBezTo>
                  <a:pt x="32814" y="1866"/>
                  <a:pt x="32706" y="1794"/>
                  <a:pt x="32579" y="1794"/>
                </a:cubicBezTo>
                <a:cubicBezTo>
                  <a:pt x="32507" y="1812"/>
                  <a:pt x="32488" y="1866"/>
                  <a:pt x="32434" y="1884"/>
                </a:cubicBezTo>
                <a:cubicBezTo>
                  <a:pt x="32398" y="1921"/>
                  <a:pt x="32325" y="1957"/>
                  <a:pt x="32271" y="1993"/>
                </a:cubicBezTo>
                <a:cubicBezTo>
                  <a:pt x="32162" y="2084"/>
                  <a:pt x="32072" y="2192"/>
                  <a:pt x="32000" y="2301"/>
                </a:cubicBezTo>
                <a:cubicBezTo>
                  <a:pt x="31963" y="2355"/>
                  <a:pt x="31945" y="2391"/>
                  <a:pt x="31909" y="2446"/>
                </a:cubicBezTo>
                <a:cubicBezTo>
                  <a:pt x="31891" y="2428"/>
                  <a:pt x="31855" y="2428"/>
                  <a:pt x="31837" y="2428"/>
                </a:cubicBezTo>
                <a:cubicBezTo>
                  <a:pt x="31800" y="2428"/>
                  <a:pt x="31764" y="2428"/>
                  <a:pt x="31728" y="2428"/>
                </a:cubicBezTo>
                <a:cubicBezTo>
                  <a:pt x="31692" y="2410"/>
                  <a:pt x="31674" y="2391"/>
                  <a:pt x="31637" y="2373"/>
                </a:cubicBezTo>
                <a:cubicBezTo>
                  <a:pt x="31601" y="2355"/>
                  <a:pt x="31565" y="2337"/>
                  <a:pt x="31547" y="2337"/>
                </a:cubicBezTo>
                <a:cubicBezTo>
                  <a:pt x="31474" y="2301"/>
                  <a:pt x="31402" y="2265"/>
                  <a:pt x="31329" y="2247"/>
                </a:cubicBezTo>
                <a:cubicBezTo>
                  <a:pt x="31257" y="2210"/>
                  <a:pt x="31185" y="2174"/>
                  <a:pt x="31112" y="2156"/>
                </a:cubicBezTo>
                <a:cubicBezTo>
                  <a:pt x="31040" y="2138"/>
                  <a:pt x="30985" y="2102"/>
                  <a:pt x="30913" y="2065"/>
                </a:cubicBezTo>
                <a:cubicBezTo>
                  <a:pt x="30895" y="2047"/>
                  <a:pt x="30859" y="2029"/>
                  <a:pt x="30822" y="2011"/>
                </a:cubicBezTo>
                <a:lnTo>
                  <a:pt x="30732" y="1957"/>
                </a:lnTo>
                <a:cubicBezTo>
                  <a:pt x="30659" y="1921"/>
                  <a:pt x="30605" y="1884"/>
                  <a:pt x="30551" y="1848"/>
                </a:cubicBezTo>
                <a:cubicBezTo>
                  <a:pt x="30496" y="1830"/>
                  <a:pt x="30406" y="1812"/>
                  <a:pt x="30352" y="1776"/>
                </a:cubicBezTo>
                <a:cubicBezTo>
                  <a:pt x="30297" y="1739"/>
                  <a:pt x="30243" y="1703"/>
                  <a:pt x="30189" y="1667"/>
                </a:cubicBezTo>
                <a:cubicBezTo>
                  <a:pt x="30170" y="1649"/>
                  <a:pt x="30152" y="1631"/>
                  <a:pt x="30116" y="1613"/>
                </a:cubicBezTo>
                <a:lnTo>
                  <a:pt x="30116" y="1613"/>
                </a:lnTo>
                <a:cubicBezTo>
                  <a:pt x="30098" y="1558"/>
                  <a:pt x="30044" y="1540"/>
                  <a:pt x="29989" y="1540"/>
                </a:cubicBezTo>
                <a:cubicBezTo>
                  <a:pt x="29899" y="1540"/>
                  <a:pt x="29826" y="1540"/>
                  <a:pt x="29754" y="1540"/>
                </a:cubicBezTo>
                <a:cubicBezTo>
                  <a:pt x="29681" y="1522"/>
                  <a:pt x="29609" y="1504"/>
                  <a:pt x="29537" y="1504"/>
                </a:cubicBezTo>
                <a:cubicBezTo>
                  <a:pt x="29519" y="1504"/>
                  <a:pt x="29482" y="1504"/>
                  <a:pt x="29446" y="1486"/>
                </a:cubicBezTo>
                <a:lnTo>
                  <a:pt x="29356" y="1450"/>
                </a:lnTo>
                <a:cubicBezTo>
                  <a:pt x="29301" y="1432"/>
                  <a:pt x="29229" y="1395"/>
                  <a:pt x="29193" y="1341"/>
                </a:cubicBezTo>
                <a:cubicBezTo>
                  <a:pt x="29120" y="1305"/>
                  <a:pt x="29066" y="1269"/>
                  <a:pt x="29011" y="1232"/>
                </a:cubicBezTo>
                <a:cubicBezTo>
                  <a:pt x="28957" y="1196"/>
                  <a:pt x="28885" y="1178"/>
                  <a:pt x="28812" y="1160"/>
                </a:cubicBezTo>
                <a:lnTo>
                  <a:pt x="28631" y="1160"/>
                </a:lnTo>
                <a:cubicBezTo>
                  <a:pt x="28595" y="1160"/>
                  <a:pt x="28559" y="1160"/>
                  <a:pt x="28541" y="1142"/>
                </a:cubicBezTo>
                <a:cubicBezTo>
                  <a:pt x="28504" y="1142"/>
                  <a:pt x="28486" y="1124"/>
                  <a:pt x="28468" y="1106"/>
                </a:cubicBezTo>
                <a:cubicBezTo>
                  <a:pt x="28396" y="1069"/>
                  <a:pt x="28323" y="1069"/>
                  <a:pt x="28269" y="1088"/>
                </a:cubicBezTo>
                <a:cubicBezTo>
                  <a:pt x="28197" y="1088"/>
                  <a:pt x="28124" y="1088"/>
                  <a:pt x="28052" y="1106"/>
                </a:cubicBezTo>
                <a:cubicBezTo>
                  <a:pt x="27979" y="1124"/>
                  <a:pt x="27907" y="1160"/>
                  <a:pt x="27852" y="1178"/>
                </a:cubicBezTo>
                <a:cubicBezTo>
                  <a:pt x="27780" y="1196"/>
                  <a:pt x="27689" y="1196"/>
                  <a:pt x="27617" y="1178"/>
                </a:cubicBezTo>
                <a:cubicBezTo>
                  <a:pt x="27545" y="1160"/>
                  <a:pt x="27472" y="1160"/>
                  <a:pt x="27418" y="1160"/>
                </a:cubicBezTo>
                <a:cubicBezTo>
                  <a:pt x="27345" y="1160"/>
                  <a:pt x="27273" y="1124"/>
                  <a:pt x="27200" y="1124"/>
                </a:cubicBezTo>
                <a:cubicBezTo>
                  <a:pt x="27128" y="1124"/>
                  <a:pt x="27056" y="1124"/>
                  <a:pt x="26965" y="1142"/>
                </a:cubicBezTo>
                <a:cubicBezTo>
                  <a:pt x="26947" y="1142"/>
                  <a:pt x="26911" y="1160"/>
                  <a:pt x="26875" y="1160"/>
                </a:cubicBezTo>
                <a:cubicBezTo>
                  <a:pt x="26838" y="1160"/>
                  <a:pt x="26802" y="1178"/>
                  <a:pt x="26766" y="1178"/>
                </a:cubicBezTo>
                <a:cubicBezTo>
                  <a:pt x="26730" y="1214"/>
                  <a:pt x="26675" y="1232"/>
                  <a:pt x="26639" y="1287"/>
                </a:cubicBezTo>
                <a:cubicBezTo>
                  <a:pt x="26585" y="1323"/>
                  <a:pt x="26530" y="1359"/>
                  <a:pt x="26476" y="1414"/>
                </a:cubicBezTo>
                <a:cubicBezTo>
                  <a:pt x="26458" y="1432"/>
                  <a:pt x="26422" y="1450"/>
                  <a:pt x="26404" y="1468"/>
                </a:cubicBezTo>
                <a:cubicBezTo>
                  <a:pt x="26367" y="1486"/>
                  <a:pt x="26349" y="1504"/>
                  <a:pt x="26331" y="1522"/>
                </a:cubicBezTo>
                <a:cubicBezTo>
                  <a:pt x="26295" y="1540"/>
                  <a:pt x="26259" y="1558"/>
                  <a:pt x="26241" y="1558"/>
                </a:cubicBezTo>
                <a:cubicBezTo>
                  <a:pt x="26204" y="1577"/>
                  <a:pt x="26186" y="1613"/>
                  <a:pt x="26150" y="1631"/>
                </a:cubicBezTo>
                <a:cubicBezTo>
                  <a:pt x="26096" y="1667"/>
                  <a:pt x="26041" y="1703"/>
                  <a:pt x="25987" y="1739"/>
                </a:cubicBezTo>
                <a:cubicBezTo>
                  <a:pt x="25933" y="1794"/>
                  <a:pt x="25860" y="1830"/>
                  <a:pt x="25806" y="1866"/>
                </a:cubicBezTo>
                <a:cubicBezTo>
                  <a:pt x="25752" y="1902"/>
                  <a:pt x="25679" y="1921"/>
                  <a:pt x="25607" y="1957"/>
                </a:cubicBezTo>
                <a:cubicBezTo>
                  <a:pt x="25553" y="1993"/>
                  <a:pt x="25516" y="2047"/>
                  <a:pt x="25444" y="2084"/>
                </a:cubicBezTo>
                <a:cubicBezTo>
                  <a:pt x="25390" y="2120"/>
                  <a:pt x="25335" y="2156"/>
                  <a:pt x="25281" y="2192"/>
                </a:cubicBezTo>
                <a:cubicBezTo>
                  <a:pt x="25154" y="2265"/>
                  <a:pt x="25027" y="2319"/>
                  <a:pt x="24901" y="2391"/>
                </a:cubicBezTo>
                <a:cubicBezTo>
                  <a:pt x="24828" y="2410"/>
                  <a:pt x="24774" y="2464"/>
                  <a:pt x="24719" y="2500"/>
                </a:cubicBezTo>
                <a:cubicBezTo>
                  <a:pt x="24665" y="2554"/>
                  <a:pt x="24629" y="2609"/>
                  <a:pt x="24557" y="2645"/>
                </a:cubicBezTo>
                <a:cubicBezTo>
                  <a:pt x="24448" y="2736"/>
                  <a:pt x="24321" y="2808"/>
                  <a:pt x="24194" y="2898"/>
                </a:cubicBezTo>
                <a:cubicBezTo>
                  <a:pt x="24140" y="2953"/>
                  <a:pt x="24068" y="2989"/>
                  <a:pt x="24013" y="3043"/>
                </a:cubicBezTo>
                <a:cubicBezTo>
                  <a:pt x="23977" y="3080"/>
                  <a:pt x="23923" y="3116"/>
                  <a:pt x="23850" y="3134"/>
                </a:cubicBezTo>
                <a:cubicBezTo>
                  <a:pt x="23778" y="3134"/>
                  <a:pt x="23705" y="3134"/>
                  <a:pt x="23651" y="3116"/>
                </a:cubicBezTo>
                <a:cubicBezTo>
                  <a:pt x="23579" y="3098"/>
                  <a:pt x="23506" y="3098"/>
                  <a:pt x="23416" y="3080"/>
                </a:cubicBezTo>
                <a:cubicBezTo>
                  <a:pt x="23343" y="3061"/>
                  <a:pt x="23271" y="3061"/>
                  <a:pt x="23198" y="3080"/>
                </a:cubicBezTo>
                <a:cubicBezTo>
                  <a:pt x="23126" y="3080"/>
                  <a:pt x="23053" y="3098"/>
                  <a:pt x="22963" y="3098"/>
                </a:cubicBezTo>
                <a:cubicBezTo>
                  <a:pt x="22890" y="3116"/>
                  <a:pt x="22818" y="3134"/>
                  <a:pt x="22764" y="3152"/>
                </a:cubicBezTo>
                <a:cubicBezTo>
                  <a:pt x="22727" y="3170"/>
                  <a:pt x="22709" y="3188"/>
                  <a:pt x="22673" y="3206"/>
                </a:cubicBezTo>
                <a:cubicBezTo>
                  <a:pt x="22655" y="3206"/>
                  <a:pt x="22619" y="3224"/>
                  <a:pt x="22601" y="3224"/>
                </a:cubicBezTo>
                <a:cubicBezTo>
                  <a:pt x="22546" y="3261"/>
                  <a:pt x="22474" y="3279"/>
                  <a:pt x="22420" y="3279"/>
                </a:cubicBezTo>
                <a:lnTo>
                  <a:pt x="22420" y="3279"/>
                </a:lnTo>
                <a:cubicBezTo>
                  <a:pt x="22420" y="3261"/>
                  <a:pt x="22383" y="3261"/>
                  <a:pt x="22383" y="3279"/>
                </a:cubicBezTo>
                <a:lnTo>
                  <a:pt x="22347" y="3279"/>
                </a:lnTo>
                <a:cubicBezTo>
                  <a:pt x="22311" y="3261"/>
                  <a:pt x="22275" y="3243"/>
                  <a:pt x="22238" y="3224"/>
                </a:cubicBezTo>
                <a:cubicBezTo>
                  <a:pt x="22166" y="3188"/>
                  <a:pt x="22094" y="3170"/>
                  <a:pt x="22021" y="3134"/>
                </a:cubicBezTo>
                <a:cubicBezTo>
                  <a:pt x="21967" y="3116"/>
                  <a:pt x="21931" y="3116"/>
                  <a:pt x="21894" y="3098"/>
                </a:cubicBezTo>
                <a:cubicBezTo>
                  <a:pt x="21858" y="3080"/>
                  <a:pt x="21822" y="3061"/>
                  <a:pt x="21786" y="3043"/>
                </a:cubicBezTo>
                <a:cubicBezTo>
                  <a:pt x="21750" y="3043"/>
                  <a:pt x="21713" y="3025"/>
                  <a:pt x="21695" y="3007"/>
                </a:cubicBezTo>
                <a:cubicBezTo>
                  <a:pt x="21659" y="2989"/>
                  <a:pt x="21623" y="2953"/>
                  <a:pt x="21587" y="2935"/>
                </a:cubicBezTo>
                <a:cubicBezTo>
                  <a:pt x="21550" y="2898"/>
                  <a:pt x="21514" y="2880"/>
                  <a:pt x="21496" y="2862"/>
                </a:cubicBezTo>
                <a:cubicBezTo>
                  <a:pt x="21460" y="2826"/>
                  <a:pt x="21424" y="2808"/>
                  <a:pt x="21387" y="2790"/>
                </a:cubicBezTo>
                <a:cubicBezTo>
                  <a:pt x="21351" y="2772"/>
                  <a:pt x="21333" y="2736"/>
                  <a:pt x="21297" y="2699"/>
                </a:cubicBezTo>
                <a:cubicBezTo>
                  <a:pt x="21261" y="2681"/>
                  <a:pt x="21224" y="2663"/>
                  <a:pt x="21188" y="2627"/>
                </a:cubicBezTo>
                <a:cubicBezTo>
                  <a:pt x="21116" y="2591"/>
                  <a:pt x="21043" y="2536"/>
                  <a:pt x="20971" y="2500"/>
                </a:cubicBezTo>
                <a:lnTo>
                  <a:pt x="20735" y="2373"/>
                </a:lnTo>
                <a:cubicBezTo>
                  <a:pt x="20663" y="2337"/>
                  <a:pt x="20591" y="2319"/>
                  <a:pt x="20518" y="2283"/>
                </a:cubicBezTo>
                <a:cubicBezTo>
                  <a:pt x="20446" y="2265"/>
                  <a:pt x="20373" y="2228"/>
                  <a:pt x="20319" y="2192"/>
                </a:cubicBezTo>
                <a:lnTo>
                  <a:pt x="20210" y="2120"/>
                </a:lnTo>
                <a:cubicBezTo>
                  <a:pt x="20174" y="2102"/>
                  <a:pt x="20156" y="2084"/>
                  <a:pt x="20120" y="2065"/>
                </a:cubicBezTo>
                <a:cubicBezTo>
                  <a:pt x="20047" y="2029"/>
                  <a:pt x="19975" y="1993"/>
                  <a:pt x="19920" y="1957"/>
                </a:cubicBezTo>
                <a:cubicBezTo>
                  <a:pt x="19884" y="1939"/>
                  <a:pt x="19848" y="1921"/>
                  <a:pt x="19812" y="1902"/>
                </a:cubicBezTo>
                <a:cubicBezTo>
                  <a:pt x="19776" y="1884"/>
                  <a:pt x="19739" y="1884"/>
                  <a:pt x="19685" y="1866"/>
                </a:cubicBezTo>
                <a:cubicBezTo>
                  <a:pt x="19649" y="1866"/>
                  <a:pt x="19613" y="1866"/>
                  <a:pt x="19576" y="1848"/>
                </a:cubicBezTo>
                <a:lnTo>
                  <a:pt x="19468" y="1848"/>
                </a:lnTo>
                <a:cubicBezTo>
                  <a:pt x="19413" y="1866"/>
                  <a:pt x="19377" y="1866"/>
                  <a:pt x="19341" y="1884"/>
                </a:cubicBezTo>
                <a:cubicBezTo>
                  <a:pt x="19287" y="1884"/>
                  <a:pt x="19250" y="1902"/>
                  <a:pt x="19214" y="1902"/>
                </a:cubicBezTo>
                <a:lnTo>
                  <a:pt x="19087" y="1921"/>
                </a:lnTo>
                <a:lnTo>
                  <a:pt x="19015" y="1848"/>
                </a:lnTo>
                <a:cubicBezTo>
                  <a:pt x="18979" y="1812"/>
                  <a:pt x="18924" y="1794"/>
                  <a:pt x="18888" y="1758"/>
                </a:cubicBezTo>
                <a:cubicBezTo>
                  <a:pt x="18852" y="1721"/>
                  <a:pt x="18816" y="1685"/>
                  <a:pt x="18780" y="1649"/>
                </a:cubicBezTo>
                <a:cubicBezTo>
                  <a:pt x="18707" y="1577"/>
                  <a:pt x="18635" y="1504"/>
                  <a:pt x="18562" y="1414"/>
                </a:cubicBezTo>
                <a:cubicBezTo>
                  <a:pt x="18526" y="1377"/>
                  <a:pt x="18490" y="1341"/>
                  <a:pt x="18454" y="1323"/>
                </a:cubicBezTo>
                <a:cubicBezTo>
                  <a:pt x="18417" y="1323"/>
                  <a:pt x="18399" y="1305"/>
                  <a:pt x="18381" y="1305"/>
                </a:cubicBezTo>
                <a:cubicBezTo>
                  <a:pt x="18363" y="1287"/>
                  <a:pt x="18345" y="1269"/>
                  <a:pt x="18327" y="1269"/>
                </a:cubicBezTo>
                <a:cubicBezTo>
                  <a:pt x="18309" y="1269"/>
                  <a:pt x="18272" y="1269"/>
                  <a:pt x="18254" y="1287"/>
                </a:cubicBezTo>
                <a:cubicBezTo>
                  <a:pt x="18236" y="1305"/>
                  <a:pt x="18200" y="1305"/>
                  <a:pt x="18182" y="1305"/>
                </a:cubicBezTo>
                <a:cubicBezTo>
                  <a:pt x="18128" y="1305"/>
                  <a:pt x="18073" y="1323"/>
                  <a:pt x="18037" y="1341"/>
                </a:cubicBezTo>
                <a:cubicBezTo>
                  <a:pt x="17983" y="1359"/>
                  <a:pt x="17947" y="1395"/>
                  <a:pt x="17910" y="1414"/>
                </a:cubicBezTo>
                <a:cubicBezTo>
                  <a:pt x="17874" y="1450"/>
                  <a:pt x="17820" y="1468"/>
                  <a:pt x="17784" y="1486"/>
                </a:cubicBezTo>
                <a:cubicBezTo>
                  <a:pt x="17729" y="1522"/>
                  <a:pt x="17693" y="1558"/>
                  <a:pt x="17657" y="1595"/>
                </a:cubicBezTo>
                <a:cubicBezTo>
                  <a:pt x="17621" y="1631"/>
                  <a:pt x="17584" y="1649"/>
                  <a:pt x="17530" y="1685"/>
                </a:cubicBezTo>
                <a:cubicBezTo>
                  <a:pt x="17439" y="1739"/>
                  <a:pt x="17367" y="1812"/>
                  <a:pt x="17295" y="1902"/>
                </a:cubicBezTo>
                <a:cubicBezTo>
                  <a:pt x="17258" y="1957"/>
                  <a:pt x="17222" y="1993"/>
                  <a:pt x="17204" y="2029"/>
                </a:cubicBezTo>
                <a:cubicBezTo>
                  <a:pt x="17168" y="2084"/>
                  <a:pt x="17132" y="2120"/>
                  <a:pt x="17095" y="2138"/>
                </a:cubicBezTo>
                <a:cubicBezTo>
                  <a:pt x="17077" y="2156"/>
                  <a:pt x="17059" y="2174"/>
                  <a:pt x="17041" y="2174"/>
                </a:cubicBezTo>
                <a:cubicBezTo>
                  <a:pt x="17023" y="2192"/>
                  <a:pt x="17005" y="2210"/>
                  <a:pt x="16987" y="2228"/>
                </a:cubicBezTo>
                <a:cubicBezTo>
                  <a:pt x="16932" y="2265"/>
                  <a:pt x="16896" y="2283"/>
                  <a:pt x="16842" y="2319"/>
                </a:cubicBezTo>
                <a:cubicBezTo>
                  <a:pt x="16824" y="2319"/>
                  <a:pt x="16806" y="2337"/>
                  <a:pt x="16788" y="2337"/>
                </a:cubicBezTo>
                <a:cubicBezTo>
                  <a:pt x="16769" y="2337"/>
                  <a:pt x="16733" y="2355"/>
                  <a:pt x="16715" y="2373"/>
                </a:cubicBezTo>
                <a:cubicBezTo>
                  <a:pt x="16661" y="2391"/>
                  <a:pt x="16606" y="2410"/>
                  <a:pt x="16570" y="2446"/>
                </a:cubicBezTo>
                <a:lnTo>
                  <a:pt x="16425" y="2500"/>
                </a:lnTo>
                <a:cubicBezTo>
                  <a:pt x="16371" y="2536"/>
                  <a:pt x="16335" y="2573"/>
                  <a:pt x="16299" y="2609"/>
                </a:cubicBezTo>
                <a:cubicBezTo>
                  <a:pt x="16262" y="2645"/>
                  <a:pt x="16208" y="2681"/>
                  <a:pt x="16172" y="2699"/>
                </a:cubicBezTo>
                <a:cubicBezTo>
                  <a:pt x="16136" y="2717"/>
                  <a:pt x="16081" y="2754"/>
                  <a:pt x="16045" y="2790"/>
                </a:cubicBezTo>
                <a:cubicBezTo>
                  <a:pt x="16009" y="2826"/>
                  <a:pt x="15973" y="2862"/>
                  <a:pt x="15918" y="2898"/>
                </a:cubicBezTo>
                <a:cubicBezTo>
                  <a:pt x="15882" y="2917"/>
                  <a:pt x="15828" y="2935"/>
                  <a:pt x="15773" y="2971"/>
                </a:cubicBezTo>
                <a:cubicBezTo>
                  <a:pt x="15737" y="2989"/>
                  <a:pt x="15683" y="3025"/>
                  <a:pt x="15647" y="3043"/>
                </a:cubicBezTo>
                <a:cubicBezTo>
                  <a:pt x="15592" y="3061"/>
                  <a:pt x="15538" y="3080"/>
                  <a:pt x="15484" y="3080"/>
                </a:cubicBezTo>
                <a:cubicBezTo>
                  <a:pt x="15411" y="3080"/>
                  <a:pt x="15357" y="3116"/>
                  <a:pt x="15303" y="3116"/>
                </a:cubicBezTo>
                <a:lnTo>
                  <a:pt x="15230" y="3152"/>
                </a:lnTo>
                <a:lnTo>
                  <a:pt x="15158" y="3170"/>
                </a:lnTo>
                <a:cubicBezTo>
                  <a:pt x="15103" y="3188"/>
                  <a:pt x="15067" y="3206"/>
                  <a:pt x="15013" y="3224"/>
                </a:cubicBezTo>
                <a:lnTo>
                  <a:pt x="14940" y="3224"/>
                </a:lnTo>
                <a:cubicBezTo>
                  <a:pt x="14904" y="3224"/>
                  <a:pt x="14886" y="3224"/>
                  <a:pt x="14850" y="3224"/>
                </a:cubicBezTo>
                <a:cubicBezTo>
                  <a:pt x="14814" y="3206"/>
                  <a:pt x="14777" y="3206"/>
                  <a:pt x="14741" y="3224"/>
                </a:cubicBezTo>
                <a:lnTo>
                  <a:pt x="14741" y="3224"/>
                </a:lnTo>
                <a:lnTo>
                  <a:pt x="14723" y="3206"/>
                </a:lnTo>
                <a:cubicBezTo>
                  <a:pt x="14614" y="3188"/>
                  <a:pt x="14524" y="3170"/>
                  <a:pt x="14451" y="3134"/>
                </a:cubicBezTo>
                <a:cubicBezTo>
                  <a:pt x="14361" y="3116"/>
                  <a:pt x="14288" y="3080"/>
                  <a:pt x="14198" y="3061"/>
                </a:cubicBezTo>
                <a:cubicBezTo>
                  <a:pt x="14107" y="3043"/>
                  <a:pt x="14017" y="3025"/>
                  <a:pt x="13926" y="3007"/>
                </a:cubicBezTo>
                <a:cubicBezTo>
                  <a:pt x="13854" y="2989"/>
                  <a:pt x="13763" y="2935"/>
                  <a:pt x="13691" y="2917"/>
                </a:cubicBezTo>
                <a:cubicBezTo>
                  <a:pt x="13600" y="2898"/>
                  <a:pt x="13510" y="2862"/>
                  <a:pt x="13437" y="2826"/>
                </a:cubicBezTo>
                <a:cubicBezTo>
                  <a:pt x="13347" y="2790"/>
                  <a:pt x="13256" y="2754"/>
                  <a:pt x="13184" y="2717"/>
                </a:cubicBezTo>
                <a:cubicBezTo>
                  <a:pt x="13093" y="2681"/>
                  <a:pt x="12985" y="2681"/>
                  <a:pt x="12912" y="2627"/>
                </a:cubicBezTo>
                <a:cubicBezTo>
                  <a:pt x="12876" y="2627"/>
                  <a:pt x="12840" y="2591"/>
                  <a:pt x="12822" y="2591"/>
                </a:cubicBezTo>
                <a:cubicBezTo>
                  <a:pt x="12785" y="2573"/>
                  <a:pt x="12731" y="2554"/>
                  <a:pt x="12695" y="2536"/>
                </a:cubicBezTo>
                <a:cubicBezTo>
                  <a:pt x="12622" y="2482"/>
                  <a:pt x="12550" y="2446"/>
                  <a:pt x="12477" y="2410"/>
                </a:cubicBezTo>
                <a:cubicBezTo>
                  <a:pt x="12405" y="2373"/>
                  <a:pt x="12314" y="2355"/>
                  <a:pt x="12224" y="2337"/>
                </a:cubicBezTo>
                <a:cubicBezTo>
                  <a:pt x="12133" y="2337"/>
                  <a:pt x="12043" y="2355"/>
                  <a:pt x="11952" y="2373"/>
                </a:cubicBezTo>
                <a:cubicBezTo>
                  <a:pt x="11880" y="2373"/>
                  <a:pt x="11807" y="2355"/>
                  <a:pt x="11735" y="2319"/>
                </a:cubicBezTo>
                <a:cubicBezTo>
                  <a:pt x="11699" y="2301"/>
                  <a:pt x="11663" y="2283"/>
                  <a:pt x="11626" y="2283"/>
                </a:cubicBezTo>
                <a:cubicBezTo>
                  <a:pt x="11590" y="2283"/>
                  <a:pt x="11554" y="2283"/>
                  <a:pt x="11518" y="2283"/>
                </a:cubicBezTo>
                <a:cubicBezTo>
                  <a:pt x="11463" y="2283"/>
                  <a:pt x="11427" y="2283"/>
                  <a:pt x="11391" y="2301"/>
                </a:cubicBezTo>
                <a:cubicBezTo>
                  <a:pt x="11355" y="2301"/>
                  <a:pt x="11300" y="2319"/>
                  <a:pt x="11264" y="2337"/>
                </a:cubicBezTo>
                <a:cubicBezTo>
                  <a:pt x="11228" y="2355"/>
                  <a:pt x="11192" y="2373"/>
                  <a:pt x="11174" y="2391"/>
                </a:cubicBezTo>
                <a:cubicBezTo>
                  <a:pt x="11137" y="2428"/>
                  <a:pt x="11119" y="2482"/>
                  <a:pt x="11083" y="2518"/>
                </a:cubicBezTo>
                <a:cubicBezTo>
                  <a:pt x="11065" y="2536"/>
                  <a:pt x="11029" y="2554"/>
                  <a:pt x="11011" y="2573"/>
                </a:cubicBezTo>
                <a:cubicBezTo>
                  <a:pt x="10992" y="2591"/>
                  <a:pt x="10974" y="2609"/>
                  <a:pt x="10956" y="2609"/>
                </a:cubicBezTo>
                <a:cubicBezTo>
                  <a:pt x="10938" y="2627"/>
                  <a:pt x="10920" y="2627"/>
                  <a:pt x="10902" y="2645"/>
                </a:cubicBezTo>
                <a:cubicBezTo>
                  <a:pt x="10884" y="2645"/>
                  <a:pt x="10848" y="2699"/>
                  <a:pt x="10811" y="2717"/>
                </a:cubicBezTo>
                <a:cubicBezTo>
                  <a:pt x="10775" y="2736"/>
                  <a:pt x="10721" y="2754"/>
                  <a:pt x="10703" y="2772"/>
                </a:cubicBezTo>
                <a:cubicBezTo>
                  <a:pt x="10667" y="2808"/>
                  <a:pt x="10630" y="2826"/>
                  <a:pt x="10594" y="2862"/>
                </a:cubicBezTo>
                <a:cubicBezTo>
                  <a:pt x="10558" y="2880"/>
                  <a:pt x="10522" y="2898"/>
                  <a:pt x="10485" y="2917"/>
                </a:cubicBezTo>
                <a:cubicBezTo>
                  <a:pt x="10467" y="2953"/>
                  <a:pt x="10431" y="2989"/>
                  <a:pt x="10395" y="2989"/>
                </a:cubicBezTo>
                <a:cubicBezTo>
                  <a:pt x="10377" y="2989"/>
                  <a:pt x="10359" y="2989"/>
                  <a:pt x="10341" y="2989"/>
                </a:cubicBezTo>
                <a:lnTo>
                  <a:pt x="10250" y="2971"/>
                </a:lnTo>
                <a:cubicBezTo>
                  <a:pt x="10214" y="2971"/>
                  <a:pt x="10159" y="2971"/>
                  <a:pt x="10123" y="2953"/>
                </a:cubicBezTo>
                <a:cubicBezTo>
                  <a:pt x="10069" y="2953"/>
                  <a:pt x="10033" y="2935"/>
                  <a:pt x="9996" y="2917"/>
                </a:cubicBezTo>
                <a:cubicBezTo>
                  <a:pt x="9960" y="2898"/>
                  <a:pt x="9924" y="2880"/>
                  <a:pt x="9888" y="2862"/>
                </a:cubicBezTo>
                <a:cubicBezTo>
                  <a:pt x="9852" y="2826"/>
                  <a:pt x="9815" y="2808"/>
                  <a:pt x="9779" y="2790"/>
                </a:cubicBezTo>
                <a:cubicBezTo>
                  <a:pt x="9761" y="2772"/>
                  <a:pt x="9725" y="2772"/>
                  <a:pt x="9689" y="2754"/>
                </a:cubicBezTo>
                <a:cubicBezTo>
                  <a:pt x="9652" y="2736"/>
                  <a:pt x="9616" y="2717"/>
                  <a:pt x="9562" y="2717"/>
                </a:cubicBezTo>
                <a:cubicBezTo>
                  <a:pt x="9489" y="2699"/>
                  <a:pt x="9417" y="2663"/>
                  <a:pt x="9345" y="2663"/>
                </a:cubicBezTo>
                <a:cubicBezTo>
                  <a:pt x="9254" y="2645"/>
                  <a:pt x="9163" y="2645"/>
                  <a:pt x="9091" y="2609"/>
                </a:cubicBezTo>
                <a:cubicBezTo>
                  <a:pt x="9000" y="2591"/>
                  <a:pt x="8928" y="2536"/>
                  <a:pt x="8892" y="2464"/>
                </a:cubicBezTo>
                <a:cubicBezTo>
                  <a:pt x="8856" y="2446"/>
                  <a:pt x="8837" y="2410"/>
                  <a:pt x="8819" y="2373"/>
                </a:cubicBezTo>
                <a:cubicBezTo>
                  <a:pt x="8783" y="2355"/>
                  <a:pt x="8765" y="2301"/>
                  <a:pt x="8729" y="2265"/>
                </a:cubicBezTo>
                <a:cubicBezTo>
                  <a:pt x="8693" y="2228"/>
                  <a:pt x="8656" y="2138"/>
                  <a:pt x="8584" y="2120"/>
                </a:cubicBezTo>
                <a:cubicBezTo>
                  <a:pt x="8530" y="2102"/>
                  <a:pt x="8475" y="2120"/>
                  <a:pt x="8457" y="2156"/>
                </a:cubicBezTo>
                <a:cubicBezTo>
                  <a:pt x="8421" y="2192"/>
                  <a:pt x="8385" y="2247"/>
                  <a:pt x="8330" y="2228"/>
                </a:cubicBezTo>
                <a:cubicBezTo>
                  <a:pt x="8294" y="2210"/>
                  <a:pt x="8276" y="2192"/>
                  <a:pt x="8240" y="2174"/>
                </a:cubicBezTo>
                <a:lnTo>
                  <a:pt x="8131" y="2102"/>
                </a:lnTo>
                <a:cubicBezTo>
                  <a:pt x="8077" y="2065"/>
                  <a:pt x="8004" y="2011"/>
                  <a:pt x="7932" y="1957"/>
                </a:cubicBezTo>
                <a:cubicBezTo>
                  <a:pt x="7878" y="1921"/>
                  <a:pt x="7841" y="1848"/>
                  <a:pt x="7787" y="1812"/>
                </a:cubicBezTo>
                <a:cubicBezTo>
                  <a:pt x="7715" y="1776"/>
                  <a:pt x="7715" y="1776"/>
                  <a:pt x="7697" y="1758"/>
                </a:cubicBezTo>
                <a:cubicBezTo>
                  <a:pt x="7660" y="1721"/>
                  <a:pt x="7642" y="1703"/>
                  <a:pt x="7606" y="1667"/>
                </a:cubicBezTo>
                <a:cubicBezTo>
                  <a:pt x="7588" y="1649"/>
                  <a:pt x="7570" y="1613"/>
                  <a:pt x="7552" y="1595"/>
                </a:cubicBezTo>
                <a:lnTo>
                  <a:pt x="7479" y="1486"/>
                </a:lnTo>
                <a:cubicBezTo>
                  <a:pt x="7461" y="1450"/>
                  <a:pt x="7443" y="1414"/>
                  <a:pt x="7425" y="1377"/>
                </a:cubicBezTo>
                <a:cubicBezTo>
                  <a:pt x="7407" y="1341"/>
                  <a:pt x="7371" y="1323"/>
                  <a:pt x="7334" y="1305"/>
                </a:cubicBezTo>
                <a:cubicBezTo>
                  <a:pt x="7280" y="1251"/>
                  <a:pt x="7226" y="1214"/>
                  <a:pt x="7153" y="1196"/>
                </a:cubicBezTo>
                <a:cubicBezTo>
                  <a:pt x="7117" y="1196"/>
                  <a:pt x="7081" y="1196"/>
                  <a:pt x="7063" y="1196"/>
                </a:cubicBezTo>
                <a:cubicBezTo>
                  <a:pt x="7008" y="1196"/>
                  <a:pt x="6972" y="1178"/>
                  <a:pt x="6918" y="1160"/>
                </a:cubicBezTo>
                <a:cubicBezTo>
                  <a:pt x="6882" y="1160"/>
                  <a:pt x="6845" y="1160"/>
                  <a:pt x="6809" y="1160"/>
                </a:cubicBezTo>
                <a:lnTo>
                  <a:pt x="6646" y="1178"/>
                </a:lnTo>
                <a:cubicBezTo>
                  <a:pt x="6556" y="1178"/>
                  <a:pt x="6483" y="1232"/>
                  <a:pt x="6393" y="1232"/>
                </a:cubicBezTo>
                <a:cubicBezTo>
                  <a:pt x="6284" y="1251"/>
                  <a:pt x="6212" y="1269"/>
                  <a:pt x="6121" y="1269"/>
                </a:cubicBezTo>
                <a:lnTo>
                  <a:pt x="6103" y="1269"/>
                </a:lnTo>
                <a:lnTo>
                  <a:pt x="6012" y="1196"/>
                </a:lnTo>
                <a:cubicBezTo>
                  <a:pt x="5976" y="1160"/>
                  <a:pt x="5922" y="1124"/>
                  <a:pt x="5867" y="1088"/>
                </a:cubicBezTo>
                <a:cubicBezTo>
                  <a:pt x="5813" y="1069"/>
                  <a:pt x="5759" y="1033"/>
                  <a:pt x="5723" y="997"/>
                </a:cubicBezTo>
                <a:cubicBezTo>
                  <a:pt x="5668" y="961"/>
                  <a:pt x="5614" y="943"/>
                  <a:pt x="5560" y="906"/>
                </a:cubicBezTo>
                <a:cubicBezTo>
                  <a:pt x="5505" y="870"/>
                  <a:pt x="5487" y="834"/>
                  <a:pt x="5433" y="798"/>
                </a:cubicBezTo>
                <a:cubicBezTo>
                  <a:pt x="5379" y="780"/>
                  <a:pt x="5342" y="762"/>
                  <a:pt x="5306" y="725"/>
                </a:cubicBezTo>
                <a:cubicBezTo>
                  <a:pt x="5270" y="689"/>
                  <a:pt x="5234" y="635"/>
                  <a:pt x="5197" y="599"/>
                </a:cubicBezTo>
                <a:cubicBezTo>
                  <a:pt x="5161" y="562"/>
                  <a:pt x="5107" y="526"/>
                  <a:pt x="5071" y="490"/>
                </a:cubicBezTo>
                <a:cubicBezTo>
                  <a:pt x="5016" y="454"/>
                  <a:pt x="4980" y="399"/>
                  <a:pt x="4944" y="345"/>
                </a:cubicBezTo>
                <a:cubicBezTo>
                  <a:pt x="4926" y="309"/>
                  <a:pt x="4871" y="255"/>
                  <a:pt x="4835" y="218"/>
                </a:cubicBezTo>
                <a:cubicBezTo>
                  <a:pt x="4781" y="182"/>
                  <a:pt x="4745" y="146"/>
                  <a:pt x="4690" y="128"/>
                </a:cubicBezTo>
                <a:cubicBezTo>
                  <a:pt x="4636" y="110"/>
                  <a:pt x="4564" y="110"/>
                  <a:pt x="4509" y="128"/>
                </a:cubicBezTo>
                <a:cubicBezTo>
                  <a:pt x="4455" y="128"/>
                  <a:pt x="4383" y="146"/>
                  <a:pt x="4328" y="146"/>
                </a:cubicBezTo>
                <a:cubicBezTo>
                  <a:pt x="4292" y="164"/>
                  <a:pt x="4274" y="182"/>
                  <a:pt x="4256" y="200"/>
                </a:cubicBezTo>
                <a:cubicBezTo>
                  <a:pt x="4220" y="218"/>
                  <a:pt x="4201" y="236"/>
                  <a:pt x="4165" y="236"/>
                </a:cubicBezTo>
                <a:cubicBezTo>
                  <a:pt x="4147" y="255"/>
                  <a:pt x="4129" y="273"/>
                  <a:pt x="4093" y="291"/>
                </a:cubicBezTo>
                <a:cubicBezTo>
                  <a:pt x="4075" y="309"/>
                  <a:pt x="4038" y="327"/>
                  <a:pt x="4020" y="345"/>
                </a:cubicBezTo>
                <a:cubicBezTo>
                  <a:pt x="3966" y="381"/>
                  <a:pt x="3912" y="418"/>
                  <a:pt x="3875" y="436"/>
                </a:cubicBezTo>
                <a:lnTo>
                  <a:pt x="3857" y="472"/>
                </a:lnTo>
                <a:cubicBezTo>
                  <a:pt x="3839" y="472"/>
                  <a:pt x="3839" y="472"/>
                  <a:pt x="3821" y="472"/>
                </a:cubicBezTo>
                <a:cubicBezTo>
                  <a:pt x="3803" y="472"/>
                  <a:pt x="3785" y="508"/>
                  <a:pt x="3749" y="508"/>
                </a:cubicBezTo>
                <a:lnTo>
                  <a:pt x="3749" y="508"/>
                </a:lnTo>
                <a:cubicBezTo>
                  <a:pt x="3749" y="508"/>
                  <a:pt x="3731" y="508"/>
                  <a:pt x="3731" y="508"/>
                </a:cubicBezTo>
                <a:cubicBezTo>
                  <a:pt x="3676" y="508"/>
                  <a:pt x="3622" y="490"/>
                  <a:pt x="3568" y="472"/>
                </a:cubicBezTo>
                <a:cubicBezTo>
                  <a:pt x="3495" y="454"/>
                  <a:pt x="3441" y="399"/>
                  <a:pt x="3386" y="363"/>
                </a:cubicBezTo>
                <a:cubicBezTo>
                  <a:pt x="3296" y="291"/>
                  <a:pt x="3187" y="236"/>
                  <a:pt x="3079" y="218"/>
                </a:cubicBezTo>
                <a:cubicBezTo>
                  <a:pt x="3042" y="200"/>
                  <a:pt x="3006" y="200"/>
                  <a:pt x="2970" y="182"/>
                </a:cubicBezTo>
                <a:lnTo>
                  <a:pt x="2861" y="146"/>
                </a:lnTo>
                <a:cubicBezTo>
                  <a:pt x="2825" y="128"/>
                  <a:pt x="2771" y="110"/>
                  <a:pt x="2735" y="92"/>
                </a:cubicBezTo>
                <a:cubicBezTo>
                  <a:pt x="2662" y="73"/>
                  <a:pt x="2590" y="37"/>
                  <a:pt x="2517" y="19"/>
                </a:cubicBezTo>
                <a:cubicBezTo>
                  <a:pt x="2481" y="19"/>
                  <a:pt x="2445" y="19"/>
                  <a:pt x="2427" y="19"/>
                </a:cubicBezTo>
                <a:cubicBezTo>
                  <a:pt x="2372" y="1"/>
                  <a:pt x="2336" y="1"/>
                  <a:pt x="2300" y="1"/>
                </a:cubicBezTo>
                <a:cubicBezTo>
                  <a:pt x="2264" y="1"/>
                  <a:pt x="2246" y="19"/>
                  <a:pt x="2209" y="19"/>
                </a:cubicBezTo>
                <a:cubicBezTo>
                  <a:pt x="2173" y="19"/>
                  <a:pt x="2137" y="37"/>
                  <a:pt x="2101" y="37"/>
                </a:cubicBezTo>
                <a:cubicBezTo>
                  <a:pt x="2064" y="55"/>
                  <a:pt x="2028" y="73"/>
                  <a:pt x="1992" y="73"/>
                </a:cubicBezTo>
                <a:lnTo>
                  <a:pt x="1865" y="92"/>
                </a:lnTo>
                <a:cubicBezTo>
                  <a:pt x="1793" y="110"/>
                  <a:pt x="1720" y="128"/>
                  <a:pt x="1648" y="146"/>
                </a:cubicBezTo>
                <a:cubicBezTo>
                  <a:pt x="1576" y="164"/>
                  <a:pt x="1485" y="182"/>
                  <a:pt x="1394" y="218"/>
                </a:cubicBezTo>
                <a:cubicBezTo>
                  <a:pt x="1322" y="236"/>
                  <a:pt x="1231" y="273"/>
                  <a:pt x="1159" y="291"/>
                </a:cubicBezTo>
                <a:cubicBezTo>
                  <a:pt x="1087" y="327"/>
                  <a:pt x="1014" y="345"/>
                  <a:pt x="942" y="381"/>
                </a:cubicBezTo>
                <a:cubicBezTo>
                  <a:pt x="905" y="399"/>
                  <a:pt x="869" y="418"/>
                  <a:pt x="833" y="436"/>
                </a:cubicBezTo>
                <a:cubicBezTo>
                  <a:pt x="815" y="436"/>
                  <a:pt x="761" y="454"/>
                  <a:pt x="724" y="472"/>
                </a:cubicBezTo>
                <a:lnTo>
                  <a:pt x="634" y="508"/>
                </a:lnTo>
                <a:cubicBezTo>
                  <a:pt x="598" y="526"/>
                  <a:pt x="580" y="544"/>
                  <a:pt x="543" y="562"/>
                </a:cubicBezTo>
                <a:cubicBezTo>
                  <a:pt x="507" y="599"/>
                  <a:pt x="453" y="617"/>
                  <a:pt x="417" y="635"/>
                </a:cubicBezTo>
                <a:lnTo>
                  <a:pt x="290" y="689"/>
                </a:lnTo>
                <a:cubicBezTo>
                  <a:pt x="217" y="725"/>
                  <a:pt x="145" y="762"/>
                  <a:pt x="72" y="798"/>
                </a:cubicBezTo>
                <a:lnTo>
                  <a:pt x="18" y="83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2"/>
          <p:cNvSpPr/>
          <p:nvPr/>
        </p:nvSpPr>
        <p:spPr>
          <a:xfrm flipH="1">
            <a:off x="5668049" y="147974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2"/>
          <p:cNvSpPr/>
          <p:nvPr/>
        </p:nvSpPr>
        <p:spPr>
          <a:xfrm>
            <a:off x="0" y="578325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2"/>
          <p:cNvSpPr/>
          <p:nvPr/>
        </p:nvSpPr>
        <p:spPr>
          <a:xfrm>
            <a:off x="-314233" y="924414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"/>
          <p:cNvSpPr/>
          <p:nvPr/>
        </p:nvSpPr>
        <p:spPr>
          <a:xfrm>
            <a:off x="1228018" y="276850"/>
            <a:ext cx="1368376" cy="1495526"/>
          </a:xfrm>
          <a:custGeom>
            <a:avLst/>
            <a:gdLst/>
            <a:ahLst/>
            <a:cxnLst/>
            <a:rect l="l" t="t" r="r" b="b"/>
            <a:pathLst>
              <a:path w="38592" h="42178" extrusionOk="0">
                <a:moveTo>
                  <a:pt x="38574" y="17730"/>
                </a:moveTo>
                <a:cubicBezTo>
                  <a:pt x="38465" y="17676"/>
                  <a:pt x="38375" y="17621"/>
                  <a:pt x="38266" y="17567"/>
                </a:cubicBezTo>
                <a:cubicBezTo>
                  <a:pt x="38157" y="17513"/>
                  <a:pt x="38031" y="17458"/>
                  <a:pt x="37922" y="17422"/>
                </a:cubicBezTo>
                <a:cubicBezTo>
                  <a:pt x="37813" y="17386"/>
                  <a:pt x="37687" y="17368"/>
                  <a:pt x="37578" y="17368"/>
                </a:cubicBezTo>
                <a:cubicBezTo>
                  <a:pt x="37505" y="17368"/>
                  <a:pt x="37451" y="17368"/>
                  <a:pt x="37379" y="17368"/>
                </a:cubicBezTo>
                <a:cubicBezTo>
                  <a:pt x="37361" y="17368"/>
                  <a:pt x="37324" y="17368"/>
                  <a:pt x="37306" y="17368"/>
                </a:cubicBezTo>
                <a:cubicBezTo>
                  <a:pt x="37270" y="17368"/>
                  <a:pt x="37252" y="17350"/>
                  <a:pt x="37216" y="17332"/>
                </a:cubicBezTo>
                <a:cubicBezTo>
                  <a:pt x="37125" y="17295"/>
                  <a:pt x="37016" y="17259"/>
                  <a:pt x="36908" y="17241"/>
                </a:cubicBezTo>
                <a:cubicBezTo>
                  <a:pt x="36890" y="17223"/>
                  <a:pt x="36872" y="17223"/>
                  <a:pt x="36872" y="17223"/>
                </a:cubicBezTo>
                <a:cubicBezTo>
                  <a:pt x="36835" y="17223"/>
                  <a:pt x="36817" y="17223"/>
                  <a:pt x="36799" y="17223"/>
                </a:cubicBezTo>
                <a:lnTo>
                  <a:pt x="36781" y="17223"/>
                </a:lnTo>
                <a:lnTo>
                  <a:pt x="36745" y="17223"/>
                </a:lnTo>
                <a:lnTo>
                  <a:pt x="36636" y="17223"/>
                </a:lnTo>
                <a:cubicBezTo>
                  <a:pt x="36582" y="17205"/>
                  <a:pt x="36546" y="17205"/>
                  <a:pt x="36491" y="17187"/>
                </a:cubicBezTo>
                <a:cubicBezTo>
                  <a:pt x="36491" y="17187"/>
                  <a:pt x="36509" y="17187"/>
                  <a:pt x="36509" y="17169"/>
                </a:cubicBezTo>
                <a:cubicBezTo>
                  <a:pt x="36527" y="17150"/>
                  <a:pt x="36527" y="17132"/>
                  <a:pt x="36509" y="17114"/>
                </a:cubicBezTo>
                <a:cubicBezTo>
                  <a:pt x="36437" y="17060"/>
                  <a:pt x="36346" y="17042"/>
                  <a:pt x="36274" y="17042"/>
                </a:cubicBezTo>
                <a:cubicBezTo>
                  <a:pt x="36039" y="17024"/>
                  <a:pt x="35821" y="17024"/>
                  <a:pt x="35604" y="17006"/>
                </a:cubicBezTo>
                <a:lnTo>
                  <a:pt x="35260" y="16969"/>
                </a:lnTo>
                <a:lnTo>
                  <a:pt x="35187" y="16969"/>
                </a:lnTo>
                <a:lnTo>
                  <a:pt x="35278" y="16951"/>
                </a:lnTo>
                <a:cubicBezTo>
                  <a:pt x="35296" y="16933"/>
                  <a:pt x="35314" y="16915"/>
                  <a:pt x="35296" y="16897"/>
                </a:cubicBezTo>
                <a:cubicBezTo>
                  <a:pt x="35296" y="16879"/>
                  <a:pt x="35278" y="16861"/>
                  <a:pt x="35260" y="16843"/>
                </a:cubicBezTo>
                <a:cubicBezTo>
                  <a:pt x="35242" y="16843"/>
                  <a:pt x="35224" y="16824"/>
                  <a:pt x="35206" y="16824"/>
                </a:cubicBezTo>
                <a:cubicBezTo>
                  <a:pt x="35206" y="16824"/>
                  <a:pt x="35224" y="16824"/>
                  <a:pt x="35224" y="16824"/>
                </a:cubicBezTo>
                <a:cubicBezTo>
                  <a:pt x="35242" y="16788"/>
                  <a:pt x="35278" y="16788"/>
                  <a:pt x="35296" y="16770"/>
                </a:cubicBezTo>
                <a:cubicBezTo>
                  <a:pt x="35405" y="16716"/>
                  <a:pt x="35495" y="16680"/>
                  <a:pt x="35604" y="16643"/>
                </a:cubicBezTo>
                <a:lnTo>
                  <a:pt x="35640" y="16643"/>
                </a:lnTo>
                <a:cubicBezTo>
                  <a:pt x="35676" y="16625"/>
                  <a:pt x="35676" y="16571"/>
                  <a:pt x="35640" y="16571"/>
                </a:cubicBezTo>
                <a:lnTo>
                  <a:pt x="35604" y="16571"/>
                </a:lnTo>
                <a:lnTo>
                  <a:pt x="35242" y="16535"/>
                </a:lnTo>
                <a:cubicBezTo>
                  <a:pt x="35260" y="16480"/>
                  <a:pt x="35260" y="16426"/>
                  <a:pt x="35260" y="16390"/>
                </a:cubicBezTo>
                <a:cubicBezTo>
                  <a:pt x="35260" y="16372"/>
                  <a:pt x="35242" y="16354"/>
                  <a:pt x="35224" y="16354"/>
                </a:cubicBezTo>
                <a:cubicBezTo>
                  <a:pt x="35133" y="16354"/>
                  <a:pt x="35043" y="16372"/>
                  <a:pt x="34934" y="16372"/>
                </a:cubicBezTo>
                <a:cubicBezTo>
                  <a:pt x="34880" y="16372"/>
                  <a:pt x="34825" y="16372"/>
                  <a:pt x="34771" y="16390"/>
                </a:cubicBezTo>
                <a:cubicBezTo>
                  <a:pt x="34771" y="16390"/>
                  <a:pt x="34753" y="16390"/>
                  <a:pt x="34753" y="16390"/>
                </a:cubicBezTo>
                <a:cubicBezTo>
                  <a:pt x="34698" y="16390"/>
                  <a:pt x="34644" y="16390"/>
                  <a:pt x="34590" y="16390"/>
                </a:cubicBezTo>
                <a:cubicBezTo>
                  <a:pt x="34572" y="16372"/>
                  <a:pt x="34535" y="16372"/>
                  <a:pt x="34517" y="16354"/>
                </a:cubicBezTo>
                <a:lnTo>
                  <a:pt x="34481" y="16336"/>
                </a:lnTo>
                <a:lnTo>
                  <a:pt x="34481" y="16336"/>
                </a:lnTo>
                <a:lnTo>
                  <a:pt x="34517" y="16317"/>
                </a:lnTo>
                <a:cubicBezTo>
                  <a:pt x="34554" y="16299"/>
                  <a:pt x="34572" y="16281"/>
                  <a:pt x="34590" y="16245"/>
                </a:cubicBezTo>
                <a:cubicBezTo>
                  <a:pt x="34608" y="16209"/>
                  <a:pt x="34626" y="16136"/>
                  <a:pt x="34590" y="16100"/>
                </a:cubicBezTo>
                <a:lnTo>
                  <a:pt x="34626" y="16082"/>
                </a:lnTo>
                <a:cubicBezTo>
                  <a:pt x="34680" y="16064"/>
                  <a:pt x="34698" y="16028"/>
                  <a:pt x="34698" y="15973"/>
                </a:cubicBezTo>
                <a:cubicBezTo>
                  <a:pt x="34680" y="15865"/>
                  <a:pt x="34535" y="15865"/>
                  <a:pt x="34445" y="15828"/>
                </a:cubicBezTo>
                <a:cubicBezTo>
                  <a:pt x="34391" y="15810"/>
                  <a:pt x="34354" y="15774"/>
                  <a:pt x="34300" y="15738"/>
                </a:cubicBezTo>
                <a:cubicBezTo>
                  <a:pt x="34300" y="15738"/>
                  <a:pt x="34282" y="15720"/>
                  <a:pt x="34264" y="15702"/>
                </a:cubicBezTo>
                <a:cubicBezTo>
                  <a:pt x="34264" y="15684"/>
                  <a:pt x="34300" y="15647"/>
                  <a:pt x="34300" y="15629"/>
                </a:cubicBezTo>
                <a:cubicBezTo>
                  <a:pt x="34391" y="15521"/>
                  <a:pt x="34499" y="15430"/>
                  <a:pt x="34608" y="15321"/>
                </a:cubicBezTo>
                <a:cubicBezTo>
                  <a:pt x="34626" y="15285"/>
                  <a:pt x="34608" y="15249"/>
                  <a:pt x="34572" y="15231"/>
                </a:cubicBezTo>
                <a:lnTo>
                  <a:pt x="34499" y="15231"/>
                </a:lnTo>
                <a:cubicBezTo>
                  <a:pt x="34572" y="15158"/>
                  <a:pt x="34662" y="15086"/>
                  <a:pt x="34753" y="15032"/>
                </a:cubicBezTo>
                <a:cubicBezTo>
                  <a:pt x="34807" y="14977"/>
                  <a:pt x="34880" y="14941"/>
                  <a:pt x="34934" y="14905"/>
                </a:cubicBezTo>
                <a:cubicBezTo>
                  <a:pt x="35006" y="14887"/>
                  <a:pt x="35061" y="14851"/>
                  <a:pt x="35133" y="14796"/>
                </a:cubicBezTo>
                <a:cubicBezTo>
                  <a:pt x="35151" y="14796"/>
                  <a:pt x="35151" y="14760"/>
                  <a:pt x="35133" y="14760"/>
                </a:cubicBezTo>
                <a:cubicBezTo>
                  <a:pt x="35133" y="14742"/>
                  <a:pt x="35133" y="14724"/>
                  <a:pt x="35115" y="14724"/>
                </a:cubicBezTo>
                <a:cubicBezTo>
                  <a:pt x="35097" y="14706"/>
                  <a:pt x="35079" y="14706"/>
                  <a:pt x="35061" y="14724"/>
                </a:cubicBezTo>
                <a:cubicBezTo>
                  <a:pt x="35061" y="14706"/>
                  <a:pt x="35043" y="14706"/>
                  <a:pt x="35024" y="14688"/>
                </a:cubicBezTo>
                <a:lnTo>
                  <a:pt x="34861" y="14669"/>
                </a:lnTo>
                <a:cubicBezTo>
                  <a:pt x="34898" y="14633"/>
                  <a:pt x="34934" y="14615"/>
                  <a:pt x="34988" y="14597"/>
                </a:cubicBezTo>
                <a:lnTo>
                  <a:pt x="35187" y="14488"/>
                </a:lnTo>
                <a:lnTo>
                  <a:pt x="35387" y="14380"/>
                </a:lnTo>
                <a:lnTo>
                  <a:pt x="35495" y="14325"/>
                </a:lnTo>
                <a:cubicBezTo>
                  <a:pt x="35513" y="14325"/>
                  <a:pt x="35550" y="14307"/>
                  <a:pt x="35568" y="14289"/>
                </a:cubicBezTo>
                <a:cubicBezTo>
                  <a:pt x="35586" y="14289"/>
                  <a:pt x="35586" y="14271"/>
                  <a:pt x="35568" y="14253"/>
                </a:cubicBezTo>
                <a:cubicBezTo>
                  <a:pt x="35550" y="14253"/>
                  <a:pt x="35513" y="14253"/>
                  <a:pt x="35495" y="14253"/>
                </a:cubicBezTo>
                <a:lnTo>
                  <a:pt x="35423" y="14253"/>
                </a:lnTo>
                <a:cubicBezTo>
                  <a:pt x="35368" y="14253"/>
                  <a:pt x="35314" y="14253"/>
                  <a:pt x="35278" y="14253"/>
                </a:cubicBezTo>
                <a:cubicBezTo>
                  <a:pt x="35242" y="14235"/>
                  <a:pt x="35187" y="14235"/>
                  <a:pt x="35151" y="14235"/>
                </a:cubicBezTo>
                <a:cubicBezTo>
                  <a:pt x="35115" y="14235"/>
                  <a:pt x="35079" y="14253"/>
                  <a:pt x="35043" y="14271"/>
                </a:cubicBezTo>
                <a:cubicBezTo>
                  <a:pt x="34970" y="14307"/>
                  <a:pt x="34880" y="14343"/>
                  <a:pt x="34807" y="14380"/>
                </a:cubicBezTo>
                <a:lnTo>
                  <a:pt x="34698" y="14452"/>
                </a:lnTo>
                <a:lnTo>
                  <a:pt x="34698" y="14452"/>
                </a:lnTo>
                <a:cubicBezTo>
                  <a:pt x="34644" y="14470"/>
                  <a:pt x="34572" y="14506"/>
                  <a:pt x="34517" y="14525"/>
                </a:cubicBezTo>
                <a:lnTo>
                  <a:pt x="34336" y="14633"/>
                </a:lnTo>
                <a:cubicBezTo>
                  <a:pt x="34209" y="14688"/>
                  <a:pt x="34083" y="14760"/>
                  <a:pt x="33974" y="14814"/>
                </a:cubicBezTo>
                <a:cubicBezTo>
                  <a:pt x="33721" y="14941"/>
                  <a:pt x="33467" y="15050"/>
                  <a:pt x="33213" y="15158"/>
                </a:cubicBezTo>
                <a:cubicBezTo>
                  <a:pt x="32688" y="15394"/>
                  <a:pt x="32145" y="15593"/>
                  <a:pt x="31620" y="15828"/>
                </a:cubicBezTo>
                <a:cubicBezTo>
                  <a:pt x="31475" y="15883"/>
                  <a:pt x="31330" y="15955"/>
                  <a:pt x="31167" y="16028"/>
                </a:cubicBezTo>
                <a:cubicBezTo>
                  <a:pt x="31022" y="16100"/>
                  <a:pt x="30877" y="16154"/>
                  <a:pt x="30751" y="16227"/>
                </a:cubicBezTo>
                <a:lnTo>
                  <a:pt x="30732" y="16227"/>
                </a:lnTo>
                <a:cubicBezTo>
                  <a:pt x="30678" y="16245"/>
                  <a:pt x="30624" y="16263"/>
                  <a:pt x="30588" y="16281"/>
                </a:cubicBezTo>
                <a:cubicBezTo>
                  <a:pt x="30551" y="16317"/>
                  <a:pt x="30515" y="16354"/>
                  <a:pt x="30479" y="16390"/>
                </a:cubicBezTo>
                <a:cubicBezTo>
                  <a:pt x="30298" y="16553"/>
                  <a:pt x="30135" y="16716"/>
                  <a:pt x="29972" y="16879"/>
                </a:cubicBezTo>
                <a:cubicBezTo>
                  <a:pt x="29809" y="17042"/>
                  <a:pt x="29682" y="17169"/>
                  <a:pt x="29519" y="17313"/>
                </a:cubicBezTo>
                <a:cubicBezTo>
                  <a:pt x="29356" y="17440"/>
                  <a:pt x="29193" y="17567"/>
                  <a:pt x="29030" y="17694"/>
                </a:cubicBezTo>
                <a:cubicBezTo>
                  <a:pt x="28903" y="17784"/>
                  <a:pt x="28777" y="17857"/>
                  <a:pt x="28650" y="17947"/>
                </a:cubicBezTo>
                <a:lnTo>
                  <a:pt x="28650" y="17947"/>
                </a:lnTo>
                <a:lnTo>
                  <a:pt x="28541" y="18002"/>
                </a:lnTo>
                <a:cubicBezTo>
                  <a:pt x="28505" y="18020"/>
                  <a:pt x="28469" y="18038"/>
                  <a:pt x="28433" y="18038"/>
                </a:cubicBezTo>
                <a:cubicBezTo>
                  <a:pt x="28342" y="18056"/>
                  <a:pt x="28270" y="18038"/>
                  <a:pt x="28179" y="18074"/>
                </a:cubicBezTo>
                <a:cubicBezTo>
                  <a:pt x="28088" y="18092"/>
                  <a:pt x="27998" y="18110"/>
                  <a:pt x="27925" y="18128"/>
                </a:cubicBezTo>
                <a:lnTo>
                  <a:pt x="27654" y="18219"/>
                </a:lnTo>
                <a:cubicBezTo>
                  <a:pt x="27600" y="18237"/>
                  <a:pt x="27455" y="18255"/>
                  <a:pt x="27473" y="18346"/>
                </a:cubicBezTo>
                <a:cubicBezTo>
                  <a:pt x="27473" y="18346"/>
                  <a:pt x="27455" y="18364"/>
                  <a:pt x="27455" y="18382"/>
                </a:cubicBezTo>
                <a:cubicBezTo>
                  <a:pt x="27437" y="18400"/>
                  <a:pt x="27455" y="18418"/>
                  <a:pt x="27473" y="18436"/>
                </a:cubicBezTo>
                <a:cubicBezTo>
                  <a:pt x="27509" y="18454"/>
                  <a:pt x="27545" y="18472"/>
                  <a:pt x="27581" y="18491"/>
                </a:cubicBezTo>
                <a:cubicBezTo>
                  <a:pt x="27618" y="18491"/>
                  <a:pt x="27654" y="18509"/>
                  <a:pt x="27690" y="18527"/>
                </a:cubicBezTo>
                <a:lnTo>
                  <a:pt x="27744" y="18563"/>
                </a:lnTo>
                <a:lnTo>
                  <a:pt x="27672" y="18599"/>
                </a:lnTo>
                <a:lnTo>
                  <a:pt x="27563" y="18672"/>
                </a:lnTo>
                <a:lnTo>
                  <a:pt x="27346" y="18817"/>
                </a:lnTo>
                <a:cubicBezTo>
                  <a:pt x="27201" y="18907"/>
                  <a:pt x="27038" y="18980"/>
                  <a:pt x="26893" y="19070"/>
                </a:cubicBezTo>
                <a:lnTo>
                  <a:pt x="26440" y="19324"/>
                </a:lnTo>
                <a:lnTo>
                  <a:pt x="25933" y="19559"/>
                </a:lnTo>
                <a:lnTo>
                  <a:pt x="25644" y="19704"/>
                </a:lnTo>
                <a:lnTo>
                  <a:pt x="25517" y="19776"/>
                </a:lnTo>
                <a:cubicBezTo>
                  <a:pt x="25481" y="19794"/>
                  <a:pt x="25444" y="19813"/>
                  <a:pt x="25408" y="19831"/>
                </a:cubicBezTo>
                <a:cubicBezTo>
                  <a:pt x="25390" y="19813"/>
                  <a:pt x="25390" y="19813"/>
                  <a:pt x="25372" y="19794"/>
                </a:cubicBezTo>
                <a:cubicBezTo>
                  <a:pt x="25336" y="19776"/>
                  <a:pt x="25318" y="19740"/>
                  <a:pt x="25300" y="19722"/>
                </a:cubicBezTo>
                <a:cubicBezTo>
                  <a:pt x="25263" y="19650"/>
                  <a:pt x="25209" y="19577"/>
                  <a:pt x="25173" y="19523"/>
                </a:cubicBezTo>
                <a:cubicBezTo>
                  <a:pt x="25137" y="19450"/>
                  <a:pt x="25082" y="19396"/>
                  <a:pt x="25046" y="19342"/>
                </a:cubicBezTo>
                <a:cubicBezTo>
                  <a:pt x="25010" y="19305"/>
                  <a:pt x="24974" y="19305"/>
                  <a:pt x="24937" y="19287"/>
                </a:cubicBezTo>
                <a:cubicBezTo>
                  <a:pt x="24919" y="19287"/>
                  <a:pt x="24901" y="19287"/>
                  <a:pt x="24883" y="19287"/>
                </a:cubicBezTo>
                <a:lnTo>
                  <a:pt x="24883" y="19287"/>
                </a:lnTo>
                <a:cubicBezTo>
                  <a:pt x="24865" y="19233"/>
                  <a:pt x="24847" y="19179"/>
                  <a:pt x="24829" y="19124"/>
                </a:cubicBezTo>
                <a:cubicBezTo>
                  <a:pt x="24793" y="19052"/>
                  <a:pt x="24774" y="18980"/>
                  <a:pt x="24738" y="18907"/>
                </a:cubicBezTo>
                <a:cubicBezTo>
                  <a:pt x="24666" y="18780"/>
                  <a:pt x="24611" y="18635"/>
                  <a:pt x="24521" y="18509"/>
                </a:cubicBezTo>
                <a:cubicBezTo>
                  <a:pt x="24376" y="18237"/>
                  <a:pt x="24177" y="18020"/>
                  <a:pt x="23959" y="17821"/>
                </a:cubicBezTo>
                <a:cubicBezTo>
                  <a:pt x="23887" y="17784"/>
                  <a:pt x="23815" y="17730"/>
                  <a:pt x="23760" y="17694"/>
                </a:cubicBezTo>
                <a:cubicBezTo>
                  <a:pt x="23688" y="17639"/>
                  <a:pt x="23615" y="17603"/>
                  <a:pt x="23525" y="17585"/>
                </a:cubicBezTo>
                <a:cubicBezTo>
                  <a:pt x="23507" y="17585"/>
                  <a:pt x="23507" y="17585"/>
                  <a:pt x="23489" y="17603"/>
                </a:cubicBezTo>
                <a:cubicBezTo>
                  <a:pt x="23471" y="17603"/>
                  <a:pt x="23452" y="17621"/>
                  <a:pt x="23434" y="17639"/>
                </a:cubicBezTo>
                <a:cubicBezTo>
                  <a:pt x="23398" y="17694"/>
                  <a:pt x="23398" y="17784"/>
                  <a:pt x="23434" y="17839"/>
                </a:cubicBezTo>
                <a:cubicBezTo>
                  <a:pt x="23507" y="17984"/>
                  <a:pt x="23579" y="18110"/>
                  <a:pt x="23652" y="18255"/>
                </a:cubicBezTo>
                <a:cubicBezTo>
                  <a:pt x="23724" y="18382"/>
                  <a:pt x="23778" y="18509"/>
                  <a:pt x="23851" y="18654"/>
                </a:cubicBezTo>
                <a:cubicBezTo>
                  <a:pt x="23887" y="18780"/>
                  <a:pt x="23923" y="18907"/>
                  <a:pt x="23941" y="19052"/>
                </a:cubicBezTo>
                <a:cubicBezTo>
                  <a:pt x="23941" y="19106"/>
                  <a:pt x="23941" y="19161"/>
                  <a:pt x="23959" y="19215"/>
                </a:cubicBezTo>
                <a:lnTo>
                  <a:pt x="23923" y="19197"/>
                </a:lnTo>
                <a:lnTo>
                  <a:pt x="23851" y="19161"/>
                </a:lnTo>
                <a:cubicBezTo>
                  <a:pt x="23869" y="19106"/>
                  <a:pt x="23869" y="19052"/>
                  <a:pt x="23851" y="18980"/>
                </a:cubicBezTo>
                <a:cubicBezTo>
                  <a:pt x="23851" y="18943"/>
                  <a:pt x="23778" y="18943"/>
                  <a:pt x="23778" y="18998"/>
                </a:cubicBezTo>
                <a:cubicBezTo>
                  <a:pt x="23797" y="19034"/>
                  <a:pt x="23797" y="19088"/>
                  <a:pt x="23778" y="19124"/>
                </a:cubicBezTo>
                <a:lnTo>
                  <a:pt x="23760" y="19124"/>
                </a:lnTo>
                <a:lnTo>
                  <a:pt x="23597" y="19052"/>
                </a:lnTo>
                <a:lnTo>
                  <a:pt x="23543" y="19034"/>
                </a:lnTo>
                <a:cubicBezTo>
                  <a:pt x="23507" y="18998"/>
                  <a:pt x="23471" y="18943"/>
                  <a:pt x="23416" y="18907"/>
                </a:cubicBezTo>
                <a:cubicBezTo>
                  <a:pt x="23434" y="18835"/>
                  <a:pt x="23434" y="18762"/>
                  <a:pt x="23416" y="18690"/>
                </a:cubicBezTo>
                <a:cubicBezTo>
                  <a:pt x="23416" y="18654"/>
                  <a:pt x="23362" y="18654"/>
                  <a:pt x="23344" y="18690"/>
                </a:cubicBezTo>
                <a:cubicBezTo>
                  <a:pt x="23344" y="18744"/>
                  <a:pt x="23344" y="18780"/>
                  <a:pt x="23344" y="18817"/>
                </a:cubicBezTo>
                <a:cubicBezTo>
                  <a:pt x="23253" y="18744"/>
                  <a:pt x="23181" y="18690"/>
                  <a:pt x="23090" y="18635"/>
                </a:cubicBezTo>
                <a:cubicBezTo>
                  <a:pt x="22982" y="18581"/>
                  <a:pt x="22873" y="18545"/>
                  <a:pt x="22746" y="18527"/>
                </a:cubicBezTo>
                <a:cubicBezTo>
                  <a:pt x="22692" y="18527"/>
                  <a:pt x="22638" y="18545"/>
                  <a:pt x="22601" y="18599"/>
                </a:cubicBezTo>
                <a:cubicBezTo>
                  <a:pt x="22601" y="18635"/>
                  <a:pt x="22601" y="18654"/>
                  <a:pt x="22601" y="18672"/>
                </a:cubicBezTo>
                <a:lnTo>
                  <a:pt x="22547" y="18635"/>
                </a:lnTo>
                <a:lnTo>
                  <a:pt x="22402" y="18563"/>
                </a:lnTo>
                <a:cubicBezTo>
                  <a:pt x="22420" y="18472"/>
                  <a:pt x="22402" y="18382"/>
                  <a:pt x="22384" y="18291"/>
                </a:cubicBezTo>
                <a:cubicBezTo>
                  <a:pt x="22366" y="18273"/>
                  <a:pt x="22330" y="18273"/>
                  <a:pt x="22330" y="18291"/>
                </a:cubicBezTo>
                <a:cubicBezTo>
                  <a:pt x="22312" y="18364"/>
                  <a:pt x="22312" y="18436"/>
                  <a:pt x="22293" y="18509"/>
                </a:cubicBezTo>
                <a:cubicBezTo>
                  <a:pt x="22130" y="18454"/>
                  <a:pt x="21949" y="18400"/>
                  <a:pt x="21786" y="18346"/>
                </a:cubicBezTo>
                <a:lnTo>
                  <a:pt x="21714" y="18328"/>
                </a:lnTo>
                <a:lnTo>
                  <a:pt x="21714" y="18291"/>
                </a:lnTo>
                <a:cubicBezTo>
                  <a:pt x="21714" y="18255"/>
                  <a:pt x="21696" y="18201"/>
                  <a:pt x="21678" y="18165"/>
                </a:cubicBezTo>
                <a:cubicBezTo>
                  <a:pt x="21660" y="18110"/>
                  <a:pt x="21641" y="18074"/>
                  <a:pt x="21623" y="18038"/>
                </a:cubicBezTo>
                <a:cubicBezTo>
                  <a:pt x="21605" y="18020"/>
                  <a:pt x="21569" y="18020"/>
                  <a:pt x="21587" y="18056"/>
                </a:cubicBezTo>
                <a:cubicBezTo>
                  <a:pt x="21587" y="18092"/>
                  <a:pt x="21605" y="18128"/>
                  <a:pt x="21605" y="18183"/>
                </a:cubicBezTo>
                <a:cubicBezTo>
                  <a:pt x="21605" y="18219"/>
                  <a:pt x="21605" y="18255"/>
                  <a:pt x="21605" y="18291"/>
                </a:cubicBezTo>
                <a:lnTo>
                  <a:pt x="21605" y="18291"/>
                </a:lnTo>
                <a:cubicBezTo>
                  <a:pt x="21478" y="18273"/>
                  <a:pt x="21352" y="18255"/>
                  <a:pt x="21243" y="18273"/>
                </a:cubicBezTo>
                <a:cubicBezTo>
                  <a:pt x="21171" y="18273"/>
                  <a:pt x="21098" y="18291"/>
                  <a:pt x="21044" y="18309"/>
                </a:cubicBezTo>
                <a:cubicBezTo>
                  <a:pt x="21026" y="18255"/>
                  <a:pt x="21008" y="18219"/>
                  <a:pt x="20990" y="18183"/>
                </a:cubicBezTo>
                <a:cubicBezTo>
                  <a:pt x="20971" y="18128"/>
                  <a:pt x="20953" y="18092"/>
                  <a:pt x="20917" y="18038"/>
                </a:cubicBezTo>
                <a:cubicBezTo>
                  <a:pt x="20917" y="18038"/>
                  <a:pt x="20881" y="18038"/>
                  <a:pt x="20881" y="18056"/>
                </a:cubicBezTo>
                <a:cubicBezTo>
                  <a:pt x="20881" y="18146"/>
                  <a:pt x="20899" y="18237"/>
                  <a:pt x="20935" y="18328"/>
                </a:cubicBezTo>
                <a:lnTo>
                  <a:pt x="20700" y="18382"/>
                </a:lnTo>
                <a:lnTo>
                  <a:pt x="20283" y="18491"/>
                </a:lnTo>
                <a:lnTo>
                  <a:pt x="20283" y="18491"/>
                </a:lnTo>
                <a:cubicBezTo>
                  <a:pt x="20265" y="18400"/>
                  <a:pt x="20229" y="18309"/>
                  <a:pt x="20193" y="18219"/>
                </a:cubicBezTo>
                <a:cubicBezTo>
                  <a:pt x="20175" y="18183"/>
                  <a:pt x="20102" y="18219"/>
                  <a:pt x="20120" y="18255"/>
                </a:cubicBezTo>
                <a:cubicBezTo>
                  <a:pt x="20156" y="18328"/>
                  <a:pt x="20156" y="18418"/>
                  <a:pt x="20175" y="18509"/>
                </a:cubicBezTo>
                <a:lnTo>
                  <a:pt x="20175" y="18509"/>
                </a:lnTo>
                <a:lnTo>
                  <a:pt x="20156" y="18509"/>
                </a:lnTo>
                <a:cubicBezTo>
                  <a:pt x="19975" y="18563"/>
                  <a:pt x="19812" y="18599"/>
                  <a:pt x="19649" y="18654"/>
                </a:cubicBezTo>
                <a:lnTo>
                  <a:pt x="19559" y="18454"/>
                </a:lnTo>
                <a:cubicBezTo>
                  <a:pt x="19523" y="18418"/>
                  <a:pt x="19468" y="18436"/>
                  <a:pt x="19468" y="18491"/>
                </a:cubicBezTo>
                <a:lnTo>
                  <a:pt x="19541" y="18690"/>
                </a:lnTo>
                <a:cubicBezTo>
                  <a:pt x="19378" y="18762"/>
                  <a:pt x="19215" y="18835"/>
                  <a:pt x="19070" y="18943"/>
                </a:cubicBezTo>
                <a:cubicBezTo>
                  <a:pt x="19052" y="18871"/>
                  <a:pt x="19016" y="18817"/>
                  <a:pt x="18961" y="18762"/>
                </a:cubicBezTo>
                <a:cubicBezTo>
                  <a:pt x="18943" y="18726"/>
                  <a:pt x="18871" y="18762"/>
                  <a:pt x="18907" y="18798"/>
                </a:cubicBezTo>
                <a:cubicBezTo>
                  <a:pt x="18925" y="18853"/>
                  <a:pt x="18943" y="18907"/>
                  <a:pt x="18979" y="18961"/>
                </a:cubicBezTo>
                <a:lnTo>
                  <a:pt x="18997" y="18998"/>
                </a:lnTo>
                <a:cubicBezTo>
                  <a:pt x="18925" y="19034"/>
                  <a:pt x="18871" y="19088"/>
                  <a:pt x="18816" y="19124"/>
                </a:cubicBezTo>
                <a:cubicBezTo>
                  <a:pt x="18744" y="19179"/>
                  <a:pt x="18690" y="19233"/>
                  <a:pt x="18635" y="19305"/>
                </a:cubicBezTo>
                <a:cubicBezTo>
                  <a:pt x="18581" y="19251"/>
                  <a:pt x="18527" y="19197"/>
                  <a:pt x="18454" y="19179"/>
                </a:cubicBezTo>
                <a:cubicBezTo>
                  <a:pt x="18436" y="19161"/>
                  <a:pt x="18418" y="19179"/>
                  <a:pt x="18436" y="19197"/>
                </a:cubicBezTo>
                <a:cubicBezTo>
                  <a:pt x="18472" y="19251"/>
                  <a:pt x="18509" y="19305"/>
                  <a:pt x="18545" y="19378"/>
                </a:cubicBezTo>
                <a:cubicBezTo>
                  <a:pt x="18490" y="19414"/>
                  <a:pt x="18454" y="19468"/>
                  <a:pt x="18418" y="19523"/>
                </a:cubicBezTo>
                <a:cubicBezTo>
                  <a:pt x="18382" y="19559"/>
                  <a:pt x="18327" y="19613"/>
                  <a:pt x="18291" y="19668"/>
                </a:cubicBezTo>
                <a:cubicBezTo>
                  <a:pt x="18291" y="19668"/>
                  <a:pt x="18291" y="19650"/>
                  <a:pt x="18291" y="19650"/>
                </a:cubicBezTo>
                <a:cubicBezTo>
                  <a:pt x="18255" y="19559"/>
                  <a:pt x="18219" y="19505"/>
                  <a:pt x="18164" y="19432"/>
                </a:cubicBezTo>
                <a:cubicBezTo>
                  <a:pt x="18146" y="19414"/>
                  <a:pt x="18092" y="19450"/>
                  <a:pt x="18110" y="19487"/>
                </a:cubicBezTo>
                <a:cubicBezTo>
                  <a:pt x="18164" y="19541"/>
                  <a:pt x="18183" y="19631"/>
                  <a:pt x="18201" y="19704"/>
                </a:cubicBezTo>
                <a:cubicBezTo>
                  <a:pt x="18201" y="19704"/>
                  <a:pt x="18201" y="19722"/>
                  <a:pt x="18201" y="19722"/>
                </a:cubicBezTo>
                <a:cubicBezTo>
                  <a:pt x="18092" y="19631"/>
                  <a:pt x="17965" y="19541"/>
                  <a:pt x="17838" y="19450"/>
                </a:cubicBezTo>
                <a:cubicBezTo>
                  <a:pt x="17748" y="19396"/>
                  <a:pt x="17657" y="19342"/>
                  <a:pt x="17567" y="19287"/>
                </a:cubicBezTo>
                <a:cubicBezTo>
                  <a:pt x="17476" y="19233"/>
                  <a:pt x="17404" y="19179"/>
                  <a:pt x="17331" y="19106"/>
                </a:cubicBezTo>
                <a:cubicBezTo>
                  <a:pt x="17277" y="19034"/>
                  <a:pt x="17223" y="18943"/>
                  <a:pt x="17187" y="18853"/>
                </a:cubicBezTo>
                <a:cubicBezTo>
                  <a:pt x="17132" y="18780"/>
                  <a:pt x="17078" y="18708"/>
                  <a:pt x="17005" y="18635"/>
                </a:cubicBezTo>
                <a:cubicBezTo>
                  <a:pt x="16897" y="18491"/>
                  <a:pt x="16770" y="18346"/>
                  <a:pt x="16625" y="18237"/>
                </a:cubicBezTo>
                <a:cubicBezTo>
                  <a:pt x="16335" y="18002"/>
                  <a:pt x="16028" y="17766"/>
                  <a:pt x="15720" y="17567"/>
                </a:cubicBezTo>
                <a:cubicBezTo>
                  <a:pt x="15557" y="17458"/>
                  <a:pt x="15412" y="17350"/>
                  <a:pt x="15267" y="17241"/>
                </a:cubicBezTo>
                <a:lnTo>
                  <a:pt x="15140" y="17132"/>
                </a:lnTo>
                <a:lnTo>
                  <a:pt x="15140" y="17132"/>
                </a:lnTo>
                <a:cubicBezTo>
                  <a:pt x="15104" y="17096"/>
                  <a:pt x="15068" y="17042"/>
                  <a:pt x="15032" y="17006"/>
                </a:cubicBezTo>
                <a:cubicBezTo>
                  <a:pt x="14995" y="16951"/>
                  <a:pt x="14959" y="16897"/>
                  <a:pt x="14923" y="16843"/>
                </a:cubicBezTo>
                <a:cubicBezTo>
                  <a:pt x="14887" y="16788"/>
                  <a:pt x="14869" y="16734"/>
                  <a:pt x="14832" y="16680"/>
                </a:cubicBezTo>
                <a:lnTo>
                  <a:pt x="14832" y="16680"/>
                </a:lnTo>
                <a:cubicBezTo>
                  <a:pt x="14742" y="16535"/>
                  <a:pt x="14669" y="16372"/>
                  <a:pt x="14633" y="16209"/>
                </a:cubicBezTo>
                <a:cubicBezTo>
                  <a:pt x="14579" y="16010"/>
                  <a:pt x="14543" y="15810"/>
                  <a:pt x="14506" y="15593"/>
                </a:cubicBezTo>
                <a:cubicBezTo>
                  <a:pt x="14488" y="15231"/>
                  <a:pt x="14470" y="14851"/>
                  <a:pt x="14470" y="14470"/>
                </a:cubicBezTo>
                <a:cubicBezTo>
                  <a:pt x="14470" y="14289"/>
                  <a:pt x="14506" y="14108"/>
                  <a:pt x="14506" y="13927"/>
                </a:cubicBezTo>
                <a:cubicBezTo>
                  <a:pt x="14524" y="13583"/>
                  <a:pt x="14543" y="13239"/>
                  <a:pt x="14597" y="12913"/>
                </a:cubicBezTo>
                <a:cubicBezTo>
                  <a:pt x="14651" y="12569"/>
                  <a:pt x="14742" y="12225"/>
                  <a:pt x="14850" y="11899"/>
                </a:cubicBezTo>
                <a:lnTo>
                  <a:pt x="15032" y="11319"/>
                </a:lnTo>
                <a:cubicBezTo>
                  <a:pt x="15086" y="11156"/>
                  <a:pt x="15140" y="10975"/>
                  <a:pt x="15194" y="10794"/>
                </a:cubicBezTo>
                <a:lnTo>
                  <a:pt x="15213" y="10794"/>
                </a:lnTo>
                <a:cubicBezTo>
                  <a:pt x="15267" y="10776"/>
                  <a:pt x="15303" y="10758"/>
                  <a:pt x="15357" y="10740"/>
                </a:cubicBezTo>
                <a:cubicBezTo>
                  <a:pt x="15394" y="10722"/>
                  <a:pt x="15448" y="10722"/>
                  <a:pt x="15502" y="10703"/>
                </a:cubicBezTo>
                <a:cubicBezTo>
                  <a:pt x="15539" y="10703"/>
                  <a:pt x="15593" y="10722"/>
                  <a:pt x="15629" y="10740"/>
                </a:cubicBezTo>
                <a:cubicBezTo>
                  <a:pt x="15683" y="10776"/>
                  <a:pt x="15720" y="10812"/>
                  <a:pt x="15756" y="10848"/>
                </a:cubicBezTo>
                <a:lnTo>
                  <a:pt x="15901" y="10975"/>
                </a:lnTo>
                <a:cubicBezTo>
                  <a:pt x="15955" y="11029"/>
                  <a:pt x="16009" y="11048"/>
                  <a:pt x="16064" y="11048"/>
                </a:cubicBezTo>
                <a:cubicBezTo>
                  <a:pt x="16118" y="11048"/>
                  <a:pt x="16172" y="11011"/>
                  <a:pt x="16154" y="10957"/>
                </a:cubicBezTo>
                <a:lnTo>
                  <a:pt x="16154" y="10957"/>
                </a:lnTo>
                <a:cubicBezTo>
                  <a:pt x="16172" y="10903"/>
                  <a:pt x="16172" y="10866"/>
                  <a:pt x="16172" y="10812"/>
                </a:cubicBezTo>
                <a:cubicBezTo>
                  <a:pt x="16172" y="10758"/>
                  <a:pt x="16172" y="10685"/>
                  <a:pt x="16154" y="10631"/>
                </a:cubicBezTo>
                <a:cubicBezTo>
                  <a:pt x="16136" y="10504"/>
                  <a:pt x="16100" y="10396"/>
                  <a:pt x="16046" y="10269"/>
                </a:cubicBezTo>
                <a:cubicBezTo>
                  <a:pt x="15937" y="10052"/>
                  <a:pt x="15828" y="9834"/>
                  <a:pt x="15756" y="9599"/>
                </a:cubicBezTo>
                <a:cubicBezTo>
                  <a:pt x="15738" y="9544"/>
                  <a:pt x="15738" y="9472"/>
                  <a:pt x="15720" y="9418"/>
                </a:cubicBezTo>
                <a:cubicBezTo>
                  <a:pt x="15647" y="8983"/>
                  <a:pt x="15611" y="8530"/>
                  <a:pt x="15611" y="8096"/>
                </a:cubicBezTo>
                <a:cubicBezTo>
                  <a:pt x="15629" y="7625"/>
                  <a:pt x="15683" y="7154"/>
                  <a:pt x="15756" y="6683"/>
                </a:cubicBezTo>
                <a:cubicBezTo>
                  <a:pt x="15774" y="6556"/>
                  <a:pt x="15774" y="6430"/>
                  <a:pt x="15774" y="6303"/>
                </a:cubicBezTo>
                <a:cubicBezTo>
                  <a:pt x="15792" y="6249"/>
                  <a:pt x="15792" y="6194"/>
                  <a:pt x="15774" y="6140"/>
                </a:cubicBezTo>
                <a:cubicBezTo>
                  <a:pt x="15774" y="6104"/>
                  <a:pt x="15756" y="6067"/>
                  <a:pt x="15738" y="6049"/>
                </a:cubicBezTo>
                <a:cubicBezTo>
                  <a:pt x="15738" y="6013"/>
                  <a:pt x="15738" y="5977"/>
                  <a:pt x="15720" y="5941"/>
                </a:cubicBezTo>
                <a:lnTo>
                  <a:pt x="15683" y="5741"/>
                </a:lnTo>
                <a:cubicBezTo>
                  <a:pt x="15647" y="5597"/>
                  <a:pt x="15629" y="5452"/>
                  <a:pt x="15593" y="5307"/>
                </a:cubicBezTo>
                <a:cubicBezTo>
                  <a:pt x="15539" y="5035"/>
                  <a:pt x="15484" y="4745"/>
                  <a:pt x="15430" y="4474"/>
                </a:cubicBezTo>
                <a:cubicBezTo>
                  <a:pt x="15321" y="3912"/>
                  <a:pt x="15194" y="3351"/>
                  <a:pt x="15104" y="2808"/>
                </a:cubicBezTo>
                <a:cubicBezTo>
                  <a:pt x="15068" y="2645"/>
                  <a:pt x="15050" y="2482"/>
                  <a:pt x="15013" y="2337"/>
                </a:cubicBezTo>
                <a:cubicBezTo>
                  <a:pt x="14995" y="2264"/>
                  <a:pt x="14977" y="2192"/>
                  <a:pt x="14977" y="2138"/>
                </a:cubicBezTo>
                <a:cubicBezTo>
                  <a:pt x="14977" y="2101"/>
                  <a:pt x="14977" y="2083"/>
                  <a:pt x="14977" y="2047"/>
                </a:cubicBezTo>
                <a:cubicBezTo>
                  <a:pt x="14977" y="1993"/>
                  <a:pt x="14977" y="1939"/>
                  <a:pt x="14959" y="1884"/>
                </a:cubicBezTo>
                <a:cubicBezTo>
                  <a:pt x="14941" y="1776"/>
                  <a:pt x="14923" y="1667"/>
                  <a:pt x="14905" y="1558"/>
                </a:cubicBezTo>
                <a:cubicBezTo>
                  <a:pt x="14850" y="1377"/>
                  <a:pt x="14778" y="1178"/>
                  <a:pt x="14669" y="1015"/>
                </a:cubicBezTo>
                <a:cubicBezTo>
                  <a:pt x="14615" y="924"/>
                  <a:pt x="14543" y="852"/>
                  <a:pt x="14470" y="779"/>
                </a:cubicBezTo>
                <a:lnTo>
                  <a:pt x="14452" y="779"/>
                </a:lnTo>
                <a:cubicBezTo>
                  <a:pt x="14416" y="743"/>
                  <a:pt x="14361" y="798"/>
                  <a:pt x="14398" y="834"/>
                </a:cubicBezTo>
                <a:lnTo>
                  <a:pt x="14398" y="852"/>
                </a:lnTo>
                <a:cubicBezTo>
                  <a:pt x="14488" y="1015"/>
                  <a:pt x="14543" y="1214"/>
                  <a:pt x="14561" y="1413"/>
                </a:cubicBezTo>
                <a:lnTo>
                  <a:pt x="14561" y="1413"/>
                </a:lnTo>
                <a:cubicBezTo>
                  <a:pt x="14470" y="1468"/>
                  <a:pt x="14398" y="1613"/>
                  <a:pt x="14488" y="1721"/>
                </a:cubicBezTo>
                <a:cubicBezTo>
                  <a:pt x="14524" y="1757"/>
                  <a:pt x="14579" y="1776"/>
                  <a:pt x="14579" y="1830"/>
                </a:cubicBezTo>
                <a:cubicBezTo>
                  <a:pt x="14579" y="1884"/>
                  <a:pt x="14579" y="1920"/>
                  <a:pt x="14561" y="1957"/>
                </a:cubicBezTo>
                <a:lnTo>
                  <a:pt x="14524" y="1957"/>
                </a:lnTo>
                <a:cubicBezTo>
                  <a:pt x="14488" y="1975"/>
                  <a:pt x="14470" y="1993"/>
                  <a:pt x="14470" y="2011"/>
                </a:cubicBezTo>
                <a:cubicBezTo>
                  <a:pt x="14470" y="2047"/>
                  <a:pt x="14470" y="2065"/>
                  <a:pt x="14452" y="2083"/>
                </a:cubicBezTo>
                <a:cubicBezTo>
                  <a:pt x="14398" y="2065"/>
                  <a:pt x="14325" y="2065"/>
                  <a:pt x="14271" y="2083"/>
                </a:cubicBezTo>
                <a:cubicBezTo>
                  <a:pt x="14235" y="2101"/>
                  <a:pt x="14217" y="2138"/>
                  <a:pt x="14198" y="2156"/>
                </a:cubicBezTo>
                <a:cubicBezTo>
                  <a:pt x="14162" y="2156"/>
                  <a:pt x="14126" y="2156"/>
                  <a:pt x="14108" y="2156"/>
                </a:cubicBezTo>
                <a:lnTo>
                  <a:pt x="13854" y="2156"/>
                </a:lnTo>
                <a:cubicBezTo>
                  <a:pt x="13818" y="2156"/>
                  <a:pt x="13782" y="2156"/>
                  <a:pt x="13746" y="2174"/>
                </a:cubicBezTo>
                <a:cubicBezTo>
                  <a:pt x="13710" y="2210"/>
                  <a:pt x="13710" y="2246"/>
                  <a:pt x="13728" y="2283"/>
                </a:cubicBezTo>
                <a:cubicBezTo>
                  <a:pt x="13728" y="2355"/>
                  <a:pt x="13746" y="2409"/>
                  <a:pt x="13764" y="2464"/>
                </a:cubicBezTo>
                <a:cubicBezTo>
                  <a:pt x="13710" y="2464"/>
                  <a:pt x="13637" y="2482"/>
                  <a:pt x="13583" y="2518"/>
                </a:cubicBezTo>
                <a:cubicBezTo>
                  <a:pt x="13528" y="2500"/>
                  <a:pt x="13474" y="2500"/>
                  <a:pt x="13420" y="2536"/>
                </a:cubicBezTo>
                <a:cubicBezTo>
                  <a:pt x="13384" y="2482"/>
                  <a:pt x="13347" y="2446"/>
                  <a:pt x="13293" y="2391"/>
                </a:cubicBezTo>
                <a:cubicBezTo>
                  <a:pt x="13239" y="2337"/>
                  <a:pt x="13184" y="2283"/>
                  <a:pt x="13094" y="2283"/>
                </a:cubicBezTo>
                <a:cubicBezTo>
                  <a:pt x="13058" y="2283"/>
                  <a:pt x="13039" y="2301"/>
                  <a:pt x="13003" y="2283"/>
                </a:cubicBezTo>
                <a:cubicBezTo>
                  <a:pt x="12985" y="2264"/>
                  <a:pt x="12949" y="2264"/>
                  <a:pt x="12931" y="2246"/>
                </a:cubicBezTo>
                <a:cubicBezTo>
                  <a:pt x="12876" y="2210"/>
                  <a:pt x="12804" y="2192"/>
                  <a:pt x="12750" y="2210"/>
                </a:cubicBezTo>
                <a:cubicBezTo>
                  <a:pt x="12713" y="2228"/>
                  <a:pt x="12695" y="2264"/>
                  <a:pt x="12713" y="2301"/>
                </a:cubicBezTo>
                <a:lnTo>
                  <a:pt x="12713" y="2301"/>
                </a:lnTo>
                <a:lnTo>
                  <a:pt x="12659" y="2301"/>
                </a:lnTo>
                <a:cubicBezTo>
                  <a:pt x="12605" y="2264"/>
                  <a:pt x="12551" y="2246"/>
                  <a:pt x="12496" y="2228"/>
                </a:cubicBezTo>
                <a:cubicBezTo>
                  <a:pt x="12424" y="2228"/>
                  <a:pt x="12369" y="2264"/>
                  <a:pt x="12351" y="2319"/>
                </a:cubicBezTo>
                <a:lnTo>
                  <a:pt x="12351" y="2337"/>
                </a:lnTo>
                <a:cubicBezTo>
                  <a:pt x="12243" y="2319"/>
                  <a:pt x="12134" y="2283"/>
                  <a:pt x="12025" y="2283"/>
                </a:cubicBezTo>
                <a:cubicBezTo>
                  <a:pt x="11953" y="2283"/>
                  <a:pt x="11880" y="2264"/>
                  <a:pt x="11808" y="2246"/>
                </a:cubicBezTo>
                <a:cubicBezTo>
                  <a:pt x="11717" y="2246"/>
                  <a:pt x="11663" y="2246"/>
                  <a:pt x="11591" y="2246"/>
                </a:cubicBezTo>
                <a:cubicBezTo>
                  <a:pt x="11518" y="2246"/>
                  <a:pt x="11464" y="2228"/>
                  <a:pt x="11391" y="2228"/>
                </a:cubicBezTo>
                <a:cubicBezTo>
                  <a:pt x="11337" y="2210"/>
                  <a:pt x="11265" y="2192"/>
                  <a:pt x="11210" y="2192"/>
                </a:cubicBezTo>
                <a:cubicBezTo>
                  <a:pt x="11156" y="2192"/>
                  <a:pt x="11084" y="2210"/>
                  <a:pt x="11047" y="2246"/>
                </a:cubicBezTo>
                <a:cubicBezTo>
                  <a:pt x="11029" y="2246"/>
                  <a:pt x="11011" y="2264"/>
                  <a:pt x="10993" y="2264"/>
                </a:cubicBezTo>
                <a:cubicBezTo>
                  <a:pt x="10957" y="2246"/>
                  <a:pt x="10939" y="2228"/>
                  <a:pt x="10921" y="2210"/>
                </a:cubicBezTo>
                <a:cubicBezTo>
                  <a:pt x="10866" y="2192"/>
                  <a:pt x="10794" y="2192"/>
                  <a:pt x="10758" y="2210"/>
                </a:cubicBezTo>
                <a:lnTo>
                  <a:pt x="10721" y="2210"/>
                </a:lnTo>
                <a:cubicBezTo>
                  <a:pt x="10703" y="2192"/>
                  <a:pt x="10685" y="2192"/>
                  <a:pt x="10667" y="2192"/>
                </a:cubicBezTo>
                <a:cubicBezTo>
                  <a:pt x="10631" y="2210"/>
                  <a:pt x="10595" y="2192"/>
                  <a:pt x="10558" y="2192"/>
                </a:cubicBezTo>
                <a:cubicBezTo>
                  <a:pt x="10504" y="2210"/>
                  <a:pt x="10486" y="2264"/>
                  <a:pt x="10486" y="2319"/>
                </a:cubicBezTo>
                <a:cubicBezTo>
                  <a:pt x="10504" y="2373"/>
                  <a:pt x="10522" y="2427"/>
                  <a:pt x="10540" y="2500"/>
                </a:cubicBezTo>
                <a:lnTo>
                  <a:pt x="10595" y="2609"/>
                </a:lnTo>
                <a:cubicBezTo>
                  <a:pt x="10558" y="2645"/>
                  <a:pt x="10540" y="2681"/>
                  <a:pt x="10540" y="2717"/>
                </a:cubicBezTo>
                <a:cubicBezTo>
                  <a:pt x="10522" y="2753"/>
                  <a:pt x="10540" y="2790"/>
                  <a:pt x="10540" y="2826"/>
                </a:cubicBezTo>
                <a:cubicBezTo>
                  <a:pt x="10395" y="2699"/>
                  <a:pt x="10269" y="2572"/>
                  <a:pt x="10160" y="2427"/>
                </a:cubicBezTo>
                <a:cubicBezTo>
                  <a:pt x="10088" y="2319"/>
                  <a:pt x="10015" y="2246"/>
                  <a:pt x="9925" y="2156"/>
                </a:cubicBezTo>
                <a:cubicBezTo>
                  <a:pt x="9852" y="2065"/>
                  <a:pt x="9744" y="2029"/>
                  <a:pt x="9635" y="2011"/>
                </a:cubicBezTo>
                <a:cubicBezTo>
                  <a:pt x="9562" y="2011"/>
                  <a:pt x="9508" y="2029"/>
                  <a:pt x="9454" y="2083"/>
                </a:cubicBezTo>
                <a:cubicBezTo>
                  <a:pt x="9454" y="2083"/>
                  <a:pt x="9454" y="2101"/>
                  <a:pt x="9454" y="2138"/>
                </a:cubicBezTo>
                <a:lnTo>
                  <a:pt x="9037" y="1957"/>
                </a:lnTo>
                <a:lnTo>
                  <a:pt x="8766" y="1848"/>
                </a:lnTo>
                <a:cubicBezTo>
                  <a:pt x="8693" y="1830"/>
                  <a:pt x="8621" y="1794"/>
                  <a:pt x="8548" y="1776"/>
                </a:cubicBezTo>
                <a:cubicBezTo>
                  <a:pt x="8548" y="1721"/>
                  <a:pt x="8458" y="1739"/>
                  <a:pt x="8458" y="1776"/>
                </a:cubicBezTo>
                <a:cubicBezTo>
                  <a:pt x="8440" y="1794"/>
                  <a:pt x="8440" y="1812"/>
                  <a:pt x="8458" y="1812"/>
                </a:cubicBezTo>
                <a:cubicBezTo>
                  <a:pt x="8403" y="1812"/>
                  <a:pt x="8367" y="1794"/>
                  <a:pt x="8349" y="1776"/>
                </a:cubicBezTo>
                <a:lnTo>
                  <a:pt x="8295" y="1739"/>
                </a:lnTo>
                <a:cubicBezTo>
                  <a:pt x="8259" y="1721"/>
                  <a:pt x="8204" y="1739"/>
                  <a:pt x="8222" y="1794"/>
                </a:cubicBezTo>
                <a:cubicBezTo>
                  <a:pt x="8204" y="1794"/>
                  <a:pt x="8204" y="1812"/>
                  <a:pt x="8222" y="1812"/>
                </a:cubicBezTo>
                <a:cubicBezTo>
                  <a:pt x="8240" y="1902"/>
                  <a:pt x="8259" y="1993"/>
                  <a:pt x="8277" y="2083"/>
                </a:cubicBezTo>
                <a:cubicBezTo>
                  <a:pt x="8295" y="2174"/>
                  <a:pt x="8313" y="2301"/>
                  <a:pt x="8331" y="2391"/>
                </a:cubicBezTo>
                <a:cubicBezTo>
                  <a:pt x="8331" y="2446"/>
                  <a:pt x="8367" y="2500"/>
                  <a:pt x="8367" y="2554"/>
                </a:cubicBezTo>
                <a:cubicBezTo>
                  <a:pt x="8385" y="2609"/>
                  <a:pt x="8367" y="2609"/>
                  <a:pt x="8385" y="2627"/>
                </a:cubicBezTo>
                <a:cubicBezTo>
                  <a:pt x="8385" y="2645"/>
                  <a:pt x="8385" y="2645"/>
                  <a:pt x="8385" y="2663"/>
                </a:cubicBezTo>
                <a:cubicBezTo>
                  <a:pt x="8385" y="2681"/>
                  <a:pt x="8385" y="2681"/>
                  <a:pt x="8385" y="2699"/>
                </a:cubicBezTo>
                <a:cubicBezTo>
                  <a:pt x="8367" y="2699"/>
                  <a:pt x="8367" y="2681"/>
                  <a:pt x="8349" y="2681"/>
                </a:cubicBezTo>
                <a:cubicBezTo>
                  <a:pt x="8313" y="2663"/>
                  <a:pt x="8277" y="2645"/>
                  <a:pt x="8222" y="2663"/>
                </a:cubicBezTo>
                <a:cubicBezTo>
                  <a:pt x="8204" y="2663"/>
                  <a:pt x="8204" y="2681"/>
                  <a:pt x="8204" y="2699"/>
                </a:cubicBezTo>
                <a:lnTo>
                  <a:pt x="8204" y="2699"/>
                </a:lnTo>
                <a:cubicBezTo>
                  <a:pt x="7951" y="2572"/>
                  <a:pt x="7733" y="2427"/>
                  <a:pt x="7516" y="2264"/>
                </a:cubicBezTo>
                <a:cubicBezTo>
                  <a:pt x="7462" y="2228"/>
                  <a:pt x="7407" y="2192"/>
                  <a:pt x="7353" y="2138"/>
                </a:cubicBezTo>
                <a:cubicBezTo>
                  <a:pt x="7317" y="2120"/>
                  <a:pt x="7299" y="2101"/>
                  <a:pt x="7263" y="2083"/>
                </a:cubicBezTo>
                <a:cubicBezTo>
                  <a:pt x="7244" y="2065"/>
                  <a:pt x="7208" y="2065"/>
                  <a:pt x="7172" y="2047"/>
                </a:cubicBezTo>
                <a:cubicBezTo>
                  <a:pt x="7118" y="2029"/>
                  <a:pt x="7118" y="1993"/>
                  <a:pt x="7118" y="1939"/>
                </a:cubicBezTo>
                <a:cubicBezTo>
                  <a:pt x="7118" y="1884"/>
                  <a:pt x="7100" y="1848"/>
                  <a:pt x="7081" y="1794"/>
                </a:cubicBezTo>
                <a:cubicBezTo>
                  <a:pt x="7027" y="1703"/>
                  <a:pt x="6918" y="1667"/>
                  <a:pt x="6810" y="1703"/>
                </a:cubicBezTo>
                <a:cubicBezTo>
                  <a:pt x="6755" y="1594"/>
                  <a:pt x="6683" y="1504"/>
                  <a:pt x="6611" y="1431"/>
                </a:cubicBezTo>
                <a:cubicBezTo>
                  <a:pt x="6574" y="1377"/>
                  <a:pt x="6520" y="1341"/>
                  <a:pt x="6484" y="1305"/>
                </a:cubicBezTo>
                <a:cubicBezTo>
                  <a:pt x="6429" y="1250"/>
                  <a:pt x="6375" y="1214"/>
                  <a:pt x="6321" y="1178"/>
                </a:cubicBezTo>
                <a:cubicBezTo>
                  <a:pt x="6267" y="1160"/>
                  <a:pt x="6212" y="1142"/>
                  <a:pt x="6158" y="1160"/>
                </a:cubicBezTo>
                <a:cubicBezTo>
                  <a:pt x="6140" y="1178"/>
                  <a:pt x="6104" y="1196"/>
                  <a:pt x="6085" y="1214"/>
                </a:cubicBezTo>
                <a:cubicBezTo>
                  <a:pt x="6085" y="1232"/>
                  <a:pt x="6067" y="1268"/>
                  <a:pt x="6067" y="1287"/>
                </a:cubicBezTo>
                <a:cubicBezTo>
                  <a:pt x="6067" y="1305"/>
                  <a:pt x="6067" y="1305"/>
                  <a:pt x="6049" y="1287"/>
                </a:cubicBezTo>
                <a:cubicBezTo>
                  <a:pt x="6013" y="1268"/>
                  <a:pt x="5995" y="1250"/>
                  <a:pt x="5959" y="1250"/>
                </a:cubicBezTo>
                <a:cubicBezTo>
                  <a:pt x="5904" y="1232"/>
                  <a:pt x="5850" y="1232"/>
                  <a:pt x="5796" y="1250"/>
                </a:cubicBezTo>
                <a:cubicBezTo>
                  <a:pt x="5741" y="1268"/>
                  <a:pt x="5687" y="1268"/>
                  <a:pt x="5633" y="1250"/>
                </a:cubicBezTo>
                <a:cubicBezTo>
                  <a:pt x="5578" y="1214"/>
                  <a:pt x="5542" y="1196"/>
                  <a:pt x="5488" y="1214"/>
                </a:cubicBezTo>
                <a:cubicBezTo>
                  <a:pt x="5397" y="1160"/>
                  <a:pt x="5325" y="1087"/>
                  <a:pt x="5252" y="1033"/>
                </a:cubicBezTo>
                <a:cubicBezTo>
                  <a:pt x="5107" y="888"/>
                  <a:pt x="4926" y="779"/>
                  <a:pt x="4727" y="707"/>
                </a:cubicBezTo>
                <a:cubicBezTo>
                  <a:pt x="4619" y="671"/>
                  <a:pt x="4492" y="635"/>
                  <a:pt x="4383" y="598"/>
                </a:cubicBezTo>
                <a:cubicBezTo>
                  <a:pt x="4274" y="544"/>
                  <a:pt x="4184" y="454"/>
                  <a:pt x="4075" y="399"/>
                </a:cubicBezTo>
                <a:cubicBezTo>
                  <a:pt x="3876" y="272"/>
                  <a:pt x="3659" y="164"/>
                  <a:pt x="3441" y="109"/>
                </a:cubicBezTo>
                <a:cubicBezTo>
                  <a:pt x="3315" y="55"/>
                  <a:pt x="3170" y="37"/>
                  <a:pt x="3043" y="19"/>
                </a:cubicBezTo>
                <a:cubicBezTo>
                  <a:pt x="2916" y="1"/>
                  <a:pt x="2771" y="1"/>
                  <a:pt x="2645" y="19"/>
                </a:cubicBezTo>
                <a:cubicBezTo>
                  <a:pt x="2626" y="19"/>
                  <a:pt x="2626" y="55"/>
                  <a:pt x="2645" y="55"/>
                </a:cubicBezTo>
                <a:lnTo>
                  <a:pt x="2663" y="55"/>
                </a:lnTo>
                <a:cubicBezTo>
                  <a:pt x="2663" y="55"/>
                  <a:pt x="2663" y="55"/>
                  <a:pt x="2663" y="73"/>
                </a:cubicBezTo>
                <a:cubicBezTo>
                  <a:pt x="2717" y="91"/>
                  <a:pt x="2753" y="91"/>
                  <a:pt x="2808" y="109"/>
                </a:cubicBezTo>
                <a:cubicBezTo>
                  <a:pt x="2844" y="128"/>
                  <a:pt x="2898" y="164"/>
                  <a:pt x="2934" y="182"/>
                </a:cubicBezTo>
                <a:cubicBezTo>
                  <a:pt x="3007" y="236"/>
                  <a:pt x="3079" y="291"/>
                  <a:pt x="3152" y="363"/>
                </a:cubicBezTo>
                <a:cubicBezTo>
                  <a:pt x="3224" y="435"/>
                  <a:pt x="3278" y="508"/>
                  <a:pt x="3333" y="580"/>
                </a:cubicBezTo>
                <a:cubicBezTo>
                  <a:pt x="3405" y="671"/>
                  <a:pt x="3441" y="761"/>
                  <a:pt x="3496" y="834"/>
                </a:cubicBezTo>
                <a:cubicBezTo>
                  <a:pt x="3568" y="924"/>
                  <a:pt x="3641" y="997"/>
                  <a:pt x="3731" y="1051"/>
                </a:cubicBezTo>
                <a:cubicBezTo>
                  <a:pt x="3822" y="1087"/>
                  <a:pt x="3912" y="1124"/>
                  <a:pt x="4021" y="1142"/>
                </a:cubicBezTo>
                <a:cubicBezTo>
                  <a:pt x="4111" y="1178"/>
                  <a:pt x="4202" y="1214"/>
                  <a:pt x="4293" y="1268"/>
                </a:cubicBezTo>
                <a:cubicBezTo>
                  <a:pt x="4365" y="1305"/>
                  <a:pt x="4456" y="1359"/>
                  <a:pt x="4510" y="1431"/>
                </a:cubicBezTo>
                <a:cubicBezTo>
                  <a:pt x="4619" y="1522"/>
                  <a:pt x="4727" y="1631"/>
                  <a:pt x="4818" y="1739"/>
                </a:cubicBezTo>
                <a:lnTo>
                  <a:pt x="4800" y="1757"/>
                </a:lnTo>
                <a:cubicBezTo>
                  <a:pt x="4745" y="1776"/>
                  <a:pt x="4709" y="1794"/>
                  <a:pt x="4691" y="1830"/>
                </a:cubicBezTo>
                <a:cubicBezTo>
                  <a:pt x="4655" y="1848"/>
                  <a:pt x="4637" y="1884"/>
                  <a:pt x="4637" y="1939"/>
                </a:cubicBezTo>
                <a:cubicBezTo>
                  <a:pt x="4637" y="1975"/>
                  <a:pt x="4673" y="2011"/>
                  <a:pt x="4691" y="2029"/>
                </a:cubicBezTo>
                <a:cubicBezTo>
                  <a:pt x="4745" y="2083"/>
                  <a:pt x="4673" y="2156"/>
                  <a:pt x="4655" y="2210"/>
                </a:cubicBezTo>
                <a:cubicBezTo>
                  <a:pt x="4637" y="2264"/>
                  <a:pt x="4673" y="2337"/>
                  <a:pt x="4709" y="2409"/>
                </a:cubicBezTo>
                <a:cubicBezTo>
                  <a:pt x="4709" y="2427"/>
                  <a:pt x="4727" y="2446"/>
                  <a:pt x="4709" y="2464"/>
                </a:cubicBezTo>
                <a:lnTo>
                  <a:pt x="4655" y="2500"/>
                </a:lnTo>
                <a:cubicBezTo>
                  <a:pt x="4637" y="2518"/>
                  <a:pt x="4619" y="2536"/>
                  <a:pt x="4600" y="2572"/>
                </a:cubicBezTo>
                <a:cubicBezTo>
                  <a:pt x="4582" y="2590"/>
                  <a:pt x="4600" y="2627"/>
                  <a:pt x="4637" y="2645"/>
                </a:cubicBezTo>
                <a:cubicBezTo>
                  <a:pt x="4691" y="2663"/>
                  <a:pt x="4745" y="2699"/>
                  <a:pt x="4782" y="2735"/>
                </a:cubicBezTo>
                <a:cubicBezTo>
                  <a:pt x="4836" y="2772"/>
                  <a:pt x="4872" y="2808"/>
                  <a:pt x="4908" y="2862"/>
                </a:cubicBezTo>
                <a:cubicBezTo>
                  <a:pt x="4945" y="2916"/>
                  <a:pt x="4981" y="2971"/>
                  <a:pt x="4999" y="3043"/>
                </a:cubicBezTo>
                <a:cubicBezTo>
                  <a:pt x="4999" y="3079"/>
                  <a:pt x="5035" y="3079"/>
                  <a:pt x="5053" y="3079"/>
                </a:cubicBezTo>
                <a:cubicBezTo>
                  <a:pt x="5089" y="3098"/>
                  <a:pt x="5126" y="3116"/>
                  <a:pt x="5162" y="3134"/>
                </a:cubicBezTo>
                <a:cubicBezTo>
                  <a:pt x="5198" y="3152"/>
                  <a:pt x="5216" y="3206"/>
                  <a:pt x="5216" y="3260"/>
                </a:cubicBezTo>
                <a:cubicBezTo>
                  <a:pt x="5216" y="3279"/>
                  <a:pt x="5198" y="3279"/>
                  <a:pt x="5180" y="3297"/>
                </a:cubicBezTo>
                <a:cubicBezTo>
                  <a:pt x="5162" y="3315"/>
                  <a:pt x="5144" y="3297"/>
                  <a:pt x="5126" y="3315"/>
                </a:cubicBezTo>
                <a:cubicBezTo>
                  <a:pt x="5053" y="3351"/>
                  <a:pt x="5035" y="3423"/>
                  <a:pt x="5071" y="3478"/>
                </a:cubicBezTo>
                <a:cubicBezTo>
                  <a:pt x="5089" y="3514"/>
                  <a:pt x="5107" y="3532"/>
                  <a:pt x="5126" y="3550"/>
                </a:cubicBezTo>
                <a:cubicBezTo>
                  <a:pt x="5144" y="3586"/>
                  <a:pt x="5126" y="3586"/>
                  <a:pt x="5126" y="3623"/>
                </a:cubicBezTo>
                <a:cubicBezTo>
                  <a:pt x="5089" y="3659"/>
                  <a:pt x="5071" y="3713"/>
                  <a:pt x="5071" y="3768"/>
                </a:cubicBezTo>
                <a:cubicBezTo>
                  <a:pt x="5071" y="3804"/>
                  <a:pt x="5089" y="3858"/>
                  <a:pt x="5107" y="3894"/>
                </a:cubicBezTo>
                <a:cubicBezTo>
                  <a:pt x="5126" y="3949"/>
                  <a:pt x="5144" y="3985"/>
                  <a:pt x="5162" y="4021"/>
                </a:cubicBezTo>
                <a:cubicBezTo>
                  <a:pt x="5180" y="4039"/>
                  <a:pt x="5180" y="4057"/>
                  <a:pt x="5180" y="4075"/>
                </a:cubicBezTo>
                <a:cubicBezTo>
                  <a:pt x="5180" y="4094"/>
                  <a:pt x="5180" y="4094"/>
                  <a:pt x="5180" y="4112"/>
                </a:cubicBezTo>
                <a:lnTo>
                  <a:pt x="5180" y="4112"/>
                </a:lnTo>
                <a:lnTo>
                  <a:pt x="5180" y="4112"/>
                </a:lnTo>
                <a:lnTo>
                  <a:pt x="5180" y="4130"/>
                </a:lnTo>
                <a:lnTo>
                  <a:pt x="5180" y="4148"/>
                </a:lnTo>
                <a:cubicBezTo>
                  <a:pt x="5180" y="4148"/>
                  <a:pt x="5162" y="4166"/>
                  <a:pt x="5162" y="4166"/>
                </a:cubicBezTo>
                <a:cubicBezTo>
                  <a:pt x="5144" y="4202"/>
                  <a:pt x="5126" y="4238"/>
                  <a:pt x="5107" y="4275"/>
                </a:cubicBezTo>
                <a:cubicBezTo>
                  <a:pt x="5107" y="4329"/>
                  <a:pt x="5144" y="4383"/>
                  <a:pt x="5180" y="4438"/>
                </a:cubicBezTo>
                <a:cubicBezTo>
                  <a:pt x="5234" y="4456"/>
                  <a:pt x="5270" y="4492"/>
                  <a:pt x="5289" y="4528"/>
                </a:cubicBezTo>
                <a:cubicBezTo>
                  <a:pt x="5307" y="4582"/>
                  <a:pt x="5325" y="4637"/>
                  <a:pt x="5325" y="4691"/>
                </a:cubicBezTo>
                <a:cubicBezTo>
                  <a:pt x="5325" y="4764"/>
                  <a:pt x="5325" y="4836"/>
                  <a:pt x="5325" y="4908"/>
                </a:cubicBezTo>
                <a:cubicBezTo>
                  <a:pt x="5307" y="4999"/>
                  <a:pt x="5307" y="5071"/>
                  <a:pt x="5289" y="5162"/>
                </a:cubicBezTo>
                <a:cubicBezTo>
                  <a:pt x="5252" y="5234"/>
                  <a:pt x="5234" y="5307"/>
                  <a:pt x="5198" y="5397"/>
                </a:cubicBezTo>
                <a:cubicBezTo>
                  <a:pt x="5198" y="5434"/>
                  <a:pt x="5144" y="5524"/>
                  <a:pt x="5089" y="5524"/>
                </a:cubicBezTo>
                <a:cubicBezTo>
                  <a:pt x="5053" y="5506"/>
                  <a:pt x="5017" y="5542"/>
                  <a:pt x="5035" y="5597"/>
                </a:cubicBezTo>
                <a:cubicBezTo>
                  <a:pt x="5035" y="5615"/>
                  <a:pt x="5053" y="5651"/>
                  <a:pt x="5053" y="5687"/>
                </a:cubicBezTo>
                <a:cubicBezTo>
                  <a:pt x="5053" y="5705"/>
                  <a:pt x="5035" y="5705"/>
                  <a:pt x="5035" y="5723"/>
                </a:cubicBezTo>
                <a:cubicBezTo>
                  <a:pt x="5035" y="5760"/>
                  <a:pt x="4981" y="5778"/>
                  <a:pt x="4945" y="5796"/>
                </a:cubicBezTo>
                <a:cubicBezTo>
                  <a:pt x="4890" y="5814"/>
                  <a:pt x="4854" y="5868"/>
                  <a:pt x="4854" y="5904"/>
                </a:cubicBezTo>
                <a:cubicBezTo>
                  <a:pt x="4836" y="5959"/>
                  <a:pt x="4836" y="6031"/>
                  <a:pt x="4872" y="6067"/>
                </a:cubicBezTo>
                <a:cubicBezTo>
                  <a:pt x="4890" y="6086"/>
                  <a:pt x="4908" y="6104"/>
                  <a:pt x="4945" y="6122"/>
                </a:cubicBezTo>
                <a:lnTo>
                  <a:pt x="4890" y="6122"/>
                </a:lnTo>
                <a:cubicBezTo>
                  <a:pt x="4854" y="6122"/>
                  <a:pt x="4818" y="6176"/>
                  <a:pt x="4854" y="6212"/>
                </a:cubicBezTo>
                <a:lnTo>
                  <a:pt x="4890" y="6230"/>
                </a:lnTo>
                <a:lnTo>
                  <a:pt x="4890" y="6230"/>
                </a:lnTo>
                <a:lnTo>
                  <a:pt x="4981" y="6285"/>
                </a:lnTo>
                <a:cubicBezTo>
                  <a:pt x="4945" y="6303"/>
                  <a:pt x="4926" y="6303"/>
                  <a:pt x="4908" y="6321"/>
                </a:cubicBezTo>
                <a:cubicBezTo>
                  <a:pt x="4908" y="6339"/>
                  <a:pt x="4890" y="6339"/>
                  <a:pt x="4872" y="6357"/>
                </a:cubicBezTo>
                <a:cubicBezTo>
                  <a:pt x="4854" y="6357"/>
                  <a:pt x="4836" y="6357"/>
                  <a:pt x="4818" y="6357"/>
                </a:cubicBezTo>
                <a:lnTo>
                  <a:pt x="4691" y="6357"/>
                </a:lnTo>
                <a:lnTo>
                  <a:pt x="4546" y="6357"/>
                </a:lnTo>
                <a:cubicBezTo>
                  <a:pt x="4510" y="6339"/>
                  <a:pt x="4474" y="6357"/>
                  <a:pt x="4437" y="6375"/>
                </a:cubicBezTo>
                <a:cubicBezTo>
                  <a:pt x="4419" y="6393"/>
                  <a:pt x="4401" y="6412"/>
                  <a:pt x="4401" y="6448"/>
                </a:cubicBezTo>
                <a:cubicBezTo>
                  <a:pt x="4329" y="6466"/>
                  <a:pt x="4256" y="6484"/>
                  <a:pt x="4202" y="6502"/>
                </a:cubicBezTo>
                <a:cubicBezTo>
                  <a:pt x="4148" y="6502"/>
                  <a:pt x="4130" y="6556"/>
                  <a:pt x="4166" y="6593"/>
                </a:cubicBezTo>
                <a:lnTo>
                  <a:pt x="4166" y="6611"/>
                </a:lnTo>
                <a:cubicBezTo>
                  <a:pt x="4166" y="6611"/>
                  <a:pt x="4148" y="6629"/>
                  <a:pt x="4148" y="6629"/>
                </a:cubicBezTo>
                <a:cubicBezTo>
                  <a:pt x="4111" y="6647"/>
                  <a:pt x="4075" y="6647"/>
                  <a:pt x="4057" y="6665"/>
                </a:cubicBezTo>
                <a:cubicBezTo>
                  <a:pt x="4021" y="6665"/>
                  <a:pt x="4003" y="6701"/>
                  <a:pt x="4003" y="6738"/>
                </a:cubicBezTo>
                <a:cubicBezTo>
                  <a:pt x="4021" y="6756"/>
                  <a:pt x="4021" y="6774"/>
                  <a:pt x="4057" y="6792"/>
                </a:cubicBezTo>
                <a:cubicBezTo>
                  <a:pt x="4075" y="6810"/>
                  <a:pt x="4093" y="6846"/>
                  <a:pt x="4057" y="6846"/>
                </a:cubicBezTo>
                <a:cubicBezTo>
                  <a:pt x="4003" y="6864"/>
                  <a:pt x="3967" y="6864"/>
                  <a:pt x="3930" y="6864"/>
                </a:cubicBezTo>
                <a:cubicBezTo>
                  <a:pt x="3840" y="6864"/>
                  <a:pt x="3767" y="6882"/>
                  <a:pt x="3677" y="6901"/>
                </a:cubicBezTo>
                <a:lnTo>
                  <a:pt x="3659" y="6901"/>
                </a:lnTo>
                <a:cubicBezTo>
                  <a:pt x="3604" y="6901"/>
                  <a:pt x="3586" y="6973"/>
                  <a:pt x="3641" y="6991"/>
                </a:cubicBezTo>
                <a:lnTo>
                  <a:pt x="3659" y="7009"/>
                </a:lnTo>
                <a:cubicBezTo>
                  <a:pt x="3767" y="7063"/>
                  <a:pt x="3858" y="7118"/>
                  <a:pt x="3967" y="7154"/>
                </a:cubicBezTo>
                <a:lnTo>
                  <a:pt x="4130" y="7226"/>
                </a:lnTo>
                <a:cubicBezTo>
                  <a:pt x="4148" y="7245"/>
                  <a:pt x="4184" y="7263"/>
                  <a:pt x="4202" y="7281"/>
                </a:cubicBezTo>
                <a:cubicBezTo>
                  <a:pt x="4075" y="7281"/>
                  <a:pt x="3948" y="7263"/>
                  <a:pt x="3822" y="7263"/>
                </a:cubicBezTo>
                <a:cubicBezTo>
                  <a:pt x="3677" y="7245"/>
                  <a:pt x="3532" y="7208"/>
                  <a:pt x="3387" y="7190"/>
                </a:cubicBezTo>
                <a:lnTo>
                  <a:pt x="3387" y="7190"/>
                </a:lnTo>
                <a:cubicBezTo>
                  <a:pt x="3351" y="7190"/>
                  <a:pt x="3315" y="7190"/>
                  <a:pt x="3278" y="7190"/>
                </a:cubicBezTo>
                <a:cubicBezTo>
                  <a:pt x="3224" y="7190"/>
                  <a:pt x="3188" y="7208"/>
                  <a:pt x="3134" y="7208"/>
                </a:cubicBezTo>
                <a:cubicBezTo>
                  <a:pt x="3043" y="7226"/>
                  <a:pt x="2934" y="7263"/>
                  <a:pt x="2844" y="7281"/>
                </a:cubicBezTo>
                <a:cubicBezTo>
                  <a:pt x="2808" y="7299"/>
                  <a:pt x="2789" y="7353"/>
                  <a:pt x="2826" y="7389"/>
                </a:cubicBezTo>
                <a:cubicBezTo>
                  <a:pt x="2844" y="7408"/>
                  <a:pt x="2844" y="7426"/>
                  <a:pt x="2826" y="7444"/>
                </a:cubicBezTo>
                <a:cubicBezTo>
                  <a:pt x="2789" y="7462"/>
                  <a:pt x="2735" y="7480"/>
                  <a:pt x="2699" y="7480"/>
                </a:cubicBezTo>
                <a:cubicBezTo>
                  <a:pt x="2645" y="7498"/>
                  <a:pt x="2626" y="7552"/>
                  <a:pt x="2663" y="7589"/>
                </a:cubicBezTo>
                <a:lnTo>
                  <a:pt x="2663" y="7589"/>
                </a:lnTo>
                <a:lnTo>
                  <a:pt x="2663" y="7589"/>
                </a:lnTo>
                <a:cubicBezTo>
                  <a:pt x="2663" y="7607"/>
                  <a:pt x="2663" y="7607"/>
                  <a:pt x="2645" y="7625"/>
                </a:cubicBezTo>
                <a:cubicBezTo>
                  <a:pt x="2626" y="7643"/>
                  <a:pt x="2590" y="7643"/>
                  <a:pt x="2554" y="7661"/>
                </a:cubicBezTo>
                <a:cubicBezTo>
                  <a:pt x="2500" y="7679"/>
                  <a:pt x="2427" y="7715"/>
                  <a:pt x="2373" y="7752"/>
                </a:cubicBezTo>
                <a:cubicBezTo>
                  <a:pt x="2355" y="7770"/>
                  <a:pt x="2337" y="7788"/>
                  <a:pt x="2301" y="7806"/>
                </a:cubicBezTo>
                <a:cubicBezTo>
                  <a:pt x="2264" y="7824"/>
                  <a:pt x="2246" y="7824"/>
                  <a:pt x="2210" y="7806"/>
                </a:cubicBezTo>
                <a:cubicBezTo>
                  <a:pt x="2174" y="7806"/>
                  <a:pt x="2138" y="7824"/>
                  <a:pt x="2119" y="7860"/>
                </a:cubicBezTo>
                <a:cubicBezTo>
                  <a:pt x="2101" y="7860"/>
                  <a:pt x="2083" y="7878"/>
                  <a:pt x="2065" y="7897"/>
                </a:cubicBezTo>
                <a:lnTo>
                  <a:pt x="1703" y="7806"/>
                </a:lnTo>
                <a:lnTo>
                  <a:pt x="1504" y="7770"/>
                </a:lnTo>
                <a:cubicBezTo>
                  <a:pt x="1449" y="7752"/>
                  <a:pt x="1395" y="7734"/>
                  <a:pt x="1323" y="7734"/>
                </a:cubicBezTo>
                <a:cubicBezTo>
                  <a:pt x="1268" y="7734"/>
                  <a:pt x="1232" y="7770"/>
                  <a:pt x="1214" y="7806"/>
                </a:cubicBezTo>
                <a:cubicBezTo>
                  <a:pt x="1196" y="7824"/>
                  <a:pt x="1196" y="7842"/>
                  <a:pt x="1196" y="7860"/>
                </a:cubicBezTo>
                <a:lnTo>
                  <a:pt x="1105" y="7860"/>
                </a:lnTo>
                <a:lnTo>
                  <a:pt x="725" y="7878"/>
                </a:lnTo>
                <a:cubicBezTo>
                  <a:pt x="508" y="7860"/>
                  <a:pt x="290" y="7897"/>
                  <a:pt x="109" y="7969"/>
                </a:cubicBezTo>
                <a:lnTo>
                  <a:pt x="73" y="7987"/>
                </a:lnTo>
                <a:cubicBezTo>
                  <a:pt x="1" y="8023"/>
                  <a:pt x="19" y="8114"/>
                  <a:pt x="91" y="8114"/>
                </a:cubicBezTo>
                <a:lnTo>
                  <a:pt x="127" y="8114"/>
                </a:lnTo>
                <a:cubicBezTo>
                  <a:pt x="381" y="8150"/>
                  <a:pt x="634" y="8168"/>
                  <a:pt x="888" y="8186"/>
                </a:cubicBezTo>
                <a:cubicBezTo>
                  <a:pt x="942" y="8186"/>
                  <a:pt x="1015" y="8204"/>
                  <a:pt x="1069" y="8222"/>
                </a:cubicBezTo>
                <a:cubicBezTo>
                  <a:pt x="1105" y="8259"/>
                  <a:pt x="1142" y="8277"/>
                  <a:pt x="1196" y="8313"/>
                </a:cubicBezTo>
                <a:cubicBezTo>
                  <a:pt x="1232" y="8349"/>
                  <a:pt x="1286" y="8367"/>
                  <a:pt x="1359" y="8367"/>
                </a:cubicBezTo>
                <a:cubicBezTo>
                  <a:pt x="1413" y="8349"/>
                  <a:pt x="1467" y="8331"/>
                  <a:pt x="1522" y="8313"/>
                </a:cubicBezTo>
                <a:cubicBezTo>
                  <a:pt x="1630" y="8277"/>
                  <a:pt x="1757" y="8295"/>
                  <a:pt x="1866" y="8349"/>
                </a:cubicBezTo>
                <a:cubicBezTo>
                  <a:pt x="1884" y="8349"/>
                  <a:pt x="1884" y="8349"/>
                  <a:pt x="1902" y="8331"/>
                </a:cubicBezTo>
                <a:lnTo>
                  <a:pt x="1938" y="8367"/>
                </a:lnTo>
                <a:cubicBezTo>
                  <a:pt x="1975" y="8385"/>
                  <a:pt x="2011" y="8422"/>
                  <a:pt x="2065" y="8422"/>
                </a:cubicBezTo>
                <a:cubicBezTo>
                  <a:pt x="2101" y="8440"/>
                  <a:pt x="2156" y="8440"/>
                  <a:pt x="2192" y="8458"/>
                </a:cubicBezTo>
                <a:cubicBezTo>
                  <a:pt x="2246" y="8476"/>
                  <a:pt x="2246" y="8530"/>
                  <a:pt x="2264" y="8567"/>
                </a:cubicBezTo>
                <a:cubicBezTo>
                  <a:pt x="2282" y="8603"/>
                  <a:pt x="2319" y="8639"/>
                  <a:pt x="2373" y="8657"/>
                </a:cubicBezTo>
                <a:cubicBezTo>
                  <a:pt x="2409" y="8657"/>
                  <a:pt x="2464" y="8657"/>
                  <a:pt x="2500" y="8675"/>
                </a:cubicBezTo>
                <a:cubicBezTo>
                  <a:pt x="2536" y="8711"/>
                  <a:pt x="2536" y="8730"/>
                  <a:pt x="2554" y="8766"/>
                </a:cubicBezTo>
                <a:cubicBezTo>
                  <a:pt x="2572" y="8802"/>
                  <a:pt x="2590" y="8838"/>
                  <a:pt x="2626" y="8874"/>
                </a:cubicBezTo>
                <a:cubicBezTo>
                  <a:pt x="2645" y="8893"/>
                  <a:pt x="2699" y="8929"/>
                  <a:pt x="2735" y="8929"/>
                </a:cubicBezTo>
                <a:cubicBezTo>
                  <a:pt x="2808" y="8947"/>
                  <a:pt x="2880" y="8929"/>
                  <a:pt x="2952" y="8965"/>
                </a:cubicBezTo>
                <a:cubicBezTo>
                  <a:pt x="2989" y="8965"/>
                  <a:pt x="3007" y="8983"/>
                  <a:pt x="3025" y="9001"/>
                </a:cubicBezTo>
                <a:cubicBezTo>
                  <a:pt x="3025" y="9056"/>
                  <a:pt x="3061" y="9092"/>
                  <a:pt x="3097" y="9110"/>
                </a:cubicBezTo>
                <a:cubicBezTo>
                  <a:pt x="3134" y="9128"/>
                  <a:pt x="3170" y="9146"/>
                  <a:pt x="3224" y="9146"/>
                </a:cubicBezTo>
                <a:cubicBezTo>
                  <a:pt x="3260" y="9146"/>
                  <a:pt x="3297" y="9146"/>
                  <a:pt x="3333" y="9164"/>
                </a:cubicBezTo>
                <a:cubicBezTo>
                  <a:pt x="3351" y="9182"/>
                  <a:pt x="3351" y="9200"/>
                  <a:pt x="3351" y="9219"/>
                </a:cubicBezTo>
                <a:cubicBezTo>
                  <a:pt x="3351" y="9237"/>
                  <a:pt x="3351" y="9255"/>
                  <a:pt x="3369" y="9273"/>
                </a:cubicBezTo>
                <a:cubicBezTo>
                  <a:pt x="3387" y="9327"/>
                  <a:pt x="3405" y="9363"/>
                  <a:pt x="3441" y="9381"/>
                </a:cubicBezTo>
                <a:cubicBezTo>
                  <a:pt x="3460" y="9400"/>
                  <a:pt x="3496" y="9400"/>
                  <a:pt x="3514" y="9400"/>
                </a:cubicBezTo>
                <a:lnTo>
                  <a:pt x="3568" y="9400"/>
                </a:lnTo>
                <a:cubicBezTo>
                  <a:pt x="3568" y="9400"/>
                  <a:pt x="3568" y="9490"/>
                  <a:pt x="3550" y="9508"/>
                </a:cubicBezTo>
                <a:cubicBezTo>
                  <a:pt x="3532" y="9544"/>
                  <a:pt x="3550" y="9563"/>
                  <a:pt x="3586" y="9581"/>
                </a:cubicBezTo>
                <a:lnTo>
                  <a:pt x="3623" y="9581"/>
                </a:lnTo>
                <a:lnTo>
                  <a:pt x="3731" y="9581"/>
                </a:lnTo>
                <a:cubicBezTo>
                  <a:pt x="3731" y="9581"/>
                  <a:pt x="3749" y="9581"/>
                  <a:pt x="3749" y="9581"/>
                </a:cubicBezTo>
                <a:lnTo>
                  <a:pt x="3749" y="9581"/>
                </a:lnTo>
                <a:lnTo>
                  <a:pt x="3822" y="9581"/>
                </a:lnTo>
                <a:cubicBezTo>
                  <a:pt x="3858" y="9599"/>
                  <a:pt x="3894" y="9599"/>
                  <a:pt x="3930" y="9617"/>
                </a:cubicBezTo>
                <a:cubicBezTo>
                  <a:pt x="3985" y="9635"/>
                  <a:pt x="4021" y="9635"/>
                  <a:pt x="4075" y="9599"/>
                </a:cubicBezTo>
                <a:lnTo>
                  <a:pt x="4075" y="9581"/>
                </a:lnTo>
                <a:lnTo>
                  <a:pt x="4075" y="9581"/>
                </a:lnTo>
                <a:lnTo>
                  <a:pt x="4075" y="9581"/>
                </a:lnTo>
                <a:lnTo>
                  <a:pt x="4075" y="9581"/>
                </a:lnTo>
                <a:lnTo>
                  <a:pt x="4093" y="9581"/>
                </a:lnTo>
                <a:cubicBezTo>
                  <a:pt x="4111" y="9599"/>
                  <a:pt x="4111" y="9599"/>
                  <a:pt x="4111" y="9599"/>
                </a:cubicBezTo>
                <a:cubicBezTo>
                  <a:pt x="4111" y="9617"/>
                  <a:pt x="4093" y="9635"/>
                  <a:pt x="4093" y="9653"/>
                </a:cubicBezTo>
                <a:lnTo>
                  <a:pt x="4057" y="9671"/>
                </a:lnTo>
                <a:cubicBezTo>
                  <a:pt x="4003" y="9689"/>
                  <a:pt x="4021" y="9762"/>
                  <a:pt x="4075" y="9780"/>
                </a:cubicBezTo>
                <a:cubicBezTo>
                  <a:pt x="4093" y="9780"/>
                  <a:pt x="4130" y="9798"/>
                  <a:pt x="4148" y="9798"/>
                </a:cubicBezTo>
                <a:cubicBezTo>
                  <a:pt x="4166" y="9816"/>
                  <a:pt x="4184" y="9816"/>
                  <a:pt x="4202" y="9816"/>
                </a:cubicBezTo>
                <a:lnTo>
                  <a:pt x="4220" y="9816"/>
                </a:lnTo>
                <a:cubicBezTo>
                  <a:pt x="4220" y="9852"/>
                  <a:pt x="4256" y="9889"/>
                  <a:pt x="4293" y="9925"/>
                </a:cubicBezTo>
                <a:cubicBezTo>
                  <a:pt x="4311" y="9943"/>
                  <a:pt x="4347" y="9943"/>
                  <a:pt x="4365" y="9961"/>
                </a:cubicBezTo>
                <a:cubicBezTo>
                  <a:pt x="4365" y="9979"/>
                  <a:pt x="4365" y="10015"/>
                  <a:pt x="4365" y="10052"/>
                </a:cubicBezTo>
                <a:cubicBezTo>
                  <a:pt x="4329" y="10196"/>
                  <a:pt x="4419" y="10341"/>
                  <a:pt x="4564" y="10378"/>
                </a:cubicBezTo>
                <a:cubicBezTo>
                  <a:pt x="4673" y="10414"/>
                  <a:pt x="4854" y="10432"/>
                  <a:pt x="4890" y="10577"/>
                </a:cubicBezTo>
                <a:cubicBezTo>
                  <a:pt x="4890" y="10613"/>
                  <a:pt x="4908" y="10649"/>
                  <a:pt x="4926" y="10667"/>
                </a:cubicBezTo>
                <a:cubicBezTo>
                  <a:pt x="4945" y="10703"/>
                  <a:pt x="4981" y="10722"/>
                  <a:pt x="5017" y="10722"/>
                </a:cubicBezTo>
                <a:cubicBezTo>
                  <a:pt x="5035" y="10740"/>
                  <a:pt x="5071" y="10740"/>
                  <a:pt x="5089" y="10758"/>
                </a:cubicBezTo>
                <a:cubicBezTo>
                  <a:pt x="5107" y="10758"/>
                  <a:pt x="5107" y="10812"/>
                  <a:pt x="5107" y="10830"/>
                </a:cubicBezTo>
                <a:cubicBezTo>
                  <a:pt x="5126" y="10903"/>
                  <a:pt x="5198" y="10921"/>
                  <a:pt x="5252" y="10921"/>
                </a:cubicBezTo>
                <a:cubicBezTo>
                  <a:pt x="5289" y="10921"/>
                  <a:pt x="5325" y="10939"/>
                  <a:pt x="5361" y="10957"/>
                </a:cubicBezTo>
                <a:cubicBezTo>
                  <a:pt x="5379" y="10957"/>
                  <a:pt x="5397" y="11011"/>
                  <a:pt x="5361" y="11011"/>
                </a:cubicBezTo>
                <a:cubicBezTo>
                  <a:pt x="5343" y="11029"/>
                  <a:pt x="5343" y="11048"/>
                  <a:pt x="5361" y="11066"/>
                </a:cubicBezTo>
                <a:cubicBezTo>
                  <a:pt x="5361" y="11066"/>
                  <a:pt x="5361" y="11084"/>
                  <a:pt x="5379" y="11084"/>
                </a:cubicBezTo>
                <a:cubicBezTo>
                  <a:pt x="5433" y="11120"/>
                  <a:pt x="5470" y="11192"/>
                  <a:pt x="5506" y="11265"/>
                </a:cubicBezTo>
                <a:cubicBezTo>
                  <a:pt x="5524" y="11319"/>
                  <a:pt x="5542" y="11374"/>
                  <a:pt x="5596" y="11410"/>
                </a:cubicBezTo>
                <a:cubicBezTo>
                  <a:pt x="5542" y="11482"/>
                  <a:pt x="5524" y="11555"/>
                  <a:pt x="5560" y="11645"/>
                </a:cubicBezTo>
                <a:cubicBezTo>
                  <a:pt x="5578" y="11681"/>
                  <a:pt x="5615" y="11718"/>
                  <a:pt x="5669" y="11718"/>
                </a:cubicBezTo>
                <a:lnTo>
                  <a:pt x="5687" y="11718"/>
                </a:lnTo>
                <a:lnTo>
                  <a:pt x="5687" y="11718"/>
                </a:lnTo>
                <a:lnTo>
                  <a:pt x="5687" y="11808"/>
                </a:lnTo>
                <a:cubicBezTo>
                  <a:pt x="5705" y="11917"/>
                  <a:pt x="5705" y="12025"/>
                  <a:pt x="5723" y="12152"/>
                </a:cubicBezTo>
                <a:cubicBezTo>
                  <a:pt x="5741" y="12207"/>
                  <a:pt x="5741" y="12261"/>
                  <a:pt x="5759" y="12315"/>
                </a:cubicBezTo>
                <a:cubicBezTo>
                  <a:pt x="5778" y="12333"/>
                  <a:pt x="5778" y="12370"/>
                  <a:pt x="5778" y="12388"/>
                </a:cubicBezTo>
                <a:cubicBezTo>
                  <a:pt x="5778" y="12424"/>
                  <a:pt x="5759" y="12442"/>
                  <a:pt x="5759" y="12460"/>
                </a:cubicBezTo>
                <a:cubicBezTo>
                  <a:pt x="5759" y="12569"/>
                  <a:pt x="5850" y="12605"/>
                  <a:pt x="5922" y="12605"/>
                </a:cubicBezTo>
                <a:cubicBezTo>
                  <a:pt x="5922" y="12623"/>
                  <a:pt x="5922" y="12641"/>
                  <a:pt x="5922" y="12659"/>
                </a:cubicBezTo>
                <a:cubicBezTo>
                  <a:pt x="5886" y="12696"/>
                  <a:pt x="5868" y="12732"/>
                  <a:pt x="5868" y="12786"/>
                </a:cubicBezTo>
                <a:lnTo>
                  <a:pt x="5868" y="12822"/>
                </a:lnTo>
                <a:cubicBezTo>
                  <a:pt x="5886" y="12822"/>
                  <a:pt x="5886" y="12840"/>
                  <a:pt x="5886" y="12840"/>
                </a:cubicBezTo>
                <a:lnTo>
                  <a:pt x="5886" y="12840"/>
                </a:lnTo>
                <a:cubicBezTo>
                  <a:pt x="5886" y="12859"/>
                  <a:pt x="5868" y="12859"/>
                  <a:pt x="5868" y="12877"/>
                </a:cubicBezTo>
                <a:lnTo>
                  <a:pt x="5759" y="13022"/>
                </a:lnTo>
                <a:cubicBezTo>
                  <a:pt x="5723" y="13058"/>
                  <a:pt x="5759" y="13130"/>
                  <a:pt x="5814" y="13112"/>
                </a:cubicBezTo>
                <a:lnTo>
                  <a:pt x="5868" y="13112"/>
                </a:lnTo>
                <a:cubicBezTo>
                  <a:pt x="5886" y="13112"/>
                  <a:pt x="5904" y="13112"/>
                  <a:pt x="5922" y="13112"/>
                </a:cubicBezTo>
                <a:cubicBezTo>
                  <a:pt x="5959" y="13130"/>
                  <a:pt x="5977" y="13130"/>
                  <a:pt x="5977" y="13166"/>
                </a:cubicBezTo>
                <a:cubicBezTo>
                  <a:pt x="5977" y="13203"/>
                  <a:pt x="5922" y="13239"/>
                  <a:pt x="5886" y="13257"/>
                </a:cubicBezTo>
                <a:cubicBezTo>
                  <a:pt x="5850" y="13311"/>
                  <a:pt x="5832" y="13384"/>
                  <a:pt x="5850" y="13438"/>
                </a:cubicBezTo>
                <a:cubicBezTo>
                  <a:pt x="5814" y="13474"/>
                  <a:pt x="5759" y="13510"/>
                  <a:pt x="5705" y="13547"/>
                </a:cubicBezTo>
                <a:cubicBezTo>
                  <a:pt x="5651" y="13601"/>
                  <a:pt x="5615" y="13655"/>
                  <a:pt x="5596" y="13728"/>
                </a:cubicBezTo>
                <a:cubicBezTo>
                  <a:pt x="5578" y="13800"/>
                  <a:pt x="5596" y="13873"/>
                  <a:pt x="5651" y="13927"/>
                </a:cubicBezTo>
                <a:cubicBezTo>
                  <a:pt x="5651" y="13927"/>
                  <a:pt x="5669" y="13945"/>
                  <a:pt x="5651" y="13963"/>
                </a:cubicBezTo>
                <a:cubicBezTo>
                  <a:pt x="5651" y="13981"/>
                  <a:pt x="5633" y="13999"/>
                  <a:pt x="5615" y="14018"/>
                </a:cubicBezTo>
                <a:lnTo>
                  <a:pt x="5524" y="14126"/>
                </a:lnTo>
                <a:cubicBezTo>
                  <a:pt x="5506" y="14144"/>
                  <a:pt x="5524" y="14181"/>
                  <a:pt x="5542" y="14199"/>
                </a:cubicBezTo>
                <a:lnTo>
                  <a:pt x="5596" y="14217"/>
                </a:lnTo>
                <a:lnTo>
                  <a:pt x="5470" y="14307"/>
                </a:lnTo>
                <a:cubicBezTo>
                  <a:pt x="5397" y="14343"/>
                  <a:pt x="5343" y="14398"/>
                  <a:pt x="5289" y="14452"/>
                </a:cubicBezTo>
                <a:cubicBezTo>
                  <a:pt x="5289" y="14452"/>
                  <a:pt x="5289" y="14470"/>
                  <a:pt x="5289" y="14470"/>
                </a:cubicBezTo>
                <a:cubicBezTo>
                  <a:pt x="5270" y="14488"/>
                  <a:pt x="5252" y="14506"/>
                  <a:pt x="5252" y="14525"/>
                </a:cubicBezTo>
                <a:cubicBezTo>
                  <a:pt x="5234" y="14561"/>
                  <a:pt x="5216" y="14597"/>
                  <a:pt x="5198" y="14615"/>
                </a:cubicBezTo>
                <a:cubicBezTo>
                  <a:pt x="5162" y="14651"/>
                  <a:pt x="5144" y="14688"/>
                  <a:pt x="5144" y="14742"/>
                </a:cubicBezTo>
                <a:cubicBezTo>
                  <a:pt x="5126" y="14760"/>
                  <a:pt x="5126" y="14778"/>
                  <a:pt x="5144" y="14814"/>
                </a:cubicBezTo>
                <a:cubicBezTo>
                  <a:pt x="5144" y="14832"/>
                  <a:pt x="5144" y="14832"/>
                  <a:pt x="5144" y="14869"/>
                </a:cubicBezTo>
                <a:cubicBezTo>
                  <a:pt x="5089" y="14905"/>
                  <a:pt x="5053" y="14941"/>
                  <a:pt x="4999" y="14977"/>
                </a:cubicBezTo>
                <a:cubicBezTo>
                  <a:pt x="4963" y="15014"/>
                  <a:pt x="4981" y="15068"/>
                  <a:pt x="5035" y="15068"/>
                </a:cubicBezTo>
                <a:lnTo>
                  <a:pt x="5053" y="15068"/>
                </a:lnTo>
                <a:lnTo>
                  <a:pt x="5144" y="15068"/>
                </a:lnTo>
                <a:lnTo>
                  <a:pt x="5162" y="15068"/>
                </a:lnTo>
                <a:cubicBezTo>
                  <a:pt x="5162" y="15086"/>
                  <a:pt x="5198" y="15104"/>
                  <a:pt x="5198" y="15068"/>
                </a:cubicBezTo>
                <a:cubicBezTo>
                  <a:pt x="5198" y="15050"/>
                  <a:pt x="5234" y="15050"/>
                  <a:pt x="5234" y="15068"/>
                </a:cubicBezTo>
                <a:lnTo>
                  <a:pt x="5234" y="15122"/>
                </a:lnTo>
                <a:cubicBezTo>
                  <a:pt x="5234" y="15122"/>
                  <a:pt x="5162" y="15177"/>
                  <a:pt x="5126" y="15195"/>
                </a:cubicBezTo>
                <a:lnTo>
                  <a:pt x="5017" y="15249"/>
                </a:lnTo>
                <a:lnTo>
                  <a:pt x="4945" y="15285"/>
                </a:lnTo>
                <a:cubicBezTo>
                  <a:pt x="4945" y="15303"/>
                  <a:pt x="4926" y="15321"/>
                  <a:pt x="4908" y="15321"/>
                </a:cubicBezTo>
                <a:cubicBezTo>
                  <a:pt x="4872" y="15376"/>
                  <a:pt x="4908" y="15430"/>
                  <a:pt x="4963" y="15466"/>
                </a:cubicBezTo>
                <a:cubicBezTo>
                  <a:pt x="4908" y="15521"/>
                  <a:pt x="4854" y="15557"/>
                  <a:pt x="4818" y="15611"/>
                </a:cubicBezTo>
                <a:cubicBezTo>
                  <a:pt x="4800" y="15647"/>
                  <a:pt x="4782" y="15665"/>
                  <a:pt x="4782" y="15702"/>
                </a:cubicBezTo>
                <a:cubicBezTo>
                  <a:pt x="4782" y="15720"/>
                  <a:pt x="4763" y="15738"/>
                  <a:pt x="4763" y="15756"/>
                </a:cubicBezTo>
                <a:cubicBezTo>
                  <a:pt x="4727" y="15774"/>
                  <a:pt x="4709" y="15810"/>
                  <a:pt x="4691" y="15847"/>
                </a:cubicBezTo>
                <a:cubicBezTo>
                  <a:pt x="4619" y="15901"/>
                  <a:pt x="4564" y="15937"/>
                  <a:pt x="4510" y="15991"/>
                </a:cubicBezTo>
                <a:cubicBezTo>
                  <a:pt x="4437" y="16046"/>
                  <a:pt x="4401" y="16118"/>
                  <a:pt x="4365" y="16191"/>
                </a:cubicBezTo>
                <a:cubicBezTo>
                  <a:pt x="4329" y="16209"/>
                  <a:pt x="4274" y="16209"/>
                  <a:pt x="4220" y="16227"/>
                </a:cubicBezTo>
                <a:cubicBezTo>
                  <a:pt x="4166" y="16227"/>
                  <a:pt x="4111" y="16227"/>
                  <a:pt x="4057" y="16245"/>
                </a:cubicBezTo>
                <a:cubicBezTo>
                  <a:pt x="4021" y="16281"/>
                  <a:pt x="3967" y="16299"/>
                  <a:pt x="3930" y="16336"/>
                </a:cubicBezTo>
                <a:lnTo>
                  <a:pt x="3804" y="16444"/>
                </a:lnTo>
                <a:cubicBezTo>
                  <a:pt x="3731" y="16517"/>
                  <a:pt x="3659" y="16607"/>
                  <a:pt x="3586" y="16680"/>
                </a:cubicBezTo>
                <a:cubicBezTo>
                  <a:pt x="3514" y="16752"/>
                  <a:pt x="3441" y="16843"/>
                  <a:pt x="3369" y="16933"/>
                </a:cubicBezTo>
                <a:lnTo>
                  <a:pt x="3351" y="16969"/>
                </a:lnTo>
                <a:cubicBezTo>
                  <a:pt x="3333" y="16987"/>
                  <a:pt x="3333" y="17006"/>
                  <a:pt x="3351" y="17042"/>
                </a:cubicBezTo>
                <a:cubicBezTo>
                  <a:pt x="3369" y="17060"/>
                  <a:pt x="3405" y="17060"/>
                  <a:pt x="3423" y="17060"/>
                </a:cubicBezTo>
                <a:lnTo>
                  <a:pt x="3460" y="17042"/>
                </a:lnTo>
                <a:cubicBezTo>
                  <a:pt x="3641" y="16933"/>
                  <a:pt x="3840" y="16861"/>
                  <a:pt x="4021" y="16770"/>
                </a:cubicBezTo>
                <a:lnTo>
                  <a:pt x="4166" y="16698"/>
                </a:lnTo>
                <a:lnTo>
                  <a:pt x="4256" y="16662"/>
                </a:lnTo>
                <a:cubicBezTo>
                  <a:pt x="4274" y="16662"/>
                  <a:pt x="4311" y="16643"/>
                  <a:pt x="4329" y="16643"/>
                </a:cubicBezTo>
                <a:cubicBezTo>
                  <a:pt x="4383" y="16625"/>
                  <a:pt x="4437" y="16589"/>
                  <a:pt x="4492" y="16571"/>
                </a:cubicBezTo>
                <a:lnTo>
                  <a:pt x="4619" y="16499"/>
                </a:lnTo>
                <a:lnTo>
                  <a:pt x="4854" y="16408"/>
                </a:lnTo>
                <a:lnTo>
                  <a:pt x="4854" y="16408"/>
                </a:lnTo>
                <a:cubicBezTo>
                  <a:pt x="4854" y="16444"/>
                  <a:pt x="4890" y="16480"/>
                  <a:pt x="4926" y="16462"/>
                </a:cubicBezTo>
                <a:cubicBezTo>
                  <a:pt x="5035" y="16408"/>
                  <a:pt x="5144" y="16354"/>
                  <a:pt x="5252" y="16317"/>
                </a:cubicBezTo>
                <a:lnTo>
                  <a:pt x="5234" y="16336"/>
                </a:lnTo>
                <a:cubicBezTo>
                  <a:pt x="5198" y="16354"/>
                  <a:pt x="5198" y="16390"/>
                  <a:pt x="5234" y="16426"/>
                </a:cubicBezTo>
                <a:cubicBezTo>
                  <a:pt x="5270" y="16426"/>
                  <a:pt x="5307" y="16444"/>
                  <a:pt x="5361" y="16444"/>
                </a:cubicBezTo>
                <a:lnTo>
                  <a:pt x="5415" y="16462"/>
                </a:lnTo>
                <a:lnTo>
                  <a:pt x="5415" y="16499"/>
                </a:lnTo>
                <a:cubicBezTo>
                  <a:pt x="5415" y="16535"/>
                  <a:pt x="5433" y="16553"/>
                  <a:pt x="5470" y="16553"/>
                </a:cubicBezTo>
                <a:cubicBezTo>
                  <a:pt x="5524" y="16553"/>
                  <a:pt x="5596" y="16553"/>
                  <a:pt x="5651" y="16535"/>
                </a:cubicBezTo>
                <a:lnTo>
                  <a:pt x="5741" y="16535"/>
                </a:lnTo>
                <a:lnTo>
                  <a:pt x="5759" y="16535"/>
                </a:lnTo>
                <a:cubicBezTo>
                  <a:pt x="5796" y="16535"/>
                  <a:pt x="5832" y="16535"/>
                  <a:pt x="5868" y="16517"/>
                </a:cubicBezTo>
                <a:lnTo>
                  <a:pt x="5977" y="16499"/>
                </a:lnTo>
                <a:lnTo>
                  <a:pt x="6194" y="16426"/>
                </a:lnTo>
                <a:lnTo>
                  <a:pt x="6538" y="16336"/>
                </a:lnTo>
                <a:lnTo>
                  <a:pt x="6502" y="16408"/>
                </a:lnTo>
                <a:lnTo>
                  <a:pt x="6502" y="16426"/>
                </a:lnTo>
                <a:cubicBezTo>
                  <a:pt x="6484" y="16462"/>
                  <a:pt x="6520" y="16499"/>
                  <a:pt x="6556" y="16480"/>
                </a:cubicBezTo>
                <a:lnTo>
                  <a:pt x="6592" y="16480"/>
                </a:lnTo>
                <a:cubicBezTo>
                  <a:pt x="6611" y="16480"/>
                  <a:pt x="6629" y="16480"/>
                  <a:pt x="6647" y="16480"/>
                </a:cubicBezTo>
                <a:cubicBezTo>
                  <a:pt x="6629" y="16535"/>
                  <a:pt x="6665" y="16589"/>
                  <a:pt x="6719" y="16607"/>
                </a:cubicBezTo>
                <a:lnTo>
                  <a:pt x="6683" y="16643"/>
                </a:lnTo>
                <a:cubicBezTo>
                  <a:pt x="6665" y="16662"/>
                  <a:pt x="6647" y="16698"/>
                  <a:pt x="6629" y="16716"/>
                </a:cubicBezTo>
                <a:cubicBezTo>
                  <a:pt x="6611" y="16734"/>
                  <a:pt x="6611" y="16752"/>
                  <a:pt x="6592" y="16770"/>
                </a:cubicBezTo>
                <a:cubicBezTo>
                  <a:pt x="6574" y="16788"/>
                  <a:pt x="6574" y="16806"/>
                  <a:pt x="6556" y="16806"/>
                </a:cubicBezTo>
                <a:lnTo>
                  <a:pt x="6538" y="16843"/>
                </a:lnTo>
                <a:cubicBezTo>
                  <a:pt x="6520" y="16879"/>
                  <a:pt x="6556" y="16915"/>
                  <a:pt x="6592" y="16915"/>
                </a:cubicBezTo>
                <a:cubicBezTo>
                  <a:pt x="6774" y="16879"/>
                  <a:pt x="6973" y="16861"/>
                  <a:pt x="7172" y="16843"/>
                </a:cubicBezTo>
                <a:cubicBezTo>
                  <a:pt x="7371" y="16824"/>
                  <a:pt x="7516" y="16824"/>
                  <a:pt x="7697" y="16824"/>
                </a:cubicBezTo>
                <a:lnTo>
                  <a:pt x="7679" y="16897"/>
                </a:lnTo>
                <a:cubicBezTo>
                  <a:pt x="7661" y="16951"/>
                  <a:pt x="7715" y="16987"/>
                  <a:pt x="7751" y="16969"/>
                </a:cubicBezTo>
                <a:cubicBezTo>
                  <a:pt x="7824" y="16951"/>
                  <a:pt x="7878" y="16969"/>
                  <a:pt x="7933" y="16987"/>
                </a:cubicBezTo>
                <a:cubicBezTo>
                  <a:pt x="8005" y="17024"/>
                  <a:pt x="8077" y="17060"/>
                  <a:pt x="8150" y="17078"/>
                </a:cubicBezTo>
                <a:cubicBezTo>
                  <a:pt x="8186" y="17096"/>
                  <a:pt x="8222" y="17096"/>
                  <a:pt x="8259" y="17096"/>
                </a:cubicBezTo>
                <a:cubicBezTo>
                  <a:pt x="8313" y="17096"/>
                  <a:pt x="8349" y="17078"/>
                  <a:pt x="8385" y="17060"/>
                </a:cubicBezTo>
                <a:cubicBezTo>
                  <a:pt x="8403" y="17060"/>
                  <a:pt x="8422" y="17042"/>
                  <a:pt x="8422" y="17060"/>
                </a:cubicBezTo>
                <a:cubicBezTo>
                  <a:pt x="8440" y="17078"/>
                  <a:pt x="8458" y="17096"/>
                  <a:pt x="8458" y="17096"/>
                </a:cubicBezTo>
                <a:cubicBezTo>
                  <a:pt x="8494" y="17132"/>
                  <a:pt x="8548" y="17132"/>
                  <a:pt x="8585" y="17114"/>
                </a:cubicBezTo>
                <a:cubicBezTo>
                  <a:pt x="8639" y="17096"/>
                  <a:pt x="8693" y="17060"/>
                  <a:pt x="8748" y="17006"/>
                </a:cubicBezTo>
                <a:lnTo>
                  <a:pt x="8820" y="16969"/>
                </a:lnTo>
                <a:lnTo>
                  <a:pt x="8838" y="16951"/>
                </a:lnTo>
                <a:cubicBezTo>
                  <a:pt x="8838" y="16987"/>
                  <a:pt x="8892" y="17024"/>
                  <a:pt x="8929" y="17006"/>
                </a:cubicBezTo>
                <a:lnTo>
                  <a:pt x="8929" y="17006"/>
                </a:lnTo>
                <a:cubicBezTo>
                  <a:pt x="9001" y="16969"/>
                  <a:pt x="9092" y="16933"/>
                  <a:pt x="9182" y="16915"/>
                </a:cubicBezTo>
                <a:cubicBezTo>
                  <a:pt x="9146" y="17024"/>
                  <a:pt x="9128" y="17150"/>
                  <a:pt x="9128" y="17277"/>
                </a:cubicBezTo>
                <a:cubicBezTo>
                  <a:pt x="9110" y="17332"/>
                  <a:pt x="9164" y="17368"/>
                  <a:pt x="9218" y="17332"/>
                </a:cubicBezTo>
                <a:cubicBezTo>
                  <a:pt x="9273" y="17277"/>
                  <a:pt x="9345" y="17259"/>
                  <a:pt x="9418" y="17259"/>
                </a:cubicBezTo>
                <a:cubicBezTo>
                  <a:pt x="9472" y="17259"/>
                  <a:pt x="9544" y="17332"/>
                  <a:pt x="9508" y="17386"/>
                </a:cubicBezTo>
                <a:cubicBezTo>
                  <a:pt x="9508" y="17404"/>
                  <a:pt x="9526" y="17440"/>
                  <a:pt x="9544" y="17422"/>
                </a:cubicBezTo>
                <a:lnTo>
                  <a:pt x="9581" y="17422"/>
                </a:lnTo>
                <a:lnTo>
                  <a:pt x="9653" y="17422"/>
                </a:lnTo>
                <a:lnTo>
                  <a:pt x="9653" y="17531"/>
                </a:lnTo>
                <a:lnTo>
                  <a:pt x="9653" y="17549"/>
                </a:lnTo>
                <a:cubicBezTo>
                  <a:pt x="9653" y="17585"/>
                  <a:pt x="9707" y="17585"/>
                  <a:pt x="9725" y="17567"/>
                </a:cubicBezTo>
                <a:lnTo>
                  <a:pt x="9725" y="17549"/>
                </a:lnTo>
                <a:cubicBezTo>
                  <a:pt x="9762" y="17476"/>
                  <a:pt x="9816" y="17422"/>
                  <a:pt x="9888" y="17386"/>
                </a:cubicBezTo>
                <a:cubicBezTo>
                  <a:pt x="9943" y="17350"/>
                  <a:pt x="10015" y="17386"/>
                  <a:pt x="10033" y="17440"/>
                </a:cubicBezTo>
                <a:cubicBezTo>
                  <a:pt x="10051" y="17476"/>
                  <a:pt x="10069" y="17476"/>
                  <a:pt x="10106" y="17476"/>
                </a:cubicBezTo>
                <a:cubicBezTo>
                  <a:pt x="10124" y="17476"/>
                  <a:pt x="10142" y="17495"/>
                  <a:pt x="10160" y="17513"/>
                </a:cubicBezTo>
                <a:cubicBezTo>
                  <a:pt x="10160" y="17549"/>
                  <a:pt x="10160" y="17603"/>
                  <a:pt x="10142" y="17639"/>
                </a:cubicBezTo>
                <a:cubicBezTo>
                  <a:pt x="10142" y="17676"/>
                  <a:pt x="10160" y="17730"/>
                  <a:pt x="10214" y="17712"/>
                </a:cubicBezTo>
                <a:cubicBezTo>
                  <a:pt x="10251" y="17694"/>
                  <a:pt x="10287" y="17694"/>
                  <a:pt x="10323" y="17730"/>
                </a:cubicBezTo>
                <a:cubicBezTo>
                  <a:pt x="10359" y="17748"/>
                  <a:pt x="10377" y="17784"/>
                  <a:pt x="10377" y="17821"/>
                </a:cubicBezTo>
                <a:cubicBezTo>
                  <a:pt x="10377" y="17857"/>
                  <a:pt x="10432" y="17875"/>
                  <a:pt x="10450" y="17857"/>
                </a:cubicBezTo>
                <a:lnTo>
                  <a:pt x="10486" y="17839"/>
                </a:lnTo>
                <a:lnTo>
                  <a:pt x="10540" y="17821"/>
                </a:lnTo>
                <a:cubicBezTo>
                  <a:pt x="10558" y="17857"/>
                  <a:pt x="10577" y="17893"/>
                  <a:pt x="10595" y="17929"/>
                </a:cubicBezTo>
                <a:cubicBezTo>
                  <a:pt x="10595" y="17947"/>
                  <a:pt x="10613" y="17947"/>
                  <a:pt x="10631" y="17947"/>
                </a:cubicBezTo>
                <a:cubicBezTo>
                  <a:pt x="10649" y="17984"/>
                  <a:pt x="10685" y="18002"/>
                  <a:pt x="10721" y="18020"/>
                </a:cubicBezTo>
                <a:cubicBezTo>
                  <a:pt x="10758" y="18038"/>
                  <a:pt x="10812" y="18038"/>
                  <a:pt x="10866" y="18020"/>
                </a:cubicBezTo>
                <a:lnTo>
                  <a:pt x="10903" y="18020"/>
                </a:lnTo>
                <a:cubicBezTo>
                  <a:pt x="10921" y="18038"/>
                  <a:pt x="10921" y="18056"/>
                  <a:pt x="10903" y="18074"/>
                </a:cubicBezTo>
                <a:cubicBezTo>
                  <a:pt x="10921" y="18110"/>
                  <a:pt x="10939" y="18165"/>
                  <a:pt x="10975" y="18165"/>
                </a:cubicBezTo>
                <a:lnTo>
                  <a:pt x="11029" y="18165"/>
                </a:lnTo>
                <a:lnTo>
                  <a:pt x="11029" y="18165"/>
                </a:lnTo>
                <a:lnTo>
                  <a:pt x="11029" y="18183"/>
                </a:lnTo>
                <a:cubicBezTo>
                  <a:pt x="11029" y="18255"/>
                  <a:pt x="10993" y="18346"/>
                  <a:pt x="11084" y="18382"/>
                </a:cubicBezTo>
                <a:cubicBezTo>
                  <a:pt x="11102" y="18400"/>
                  <a:pt x="11102" y="18400"/>
                  <a:pt x="11120" y="18382"/>
                </a:cubicBezTo>
                <a:cubicBezTo>
                  <a:pt x="11283" y="18255"/>
                  <a:pt x="11428" y="18110"/>
                  <a:pt x="11573" y="17965"/>
                </a:cubicBezTo>
                <a:cubicBezTo>
                  <a:pt x="11645" y="17893"/>
                  <a:pt x="11717" y="17821"/>
                  <a:pt x="11772" y="17748"/>
                </a:cubicBezTo>
                <a:cubicBezTo>
                  <a:pt x="11826" y="17694"/>
                  <a:pt x="11880" y="17621"/>
                  <a:pt x="11917" y="17549"/>
                </a:cubicBezTo>
                <a:cubicBezTo>
                  <a:pt x="11917" y="17639"/>
                  <a:pt x="11880" y="17694"/>
                  <a:pt x="11844" y="17766"/>
                </a:cubicBezTo>
                <a:lnTo>
                  <a:pt x="11717" y="18038"/>
                </a:lnTo>
                <a:cubicBezTo>
                  <a:pt x="11681" y="18074"/>
                  <a:pt x="11663" y="18128"/>
                  <a:pt x="11645" y="18165"/>
                </a:cubicBezTo>
                <a:cubicBezTo>
                  <a:pt x="11609" y="18219"/>
                  <a:pt x="11591" y="18255"/>
                  <a:pt x="11573" y="18291"/>
                </a:cubicBezTo>
                <a:cubicBezTo>
                  <a:pt x="11554" y="18328"/>
                  <a:pt x="11554" y="18346"/>
                  <a:pt x="11573" y="18364"/>
                </a:cubicBezTo>
                <a:cubicBezTo>
                  <a:pt x="11500" y="18454"/>
                  <a:pt x="11410" y="18563"/>
                  <a:pt x="11446" y="18690"/>
                </a:cubicBezTo>
                <a:cubicBezTo>
                  <a:pt x="11464" y="18762"/>
                  <a:pt x="11536" y="18817"/>
                  <a:pt x="11609" y="18817"/>
                </a:cubicBezTo>
                <a:cubicBezTo>
                  <a:pt x="11609" y="18871"/>
                  <a:pt x="11627" y="18925"/>
                  <a:pt x="11645" y="18961"/>
                </a:cubicBezTo>
                <a:cubicBezTo>
                  <a:pt x="11699" y="18998"/>
                  <a:pt x="11754" y="19034"/>
                  <a:pt x="11808" y="19016"/>
                </a:cubicBezTo>
                <a:cubicBezTo>
                  <a:pt x="11844" y="19016"/>
                  <a:pt x="11880" y="19088"/>
                  <a:pt x="11899" y="19161"/>
                </a:cubicBezTo>
                <a:cubicBezTo>
                  <a:pt x="11917" y="19215"/>
                  <a:pt x="11899" y="19324"/>
                  <a:pt x="11899" y="19396"/>
                </a:cubicBezTo>
                <a:cubicBezTo>
                  <a:pt x="11899" y="19432"/>
                  <a:pt x="11935" y="19450"/>
                  <a:pt x="11971" y="19450"/>
                </a:cubicBezTo>
                <a:cubicBezTo>
                  <a:pt x="12007" y="19450"/>
                  <a:pt x="12043" y="19450"/>
                  <a:pt x="12062" y="19450"/>
                </a:cubicBezTo>
                <a:cubicBezTo>
                  <a:pt x="12098" y="19450"/>
                  <a:pt x="12098" y="19468"/>
                  <a:pt x="12098" y="19505"/>
                </a:cubicBezTo>
                <a:cubicBezTo>
                  <a:pt x="12098" y="19541"/>
                  <a:pt x="12098" y="19595"/>
                  <a:pt x="12098" y="19650"/>
                </a:cubicBezTo>
                <a:cubicBezTo>
                  <a:pt x="12098" y="19704"/>
                  <a:pt x="12098" y="19758"/>
                  <a:pt x="12116" y="19813"/>
                </a:cubicBezTo>
                <a:cubicBezTo>
                  <a:pt x="12116" y="19831"/>
                  <a:pt x="12152" y="19849"/>
                  <a:pt x="12170" y="19849"/>
                </a:cubicBezTo>
                <a:cubicBezTo>
                  <a:pt x="12279" y="19813"/>
                  <a:pt x="12279" y="19994"/>
                  <a:pt x="12279" y="20066"/>
                </a:cubicBezTo>
                <a:cubicBezTo>
                  <a:pt x="12279" y="20120"/>
                  <a:pt x="12279" y="20157"/>
                  <a:pt x="12315" y="20211"/>
                </a:cubicBezTo>
                <a:cubicBezTo>
                  <a:pt x="12351" y="20247"/>
                  <a:pt x="12388" y="20247"/>
                  <a:pt x="12424" y="20265"/>
                </a:cubicBezTo>
                <a:cubicBezTo>
                  <a:pt x="12460" y="20283"/>
                  <a:pt x="12496" y="20374"/>
                  <a:pt x="12496" y="20428"/>
                </a:cubicBezTo>
                <a:cubicBezTo>
                  <a:pt x="12478" y="20519"/>
                  <a:pt x="12478" y="20591"/>
                  <a:pt x="12496" y="20664"/>
                </a:cubicBezTo>
                <a:cubicBezTo>
                  <a:pt x="12496" y="20736"/>
                  <a:pt x="12551" y="20809"/>
                  <a:pt x="12623" y="20845"/>
                </a:cubicBezTo>
                <a:cubicBezTo>
                  <a:pt x="12623" y="20917"/>
                  <a:pt x="12641" y="20990"/>
                  <a:pt x="12641" y="21062"/>
                </a:cubicBezTo>
                <a:cubicBezTo>
                  <a:pt x="12641" y="21116"/>
                  <a:pt x="12641" y="21153"/>
                  <a:pt x="12641" y="21189"/>
                </a:cubicBezTo>
                <a:cubicBezTo>
                  <a:pt x="12623" y="21243"/>
                  <a:pt x="12623" y="21279"/>
                  <a:pt x="12641" y="21334"/>
                </a:cubicBezTo>
                <a:cubicBezTo>
                  <a:pt x="12641" y="21352"/>
                  <a:pt x="12677" y="21388"/>
                  <a:pt x="12695" y="21370"/>
                </a:cubicBezTo>
                <a:cubicBezTo>
                  <a:pt x="12713" y="21370"/>
                  <a:pt x="12713" y="21370"/>
                  <a:pt x="12713" y="21370"/>
                </a:cubicBezTo>
                <a:cubicBezTo>
                  <a:pt x="12750" y="21370"/>
                  <a:pt x="12750" y="21424"/>
                  <a:pt x="12750" y="21442"/>
                </a:cubicBezTo>
                <a:cubicBezTo>
                  <a:pt x="12750" y="21479"/>
                  <a:pt x="12750" y="21533"/>
                  <a:pt x="12732" y="21569"/>
                </a:cubicBezTo>
                <a:cubicBezTo>
                  <a:pt x="12732" y="21624"/>
                  <a:pt x="12750" y="21660"/>
                  <a:pt x="12786" y="21696"/>
                </a:cubicBezTo>
                <a:cubicBezTo>
                  <a:pt x="12822" y="21714"/>
                  <a:pt x="12840" y="21750"/>
                  <a:pt x="12840" y="21805"/>
                </a:cubicBezTo>
                <a:cubicBezTo>
                  <a:pt x="12840" y="21841"/>
                  <a:pt x="12840" y="21877"/>
                  <a:pt x="12840" y="21931"/>
                </a:cubicBezTo>
                <a:cubicBezTo>
                  <a:pt x="12840" y="21986"/>
                  <a:pt x="12840" y="22040"/>
                  <a:pt x="12840" y="22094"/>
                </a:cubicBezTo>
                <a:cubicBezTo>
                  <a:pt x="12858" y="22203"/>
                  <a:pt x="12895" y="22312"/>
                  <a:pt x="12931" y="22420"/>
                </a:cubicBezTo>
                <a:cubicBezTo>
                  <a:pt x="12931" y="22475"/>
                  <a:pt x="12967" y="22511"/>
                  <a:pt x="13021" y="22547"/>
                </a:cubicBezTo>
                <a:cubicBezTo>
                  <a:pt x="13039" y="22547"/>
                  <a:pt x="13076" y="22547"/>
                  <a:pt x="13094" y="22547"/>
                </a:cubicBezTo>
                <a:cubicBezTo>
                  <a:pt x="13094" y="22583"/>
                  <a:pt x="13094" y="22638"/>
                  <a:pt x="13112" y="22692"/>
                </a:cubicBezTo>
                <a:lnTo>
                  <a:pt x="13112" y="22746"/>
                </a:lnTo>
                <a:cubicBezTo>
                  <a:pt x="13112" y="22746"/>
                  <a:pt x="13094" y="22764"/>
                  <a:pt x="13094" y="22783"/>
                </a:cubicBezTo>
                <a:cubicBezTo>
                  <a:pt x="13094" y="22837"/>
                  <a:pt x="13094" y="22909"/>
                  <a:pt x="13112" y="22982"/>
                </a:cubicBezTo>
                <a:cubicBezTo>
                  <a:pt x="13112" y="23018"/>
                  <a:pt x="13130" y="23072"/>
                  <a:pt x="13166" y="23127"/>
                </a:cubicBezTo>
                <a:cubicBezTo>
                  <a:pt x="13202" y="23145"/>
                  <a:pt x="13257" y="23145"/>
                  <a:pt x="13293" y="23127"/>
                </a:cubicBezTo>
                <a:cubicBezTo>
                  <a:pt x="13293" y="23127"/>
                  <a:pt x="13293" y="23145"/>
                  <a:pt x="13293" y="23145"/>
                </a:cubicBezTo>
                <a:cubicBezTo>
                  <a:pt x="13329" y="23199"/>
                  <a:pt x="13384" y="23199"/>
                  <a:pt x="13402" y="23145"/>
                </a:cubicBezTo>
                <a:lnTo>
                  <a:pt x="13420" y="23108"/>
                </a:lnTo>
                <a:cubicBezTo>
                  <a:pt x="13474" y="23000"/>
                  <a:pt x="13528" y="22873"/>
                  <a:pt x="13601" y="22764"/>
                </a:cubicBezTo>
                <a:cubicBezTo>
                  <a:pt x="13655" y="22638"/>
                  <a:pt x="13691" y="22565"/>
                  <a:pt x="13746" y="22475"/>
                </a:cubicBezTo>
                <a:cubicBezTo>
                  <a:pt x="13746" y="22547"/>
                  <a:pt x="13746" y="22638"/>
                  <a:pt x="13746" y="22710"/>
                </a:cubicBezTo>
                <a:lnTo>
                  <a:pt x="13710" y="23145"/>
                </a:lnTo>
                <a:cubicBezTo>
                  <a:pt x="13673" y="23416"/>
                  <a:pt x="13673" y="23688"/>
                  <a:pt x="13655" y="23960"/>
                </a:cubicBezTo>
                <a:cubicBezTo>
                  <a:pt x="13655" y="24014"/>
                  <a:pt x="13655" y="24068"/>
                  <a:pt x="13655" y="24123"/>
                </a:cubicBezTo>
                <a:cubicBezTo>
                  <a:pt x="13655" y="24177"/>
                  <a:pt x="13691" y="24231"/>
                  <a:pt x="13746" y="24249"/>
                </a:cubicBezTo>
                <a:cubicBezTo>
                  <a:pt x="13782" y="24267"/>
                  <a:pt x="13800" y="24286"/>
                  <a:pt x="13836" y="24286"/>
                </a:cubicBezTo>
                <a:lnTo>
                  <a:pt x="13836" y="24286"/>
                </a:lnTo>
                <a:lnTo>
                  <a:pt x="13836" y="24304"/>
                </a:lnTo>
                <a:cubicBezTo>
                  <a:pt x="13836" y="24340"/>
                  <a:pt x="13836" y="24394"/>
                  <a:pt x="13854" y="24430"/>
                </a:cubicBezTo>
                <a:cubicBezTo>
                  <a:pt x="13909" y="24503"/>
                  <a:pt x="13999" y="24521"/>
                  <a:pt x="14090" y="24557"/>
                </a:cubicBezTo>
                <a:cubicBezTo>
                  <a:pt x="14126" y="24557"/>
                  <a:pt x="14162" y="24575"/>
                  <a:pt x="14180" y="24612"/>
                </a:cubicBezTo>
                <a:cubicBezTo>
                  <a:pt x="14198" y="24648"/>
                  <a:pt x="14217" y="24702"/>
                  <a:pt x="14253" y="24738"/>
                </a:cubicBezTo>
                <a:cubicBezTo>
                  <a:pt x="14289" y="24775"/>
                  <a:pt x="14343" y="24793"/>
                  <a:pt x="14398" y="24793"/>
                </a:cubicBezTo>
                <a:cubicBezTo>
                  <a:pt x="14416" y="24793"/>
                  <a:pt x="14434" y="24811"/>
                  <a:pt x="14434" y="24829"/>
                </a:cubicBezTo>
                <a:cubicBezTo>
                  <a:pt x="14434" y="24847"/>
                  <a:pt x="14434" y="24883"/>
                  <a:pt x="14452" y="24901"/>
                </a:cubicBezTo>
                <a:cubicBezTo>
                  <a:pt x="14470" y="24974"/>
                  <a:pt x="14524" y="25010"/>
                  <a:pt x="14597" y="24992"/>
                </a:cubicBezTo>
                <a:cubicBezTo>
                  <a:pt x="14615" y="24992"/>
                  <a:pt x="14633" y="24974"/>
                  <a:pt x="14651" y="24956"/>
                </a:cubicBezTo>
                <a:cubicBezTo>
                  <a:pt x="14687" y="25064"/>
                  <a:pt x="14742" y="25173"/>
                  <a:pt x="14796" y="25264"/>
                </a:cubicBezTo>
                <a:cubicBezTo>
                  <a:pt x="14832" y="25300"/>
                  <a:pt x="14869" y="25282"/>
                  <a:pt x="14887" y="25245"/>
                </a:cubicBezTo>
                <a:cubicBezTo>
                  <a:pt x="14923" y="25191"/>
                  <a:pt x="14941" y="25137"/>
                  <a:pt x="14959" y="25064"/>
                </a:cubicBezTo>
                <a:cubicBezTo>
                  <a:pt x="14977" y="25010"/>
                  <a:pt x="14995" y="24938"/>
                  <a:pt x="15013" y="24883"/>
                </a:cubicBezTo>
                <a:cubicBezTo>
                  <a:pt x="15032" y="24775"/>
                  <a:pt x="15032" y="24684"/>
                  <a:pt x="15013" y="24575"/>
                </a:cubicBezTo>
                <a:cubicBezTo>
                  <a:pt x="15068" y="24756"/>
                  <a:pt x="15122" y="24919"/>
                  <a:pt x="15140" y="25101"/>
                </a:cubicBezTo>
                <a:cubicBezTo>
                  <a:pt x="15140" y="25191"/>
                  <a:pt x="15158" y="25282"/>
                  <a:pt x="15194" y="25372"/>
                </a:cubicBezTo>
                <a:cubicBezTo>
                  <a:pt x="15194" y="25426"/>
                  <a:pt x="15231" y="25463"/>
                  <a:pt x="15267" y="25481"/>
                </a:cubicBezTo>
                <a:cubicBezTo>
                  <a:pt x="15285" y="25481"/>
                  <a:pt x="15285" y="25481"/>
                  <a:pt x="15303" y="25499"/>
                </a:cubicBezTo>
                <a:lnTo>
                  <a:pt x="15231" y="25589"/>
                </a:lnTo>
                <a:cubicBezTo>
                  <a:pt x="15158" y="25680"/>
                  <a:pt x="15104" y="25789"/>
                  <a:pt x="15104" y="25897"/>
                </a:cubicBezTo>
                <a:cubicBezTo>
                  <a:pt x="15104" y="25952"/>
                  <a:pt x="15104" y="26006"/>
                  <a:pt x="15104" y="26060"/>
                </a:cubicBezTo>
                <a:lnTo>
                  <a:pt x="15122" y="26133"/>
                </a:lnTo>
                <a:cubicBezTo>
                  <a:pt x="15122" y="26169"/>
                  <a:pt x="15140" y="26187"/>
                  <a:pt x="15140" y="26223"/>
                </a:cubicBezTo>
                <a:cubicBezTo>
                  <a:pt x="15140" y="26332"/>
                  <a:pt x="15122" y="26459"/>
                  <a:pt x="15068" y="26549"/>
                </a:cubicBezTo>
                <a:cubicBezTo>
                  <a:pt x="15050" y="26658"/>
                  <a:pt x="15032" y="26767"/>
                  <a:pt x="15032" y="26875"/>
                </a:cubicBezTo>
                <a:cubicBezTo>
                  <a:pt x="15013" y="27111"/>
                  <a:pt x="15068" y="27328"/>
                  <a:pt x="15158" y="27509"/>
                </a:cubicBezTo>
                <a:cubicBezTo>
                  <a:pt x="15267" y="27708"/>
                  <a:pt x="15394" y="27871"/>
                  <a:pt x="15575" y="27998"/>
                </a:cubicBezTo>
                <a:cubicBezTo>
                  <a:pt x="15303" y="28306"/>
                  <a:pt x="15158" y="28686"/>
                  <a:pt x="15176" y="29103"/>
                </a:cubicBezTo>
                <a:cubicBezTo>
                  <a:pt x="15176" y="29320"/>
                  <a:pt x="15194" y="29537"/>
                  <a:pt x="15267" y="29755"/>
                </a:cubicBezTo>
                <a:cubicBezTo>
                  <a:pt x="15285" y="29791"/>
                  <a:pt x="15285" y="29845"/>
                  <a:pt x="15303" y="29900"/>
                </a:cubicBezTo>
                <a:cubicBezTo>
                  <a:pt x="15303" y="29954"/>
                  <a:pt x="15321" y="30008"/>
                  <a:pt x="15321" y="30063"/>
                </a:cubicBezTo>
                <a:cubicBezTo>
                  <a:pt x="15321" y="30171"/>
                  <a:pt x="15267" y="30262"/>
                  <a:pt x="15213" y="30334"/>
                </a:cubicBezTo>
                <a:cubicBezTo>
                  <a:pt x="15140" y="30425"/>
                  <a:pt x="15050" y="30479"/>
                  <a:pt x="14977" y="30570"/>
                </a:cubicBezTo>
                <a:cubicBezTo>
                  <a:pt x="14941" y="30624"/>
                  <a:pt x="14923" y="30678"/>
                  <a:pt x="14905" y="30733"/>
                </a:cubicBezTo>
                <a:cubicBezTo>
                  <a:pt x="14905" y="30751"/>
                  <a:pt x="14905" y="30787"/>
                  <a:pt x="14905" y="30805"/>
                </a:cubicBezTo>
                <a:cubicBezTo>
                  <a:pt x="14887" y="30877"/>
                  <a:pt x="14869" y="30932"/>
                  <a:pt x="14832" y="30986"/>
                </a:cubicBezTo>
                <a:lnTo>
                  <a:pt x="14742" y="31276"/>
                </a:lnTo>
                <a:cubicBezTo>
                  <a:pt x="14687" y="31457"/>
                  <a:pt x="14615" y="31656"/>
                  <a:pt x="14561" y="31855"/>
                </a:cubicBezTo>
                <a:cubicBezTo>
                  <a:pt x="14506" y="32055"/>
                  <a:pt x="14452" y="32236"/>
                  <a:pt x="14380" y="32435"/>
                </a:cubicBezTo>
                <a:cubicBezTo>
                  <a:pt x="14361" y="32525"/>
                  <a:pt x="14325" y="32616"/>
                  <a:pt x="14289" y="32707"/>
                </a:cubicBezTo>
                <a:cubicBezTo>
                  <a:pt x="14253" y="32797"/>
                  <a:pt x="14217" y="32888"/>
                  <a:pt x="14198" y="32996"/>
                </a:cubicBezTo>
                <a:cubicBezTo>
                  <a:pt x="14180" y="33087"/>
                  <a:pt x="14162" y="33195"/>
                  <a:pt x="14144" y="33304"/>
                </a:cubicBezTo>
                <a:cubicBezTo>
                  <a:pt x="14126" y="33340"/>
                  <a:pt x="14108" y="33377"/>
                  <a:pt x="14090" y="33395"/>
                </a:cubicBezTo>
                <a:cubicBezTo>
                  <a:pt x="14072" y="33431"/>
                  <a:pt x="14035" y="33449"/>
                  <a:pt x="13999" y="33467"/>
                </a:cubicBezTo>
                <a:cubicBezTo>
                  <a:pt x="13981" y="33467"/>
                  <a:pt x="13981" y="33485"/>
                  <a:pt x="13999" y="33503"/>
                </a:cubicBezTo>
                <a:lnTo>
                  <a:pt x="13981" y="33503"/>
                </a:lnTo>
                <a:cubicBezTo>
                  <a:pt x="13927" y="33467"/>
                  <a:pt x="13963" y="33377"/>
                  <a:pt x="13963" y="33322"/>
                </a:cubicBezTo>
                <a:cubicBezTo>
                  <a:pt x="13963" y="33286"/>
                  <a:pt x="13927" y="33268"/>
                  <a:pt x="13909" y="33304"/>
                </a:cubicBezTo>
                <a:cubicBezTo>
                  <a:pt x="13836" y="33377"/>
                  <a:pt x="13836" y="33503"/>
                  <a:pt x="13909" y="33576"/>
                </a:cubicBezTo>
                <a:cubicBezTo>
                  <a:pt x="13872" y="33630"/>
                  <a:pt x="13872" y="33666"/>
                  <a:pt x="13854" y="33721"/>
                </a:cubicBezTo>
                <a:cubicBezTo>
                  <a:pt x="13818" y="33847"/>
                  <a:pt x="13836" y="33956"/>
                  <a:pt x="13891" y="34065"/>
                </a:cubicBezTo>
                <a:cubicBezTo>
                  <a:pt x="13909" y="34137"/>
                  <a:pt x="13963" y="34173"/>
                  <a:pt x="14017" y="34210"/>
                </a:cubicBezTo>
                <a:cubicBezTo>
                  <a:pt x="14072" y="34246"/>
                  <a:pt x="14144" y="34228"/>
                  <a:pt x="14198" y="34191"/>
                </a:cubicBezTo>
                <a:cubicBezTo>
                  <a:pt x="14235" y="34155"/>
                  <a:pt x="14271" y="34119"/>
                  <a:pt x="14307" y="34083"/>
                </a:cubicBezTo>
                <a:cubicBezTo>
                  <a:pt x="14361" y="34029"/>
                  <a:pt x="14416" y="33974"/>
                  <a:pt x="14452" y="33920"/>
                </a:cubicBezTo>
                <a:cubicBezTo>
                  <a:pt x="14470" y="33866"/>
                  <a:pt x="14506" y="33811"/>
                  <a:pt x="14543" y="33757"/>
                </a:cubicBezTo>
                <a:lnTo>
                  <a:pt x="14543" y="33775"/>
                </a:lnTo>
                <a:cubicBezTo>
                  <a:pt x="14524" y="33866"/>
                  <a:pt x="14506" y="33956"/>
                  <a:pt x="14488" y="34029"/>
                </a:cubicBezTo>
                <a:cubicBezTo>
                  <a:pt x="14452" y="34101"/>
                  <a:pt x="14361" y="34137"/>
                  <a:pt x="14307" y="34191"/>
                </a:cubicBezTo>
                <a:cubicBezTo>
                  <a:pt x="14253" y="34246"/>
                  <a:pt x="14253" y="34318"/>
                  <a:pt x="14271" y="34373"/>
                </a:cubicBezTo>
                <a:cubicBezTo>
                  <a:pt x="14253" y="34373"/>
                  <a:pt x="14217" y="34373"/>
                  <a:pt x="14198" y="34354"/>
                </a:cubicBezTo>
                <a:cubicBezTo>
                  <a:pt x="14180" y="34336"/>
                  <a:pt x="14162" y="34336"/>
                  <a:pt x="14144" y="34354"/>
                </a:cubicBezTo>
                <a:cubicBezTo>
                  <a:pt x="14108" y="34391"/>
                  <a:pt x="14162" y="34445"/>
                  <a:pt x="14198" y="34463"/>
                </a:cubicBezTo>
                <a:cubicBezTo>
                  <a:pt x="14235" y="34481"/>
                  <a:pt x="14289" y="34499"/>
                  <a:pt x="14325" y="34499"/>
                </a:cubicBezTo>
                <a:lnTo>
                  <a:pt x="14361" y="34499"/>
                </a:lnTo>
                <a:cubicBezTo>
                  <a:pt x="14416" y="34536"/>
                  <a:pt x="14470" y="34554"/>
                  <a:pt x="14524" y="34572"/>
                </a:cubicBezTo>
                <a:cubicBezTo>
                  <a:pt x="14561" y="34572"/>
                  <a:pt x="14615" y="34572"/>
                  <a:pt x="14669" y="34572"/>
                </a:cubicBezTo>
                <a:cubicBezTo>
                  <a:pt x="14706" y="34554"/>
                  <a:pt x="14742" y="34517"/>
                  <a:pt x="14778" y="34481"/>
                </a:cubicBezTo>
                <a:cubicBezTo>
                  <a:pt x="14905" y="34318"/>
                  <a:pt x="14995" y="34155"/>
                  <a:pt x="15050" y="33974"/>
                </a:cubicBezTo>
                <a:cubicBezTo>
                  <a:pt x="15050" y="33920"/>
                  <a:pt x="15068" y="33884"/>
                  <a:pt x="15086" y="33829"/>
                </a:cubicBezTo>
                <a:cubicBezTo>
                  <a:pt x="15122" y="33793"/>
                  <a:pt x="15140" y="33811"/>
                  <a:pt x="15158" y="33847"/>
                </a:cubicBezTo>
                <a:cubicBezTo>
                  <a:pt x="15176" y="33902"/>
                  <a:pt x="15194" y="33956"/>
                  <a:pt x="15194" y="34010"/>
                </a:cubicBezTo>
                <a:lnTo>
                  <a:pt x="15194" y="34101"/>
                </a:lnTo>
                <a:cubicBezTo>
                  <a:pt x="15140" y="34155"/>
                  <a:pt x="15086" y="34210"/>
                  <a:pt x="15068" y="34264"/>
                </a:cubicBezTo>
                <a:cubicBezTo>
                  <a:pt x="14977" y="34409"/>
                  <a:pt x="14887" y="34590"/>
                  <a:pt x="14977" y="34753"/>
                </a:cubicBezTo>
                <a:lnTo>
                  <a:pt x="14977" y="34753"/>
                </a:lnTo>
                <a:cubicBezTo>
                  <a:pt x="14959" y="34771"/>
                  <a:pt x="14941" y="34789"/>
                  <a:pt x="14923" y="34807"/>
                </a:cubicBezTo>
                <a:cubicBezTo>
                  <a:pt x="14869" y="34843"/>
                  <a:pt x="14814" y="34862"/>
                  <a:pt x="14778" y="34880"/>
                </a:cubicBezTo>
                <a:cubicBezTo>
                  <a:pt x="14742" y="34898"/>
                  <a:pt x="14742" y="34934"/>
                  <a:pt x="14778" y="34934"/>
                </a:cubicBezTo>
                <a:cubicBezTo>
                  <a:pt x="14832" y="34952"/>
                  <a:pt x="14905" y="34934"/>
                  <a:pt x="14977" y="34898"/>
                </a:cubicBezTo>
                <a:cubicBezTo>
                  <a:pt x="15013" y="34880"/>
                  <a:pt x="15050" y="34862"/>
                  <a:pt x="15068" y="34843"/>
                </a:cubicBezTo>
                <a:cubicBezTo>
                  <a:pt x="15104" y="34843"/>
                  <a:pt x="15140" y="34862"/>
                  <a:pt x="15176" y="34843"/>
                </a:cubicBezTo>
                <a:cubicBezTo>
                  <a:pt x="15213" y="34862"/>
                  <a:pt x="15267" y="34843"/>
                  <a:pt x="15303" y="34825"/>
                </a:cubicBezTo>
                <a:cubicBezTo>
                  <a:pt x="15339" y="34807"/>
                  <a:pt x="15357" y="34771"/>
                  <a:pt x="15357" y="34717"/>
                </a:cubicBezTo>
                <a:cubicBezTo>
                  <a:pt x="15357" y="34699"/>
                  <a:pt x="15357" y="34662"/>
                  <a:pt x="15376" y="34644"/>
                </a:cubicBezTo>
                <a:cubicBezTo>
                  <a:pt x="15412" y="34644"/>
                  <a:pt x="15430" y="34626"/>
                  <a:pt x="15466" y="34608"/>
                </a:cubicBezTo>
                <a:cubicBezTo>
                  <a:pt x="15520" y="34590"/>
                  <a:pt x="15575" y="34554"/>
                  <a:pt x="15611" y="34481"/>
                </a:cubicBezTo>
                <a:cubicBezTo>
                  <a:pt x="15629" y="34445"/>
                  <a:pt x="15629" y="34391"/>
                  <a:pt x="15647" y="34354"/>
                </a:cubicBezTo>
                <a:cubicBezTo>
                  <a:pt x="15665" y="34318"/>
                  <a:pt x="15683" y="34282"/>
                  <a:pt x="15702" y="34246"/>
                </a:cubicBezTo>
                <a:cubicBezTo>
                  <a:pt x="15756" y="34499"/>
                  <a:pt x="15846" y="34735"/>
                  <a:pt x="15973" y="34970"/>
                </a:cubicBezTo>
                <a:cubicBezTo>
                  <a:pt x="16100" y="35242"/>
                  <a:pt x="16227" y="35495"/>
                  <a:pt x="16353" y="35767"/>
                </a:cubicBezTo>
                <a:cubicBezTo>
                  <a:pt x="16571" y="36328"/>
                  <a:pt x="16698" y="36908"/>
                  <a:pt x="16734" y="37506"/>
                </a:cubicBezTo>
                <a:cubicBezTo>
                  <a:pt x="16752" y="37795"/>
                  <a:pt x="16734" y="38085"/>
                  <a:pt x="16698" y="38393"/>
                </a:cubicBezTo>
                <a:cubicBezTo>
                  <a:pt x="16679" y="38683"/>
                  <a:pt x="16607" y="38972"/>
                  <a:pt x="16535" y="39244"/>
                </a:cubicBezTo>
                <a:cubicBezTo>
                  <a:pt x="16480" y="39389"/>
                  <a:pt x="16426" y="39516"/>
                  <a:pt x="16353" y="39642"/>
                </a:cubicBezTo>
                <a:cubicBezTo>
                  <a:pt x="16263" y="39751"/>
                  <a:pt x="16172" y="39860"/>
                  <a:pt x="16046" y="39932"/>
                </a:cubicBezTo>
                <a:cubicBezTo>
                  <a:pt x="15937" y="40005"/>
                  <a:pt x="15810" y="40077"/>
                  <a:pt x="15683" y="40150"/>
                </a:cubicBezTo>
                <a:cubicBezTo>
                  <a:pt x="15539" y="40204"/>
                  <a:pt x="15394" y="40276"/>
                  <a:pt x="15267" y="40331"/>
                </a:cubicBezTo>
                <a:cubicBezTo>
                  <a:pt x="15122" y="40385"/>
                  <a:pt x="14977" y="40421"/>
                  <a:pt x="14832" y="40457"/>
                </a:cubicBezTo>
                <a:cubicBezTo>
                  <a:pt x="14669" y="40475"/>
                  <a:pt x="14506" y="40475"/>
                  <a:pt x="14361" y="40457"/>
                </a:cubicBezTo>
                <a:cubicBezTo>
                  <a:pt x="14198" y="40421"/>
                  <a:pt x="14035" y="40403"/>
                  <a:pt x="13872" y="40367"/>
                </a:cubicBezTo>
                <a:cubicBezTo>
                  <a:pt x="13746" y="40331"/>
                  <a:pt x="13601" y="40294"/>
                  <a:pt x="13474" y="40258"/>
                </a:cubicBezTo>
                <a:cubicBezTo>
                  <a:pt x="13365" y="40168"/>
                  <a:pt x="13257" y="40095"/>
                  <a:pt x="13148" y="40005"/>
                </a:cubicBezTo>
                <a:cubicBezTo>
                  <a:pt x="12949" y="39805"/>
                  <a:pt x="12750" y="39588"/>
                  <a:pt x="12605" y="39335"/>
                </a:cubicBezTo>
                <a:cubicBezTo>
                  <a:pt x="12569" y="39280"/>
                  <a:pt x="12551" y="39208"/>
                  <a:pt x="12514" y="39153"/>
                </a:cubicBezTo>
                <a:cubicBezTo>
                  <a:pt x="12587" y="39135"/>
                  <a:pt x="12659" y="39099"/>
                  <a:pt x="12713" y="39045"/>
                </a:cubicBezTo>
                <a:cubicBezTo>
                  <a:pt x="12750" y="39027"/>
                  <a:pt x="12732" y="38972"/>
                  <a:pt x="12695" y="38972"/>
                </a:cubicBezTo>
                <a:cubicBezTo>
                  <a:pt x="12659" y="38991"/>
                  <a:pt x="12569" y="39009"/>
                  <a:pt x="12496" y="39027"/>
                </a:cubicBezTo>
                <a:lnTo>
                  <a:pt x="12478" y="39027"/>
                </a:lnTo>
                <a:cubicBezTo>
                  <a:pt x="12478" y="39009"/>
                  <a:pt x="12478" y="38972"/>
                  <a:pt x="12460" y="38954"/>
                </a:cubicBezTo>
                <a:cubicBezTo>
                  <a:pt x="12460" y="38918"/>
                  <a:pt x="12460" y="38882"/>
                  <a:pt x="12442" y="38864"/>
                </a:cubicBezTo>
                <a:lnTo>
                  <a:pt x="12623" y="38864"/>
                </a:lnTo>
                <a:cubicBezTo>
                  <a:pt x="12750" y="38846"/>
                  <a:pt x="12876" y="38809"/>
                  <a:pt x="13003" y="38773"/>
                </a:cubicBezTo>
                <a:cubicBezTo>
                  <a:pt x="13039" y="38773"/>
                  <a:pt x="13021" y="38719"/>
                  <a:pt x="13003" y="38719"/>
                </a:cubicBezTo>
                <a:cubicBezTo>
                  <a:pt x="12876" y="38755"/>
                  <a:pt x="12750" y="38755"/>
                  <a:pt x="12641" y="38755"/>
                </a:cubicBezTo>
                <a:cubicBezTo>
                  <a:pt x="12569" y="38755"/>
                  <a:pt x="12514" y="38755"/>
                  <a:pt x="12460" y="38737"/>
                </a:cubicBezTo>
                <a:lnTo>
                  <a:pt x="12460" y="38737"/>
                </a:lnTo>
                <a:lnTo>
                  <a:pt x="12460" y="38538"/>
                </a:lnTo>
                <a:cubicBezTo>
                  <a:pt x="12460" y="38520"/>
                  <a:pt x="12460" y="38502"/>
                  <a:pt x="12460" y="38483"/>
                </a:cubicBezTo>
                <a:lnTo>
                  <a:pt x="12460" y="38483"/>
                </a:lnTo>
                <a:cubicBezTo>
                  <a:pt x="12551" y="38465"/>
                  <a:pt x="12623" y="38447"/>
                  <a:pt x="12695" y="38429"/>
                </a:cubicBezTo>
                <a:cubicBezTo>
                  <a:pt x="12768" y="38411"/>
                  <a:pt x="12822" y="38375"/>
                  <a:pt x="12876" y="38339"/>
                </a:cubicBezTo>
                <a:cubicBezTo>
                  <a:pt x="12931" y="38302"/>
                  <a:pt x="12985" y="38248"/>
                  <a:pt x="13021" y="38194"/>
                </a:cubicBezTo>
                <a:cubicBezTo>
                  <a:pt x="13039" y="38176"/>
                  <a:pt x="13003" y="38139"/>
                  <a:pt x="12985" y="38157"/>
                </a:cubicBezTo>
                <a:cubicBezTo>
                  <a:pt x="12931" y="38194"/>
                  <a:pt x="12876" y="38230"/>
                  <a:pt x="12822" y="38248"/>
                </a:cubicBezTo>
                <a:cubicBezTo>
                  <a:pt x="12768" y="38266"/>
                  <a:pt x="12695" y="38284"/>
                  <a:pt x="12641" y="38284"/>
                </a:cubicBezTo>
                <a:lnTo>
                  <a:pt x="12460" y="38320"/>
                </a:lnTo>
                <a:cubicBezTo>
                  <a:pt x="12460" y="38248"/>
                  <a:pt x="12460" y="38194"/>
                  <a:pt x="12460" y="38121"/>
                </a:cubicBezTo>
                <a:lnTo>
                  <a:pt x="12460" y="38121"/>
                </a:lnTo>
                <a:cubicBezTo>
                  <a:pt x="12478" y="38121"/>
                  <a:pt x="12496" y="38103"/>
                  <a:pt x="12532" y="38085"/>
                </a:cubicBezTo>
                <a:cubicBezTo>
                  <a:pt x="12551" y="38067"/>
                  <a:pt x="12569" y="38049"/>
                  <a:pt x="12605" y="38031"/>
                </a:cubicBezTo>
                <a:cubicBezTo>
                  <a:pt x="12623" y="38013"/>
                  <a:pt x="12641" y="37976"/>
                  <a:pt x="12659" y="37958"/>
                </a:cubicBezTo>
                <a:cubicBezTo>
                  <a:pt x="12677" y="37922"/>
                  <a:pt x="12641" y="37904"/>
                  <a:pt x="12623" y="37922"/>
                </a:cubicBezTo>
                <a:cubicBezTo>
                  <a:pt x="12587" y="37940"/>
                  <a:pt x="12569" y="37958"/>
                  <a:pt x="12551" y="37976"/>
                </a:cubicBezTo>
                <a:cubicBezTo>
                  <a:pt x="12514" y="37976"/>
                  <a:pt x="12496" y="37994"/>
                  <a:pt x="12478" y="37994"/>
                </a:cubicBezTo>
                <a:lnTo>
                  <a:pt x="12442" y="38013"/>
                </a:lnTo>
                <a:cubicBezTo>
                  <a:pt x="12442" y="37994"/>
                  <a:pt x="12424" y="37958"/>
                  <a:pt x="12424" y="37940"/>
                </a:cubicBezTo>
                <a:cubicBezTo>
                  <a:pt x="12424" y="37904"/>
                  <a:pt x="12406" y="37868"/>
                  <a:pt x="12388" y="37850"/>
                </a:cubicBezTo>
                <a:cubicBezTo>
                  <a:pt x="12388" y="37813"/>
                  <a:pt x="12351" y="37777"/>
                  <a:pt x="12333" y="37759"/>
                </a:cubicBezTo>
                <a:cubicBezTo>
                  <a:pt x="12243" y="37705"/>
                  <a:pt x="12188" y="37813"/>
                  <a:pt x="12152" y="37868"/>
                </a:cubicBezTo>
                <a:lnTo>
                  <a:pt x="12098" y="37958"/>
                </a:lnTo>
                <a:cubicBezTo>
                  <a:pt x="12025" y="37922"/>
                  <a:pt x="11971" y="37886"/>
                  <a:pt x="11899" y="37831"/>
                </a:cubicBezTo>
                <a:cubicBezTo>
                  <a:pt x="11880" y="37813"/>
                  <a:pt x="11844" y="37850"/>
                  <a:pt x="11862" y="37868"/>
                </a:cubicBezTo>
                <a:cubicBezTo>
                  <a:pt x="11917" y="37940"/>
                  <a:pt x="11989" y="37994"/>
                  <a:pt x="12043" y="38067"/>
                </a:cubicBezTo>
                <a:cubicBezTo>
                  <a:pt x="12043" y="38085"/>
                  <a:pt x="12025" y="38085"/>
                  <a:pt x="12025" y="38103"/>
                </a:cubicBezTo>
                <a:cubicBezTo>
                  <a:pt x="12025" y="38139"/>
                  <a:pt x="12007" y="38157"/>
                  <a:pt x="11989" y="38194"/>
                </a:cubicBezTo>
                <a:lnTo>
                  <a:pt x="11971" y="38194"/>
                </a:lnTo>
                <a:cubicBezTo>
                  <a:pt x="11917" y="38176"/>
                  <a:pt x="11844" y="38157"/>
                  <a:pt x="11790" y="38139"/>
                </a:cubicBezTo>
                <a:cubicBezTo>
                  <a:pt x="11736" y="38103"/>
                  <a:pt x="11663" y="38085"/>
                  <a:pt x="11609" y="38049"/>
                </a:cubicBezTo>
                <a:lnTo>
                  <a:pt x="11536" y="37994"/>
                </a:lnTo>
                <a:cubicBezTo>
                  <a:pt x="11500" y="37976"/>
                  <a:pt x="11482" y="37958"/>
                  <a:pt x="11446" y="37922"/>
                </a:cubicBezTo>
                <a:cubicBezTo>
                  <a:pt x="11446" y="37922"/>
                  <a:pt x="11428" y="37940"/>
                  <a:pt x="11428" y="37958"/>
                </a:cubicBezTo>
                <a:cubicBezTo>
                  <a:pt x="11446" y="37976"/>
                  <a:pt x="11464" y="38013"/>
                  <a:pt x="11500" y="38031"/>
                </a:cubicBezTo>
                <a:cubicBezTo>
                  <a:pt x="11518" y="38049"/>
                  <a:pt x="11536" y="38085"/>
                  <a:pt x="11573" y="38103"/>
                </a:cubicBezTo>
                <a:cubicBezTo>
                  <a:pt x="11627" y="38139"/>
                  <a:pt x="11681" y="38194"/>
                  <a:pt x="11736" y="38230"/>
                </a:cubicBezTo>
                <a:cubicBezTo>
                  <a:pt x="11808" y="38266"/>
                  <a:pt x="11862" y="38302"/>
                  <a:pt x="11935" y="38320"/>
                </a:cubicBezTo>
                <a:lnTo>
                  <a:pt x="11953" y="38320"/>
                </a:lnTo>
                <a:lnTo>
                  <a:pt x="11935" y="38357"/>
                </a:lnTo>
                <a:cubicBezTo>
                  <a:pt x="11917" y="38429"/>
                  <a:pt x="11917" y="38483"/>
                  <a:pt x="11917" y="38556"/>
                </a:cubicBezTo>
                <a:lnTo>
                  <a:pt x="11899" y="38646"/>
                </a:lnTo>
                <a:lnTo>
                  <a:pt x="11862" y="38646"/>
                </a:lnTo>
                <a:cubicBezTo>
                  <a:pt x="11681" y="38592"/>
                  <a:pt x="11518" y="38538"/>
                  <a:pt x="11355" y="38429"/>
                </a:cubicBezTo>
                <a:cubicBezTo>
                  <a:pt x="11337" y="38411"/>
                  <a:pt x="11301" y="38465"/>
                  <a:pt x="11337" y="38483"/>
                </a:cubicBezTo>
                <a:cubicBezTo>
                  <a:pt x="11464" y="38610"/>
                  <a:pt x="11627" y="38719"/>
                  <a:pt x="11808" y="38773"/>
                </a:cubicBezTo>
                <a:lnTo>
                  <a:pt x="11862" y="38791"/>
                </a:lnTo>
                <a:cubicBezTo>
                  <a:pt x="11862" y="38828"/>
                  <a:pt x="11844" y="38882"/>
                  <a:pt x="11844" y="38918"/>
                </a:cubicBezTo>
                <a:cubicBezTo>
                  <a:pt x="11844" y="38972"/>
                  <a:pt x="11844" y="38972"/>
                  <a:pt x="11844" y="39009"/>
                </a:cubicBezTo>
                <a:cubicBezTo>
                  <a:pt x="11772" y="38991"/>
                  <a:pt x="11717" y="38972"/>
                  <a:pt x="11645" y="38936"/>
                </a:cubicBezTo>
                <a:cubicBezTo>
                  <a:pt x="11627" y="38918"/>
                  <a:pt x="11591" y="38954"/>
                  <a:pt x="11609" y="38991"/>
                </a:cubicBezTo>
                <a:cubicBezTo>
                  <a:pt x="11645" y="39009"/>
                  <a:pt x="11681" y="39045"/>
                  <a:pt x="11717" y="39063"/>
                </a:cubicBezTo>
                <a:cubicBezTo>
                  <a:pt x="11754" y="39081"/>
                  <a:pt x="11790" y="39099"/>
                  <a:pt x="11844" y="39117"/>
                </a:cubicBezTo>
                <a:cubicBezTo>
                  <a:pt x="11826" y="39208"/>
                  <a:pt x="11826" y="39298"/>
                  <a:pt x="11844" y="39389"/>
                </a:cubicBezTo>
                <a:cubicBezTo>
                  <a:pt x="11880" y="39679"/>
                  <a:pt x="11953" y="39987"/>
                  <a:pt x="12098" y="40258"/>
                </a:cubicBezTo>
                <a:cubicBezTo>
                  <a:pt x="12369" y="40820"/>
                  <a:pt x="12804" y="41309"/>
                  <a:pt x="13365" y="41616"/>
                </a:cubicBezTo>
                <a:cubicBezTo>
                  <a:pt x="13963" y="41942"/>
                  <a:pt x="14651" y="42123"/>
                  <a:pt x="15339" y="42142"/>
                </a:cubicBezTo>
                <a:cubicBezTo>
                  <a:pt x="16046" y="42178"/>
                  <a:pt x="16752" y="42033"/>
                  <a:pt x="17386" y="41689"/>
                </a:cubicBezTo>
                <a:cubicBezTo>
                  <a:pt x="17911" y="41363"/>
                  <a:pt x="18327" y="40892"/>
                  <a:pt x="18617" y="40331"/>
                </a:cubicBezTo>
                <a:cubicBezTo>
                  <a:pt x="18925" y="39679"/>
                  <a:pt x="19088" y="38954"/>
                  <a:pt x="19070" y="38248"/>
                </a:cubicBezTo>
                <a:cubicBezTo>
                  <a:pt x="19070" y="36672"/>
                  <a:pt x="18436" y="35206"/>
                  <a:pt x="17947" y="33757"/>
                </a:cubicBezTo>
                <a:cubicBezTo>
                  <a:pt x="17820" y="33377"/>
                  <a:pt x="17712" y="32996"/>
                  <a:pt x="17639" y="32616"/>
                </a:cubicBezTo>
                <a:cubicBezTo>
                  <a:pt x="17567" y="32254"/>
                  <a:pt x="17531" y="31873"/>
                  <a:pt x="17531" y="31511"/>
                </a:cubicBezTo>
                <a:cubicBezTo>
                  <a:pt x="17531" y="30751"/>
                  <a:pt x="17657" y="30008"/>
                  <a:pt x="17911" y="29302"/>
                </a:cubicBezTo>
                <a:cubicBezTo>
                  <a:pt x="17947" y="29175"/>
                  <a:pt x="18001" y="29048"/>
                  <a:pt x="18056" y="28922"/>
                </a:cubicBezTo>
                <a:cubicBezTo>
                  <a:pt x="18110" y="28904"/>
                  <a:pt x="18146" y="28885"/>
                  <a:pt x="18201" y="28867"/>
                </a:cubicBezTo>
                <a:cubicBezTo>
                  <a:pt x="18309" y="28831"/>
                  <a:pt x="18400" y="28795"/>
                  <a:pt x="18509" y="28741"/>
                </a:cubicBezTo>
                <a:cubicBezTo>
                  <a:pt x="18617" y="28704"/>
                  <a:pt x="18690" y="28686"/>
                  <a:pt x="18780" y="28650"/>
                </a:cubicBezTo>
                <a:cubicBezTo>
                  <a:pt x="18798" y="28668"/>
                  <a:pt x="18816" y="28686"/>
                  <a:pt x="18816" y="28722"/>
                </a:cubicBezTo>
                <a:cubicBezTo>
                  <a:pt x="18835" y="28759"/>
                  <a:pt x="18853" y="28795"/>
                  <a:pt x="18853" y="28831"/>
                </a:cubicBezTo>
                <a:cubicBezTo>
                  <a:pt x="18871" y="28922"/>
                  <a:pt x="18871" y="28994"/>
                  <a:pt x="18835" y="29085"/>
                </a:cubicBezTo>
                <a:cubicBezTo>
                  <a:pt x="18835" y="29121"/>
                  <a:pt x="18816" y="29157"/>
                  <a:pt x="18780" y="29193"/>
                </a:cubicBezTo>
                <a:cubicBezTo>
                  <a:pt x="18762" y="29229"/>
                  <a:pt x="18726" y="29266"/>
                  <a:pt x="18708" y="29302"/>
                </a:cubicBezTo>
                <a:cubicBezTo>
                  <a:pt x="18690" y="29338"/>
                  <a:pt x="18672" y="29374"/>
                  <a:pt x="18653" y="29411"/>
                </a:cubicBezTo>
                <a:cubicBezTo>
                  <a:pt x="18672" y="29465"/>
                  <a:pt x="18672" y="29501"/>
                  <a:pt x="18690" y="29555"/>
                </a:cubicBezTo>
                <a:cubicBezTo>
                  <a:pt x="18690" y="29610"/>
                  <a:pt x="18635" y="29646"/>
                  <a:pt x="18581" y="29682"/>
                </a:cubicBezTo>
                <a:cubicBezTo>
                  <a:pt x="18509" y="29737"/>
                  <a:pt x="18454" y="29827"/>
                  <a:pt x="18454" y="29918"/>
                </a:cubicBezTo>
                <a:cubicBezTo>
                  <a:pt x="18472" y="30099"/>
                  <a:pt x="18527" y="30280"/>
                  <a:pt x="18617" y="30443"/>
                </a:cubicBezTo>
                <a:cubicBezTo>
                  <a:pt x="18635" y="30551"/>
                  <a:pt x="18653" y="30678"/>
                  <a:pt x="18653" y="30787"/>
                </a:cubicBezTo>
                <a:cubicBezTo>
                  <a:pt x="18653" y="30859"/>
                  <a:pt x="18635" y="30914"/>
                  <a:pt x="18599" y="30986"/>
                </a:cubicBezTo>
                <a:cubicBezTo>
                  <a:pt x="18599" y="30968"/>
                  <a:pt x="18581" y="30968"/>
                  <a:pt x="18581" y="30986"/>
                </a:cubicBezTo>
                <a:cubicBezTo>
                  <a:pt x="18527" y="31004"/>
                  <a:pt x="18454" y="31022"/>
                  <a:pt x="18418" y="31059"/>
                </a:cubicBezTo>
                <a:cubicBezTo>
                  <a:pt x="18346" y="31095"/>
                  <a:pt x="18309" y="31167"/>
                  <a:pt x="18291" y="31222"/>
                </a:cubicBezTo>
                <a:lnTo>
                  <a:pt x="18237" y="31348"/>
                </a:lnTo>
                <a:cubicBezTo>
                  <a:pt x="18219" y="31385"/>
                  <a:pt x="18201" y="31421"/>
                  <a:pt x="18219" y="31457"/>
                </a:cubicBezTo>
                <a:cubicBezTo>
                  <a:pt x="18237" y="31548"/>
                  <a:pt x="18273" y="31620"/>
                  <a:pt x="18291" y="31710"/>
                </a:cubicBezTo>
                <a:cubicBezTo>
                  <a:pt x="18291" y="31729"/>
                  <a:pt x="18291" y="31747"/>
                  <a:pt x="18309" y="31765"/>
                </a:cubicBezTo>
                <a:cubicBezTo>
                  <a:pt x="18255" y="31892"/>
                  <a:pt x="18273" y="32055"/>
                  <a:pt x="18364" y="32163"/>
                </a:cubicBezTo>
                <a:cubicBezTo>
                  <a:pt x="18382" y="32181"/>
                  <a:pt x="18436" y="32163"/>
                  <a:pt x="18418" y="32145"/>
                </a:cubicBezTo>
                <a:cubicBezTo>
                  <a:pt x="18400" y="32073"/>
                  <a:pt x="18400" y="31982"/>
                  <a:pt x="18418" y="31910"/>
                </a:cubicBezTo>
                <a:cubicBezTo>
                  <a:pt x="18472" y="31964"/>
                  <a:pt x="18545" y="31982"/>
                  <a:pt x="18599" y="31946"/>
                </a:cubicBezTo>
                <a:cubicBezTo>
                  <a:pt x="18672" y="31928"/>
                  <a:pt x="18708" y="31873"/>
                  <a:pt x="18708" y="31819"/>
                </a:cubicBezTo>
                <a:cubicBezTo>
                  <a:pt x="18726" y="31783"/>
                  <a:pt x="18726" y="31747"/>
                  <a:pt x="18708" y="31729"/>
                </a:cubicBezTo>
                <a:cubicBezTo>
                  <a:pt x="18708" y="31710"/>
                  <a:pt x="18708" y="31692"/>
                  <a:pt x="18690" y="31674"/>
                </a:cubicBezTo>
                <a:cubicBezTo>
                  <a:pt x="18690" y="31674"/>
                  <a:pt x="18672" y="31656"/>
                  <a:pt x="18672" y="31638"/>
                </a:cubicBezTo>
                <a:cubicBezTo>
                  <a:pt x="18672" y="31620"/>
                  <a:pt x="18672" y="31620"/>
                  <a:pt x="18690" y="31602"/>
                </a:cubicBezTo>
                <a:lnTo>
                  <a:pt x="18726" y="31584"/>
                </a:lnTo>
                <a:cubicBezTo>
                  <a:pt x="18744" y="31584"/>
                  <a:pt x="18780" y="31566"/>
                  <a:pt x="18816" y="31566"/>
                </a:cubicBezTo>
                <a:cubicBezTo>
                  <a:pt x="18835" y="31584"/>
                  <a:pt x="18871" y="31584"/>
                  <a:pt x="18889" y="31584"/>
                </a:cubicBezTo>
                <a:cubicBezTo>
                  <a:pt x="18925" y="31602"/>
                  <a:pt x="18943" y="31620"/>
                  <a:pt x="18961" y="31638"/>
                </a:cubicBezTo>
                <a:lnTo>
                  <a:pt x="18943" y="31656"/>
                </a:lnTo>
                <a:cubicBezTo>
                  <a:pt x="18925" y="31710"/>
                  <a:pt x="18925" y="31765"/>
                  <a:pt x="18961" y="31819"/>
                </a:cubicBezTo>
                <a:cubicBezTo>
                  <a:pt x="18889" y="31910"/>
                  <a:pt x="18853" y="32000"/>
                  <a:pt x="18798" y="32109"/>
                </a:cubicBezTo>
                <a:cubicBezTo>
                  <a:pt x="18762" y="32199"/>
                  <a:pt x="18798" y="32308"/>
                  <a:pt x="18871" y="32362"/>
                </a:cubicBezTo>
                <a:cubicBezTo>
                  <a:pt x="18853" y="32417"/>
                  <a:pt x="18835" y="32471"/>
                  <a:pt x="18798" y="32525"/>
                </a:cubicBezTo>
                <a:cubicBezTo>
                  <a:pt x="18780" y="32580"/>
                  <a:pt x="18726" y="32670"/>
                  <a:pt x="18690" y="32743"/>
                </a:cubicBezTo>
                <a:cubicBezTo>
                  <a:pt x="18653" y="32815"/>
                  <a:pt x="18635" y="32888"/>
                  <a:pt x="18617" y="32978"/>
                </a:cubicBezTo>
                <a:cubicBezTo>
                  <a:pt x="18617" y="32978"/>
                  <a:pt x="18635" y="32978"/>
                  <a:pt x="18635" y="32978"/>
                </a:cubicBezTo>
                <a:cubicBezTo>
                  <a:pt x="18690" y="32906"/>
                  <a:pt x="18726" y="32851"/>
                  <a:pt x="18744" y="32761"/>
                </a:cubicBezTo>
                <a:cubicBezTo>
                  <a:pt x="18780" y="32688"/>
                  <a:pt x="18816" y="32616"/>
                  <a:pt x="18853" y="32544"/>
                </a:cubicBezTo>
                <a:cubicBezTo>
                  <a:pt x="18907" y="32471"/>
                  <a:pt x="18925" y="32453"/>
                  <a:pt x="18943" y="32417"/>
                </a:cubicBezTo>
                <a:cubicBezTo>
                  <a:pt x="18961" y="32417"/>
                  <a:pt x="18979" y="32435"/>
                  <a:pt x="18997" y="32435"/>
                </a:cubicBezTo>
                <a:cubicBezTo>
                  <a:pt x="19034" y="32453"/>
                  <a:pt x="19088" y="32471"/>
                  <a:pt x="19124" y="32471"/>
                </a:cubicBezTo>
                <a:cubicBezTo>
                  <a:pt x="19179" y="32453"/>
                  <a:pt x="19215" y="32435"/>
                  <a:pt x="19233" y="32399"/>
                </a:cubicBezTo>
                <a:cubicBezTo>
                  <a:pt x="19269" y="32362"/>
                  <a:pt x="19287" y="32308"/>
                  <a:pt x="19287" y="32272"/>
                </a:cubicBezTo>
                <a:lnTo>
                  <a:pt x="19287" y="32127"/>
                </a:lnTo>
                <a:cubicBezTo>
                  <a:pt x="19305" y="32091"/>
                  <a:pt x="19323" y="32036"/>
                  <a:pt x="19360" y="32018"/>
                </a:cubicBezTo>
                <a:cubicBezTo>
                  <a:pt x="19378" y="31982"/>
                  <a:pt x="19396" y="31946"/>
                  <a:pt x="19414" y="31910"/>
                </a:cubicBezTo>
                <a:lnTo>
                  <a:pt x="19595" y="31964"/>
                </a:lnTo>
                <a:cubicBezTo>
                  <a:pt x="19595" y="31964"/>
                  <a:pt x="19613" y="31964"/>
                  <a:pt x="19631" y="31982"/>
                </a:cubicBezTo>
                <a:cubicBezTo>
                  <a:pt x="19631" y="32000"/>
                  <a:pt x="19631" y="32000"/>
                  <a:pt x="19631" y="32018"/>
                </a:cubicBezTo>
                <a:cubicBezTo>
                  <a:pt x="19631" y="32055"/>
                  <a:pt x="19613" y="32091"/>
                  <a:pt x="19613" y="32145"/>
                </a:cubicBezTo>
                <a:cubicBezTo>
                  <a:pt x="19559" y="32272"/>
                  <a:pt x="19577" y="32399"/>
                  <a:pt x="19631" y="32525"/>
                </a:cubicBezTo>
                <a:cubicBezTo>
                  <a:pt x="19686" y="32580"/>
                  <a:pt x="19758" y="32634"/>
                  <a:pt x="19831" y="32652"/>
                </a:cubicBezTo>
                <a:cubicBezTo>
                  <a:pt x="19831" y="32688"/>
                  <a:pt x="19831" y="32725"/>
                  <a:pt x="19831" y="32761"/>
                </a:cubicBezTo>
                <a:cubicBezTo>
                  <a:pt x="19812" y="32924"/>
                  <a:pt x="19776" y="33087"/>
                  <a:pt x="19704" y="33250"/>
                </a:cubicBezTo>
                <a:cubicBezTo>
                  <a:pt x="19704" y="33250"/>
                  <a:pt x="19704" y="33268"/>
                  <a:pt x="19722" y="33250"/>
                </a:cubicBezTo>
                <a:cubicBezTo>
                  <a:pt x="19794" y="33195"/>
                  <a:pt x="19831" y="33123"/>
                  <a:pt x="19867" y="33032"/>
                </a:cubicBezTo>
                <a:cubicBezTo>
                  <a:pt x="19903" y="32942"/>
                  <a:pt x="19939" y="32851"/>
                  <a:pt x="19957" y="32761"/>
                </a:cubicBezTo>
                <a:cubicBezTo>
                  <a:pt x="19975" y="32725"/>
                  <a:pt x="19975" y="32688"/>
                  <a:pt x="19975" y="32652"/>
                </a:cubicBezTo>
                <a:lnTo>
                  <a:pt x="20030" y="32634"/>
                </a:lnTo>
                <a:cubicBezTo>
                  <a:pt x="20102" y="32598"/>
                  <a:pt x="20138" y="32562"/>
                  <a:pt x="20156" y="32489"/>
                </a:cubicBezTo>
                <a:cubicBezTo>
                  <a:pt x="20175" y="32417"/>
                  <a:pt x="20175" y="32362"/>
                  <a:pt x="20138" y="32290"/>
                </a:cubicBezTo>
                <a:cubicBezTo>
                  <a:pt x="20138" y="32236"/>
                  <a:pt x="20138" y="32181"/>
                  <a:pt x="20138" y="32145"/>
                </a:cubicBezTo>
                <a:cubicBezTo>
                  <a:pt x="20193" y="32199"/>
                  <a:pt x="20175" y="32326"/>
                  <a:pt x="20193" y="32399"/>
                </a:cubicBezTo>
                <a:cubicBezTo>
                  <a:pt x="20229" y="32507"/>
                  <a:pt x="20283" y="32598"/>
                  <a:pt x="20374" y="32634"/>
                </a:cubicBezTo>
                <a:cubicBezTo>
                  <a:pt x="20392" y="32652"/>
                  <a:pt x="20410" y="32670"/>
                  <a:pt x="20428" y="32670"/>
                </a:cubicBezTo>
                <a:cubicBezTo>
                  <a:pt x="20428" y="32725"/>
                  <a:pt x="20446" y="32761"/>
                  <a:pt x="20446" y="32815"/>
                </a:cubicBezTo>
                <a:cubicBezTo>
                  <a:pt x="20446" y="32888"/>
                  <a:pt x="20446" y="32960"/>
                  <a:pt x="20446" y="33032"/>
                </a:cubicBezTo>
                <a:cubicBezTo>
                  <a:pt x="20446" y="33069"/>
                  <a:pt x="20446" y="33105"/>
                  <a:pt x="20428" y="33141"/>
                </a:cubicBezTo>
                <a:cubicBezTo>
                  <a:pt x="20428" y="33159"/>
                  <a:pt x="20428" y="33177"/>
                  <a:pt x="20428" y="33195"/>
                </a:cubicBezTo>
                <a:cubicBezTo>
                  <a:pt x="20428" y="33232"/>
                  <a:pt x="20428" y="33250"/>
                  <a:pt x="20428" y="33268"/>
                </a:cubicBezTo>
                <a:cubicBezTo>
                  <a:pt x="20428" y="33286"/>
                  <a:pt x="20446" y="33286"/>
                  <a:pt x="20464" y="33268"/>
                </a:cubicBezTo>
                <a:cubicBezTo>
                  <a:pt x="20464" y="33250"/>
                  <a:pt x="20482" y="33232"/>
                  <a:pt x="20482" y="33214"/>
                </a:cubicBezTo>
                <a:cubicBezTo>
                  <a:pt x="20501" y="33195"/>
                  <a:pt x="20501" y="33177"/>
                  <a:pt x="20519" y="33159"/>
                </a:cubicBezTo>
                <a:cubicBezTo>
                  <a:pt x="20519" y="33123"/>
                  <a:pt x="20537" y="33069"/>
                  <a:pt x="20537" y="33032"/>
                </a:cubicBezTo>
                <a:cubicBezTo>
                  <a:pt x="20555" y="32960"/>
                  <a:pt x="20573" y="32888"/>
                  <a:pt x="20573" y="32797"/>
                </a:cubicBezTo>
                <a:lnTo>
                  <a:pt x="20573" y="32688"/>
                </a:lnTo>
                <a:cubicBezTo>
                  <a:pt x="20609" y="32688"/>
                  <a:pt x="20645" y="32670"/>
                  <a:pt x="20664" y="32652"/>
                </a:cubicBezTo>
                <a:cubicBezTo>
                  <a:pt x="20682" y="32670"/>
                  <a:pt x="20718" y="32688"/>
                  <a:pt x="20736" y="32707"/>
                </a:cubicBezTo>
                <a:cubicBezTo>
                  <a:pt x="20772" y="32743"/>
                  <a:pt x="20808" y="32761"/>
                  <a:pt x="20863" y="32761"/>
                </a:cubicBezTo>
                <a:lnTo>
                  <a:pt x="20881" y="32761"/>
                </a:lnTo>
                <a:cubicBezTo>
                  <a:pt x="20881" y="32797"/>
                  <a:pt x="20899" y="32833"/>
                  <a:pt x="20899" y="32888"/>
                </a:cubicBezTo>
                <a:cubicBezTo>
                  <a:pt x="20917" y="32942"/>
                  <a:pt x="20917" y="33014"/>
                  <a:pt x="20899" y="33087"/>
                </a:cubicBezTo>
                <a:cubicBezTo>
                  <a:pt x="20899" y="33123"/>
                  <a:pt x="20881" y="33159"/>
                  <a:pt x="20881" y="33195"/>
                </a:cubicBezTo>
                <a:cubicBezTo>
                  <a:pt x="20881" y="33232"/>
                  <a:pt x="20845" y="33268"/>
                  <a:pt x="20881" y="33304"/>
                </a:cubicBezTo>
                <a:cubicBezTo>
                  <a:pt x="20881" y="33322"/>
                  <a:pt x="20899" y="33340"/>
                  <a:pt x="20917" y="33322"/>
                </a:cubicBezTo>
                <a:lnTo>
                  <a:pt x="20917" y="33322"/>
                </a:lnTo>
                <a:cubicBezTo>
                  <a:pt x="20953" y="33304"/>
                  <a:pt x="20971" y="33268"/>
                  <a:pt x="20971" y="33250"/>
                </a:cubicBezTo>
                <a:lnTo>
                  <a:pt x="20971" y="33232"/>
                </a:lnTo>
                <a:cubicBezTo>
                  <a:pt x="20990" y="33214"/>
                  <a:pt x="21008" y="33177"/>
                  <a:pt x="21026" y="33159"/>
                </a:cubicBezTo>
                <a:cubicBezTo>
                  <a:pt x="21044" y="33105"/>
                  <a:pt x="21062" y="33051"/>
                  <a:pt x="21080" y="32996"/>
                </a:cubicBezTo>
                <a:cubicBezTo>
                  <a:pt x="21080" y="32960"/>
                  <a:pt x="21098" y="32942"/>
                  <a:pt x="21098" y="32906"/>
                </a:cubicBezTo>
                <a:cubicBezTo>
                  <a:pt x="21098" y="32888"/>
                  <a:pt x="21098" y="32870"/>
                  <a:pt x="21098" y="32833"/>
                </a:cubicBezTo>
                <a:cubicBezTo>
                  <a:pt x="21098" y="32833"/>
                  <a:pt x="21116" y="32815"/>
                  <a:pt x="21134" y="32815"/>
                </a:cubicBezTo>
                <a:cubicBezTo>
                  <a:pt x="21134" y="32797"/>
                  <a:pt x="21134" y="32797"/>
                  <a:pt x="21134" y="32779"/>
                </a:cubicBezTo>
                <a:lnTo>
                  <a:pt x="21134" y="32779"/>
                </a:lnTo>
                <a:cubicBezTo>
                  <a:pt x="21153" y="32725"/>
                  <a:pt x="21171" y="32670"/>
                  <a:pt x="21153" y="32616"/>
                </a:cubicBezTo>
                <a:cubicBezTo>
                  <a:pt x="21153" y="32598"/>
                  <a:pt x="21134" y="32562"/>
                  <a:pt x="21134" y="32544"/>
                </a:cubicBezTo>
                <a:cubicBezTo>
                  <a:pt x="21116" y="32525"/>
                  <a:pt x="21116" y="32489"/>
                  <a:pt x="21116" y="32471"/>
                </a:cubicBezTo>
                <a:cubicBezTo>
                  <a:pt x="21116" y="32453"/>
                  <a:pt x="21116" y="32435"/>
                  <a:pt x="21134" y="32417"/>
                </a:cubicBezTo>
                <a:cubicBezTo>
                  <a:pt x="21153" y="32381"/>
                  <a:pt x="21153" y="32362"/>
                  <a:pt x="21171" y="32326"/>
                </a:cubicBezTo>
                <a:cubicBezTo>
                  <a:pt x="21171" y="32290"/>
                  <a:pt x="21171" y="32236"/>
                  <a:pt x="21171" y="32181"/>
                </a:cubicBezTo>
                <a:cubicBezTo>
                  <a:pt x="21134" y="32073"/>
                  <a:pt x="21080" y="31982"/>
                  <a:pt x="21008" y="31910"/>
                </a:cubicBezTo>
                <a:cubicBezTo>
                  <a:pt x="20917" y="31837"/>
                  <a:pt x="20827" y="31783"/>
                  <a:pt x="20754" y="31710"/>
                </a:cubicBezTo>
                <a:cubicBezTo>
                  <a:pt x="20718" y="31674"/>
                  <a:pt x="20664" y="31620"/>
                  <a:pt x="20645" y="31584"/>
                </a:cubicBezTo>
                <a:cubicBezTo>
                  <a:pt x="20609" y="31529"/>
                  <a:pt x="20591" y="31493"/>
                  <a:pt x="20555" y="31439"/>
                </a:cubicBezTo>
                <a:cubicBezTo>
                  <a:pt x="20501" y="31348"/>
                  <a:pt x="20446" y="31258"/>
                  <a:pt x="20392" y="31167"/>
                </a:cubicBezTo>
                <a:cubicBezTo>
                  <a:pt x="20265" y="30950"/>
                  <a:pt x="20156" y="30751"/>
                  <a:pt x="20030" y="30533"/>
                </a:cubicBezTo>
                <a:cubicBezTo>
                  <a:pt x="19957" y="30425"/>
                  <a:pt x="19885" y="30298"/>
                  <a:pt x="19812" y="30171"/>
                </a:cubicBezTo>
                <a:cubicBezTo>
                  <a:pt x="19776" y="30117"/>
                  <a:pt x="19740" y="30063"/>
                  <a:pt x="19722" y="30008"/>
                </a:cubicBezTo>
                <a:lnTo>
                  <a:pt x="19722" y="29990"/>
                </a:lnTo>
                <a:cubicBezTo>
                  <a:pt x="19704" y="29936"/>
                  <a:pt x="19686" y="29863"/>
                  <a:pt x="19686" y="29791"/>
                </a:cubicBezTo>
                <a:cubicBezTo>
                  <a:pt x="19686" y="29682"/>
                  <a:pt x="19704" y="29592"/>
                  <a:pt x="19722" y="29483"/>
                </a:cubicBezTo>
                <a:cubicBezTo>
                  <a:pt x="19794" y="29284"/>
                  <a:pt x="19885" y="29085"/>
                  <a:pt x="19994" y="28904"/>
                </a:cubicBezTo>
                <a:cubicBezTo>
                  <a:pt x="20102" y="28704"/>
                  <a:pt x="20211" y="28523"/>
                  <a:pt x="20319" y="28342"/>
                </a:cubicBezTo>
                <a:cubicBezTo>
                  <a:pt x="20374" y="28252"/>
                  <a:pt x="20428" y="28143"/>
                  <a:pt x="20482" y="28052"/>
                </a:cubicBezTo>
                <a:cubicBezTo>
                  <a:pt x="20537" y="27962"/>
                  <a:pt x="20591" y="27871"/>
                  <a:pt x="20627" y="27763"/>
                </a:cubicBezTo>
                <a:cubicBezTo>
                  <a:pt x="20645" y="27654"/>
                  <a:pt x="20645" y="27527"/>
                  <a:pt x="20627" y="27419"/>
                </a:cubicBezTo>
                <a:cubicBezTo>
                  <a:pt x="20609" y="27310"/>
                  <a:pt x="20573" y="27201"/>
                  <a:pt x="20555" y="27093"/>
                </a:cubicBezTo>
                <a:cubicBezTo>
                  <a:pt x="20591" y="27020"/>
                  <a:pt x="20627" y="26930"/>
                  <a:pt x="20645" y="26821"/>
                </a:cubicBezTo>
                <a:cubicBezTo>
                  <a:pt x="20664" y="26712"/>
                  <a:pt x="20664" y="26567"/>
                  <a:pt x="20645" y="26441"/>
                </a:cubicBezTo>
                <a:cubicBezTo>
                  <a:pt x="20609" y="26332"/>
                  <a:pt x="20555" y="26223"/>
                  <a:pt x="20501" y="26115"/>
                </a:cubicBezTo>
                <a:cubicBezTo>
                  <a:pt x="20446" y="26006"/>
                  <a:pt x="20392" y="25934"/>
                  <a:pt x="20338" y="25861"/>
                </a:cubicBezTo>
                <a:cubicBezTo>
                  <a:pt x="20301" y="25825"/>
                  <a:pt x="20283" y="25807"/>
                  <a:pt x="20247" y="25771"/>
                </a:cubicBezTo>
                <a:cubicBezTo>
                  <a:pt x="20193" y="25752"/>
                  <a:pt x="20156" y="25734"/>
                  <a:pt x="20102" y="25734"/>
                </a:cubicBezTo>
                <a:cubicBezTo>
                  <a:pt x="20048" y="25734"/>
                  <a:pt x="19994" y="25734"/>
                  <a:pt x="19939" y="25734"/>
                </a:cubicBezTo>
                <a:cubicBezTo>
                  <a:pt x="19849" y="25716"/>
                  <a:pt x="19794" y="25662"/>
                  <a:pt x="19740" y="25608"/>
                </a:cubicBezTo>
                <a:cubicBezTo>
                  <a:pt x="19668" y="25535"/>
                  <a:pt x="19595" y="25481"/>
                  <a:pt x="19505" y="25445"/>
                </a:cubicBezTo>
                <a:cubicBezTo>
                  <a:pt x="19450" y="25426"/>
                  <a:pt x="19378" y="25408"/>
                  <a:pt x="19305" y="25426"/>
                </a:cubicBezTo>
                <a:lnTo>
                  <a:pt x="19215" y="25426"/>
                </a:lnTo>
                <a:lnTo>
                  <a:pt x="19233" y="25408"/>
                </a:lnTo>
                <a:cubicBezTo>
                  <a:pt x="19287" y="25336"/>
                  <a:pt x="19287" y="25264"/>
                  <a:pt x="19287" y="25191"/>
                </a:cubicBezTo>
                <a:lnTo>
                  <a:pt x="19360" y="25191"/>
                </a:lnTo>
                <a:cubicBezTo>
                  <a:pt x="19450" y="25191"/>
                  <a:pt x="19523" y="25173"/>
                  <a:pt x="19595" y="25119"/>
                </a:cubicBezTo>
                <a:cubicBezTo>
                  <a:pt x="19649" y="25046"/>
                  <a:pt x="19722" y="24992"/>
                  <a:pt x="19776" y="24919"/>
                </a:cubicBezTo>
                <a:cubicBezTo>
                  <a:pt x="19831" y="24865"/>
                  <a:pt x="19867" y="24793"/>
                  <a:pt x="19885" y="24720"/>
                </a:cubicBezTo>
                <a:cubicBezTo>
                  <a:pt x="19921" y="24720"/>
                  <a:pt x="19957" y="24720"/>
                  <a:pt x="19994" y="24702"/>
                </a:cubicBezTo>
                <a:cubicBezTo>
                  <a:pt x="20030" y="24684"/>
                  <a:pt x="20084" y="24684"/>
                  <a:pt x="20120" y="24648"/>
                </a:cubicBezTo>
                <a:cubicBezTo>
                  <a:pt x="20175" y="24630"/>
                  <a:pt x="20229" y="24557"/>
                  <a:pt x="20247" y="24485"/>
                </a:cubicBezTo>
                <a:cubicBezTo>
                  <a:pt x="20283" y="24503"/>
                  <a:pt x="20319" y="24503"/>
                  <a:pt x="20356" y="24485"/>
                </a:cubicBezTo>
                <a:cubicBezTo>
                  <a:pt x="20410" y="24485"/>
                  <a:pt x="20464" y="24467"/>
                  <a:pt x="20519" y="24412"/>
                </a:cubicBezTo>
                <a:cubicBezTo>
                  <a:pt x="20573" y="24376"/>
                  <a:pt x="20609" y="24322"/>
                  <a:pt x="20627" y="24267"/>
                </a:cubicBezTo>
                <a:cubicBezTo>
                  <a:pt x="20645" y="24231"/>
                  <a:pt x="20645" y="24195"/>
                  <a:pt x="20664" y="24177"/>
                </a:cubicBezTo>
                <a:cubicBezTo>
                  <a:pt x="20664" y="24141"/>
                  <a:pt x="20664" y="24123"/>
                  <a:pt x="20664" y="24105"/>
                </a:cubicBezTo>
                <a:cubicBezTo>
                  <a:pt x="20700" y="24086"/>
                  <a:pt x="20736" y="24032"/>
                  <a:pt x="20754" y="23978"/>
                </a:cubicBezTo>
                <a:cubicBezTo>
                  <a:pt x="20754" y="23960"/>
                  <a:pt x="20754" y="23942"/>
                  <a:pt x="20754" y="23923"/>
                </a:cubicBezTo>
                <a:lnTo>
                  <a:pt x="20754" y="23923"/>
                </a:lnTo>
                <a:cubicBezTo>
                  <a:pt x="20790" y="23923"/>
                  <a:pt x="20827" y="23905"/>
                  <a:pt x="20863" y="23905"/>
                </a:cubicBezTo>
                <a:cubicBezTo>
                  <a:pt x="20899" y="23887"/>
                  <a:pt x="20917" y="23887"/>
                  <a:pt x="20935" y="23869"/>
                </a:cubicBezTo>
                <a:cubicBezTo>
                  <a:pt x="20953" y="23869"/>
                  <a:pt x="20953" y="23851"/>
                  <a:pt x="20971" y="23833"/>
                </a:cubicBezTo>
                <a:lnTo>
                  <a:pt x="20971" y="23833"/>
                </a:lnTo>
                <a:lnTo>
                  <a:pt x="21008" y="23833"/>
                </a:lnTo>
                <a:cubicBezTo>
                  <a:pt x="21026" y="23833"/>
                  <a:pt x="21044" y="23833"/>
                  <a:pt x="21062" y="23815"/>
                </a:cubicBezTo>
                <a:cubicBezTo>
                  <a:pt x="21080" y="23797"/>
                  <a:pt x="21098" y="23797"/>
                  <a:pt x="21098" y="23779"/>
                </a:cubicBezTo>
                <a:cubicBezTo>
                  <a:pt x="21134" y="23797"/>
                  <a:pt x="21171" y="23833"/>
                  <a:pt x="21207" y="23869"/>
                </a:cubicBezTo>
                <a:cubicBezTo>
                  <a:pt x="21243" y="23942"/>
                  <a:pt x="21279" y="23978"/>
                  <a:pt x="21334" y="24014"/>
                </a:cubicBezTo>
                <a:cubicBezTo>
                  <a:pt x="21442" y="24086"/>
                  <a:pt x="21569" y="24086"/>
                  <a:pt x="21660" y="24177"/>
                </a:cubicBezTo>
                <a:cubicBezTo>
                  <a:pt x="21678" y="24177"/>
                  <a:pt x="21678" y="24177"/>
                  <a:pt x="21696" y="24177"/>
                </a:cubicBezTo>
                <a:cubicBezTo>
                  <a:pt x="21750" y="24249"/>
                  <a:pt x="21804" y="24304"/>
                  <a:pt x="21877" y="24376"/>
                </a:cubicBezTo>
                <a:lnTo>
                  <a:pt x="22004" y="24503"/>
                </a:lnTo>
                <a:cubicBezTo>
                  <a:pt x="22040" y="24557"/>
                  <a:pt x="22076" y="24593"/>
                  <a:pt x="22130" y="24630"/>
                </a:cubicBezTo>
                <a:cubicBezTo>
                  <a:pt x="22167" y="24666"/>
                  <a:pt x="22221" y="24684"/>
                  <a:pt x="22257" y="24702"/>
                </a:cubicBezTo>
                <a:cubicBezTo>
                  <a:pt x="22312" y="24720"/>
                  <a:pt x="22330" y="24756"/>
                  <a:pt x="22348" y="24793"/>
                </a:cubicBezTo>
                <a:cubicBezTo>
                  <a:pt x="22366" y="24883"/>
                  <a:pt x="22402" y="24974"/>
                  <a:pt x="22438" y="25046"/>
                </a:cubicBezTo>
                <a:cubicBezTo>
                  <a:pt x="22511" y="25119"/>
                  <a:pt x="22583" y="25173"/>
                  <a:pt x="22692" y="25227"/>
                </a:cubicBezTo>
                <a:cubicBezTo>
                  <a:pt x="22782" y="25264"/>
                  <a:pt x="22891" y="25300"/>
                  <a:pt x="23000" y="25354"/>
                </a:cubicBezTo>
                <a:cubicBezTo>
                  <a:pt x="23090" y="25372"/>
                  <a:pt x="23181" y="25408"/>
                  <a:pt x="23271" y="25463"/>
                </a:cubicBezTo>
                <a:cubicBezTo>
                  <a:pt x="23362" y="25517"/>
                  <a:pt x="23416" y="25608"/>
                  <a:pt x="23471" y="25698"/>
                </a:cubicBezTo>
                <a:cubicBezTo>
                  <a:pt x="23525" y="25789"/>
                  <a:pt x="23615" y="25879"/>
                  <a:pt x="23706" y="25952"/>
                </a:cubicBezTo>
                <a:cubicBezTo>
                  <a:pt x="23760" y="25970"/>
                  <a:pt x="23815" y="25988"/>
                  <a:pt x="23869" y="26006"/>
                </a:cubicBezTo>
                <a:cubicBezTo>
                  <a:pt x="23905" y="26006"/>
                  <a:pt x="23959" y="26024"/>
                  <a:pt x="23978" y="26060"/>
                </a:cubicBezTo>
                <a:cubicBezTo>
                  <a:pt x="23978" y="26078"/>
                  <a:pt x="23996" y="26078"/>
                  <a:pt x="23996" y="26078"/>
                </a:cubicBezTo>
                <a:cubicBezTo>
                  <a:pt x="24032" y="26169"/>
                  <a:pt x="24086" y="26260"/>
                  <a:pt x="24122" y="26350"/>
                </a:cubicBezTo>
                <a:cubicBezTo>
                  <a:pt x="24141" y="26404"/>
                  <a:pt x="24177" y="26441"/>
                  <a:pt x="24213" y="26477"/>
                </a:cubicBezTo>
                <a:cubicBezTo>
                  <a:pt x="24267" y="26495"/>
                  <a:pt x="24322" y="26477"/>
                  <a:pt x="24358" y="26495"/>
                </a:cubicBezTo>
                <a:cubicBezTo>
                  <a:pt x="24412" y="26513"/>
                  <a:pt x="24412" y="26567"/>
                  <a:pt x="24430" y="26604"/>
                </a:cubicBezTo>
                <a:cubicBezTo>
                  <a:pt x="24467" y="26640"/>
                  <a:pt x="24485" y="26676"/>
                  <a:pt x="24539" y="26694"/>
                </a:cubicBezTo>
                <a:cubicBezTo>
                  <a:pt x="24575" y="26730"/>
                  <a:pt x="24630" y="26748"/>
                  <a:pt x="24684" y="26748"/>
                </a:cubicBezTo>
                <a:cubicBezTo>
                  <a:pt x="24720" y="26767"/>
                  <a:pt x="24738" y="26767"/>
                  <a:pt x="24774" y="26767"/>
                </a:cubicBezTo>
                <a:cubicBezTo>
                  <a:pt x="24811" y="26767"/>
                  <a:pt x="24847" y="26767"/>
                  <a:pt x="24883" y="26767"/>
                </a:cubicBezTo>
                <a:cubicBezTo>
                  <a:pt x="24919" y="26767"/>
                  <a:pt x="24937" y="26730"/>
                  <a:pt x="24937" y="26694"/>
                </a:cubicBezTo>
                <a:cubicBezTo>
                  <a:pt x="24937" y="26658"/>
                  <a:pt x="24919" y="26622"/>
                  <a:pt x="24883" y="26586"/>
                </a:cubicBezTo>
                <a:cubicBezTo>
                  <a:pt x="24847" y="26567"/>
                  <a:pt x="24811" y="26549"/>
                  <a:pt x="24774" y="26531"/>
                </a:cubicBezTo>
                <a:cubicBezTo>
                  <a:pt x="24738" y="26495"/>
                  <a:pt x="24774" y="26513"/>
                  <a:pt x="24774" y="26495"/>
                </a:cubicBezTo>
                <a:cubicBezTo>
                  <a:pt x="24774" y="26477"/>
                  <a:pt x="24774" y="26441"/>
                  <a:pt x="24774" y="26423"/>
                </a:cubicBezTo>
                <a:cubicBezTo>
                  <a:pt x="24774" y="26386"/>
                  <a:pt x="24738" y="26350"/>
                  <a:pt x="24720" y="26332"/>
                </a:cubicBezTo>
                <a:cubicBezTo>
                  <a:pt x="24702" y="26314"/>
                  <a:pt x="24666" y="26296"/>
                  <a:pt x="24648" y="26278"/>
                </a:cubicBezTo>
                <a:cubicBezTo>
                  <a:pt x="24648" y="26260"/>
                  <a:pt x="24684" y="26241"/>
                  <a:pt x="24702" y="26223"/>
                </a:cubicBezTo>
                <a:cubicBezTo>
                  <a:pt x="24811" y="26205"/>
                  <a:pt x="24919" y="26205"/>
                  <a:pt x="25010" y="26223"/>
                </a:cubicBezTo>
                <a:cubicBezTo>
                  <a:pt x="25064" y="26260"/>
                  <a:pt x="25137" y="26260"/>
                  <a:pt x="25191" y="26223"/>
                </a:cubicBezTo>
                <a:cubicBezTo>
                  <a:pt x="25209" y="26223"/>
                  <a:pt x="25227" y="26205"/>
                  <a:pt x="25245" y="26187"/>
                </a:cubicBezTo>
                <a:cubicBezTo>
                  <a:pt x="25263" y="26169"/>
                  <a:pt x="25281" y="26151"/>
                  <a:pt x="25300" y="26169"/>
                </a:cubicBezTo>
                <a:cubicBezTo>
                  <a:pt x="25300" y="26169"/>
                  <a:pt x="25318" y="26169"/>
                  <a:pt x="25336" y="26169"/>
                </a:cubicBezTo>
                <a:cubicBezTo>
                  <a:pt x="25372" y="26169"/>
                  <a:pt x="25426" y="26205"/>
                  <a:pt x="25444" y="26260"/>
                </a:cubicBezTo>
                <a:cubicBezTo>
                  <a:pt x="25463" y="26296"/>
                  <a:pt x="25481" y="26350"/>
                  <a:pt x="25499" y="26386"/>
                </a:cubicBezTo>
                <a:cubicBezTo>
                  <a:pt x="25499" y="26441"/>
                  <a:pt x="25517" y="26477"/>
                  <a:pt x="25535" y="26513"/>
                </a:cubicBezTo>
                <a:cubicBezTo>
                  <a:pt x="25553" y="26549"/>
                  <a:pt x="25607" y="26567"/>
                  <a:pt x="25626" y="26604"/>
                </a:cubicBezTo>
                <a:cubicBezTo>
                  <a:pt x="25644" y="26640"/>
                  <a:pt x="25644" y="26676"/>
                  <a:pt x="25626" y="26712"/>
                </a:cubicBezTo>
                <a:cubicBezTo>
                  <a:pt x="25607" y="26767"/>
                  <a:pt x="25589" y="26803"/>
                  <a:pt x="25553" y="26857"/>
                </a:cubicBezTo>
                <a:cubicBezTo>
                  <a:pt x="25535" y="26893"/>
                  <a:pt x="25517" y="26948"/>
                  <a:pt x="25481" y="27002"/>
                </a:cubicBezTo>
                <a:cubicBezTo>
                  <a:pt x="25463" y="27002"/>
                  <a:pt x="25463" y="27038"/>
                  <a:pt x="25481" y="27056"/>
                </a:cubicBezTo>
                <a:cubicBezTo>
                  <a:pt x="25499" y="27074"/>
                  <a:pt x="25535" y="27074"/>
                  <a:pt x="25553" y="27056"/>
                </a:cubicBezTo>
                <a:lnTo>
                  <a:pt x="25571" y="27038"/>
                </a:lnTo>
                <a:cubicBezTo>
                  <a:pt x="25662" y="26966"/>
                  <a:pt x="25716" y="26875"/>
                  <a:pt x="25770" y="26767"/>
                </a:cubicBezTo>
                <a:cubicBezTo>
                  <a:pt x="25770" y="26712"/>
                  <a:pt x="25789" y="26640"/>
                  <a:pt x="25807" y="26586"/>
                </a:cubicBezTo>
                <a:cubicBezTo>
                  <a:pt x="25807" y="26549"/>
                  <a:pt x="25807" y="26513"/>
                  <a:pt x="25825" y="26477"/>
                </a:cubicBezTo>
                <a:lnTo>
                  <a:pt x="25825" y="26441"/>
                </a:lnTo>
                <a:lnTo>
                  <a:pt x="25825" y="26459"/>
                </a:lnTo>
                <a:cubicBezTo>
                  <a:pt x="25843" y="26495"/>
                  <a:pt x="25843" y="26513"/>
                  <a:pt x="25861" y="26549"/>
                </a:cubicBezTo>
                <a:cubicBezTo>
                  <a:pt x="25861" y="26622"/>
                  <a:pt x="25915" y="26694"/>
                  <a:pt x="25970" y="26748"/>
                </a:cubicBezTo>
                <a:cubicBezTo>
                  <a:pt x="25988" y="26767"/>
                  <a:pt x="26006" y="26767"/>
                  <a:pt x="26024" y="26785"/>
                </a:cubicBezTo>
                <a:lnTo>
                  <a:pt x="26042" y="26785"/>
                </a:lnTo>
                <a:lnTo>
                  <a:pt x="26042" y="26785"/>
                </a:lnTo>
                <a:cubicBezTo>
                  <a:pt x="26060" y="26821"/>
                  <a:pt x="26078" y="26857"/>
                  <a:pt x="26078" y="26893"/>
                </a:cubicBezTo>
                <a:cubicBezTo>
                  <a:pt x="26096" y="26984"/>
                  <a:pt x="26115" y="27056"/>
                  <a:pt x="26115" y="27147"/>
                </a:cubicBezTo>
                <a:lnTo>
                  <a:pt x="26115" y="27165"/>
                </a:lnTo>
                <a:cubicBezTo>
                  <a:pt x="26115" y="27201"/>
                  <a:pt x="26187" y="27201"/>
                  <a:pt x="26187" y="27165"/>
                </a:cubicBezTo>
                <a:lnTo>
                  <a:pt x="26187" y="27165"/>
                </a:lnTo>
                <a:cubicBezTo>
                  <a:pt x="26223" y="27074"/>
                  <a:pt x="26241" y="26984"/>
                  <a:pt x="26223" y="26893"/>
                </a:cubicBezTo>
                <a:lnTo>
                  <a:pt x="26223" y="26875"/>
                </a:lnTo>
                <a:cubicBezTo>
                  <a:pt x="26241" y="26875"/>
                  <a:pt x="26241" y="26875"/>
                  <a:pt x="26259" y="26875"/>
                </a:cubicBezTo>
                <a:cubicBezTo>
                  <a:pt x="26259" y="26857"/>
                  <a:pt x="26259" y="26839"/>
                  <a:pt x="26278" y="26821"/>
                </a:cubicBezTo>
                <a:cubicBezTo>
                  <a:pt x="26278" y="26803"/>
                  <a:pt x="26278" y="26785"/>
                  <a:pt x="26278" y="26767"/>
                </a:cubicBezTo>
                <a:lnTo>
                  <a:pt x="26296" y="26676"/>
                </a:lnTo>
                <a:cubicBezTo>
                  <a:pt x="26296" y="26622"/>
                  <a:pt x="26296" y="26567"/>
                  <a:pt x="26296" y="26513"/>
                </a:cubicBezTo>
                <a:cubicBezTo>
                  <a:pt x="26296" y="26441"/>
                  <a:pt x="26278" y="26386"/>
                  <a:pt x="26241" y="26350"/>
                </a:cubicBezTo>
                <a:cubicBezTo>
                  <a:pt x="26241" y="26314"/>
                  <a:pt x="26223" y="26296"/>
                  <a:pt x="26223" y="26278"/>
                </a:cubicBezTo>
                <a:cubicBezTo>
                  <a:pt x="26223" y="26260"/>
                  <a:pt x="26223" y="26241"/>
                  <a:pt x="26205" y="26205"/>
                </a:cubicBezTo>
                <a:cubicBezTo>
                  <a:pt x="26187" y="26169"/>
                  <a:pt x="26169" y="26133"/>
                  <a:pt x="26151" y="26097"/>
                </a:cubicBezTo>
                <a:cubicBezTo>
                  <a:pt x="26133" y="26078"/>
                  <a:pt x="26115" y="26060"/>
                  <a:pt x="26115" y="26042"/>
                </a:cubicBezTo>
                <a:cubicBezTo>
                  <a:pt x="26096" y="26024"/>
                  <a:pt x="26078" y="26006"/>
                  <a:pt x="26042" y="25988"/>
                </a:cubicBezTo>
                <a:cubicBezTo>
                  <a:pt x="26006" y="25970"/>
                  <a:pt x="25970" y="25952"/>
                  <a:pt x="25933" y="25934"/>
                </a:cubicBezTo>
                <a:lnTo>
                  <a:pt x="25879" y="25879"/>
                </a:lnTo>
                <a:lnTo>
                  <a:pt x="25861" y="25879"/>
                </a:lnTo>
                <a:cubicBezTo>
                  <a:pt x="25861" y="25843"/>
                  <a:pt x="25843" y="25807"/>
                  <a:pt x="25825" y="25771"/>
                </a:cubicBezTo>
                <a:cubicBezTo>
                  <a:pt x="25807" y="25734"/>
                  <a:pt x="25789" y="25680"/>
                  <a:pt x="25752" y="25644"/>
                </a:cubicBezTo>
                <a:cubicBezTo>
                  <a:pt x="25698" y="25571"/>
                  <a:pt x="25644" y="25517"/>
                  <a:pt x="25571" y="25463"/>
                </a:cubicBezTo>
                <a:cubicBezTo>
                  <a:pt x="25481" y="25408"/>
                  <a:pt x="25390" y="25390"/>
                  <a:pt x="25281" y="25390"/>
                </a:cubicBezTo>
                <a:cubicBezTo>
                  <a:pt x="25227" y="25390"/>
                  <a:pt x="25173" y="25390"/>
                  <a:pt x="25119" y="25390"/>
                </a:cubicBezTo>
                <a:cubicBezTo>
                  <a:pt x="25100" y="25390"/>
                  <a:pt x="25082" y="25390"/>
                  <a:pt x="25064" y="25390"/>
                </a:cubicBezTo>
                <a:lnTo>
                  <a:pt x="25064" y="25390"/>
                </a:lnTo>
                <a:cubicBezTo>
                  <a:pt x="25028" y="25354"/>
                  <a:pt x="24992" y="25336"/>
                  <a:pt x="24937" y="25318"/>
                </a:cubicBezTo>
                <a:cubicBezTo>
                  <a:pt x="24883" y="25300"/>
                  <a:pt x="24829" y="25282"/>
                  <a:pt x="24793" y="25264"/>
                </a:cubicBezTo>
                <a:cubicBezTo>
                  <a:pt x="24684" y="25245"/>
                  <a:pt x="24575" y="25264"/>
                  <a:pt x="24485" y="25318"/>
                </a:cubicBezTo>
                <a:cubicBezTo>
                  <a:pt x="24430" y="25318"/>
                  <a:pt x="24394" y="25336"/>
                  <a:pt x="24340" y="25336"/>
                </a:cubicBezTo>
                <a:cubicBezTo>
                  <a:pt x="24322" y="25336"/>
                  <a:pt x="24285" y="25336"/>
                  <a:pt x="24267" y="25336"/>
                </a:cubicBezTo>
                <a:lnTo>
                  <a:pt x="24195" y="25300"/>
                </a:lnTo>
                <a:cubicBezTo>
                  <a:pt x="24104" y="25245"/>
                  <a:pt x="24014" y="25191"/>
                  <a:pt x="23941" y="25155"/>
                </a:cubicBezTo>
                <a:cubicBezTo>
                  <a:pt x="23905" y="25137"/>
                  <a:pt x="23887" y="25119"/>
                  <a:pt x="23869" y="25101"/>
                </a:cubicBezTo>
                <a:cubicBezTo>
                  <a:pt x="23778" y="24992"/>
                  <a:pt x="23706" y="24883"/>
                  <a:pt x="23652" y="24775"/>
                </a:cubicBezTo>
                <a:cubicBezTo>
                  <a:pt x="23597" y="24630"/>
                  <a:pt x="23543" y="24503"/>
                  <a:pt x="23471" y="24358"/>
                </a:cubicBezTo>
                <a:cubicBezTo>
                  <a:pt x="23416" y="24304"/>
                  <a:pt x="23380" y="24231"/>
                  <a:pt x="23344" y="24177"/>
                </a:cubicBezTo>
                <a:cubicBezTo>
                  <a:pt x="23271" y="24105"/>
                  <a:pt x="23217" y="24050"/>
                  <a:pt x="23145" y="23996"/>
                </a:cubicBezTo>
                <a:cubicBezTo>
                  <a:pt x="23054" y="23960"/>
                  <a:pt x="22982" y="23887"/>
                  <a:pt x="22909" y="23833"/>
                </a:cubicBezTo>
                <a:cubicBezTo>
                  <a:pt x="22873" y="23779"/>
                  <a:pt x="22855" y="23742"/>
                  <a:pt x="22819" y="23706"/>
                </a:cubicBezTo>
                <a:cubicBezTo>
                  <a:pt x="22800" y="23670"/>
                  <a:pt x="22764" y="23634"/>
                  <a:pt x="22728" y="23616"/>
                </a:cubicBezTo>
                <a:cubicBezTo>
                  <a:pt x="22638" y="23561"/>
                  <a:pt x="22565" y="23489"/>
                  <a:pt x="22493" y="23398"/>
                </a:cubicBezTo>
                <a:cubicBezTo>
                  <a:pt x="22475" y="23380"/>
                  <a:pt x="22456" y="23344"/>
                  <a:pt x="22438" y="23308"/>
                </a:cubicBezTo>
                <a:cubicBezTo>
                  <a:pt x="22475" y="23290"/>
                  <a:pt x="22529" y="23290"/>
                  <a:pt x="22529" y="23308"/>
                </a:cubicBezTo>
                <a:cubicBezTo>
                  <a:pt x="22529" y="23344"/>
                  <a:pt x="22547" y="23362"/>
                  <a:pt x="22583" y="23344"/>
                </a:cubicBezTo>
                <a:cubicBezTo>
                  <a:pt x="22638" y="23326"/>
                  <a:pt x="22674" y="23271"/>
                  <a:pt x="22710" y="23253"/>
                </a:cubicBezTo>
                <a:cubicBezTo>
                  <a:pt x="22728" y="23235"/>
                  <a:pt x="22764" y="23235"/>
                  <a:pt x="22782" y="23253"/>
                </a:cubicBezTo>
                <a:cubicBezTo>
                  <a:pt x="22819" y="23253"/>
                  <a:pt x="22855" y="23253"/>
                  <a:pt x="22891" y="23253"/>
                </a:cubicBezTo>
                <a:cubicBezTo>
                  <a:pt x="22963" y="23235"/>
                  <a:pt x="23000" y="23199"/>
                  <a:pt x="23072" y="23163"/>
                </a:cubicBezTo>
                <a:cubicBezTo>
                  <a:pt x="23108" y="23145"/>
                  <a:pt x="23163" y="23145"/>
                  <a:pt x="23217" y="23163"/>
                </a:cubicBezTo>
                <a:cubicBezTo>
                  <a:pt x="23235" y="23181"/>
                  <a:pt x="23271" y="23181"/>
                  <a:pt x="23289" y="23163"/>
                </a:cubicBezTo>
                <a:cubicBezTo>
                  <a:pt x="23380" y="23090"/>
                  <a:pt x="23452" y="23018"/>
                  <a:pt x="23543" y="22946"/>
                </a:cubicBezTo>
                <a:lnTo>
                  <a:pt x="23652" y="22855"/>
                </a:lnTo>
                <a:cubicBezTo>
                  <a:pt x="23670" y="22837"/>
                  <a:pt x="23742" y="22801"/>
                  <a:pt x="23742" y="22837"/>
                </a:cubicBezTo>
                <a:cubicBezTo>
                  <a:pt x="23760" y="22891"/>
                  <a:pt x="23797" y="22891"/>
                  <a:pt x="23815" y="22855"/>
                </a:cubicBezTo>
                <a:cubicBezTo>
                  <a:pt x="23815" y="22855"/>
                  <a:pt x="23815" y="22855"/>
                  <a:pt x="23815" y="22837"/>
                </a:cubicBezTo>
                <a:cubicBezTo>
                  <a:pt x="23833" y="22819"/>
                  <a:pt x="23851" y="22783"/>
                  <a:pt x="23887" y="22746"/>
                </a:cubicBezTo>
                <a:cubicBezTo>
                  <a:pt x="23923" y="22764"/>
                  <a:pt x="23959" y="22783"/>
                  <a:pt x="23996" y="22801"/>
                </a:cubicBezTo>
                <a:cubicBezTo>
                  <a:pt x="24068" y="22819"/>
                  <a:pt x="24159" y="22855"/>
                  <a:pt x="24231" y="22891"/>
                </a:cubicBezTo>
                <a:cubicBezTo>
                  <a:pt x="24285" y="22964"/>
                  <a:pt x="24358" y="23018"/>
                  <a:pt x="24412" y="23090"/>
                </a:cubicBezTo>
                <a:cubicBezTo>
                  <a:pt x="24539" y="23199"/>
                  <a:pt x="24648" y="23344"/>
                  <a:pt x="24738" y="23489"/>
                </a:cubicBezTo>
                <a:cubicBezTo>
                  <a:pt x="24774" y="23579"/>
                  <a:pt x="24829" y="23670"/>
                  <a:pt x="24847" y="23760"/>
                </a:cubicBezTo>
                <a:lnTo>
                  <a:pt x="24919" y="23905"/>
                </a:lnTo>
                <a:cubicBezTo>
                  <a:pt x="24919" y="23942"/>
                  <a:pt x="24937" y="23960"/>
                  <a:pt x="24956" y="23996"/>
                </a:cubicBezTo>
                <a:lnTo>
                  <a:pt x="24956" y="23996"/>
                </a:lnTo>
                <a:cubicBezTo>
                  <a:pt x="24956" y="24014"/>
                  <a:pt x="24937" y="24050"/>
                  <a:pt x="24937" y="24068"/>
                </a:cubicBezTo>
                <a:cubicBezTo>
                  <a:pt x="24919" y="24105"/>
                  <a:pt x="24901" y="24123"/>
                  <a:pt x="24901" y="24159"/>
                </a:cubicBezTo>
                <a:cubicBezTo>
                  <a:pt x="24883" y="24231"/>
                  <a:pt x="24901" y="24304"/>
                  <a:pt x="24937" y="24358"/>
                </a:cubicBezTo>
                <a:cubicBezTo>
                  <a:pt x="24956" y="24394"/>
                  <a:pt x="25010" y="24412"/>
                  <a:pt x="25046" y="24376"/>
                </a:cubicBezTo>
                <a:lnTo>
                  <a:pt x="25119" y="24249"/>
                </a:lnTo>
                <a:cubicBezTo>
                  <a:pt x="25137" y="24231"/>
                  <a:pt x="25155" y="24213"/>
                  <a:pt x="25173" y="24195"/>
                </a:cubicBezTo>
                <a:lnTo>
                  <a:pt x="25191" y="24195"/>
                </a:lnTo>
                <a:lnTo>
                  <a:pt x="25191" y="24195"/>
                </a:lnTo>
                <a:cubicBezTo>
                  <a:pt x="25227" y="24249"/>
                  <a:pt x="25281" y="24286"/>
                  <a:pt x="25354" y="24286"/>
                </a:cubicBezTo>
                <a:cubicBezTo>
                  <a:pt x="25444" y="24304"/>
                  <a:pt x="25535" y="24304"/>
                  <a:pt x="25626" y="24304"/>
                </a:cubicBezTo>
                <a:cubicBezTo>
                  <a:pt x="25716" y="24304"/>
                  <a:pt x="25825" y="24304"/>
                  <a:pt x="25861" y="24195"/>
                </a:cubicBezTo>
                <a:cubicBezTo>
                  <a:pt x="25879" y="24159"/>
                  <a:pt x="25861" y="24105"/>
                  <a:pt x="25843" y="24086"/>
                </a:cubicBezTo>
                <a:cubicBezTo>
                  <a:pt x="25843" y="24068"/>
                  <a:pt x="25825" y="24050"/>
                  <a:pt x="25825" y="24050"/>
                </a:cubicBezTo>
                <a:cubicBezTo>
                  <a:pt x="25825" y="24032"/>
                  <a:pt x="25825" y="23996"/>
                  <a:pt x="25843" y="23996"/>
                </a:cubicBezTo>
                <a:cubicBezTo>
                  <a:pt x="25843" y="23960"/>
                  <a:pt x="25843" y="23923"/>
                  <a:pt x="25807" y="23905"/>
                </a:cubicBezTo>
                <a:lnTo>
                  <a:pt x="25807" y="23905"/>
                </a:lnTo>
                <a:cubicBezTo>
                  <a:pt x="25807" y="23905"/>
                  <a:pt x="25807" y="23905"/>
                  <a:pt x="25807" y="23887"/>
                </a:cubicBezTo>
                <a:cubicBezTo>
                  <a:pt x="25825" y="23869"/>
                  <a:pt x="25807" y="23833"/>
                  <a:pt x="25789" y="23815"/>
                </a:cubicBezTo>
                <a:cubicBezTo>
                  <a:pt x="25770" y="23815"/>
                  <a:pt x="25752" y="23815"/>
                  <a:pt x="25752" y="23797"/>
                </a:cubicBezTo>
                <a:lnTo>
                  <a:pt x="25752" y="23797"/>
                </a:lnTo>
                <a:cubicBezTo>
                  <a:pt x="25752" y="23797"/>
                  <a:pt x="25752" y="23797"/>
                  <a:pt x="25752" y="23779"/>
                </a:cubicBezTo>
                <a:cubicBezTo>
                  <a:pt x="25752" y="23760"/>
                  <a:pt x="25770" y="23742"/>
                  <a:pt x="25789" y="23724"/>
                </a:cubicBezTo>
                <a:cubicBezTo>
                  <a:pt x="25789" y="23688"/>
                  <a:pt x="25770" y="23634"/>
                  <a:pt x="25734" y="23634"/>
                </a:cubicBezTo>
                <a:cubicBezTo>
                  <a:pt x="25752" y="23616"/>
                  <a:pt x="25752" y="23579"/>
                  <a:pt x="25770" y="23543"/>
                </a:cubicBezTo>
                <a:cubicBezTo>
                  <a:pt x="25770" y="23525"/>
                  <a:pt x="25752" y="23489"/>
                  <a:pt x="25734" y="23489"/>
                </a:cubicBezTo>
                <a:cubicBezTo>
                  <a:pt x="25734" y="23471"/>
                  <a:pt x="25734" y="23471"/>
                  <a:pt x="25734" y="23453"/>
                </a:cubicBezTo>
                <a:cubicBezTo>
                  <a:pt x="25716" y="23434"/>
                  <a:pt x="25698" y="23416"/>
                  <a:pt x="25680" y="23416"/>
                </a:cubicBezTo>
                <a:cubicBezTo>
                  <a:pt x="25680" y="23398"/>
                  <a:pt x="25680" y="23398"/>
                  <a:pt x="25680" y="23398"/>
                </a:cubicBezTo>
                <a:cubicBezTo>
                  <a:pt x="25680" y="23380"/>
                  <a:pt x="25662" y="23362"/>
                  <a:pt x="25644" y="23362"/>
                </a:cubicBezTo>
                <a:cubicBezTo>
                  <a:pt x="25644" y="23362"/>
                  <a:pt x="25626" y="23362"/>
                  <a:pt x="25626" y="23362"/>
                </a:cubicBezTo>
                <a:lnTo>
                  <a:pt x="25626" y="23362"/>
                </a:lnTo>
                <a:cubicBezTo>
                  <a:pt x="25644" y="23326"/>
                  <a:pt x="25662" y="23308"/>
                  <a:pt x="25680" y="23271"/>
                </a:cubicBezTo>
                <a:cubicBezTo>
                  <a:pt x="25680" y="23235"/>
                  <a:pt x="25662" y="23181"/>
                  <a:pt x="25607" y="23199"/>
                </a:cubicBezTo>
                <a:cubicBezTo>
                  <a:pt x="25589" y="23199"/>
                  <a:pt x="25553" y="23199"/>
                  <a:pt x="25535" y="23199"/>
                </a:cubicBezTo>
                <a:cubicBezTo>
                  <a:pt x="25535" y="23181"/>
                  <a:pt x="25535" y="23163"/>
                  <a:pt x="25535" y="23145"/>
                </a:cubicBezTo>
                <a:cubicBezTo>
                  <a:pt x="25517" y="23145"/>
                  <a:pt x="25517" y="23127"/>
                  <a:pt x="25517" y="23127"/>
                </a:cubicBezTo>
                <a:cubicBezTo>
                  <a:pt x="25517" y="23108"/>
                  <a:pt x="25535" y="23090"/>
                  <a:pt x="25535" y="23054"/>
                </a:cubicBezTo>
                <a:cubicBezTo>
                  <a:pt x="25535" y="23036"/>
                  <a:pt x="25517" y="23000"/>
                  <a:pt x="25499" y="23000"/>
                </a:cubicBezTo>
                <a:cubicBezTo>
                  <a:pt x="25463" y="23000"/>
                  <a:pt x="25444" y="23000"/>
                  <a:pt x="25426" y="23000"/>
                </a:cubicBezTo>
                <a:cubicBezTo>
                  <a:pt x="25426" y="22982"/>
                  <a:pt x="25426" y="22982"/>
                  <a:pt x="25426" y="22964"/>
                </a:cubicBezTo>
                <a:cubicBezTo>
                  <a:pt x="25426" y="22946"/>
                  <a:pt x="25408" y="22927"/>
                  <a:pt x="25390" y="22909"/>
                </a:cubicBezTo>
                <a:lnTo>
                  <a:pt x="25372" y="22909"/>
                </a:lnTo>
                <a:lnTo>
                  <a:pt x="25372" y="22909"/>
                </a:lnTo>
                <a:cubicBezTo>
                  <a:pt x="25372" y="22891"/>
                  <a:pt x="25372" y="22891"/>
                  <a:pt x="25372" y="22891"/>
                </a:cubicBez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cubicBezTo>
                  <a:pt x="25390" y="22873"/>
                  <a:pt x="25390" y="22891"/>
                  <a:pt x="25408" y="22891"/>
                </a:cubicBezTo>
                <a:cubicBezTo>
                  <a:pt x="25408" y="22927"/>
                  <a:pt x="25426" y="22946"/>
                  <a:pt x="25444" y="22964"/>
                </a:cubicBezTo>
                <a:cubicBezTo>
                  <a:pt x="25463" y="22982"/>
                  <a:pt x="25499" y="23000"/>
                  <a:pt x="25535" y="23000"/>
                </a:cubicBezTo>
                <a:lnTo>
                  <a:pt x="25589" y="23000"/>
                </a:lnTo>
                <a:lnTo>
                  <a:pt x="25589" y="23000"/>
                </a:lnTo>
                <a:lnTo>
                  <a:pt x="25589" y="23018"/>
                </a:lnTo>
                <a:cubicBezTo>
                  <a:pt x="25607" y="23072"/>
                  <a:pt x="25662" y="23108"/>
                  <a:pt x="25716" y="23108"/>
                </a:cubicBezTo>
                <a:cubicBezTo>
                  <a:pt x="25734" y="23108"/>
                  <a:pt x="25770" y="23108"/>
                  <a:pt x="25807" y="23108"/>
                </a:cubicBezTo>
                <a:lnTo>
                  <a:pt x="25843" y="23108"/>
                </a:lnTo>
                <a:cubicBezTo>
                  <a:pt x="25843" y="23127"/>
                  <a:pt x="25843" y="23145"/>
                  <a:pt x="25843" y="23163"/>
                </a:cubicBezTo>
                <a:cubicBezTo>
                  <a:pt x="25843" y="23181"/>
                  <a:pt x="25879" y="23199"/>
                  <a:pt x="25915" y="23199"/>
                </a:cubicBezTo>
                <a:cubicBezTo>
                  <a:pt x="25933" y="23217"/>
                  <a:pt x="25952" y="23217"/>
                  <a:pt x="25970" y="23199"/>
                </a:cubicBezTo>
                <a:lnTo>
                  <a:pt x="25988" y="23199"/>
                </a:lnTo>
                <a:lnTo>
                  <a:pt x="25988" y="23199"/>
                </a:lnTo>
                <a:cubicBezTo>
                  <a:pt x="26006" y="23235"/>
                  <a:pt x="26006" y="23253"/>
                  <a:pt x="26024" y="23271"/>
                </a:cubicBezTo>
                <a:cubicBezTo>
                  <a:pt x="26060" y="23326"/>
                  <a:pt x="26133" y="23326"/>
                  <a:pt x="26169" y="23290"/>
                </a:cubicBezTo>
                <a:cubicBezTo>
                  <a:pt x="26187" y="23290"/>
                  <a:pt x="26205" y="23290"/>
                  <a:pt x="26223" y="23290"/>
                </a:cubicBezTo>
                <a:cubicBezTo>
                  <a:pt x="26259" y="23290"/>
                  <a:pt x="26278" y="23326"/>
                  <a:pt x="26314" y="23326"/>
                </a:cubicBezTo>
                <a:lnTo>
                  <a:pt x="26350" y="23344"/>
                </a:lnTo>
                <a:cubicBezTo>
                  <a:pt x="26350" y="23362"/>
                  <a:pt x="26350" y="23362"/>
                  <a:pt x="26350" y="23380"/>
                </a:cubicBezTo>
                <a:cubicBezTo>
                  <a:pt x="26332" y="23416"/>
                  <a:pt x="26368" y="23471"/>
                  <a:pt x="26404" y="23453"/>
                </a:cubicBezTo>
                <a:cubicBezTo>
                  <a:pt x="26440" y="23453"/>
                  <a:pt x="26477" y="23434"/>
                  <a:pt x="26495" y="23416"/>
                </a:cubicBezTo>
                <a:lnTo>
                  <a:pt x="26513" y="23416"/>
                </a:lnTo>
                <a:cubicBezTo>
                  <a:pt x="26513" y="23416"/>
                  <a:pt x="26513" y="23434"/>
                  <a:pt x="26513" y="23434"/>
                </a:cubicBezTo>
                <a:cubicBezTo>
                  <a:pt x="26531" y="23471"/>
                  <a:pt x="26549" y="23489"/>
                  <a:pt x="26567" y="23507"/>
                </a:cubicBezTo>
                <a:cubicBezTo>
                  <a:pt x="26622" y="23525"/>
                  <a:pt x="26658" y="23525"/>
                  <a:pt x="26694" y="23489"/>
                </a:cubicBezTo>
                <a:lnTo>
                  <a:pt x="26803" y="23525"/>
                </a:lnTo>
                <a:lnTo>
                  <a:pt x="26803" y="23525"/>
                </a:lnTo>
                <a:cubicBezTo>
                  <a:pt x="26803" y="23561"/>
                  <a:pt x="26821" y="23579"/>
                  <a:pt x="26857" y="23579"/>
                </a:cubicBezTo>
                <a:cubicBezTo>
                  <a:pt x="26875" y="23597"/>
                  <a:pt x="26929" y="23597"/>
                  <a:pt x="26948" y="23579"/>
                </a:cubicBezTo>
                <a:lnTo>
                  <a:pt x="26966" y="23579"/>
                </a:lnTo>
                <a:cubicBezTo>
                  <a:pt x="27038" y="23579"/>
                  <a:pt x="27092" y="23579"/>
                  <a:pt x="27147" y="23579"/>
                </a:cubicBezTo>
                <a:cubicBezTo>
                  <a:pt x="27255" y="23525"/>
                  <a:pt x="27346" y="23434"/>
                  <a:pt x="27382" y="23326"/>
                </a:cubicBezTo>
                <a:cubicBezTo>
                  <a:pt x="27418" y="23271"/>
                  <a:pt x="27437" y="23199"/>
                  <a:pt x="27473" y="23127"/>
                </a:cubicBezTo>
                <a:cubicBezTo>
                  <a:pt x="27473" y="23090"/>
                  <a:pt x="27491" y="23072"/>
                  <a:pt x="27491" y="23036"/>
                </a:cubicBezTo>
                <a:cubicBezTo>
                  <a:pt x="27509" y="23000"/>
                  <a:pt x="27527" y="22964"/>
                  <a:pt x="27527" y="22946"/>
                </a:cubicBezTo>
                <a:cubicBezTo>
                  <a:pt x="27545" y="22873"/>
                  <a:pt x="27545" y="22801"/>
                  <a:pt x="27527" y="22728"/>
                </a:cubicBezTo>
                <a:cubicBezTo>
                  <a:pt x="27491" y="22674"/>
                  <a:pt x="27455" y="22620"/>
                  <a:pt x="27400" y="22583"/>
                </a:cubicBezTo>
                <a:lnTo>
                  <a:pt x="27237" y="22438"/>
                </a:lnTo>
                <a:cubicBezTo>
                  <a:pt x="27129" y="22348"/>
                  <a:pt x="27038" y="22257"/>
                  <a:pt x="26929" y="22149"/>
                </a:cubicBezTo>
                <a:cubicBezTo>
                  <a:pt x="26839" y="22076"/>
                  <a:pt x="26766" y="21986"/>
                  <a:pt x="26712" y="21877"/>
                </a:cubicBezTo>
                <a:cubicBezTo>
                  <a:pt x="26676" y="21805"/>
                  <a:pt x="26676" y="21750"/>
                  <a:pt x="26676" y="21678"/>
                </a:cubicBezTo>
                <a:cubicBezTo>
                  <a:pt x="26658" y="21660"/>
                  <a:pt x="26658" y="21642"/>
                  <a:pt x="26676" y="21624"/>
                </a:cubicBezTo>
                <a:lnTo>
                  <a:pt x="26694" y="21605"/>
                </a:lnTo>
                <a:cubicBezTo>
                  <a:pt x="26712" y="21587"/>
                  <a:pt x="26730" y="21587"/>
                  <a:pt x="26748" y="21569"/>
                </a:cubicBezTo>
                <a:cubicBezTo>
                  <a:pt x="26785" y="21569"/>
                  <a:pt x="26821" y="21569"/>
                  <a:pt x="26839" y="21569"/>
                </a:cubicBezTo>
                <a:lnTo>
                  <a:pt x="26875" y="21569"/>
                </a:lnTo>
                <a:cubicBezTo>
                  <a:pt x="26893" y="21569"/>
                  <a:pt x="26929" y="21569"/>
                  <a:pt x="26929" y="21533"/>
                </a:cubicBezTo>
                <a:cubicBezTo>
                  <a:pt x="26911" y="21497"/>
                  <a:pt x="26929" y="21461"/>
                  <a:pt x="26948" y="21442"/>
                </a:cubicBezTo>
                <a:cubicBezTo>
                  <a:pt x="26984" y="21406"/>
                  <a:pt x="27020" y="21388"/>
                  <a:pt x="27056" y="21388"/>
                </a:cubicBezTo>
                <a:cubicBezTo>
                  <a:pt x="27074" y="21388"/>
                  <a:pt x="27092" y="21388"/>
                  <a:pt x="27111" y="21370"/>
                </a:cubicBezTo>
                <a:cubicBezTo>
                  <a:pt x="27147" y="21370"/>
                  <a:pt x="27147" y="21334"/>
                  <a:pt x="27165" y="21316"/>
                </a:cubicBezTo>
                <a:cubicBezTo>
                  <a:pt x="27183" y="21298"/>
                  <a:pt x="27255" y="21352"/>
                  <a:pt x="27274" y="21370"/>
                </a:cubicBezTo>
                <a:cubicBezTo>
                  <a:pt x="27310" y="21388"/>
                  <a:pt x="27328" y="21370"/>
                  <a:pt x="27346" y="21352"/>
                </a:cubicBezTo>
                <a:cubicBezTo>
                  <a:pt x="27400" y="21261"/>
                  <a:pt x="27473" y="21189"/>
                  <a:pt x="27545" y="21153"/>
                </a:cubicBezTo>
                <a:lnTo>
                  <a:pt x="27690" y="21062"/>
                </a:lnTo>
                <a:lnTo>
                  <a:pt x="27762" y="21026"/>
                </a:lnTo>
                <a:cubicBezTo>
                  <a:pt x="27799" y="21008"/>
                  <a:pt x="27817" y="20990"/>
                  <a:pt x="27835" y="20972"/>
                </a:cubicBezTo>
                <a:cubicBezTo>
                  <a:pt x="27853" y="20953"/>
                  <a:pt x="27853" y="20953"/>
                  <a:pt x="27853" y="20935"/>
                </a:cubicBezTo>
                <a:lnTo>
                  <a:pt x="27853" y="20935"/>
                </a:lnTo>
                <a:lnTo>
                  <a:pt x="27907" y="20917"/>
                </a:lnTo>
                <a:cubicBezTo>
                  <a:pt x="27962" y="20881"/>
                  <a:pt x="28016" y="20863"/>
                  <a:pt x="28070" y="20827"/>
                </a:cubicBezTo>
                <a:cubicBezTo>
                  <a:pt x="28179" y="20772"/>
                  <a:pt x="28288" y="20718"/>
                  <a:pt x="28414" y="20682"/>
                </a:cubicBezTo>
                <a:cubicBezTo>
                  <a:pt x="28523" y="20646"/>
                  <a:pt x="28632" y="20609"/>
                  <a:pt x="28759" y="20573"/>
                </a:cubicBezTo>
                <a:cubicBezTo>
                  <a:pt x="28867" y="20519"/>
                  <a:pt x="28994" y="20501"/>
                  <a:pt x="29103" y="20537"/>
                </a:cubicBezTo>
                <a:lnTo>
                  <a:pt x="29121" y="20537"/>
                </a:lnTo>
                <a:cubicBezTo>
                  <a:pt x="29157" y="20555"/>
                  <a:pt x="29211" y="20501"/>
                  <a:pt x="29175" y="20465"/>
                </a:cubicBezTo>
                <a:lnTo>
                  <a:pt x="29175" y="20465"/>
                </a:lnTo>
                <a:cubicBezTo>
                  <a:pt x="29193" y="20465"/>
                  <a:pt x="29193" y="20465"/>
                  <a:pt x="29211" y="20465"/>
                </a:cubicBezTo>
                <a:lnTo>
                  <a:pt x="29284" y="20465"/>
                </a:lnTo>
                <a:cubicBezTo>
                  <a:pt x="29320" y="20465"/>
                  <a:pt x="29338" y="20446"/>
                  <a:pt x="29374" y="20428"/>
                </a:cubicBezTo>
                <a:cubicBezTo>
                  <a:pt x="29392" y="20410"/>
                  <a:pt x="29392" y="20392"/>
                  <a:pt x="29410" y="20356"/>
                </a:cubicBezTo>
                <a:cubicBezTo>
                  <a:pt x="29429" y="20338"/>
                  <a:pt x="29447" y="20338"/>
                  <a:pt x="29465" y="20338"/>
                </a:cubicBezTo>
                <a:lnTo>
                  <a:pt x="29573" y="20338"/>
                </a:lnTo>
                <a:cubicBezTo>
                  <a:pt x="29628" y="20356"/>
                  <a:pt x="29700" y="20356"/>
                  <a:pt x="29755" y="20338"/>
                </a:cubicBezTo>
                <a:lnTo>
                  <a:pt x="29755" y="20338"/>
                </a:lnTo>
                <a:cubicBezTo>
                  <a:pt x="29863" y="20338"/>
                  <a:pt x="29954" y="20338"/>
                  <a:pt x="30062" y="20338"/>
                </a:cubicBezTo>
                <a:cubicBezTo>
                  <a:pt x="30153" y="20338"/>
                  <a:pt x="30262" y="20302"/>
                  <a:pt x="30370" y="20283"/>
                </a:cubicBezTo>
                <a:cubicBezTo>
                  <a:pt x="30479" y="20283"/>
                  <a:pt x="30588" y="20283"/>
                  <a:pt x="30696" y="20283"/>
                </a:cubicBezTo>
                <a:cubicBezTo>
                  <a:pt x="30805" y="20302"/>
                  <a:pt x="30914" y="20302"/>
                  <a:pt x="31022" y="20265"/>
                </a:cubicBezTo>
                <a:cubicBezTo>
                  <a:pt x="31040" y="20265"/>
                  <a:pt x="31058" y="20247"/>
                  <a:pt x="31077" y="20229"/>
                </a:cubicBezTo>
                <a:cubicBezTo>
                  <a:pt x="31077" y="20211"/>
                  <a:pt x="31077" y="20193"/>
                  <a:pt x="31095" y="20193"/>
                </a:cubicBezTo>
                <a:cubicBezTo>
                  <a:pt x="31113" y="20193"/>
                  <a:pt x="31203" y="20211"/>
                  <a:pt x="31240" y="20229"/>
                </a:cubicBezTo>
                <a:cubicBezTo>
                  <a:pt x="31258" y="20229"/>
                  <a:pt x="31294" y="20229"/>
                  <a:pt x="31312" y="20229"/>
                </a:cubicBezTo>
                <a:cubicBezTo>
                  <a:pt x="31330" y="20229"/>
                  <a:pt x="31348" y="20193"/>
                  <a:pt x="31366" y="20175"/>
                </a:cubicBezTo>
                <a:cubicBezTo>
                  <a:pt x="31384" y="20139"/>
                  <a:pt x="31421" y="20139"/>
                  <a:pt x="31457" y="20157"/>
                </a:cubicBezTo>
                <a:cubicBezTo>
                  <a:pt x="31511" y="20175"/>
                  <a:pt x="31547" y="20193"/>
                  <a:pt x="31602" y="20229"/>
                </a:cubicBezTo>
                <a:cubicBezTo>
                  <a:pt x="31638" y="20247"/>
                  <a:pt x="31692" y="20265"/>
                  <a:pt x="31747" y="20265"/>
                </a:cubicBezTo>
                <a:cubicBezTo>
                  <a:pt x="31837" y="20247"/>
                  <a:pt x="31946" y="20265"/>
                  <a:pt x="32036" y="20302"/>
                </a:cubicBezTo>
                <a:cubicBezTo>
                  <a:pt x="32054" y="20320"/>
                  <a:pt x="32073" y="20338"/>
                  <a:pt x="32109" y="20338"/>
                </a:cubicBezTo>
                <a:cubicBezTo>
                  <a:pt x="32127" y="20356"/>
                  <a:pt x="32163" y="20356"/>
                  <a:pt x="32181" y="20356"/>
                </a:cubicBezTo>
                <a:cubicBezTo>
                  <a:pt x="32217" y="20356"/>
                  <a:pt x="32254" y="20356"/>
                  <a:pt x="32272" y="20338"/>
                </a:cubicBezTo>
                <a:cubicBezTo>
                  <a:pt x="32308" y="20338"/>
                  <a:pt x="32344" y="20338"/>
                  <a:pt x="32362" y="20338"/>
                </a:cubicBezTo>
                <a:cubicBezTo>
                  <a:pt x="32417" y="20338"/>
                  <a:pt x="32471" y="20338"/>
                  <a:pt x="32525" y="20356"/>
                </a:cubicBezTo>
                <a:cubicBezTo>
                  <a:pt x="32580" y="20374"/>
                  <a:pt x="32652" y="20392"/>
                  <a:pt x="32706" y="20392"/>
                </a:cubicBezTo>
                <a:cubicBezTo>
                  <a:pt x="32743" y="20428"/>
                  <a:pt x="32797" y="20446"/>
                  <a:pt x="32833" y="20465"/>
                </a:cubicBezTo>
                <a:cubicBezTo>
                  <a:pt x="32906" y="20483"/>
                  <a:pt x="32960" y="20501"/>
                  <a:pt x="33014" y="20537"/>
                </a:cubicBezTo>
                <a:cubicBezTo>
                  <a:pt x="33123" y="20591"/>
                  <a:pt x="33213" y="20646"/>
                  <a:pt x="33286" y="20736"/>
                </a:cubicBezTo>
                <a:lnTo>
                  <a:pt x="33304" y="20754"/>
                </a:lnTo>
                <a:cubicBezTo>
                  <a:pt x="33340" y="20809"/>
                  <a:pt x="33413" y="20772"/>
                  <a:pt x="33413" y="20718"/>
                </a:cubicBezTo>
                <a:cubicBezTo>
                  <a:pt x="33413" y="20718"/>
                  <a:pt x="33413" y="20700"/>
                  <a:pt x="33413" y="20700"/>
                </a:cubicBezTo>
                <a:cubicBezTo>
                  <a:pt x="33376" y="20555"/>
                  <a:pt x="33286" y="20410"/>
                  <a:pt x="33177" y="20320"/>
                </a:cubicBezTo>
                <a:cubicBezTo>
                  <a:pt x="33123" y="20265"/>
                  <a:pt x="33050" y="20193"/>
                  <a:pt x="32978" y="20157"/>
                </a:cubicBezTo>
                <a:lnTo>
                  <a:pt x="32887" y="20084"/>
                </a:lnTo>
                <a:lnTo>
                  <a:pt x="32869" y="20066"/>
                </a:lnTo>
                <a:cubicBezTo>
                  <a:pt x="32869" y="20048"/>
                  <a:pt x="32887" y="20048"/>
                  <a:pt x="32887" y="20030"/>
                </a:cubicBezTo>
                <a:cubicBezTo>
                  <a:pt x="32887" y="19976"/>
                  <a:pt x="32887" y="19921"/>
                  <a:pt x="32906" y="19867"/>
                </a:cubicBezTo>
                <a:cubicBezTo>
                  <a:pt x="32906" y="19813"/>
                  <a:pt x="32924" y="19776"/>
                  <a:pt x="32960" y="19794"/>
                </a:cubicBezTo>
                <a:cubicBezTo>
                  <a:pt x="32996" y="19794"/>
                  <a:pt x="33032" y="19740"/>
                  <a:pt x="33014" y="19704"/>
                </a:cubicBezTo>
                <a:cubicBezTo>
                  <a:pt x="33014" y="19668"/>
                  <a:pt x="32996" y="19650"/>
                  <a:pt x="32996" y="19613"/>
                </a:cubicBezTo>
                <a:cubicBezTo>
                  <a:pt x="32996" y="19577"/>
                  <a:pt x="32978" y="19541"/>
                  <a:pt x="32978" y="19523"/>
                </a:cubicBezTo>
                <a:cubicBezTo>
                  <a:pt x="32960" y="19450"/>
                  <a:pt x="32887" y="19414"/>
                  <a:pt x="32833" y="19378"/>
                </a:cubicBezTo>
                <a:lnTo>
                  <a:pt x="32815" y="19342"/>
                </a:lnTo>
                <a:lnTo>
                  <a:pt x="32833" y="19342"/>
                </a:lnTo>
                <a:lnTo>
                  <a:pt x="32887" y="19342"/>
                </a:lnTo>
                <a:lnTo>
                  <a:pt x="32978" y="19360"/>
                </a:lnTo>
                <a:cubicBezTo>
                  <a:pt x="33014" y="19360"/>
                  <a:pt x="33050" y="19360"/>
                  <a:pt x="33087" y="19360"/>
                </a:cubicBezTo>
                <a:cubicBezTo>
                  <a:pt x="33105" y="19342"/>
                  <a:pt x="33123" y="19324"/>
                  <a:pt x="33105" y="19287"/>
                </a:cubicBezTo>
                <a:cubicBezTo>
                  <a:pt x="33105" y="19287"/>
                  <a:pt x="33105" y="19287"/>
                  <a:pt x="33105" y="19269"/>
                </a:cubicBezTo>
                <a:cubicBezTo>
                  <a:pt x="33105" y="19251"/>
                  <a:pt x="33105" y="19215"/>
                  <a:pt x="33105" y="19197"/>
                </a:cubicBezTo>
                <a:cubicBezTo>
                  <a:pt x="33105" y="19179"/>
                  <a:pt x="33105" y="19179"/>
                  <a:pt x="33105" y="19179"/>
                </a:cubicBezTo>
                <a:lnTo>
                  <a:pt x="33105" y="19179"/>
                </a:lnTo>
                <a:lnTo>
                  <a:pt x="33105" y="19179"/>
                </a:lnTo>
                <a:cubicBezTo>
                  <a:pt x="33141" y="19143"/>
                  <a:pt x="33177" y="19106"/>
                  <a:pt x="33159" y="19070"/>
                </a:cubicBezTo>
                <a:cubicBezTo>
                  <a:pt x="33159" y="19016"/>
                  <a:pt x="33141" y="18980"/>
                  <a:pt x="33123" y="18925"/>
                </a:cubicBezTo>
                <a:cubicBezTo>
                  <a:pt x="33123" y="18907"/>
                  <a:pt x="33123" y="18871"/>
                  <a:pt x="33105" y="18853"/>
                </a:cubicBezTo>
                <a:lnTo>
                  <a:pt x="33105" y="18817"/>
                </a:lnTo>
                <a:lnTo>
                  <a:pt x="33177" y="18817"/>
                </a:lnTo>
                <a:cubicBezTo>
                  <a:pt x="33213" y="18835"/>
                  <a:pt x="33250" y="18835"/>
                  <a:pt x="33286" y="18853"/>
                </a:cubicBezTo>
                <a:cubicBezTo>
                  <a:pt x="33322" y="18853"/>
                  <a:pt x="33340" y="18853"/>
                  <a:pt x="33358" y="18835"/>
                </a:cubicBezTo>
                <a:cubicBezTo>
                  <a:pt x="33376" y="18780"/>
                  <a:pt x="33395" y="18744"/>
                  <a:pt x="33395" y="18690"/>
                </a:cubicBezTo>
                <a:lnTo>
                  <a:pt x="33395" y="18690"/>
                </a:lnTo>
                <a:lnTo>
                  <a:pt x="33395" y="18690"/>
                </a:lnTo>
                <a:lnTo>
                  <a:pt x="33413" y="18690"/>
                </a:lnTo>
                <a:lnTo>
                  <a:pt x="33485" y="18726"/>
                </a:lnTo>
                <a:cubicBezTo>
                  <a:pt x="33539" y="18726"/>
                  <a:pt x="33576" y="18726"/>
                  <a:pt x="33630" y="18690"/>
                </a:cubicBezTo>
                <a:cubicBezTo>
                  <a:pt x="33666" y="18672"/>
                  <a:pt x="33684" y="18635"/>
                  <a:pt x="33702" y="18599"/>
                </a:cubicBezTo>
                <a:cubicBezTo>
                  <a:pt x="33793" y="18509"/>
                  <a:pt x="33884" y="18436"/>
                  <a:pt x="34010" y="18382"/>
                </a:cubicBezTo>
                <a:cubicBezTo>
                  <a:pt x="34173" y="18309"/>
                  <a:pt x="34354" y="18273"/>
                  <a:pt x="34535" y="18255"/>
                </a:cubicBezTo>
                <a:cubicBezTo>
                  <a:pt x="34735" y="18237"/>
                  <a:pt x="34934" y="18219"/>
                  <a:pt x="35133" y="18219"/>
                </a:cubicBezTo>
                <a:lnTo>
                  <a:pt x="35260" y="18219"/>
                </a:lnTo>
                <a:cubicBezTo>
                  <a:pt x="35314" y="18219"/>
                  <a:pt x="35350" y="18219"/>
                  <a:pt x="35387" y="18201"/>
                </a:cubicBezTo>
                <a:cubicBezTo>
                  <a:pt x="35423" y="18183"/>
                  <a:pt x="35423" y="18128"/>
                  <a:pt x="35423" y="18092"/>
                </a:cubicBezTo>
                <a:cubicBezTo>
                  <a:pt x="35405" y="18074"/>
                  <a:pt x="35423" y="18038"/>
                  <a:pt x="35459" y="18038"/>
                </a:cubicBezTo>
                <a:cubicBezTo>
                  <a:pt x="35531" y="18002"/>
                  <a:pt x="35622" y="18038"/>
                  <a:pt x="35694" y="17984"/>
                </a:cubicBezTo>
                <a:cubicBezTo>
                  <a:pt x="35731" y="17984"/>
                  <a:pt x="35731" y="17965"/>
                  <a:pt x="35767" y="17947"/>
                </a:cubicBezTo>
                <a:cubicBezTo>
                  <a:pt x="35785" y="17947"/>
                  <a:pt x="35803" y="17947"/>
                  <a:pt x="35821" y="17947"/>
                </a:cubicBezTo>
                <a:lnTo>
                  <a:pt x="36002" y="17947"/>
                </a:lnTo>
                <a:cubicBezTo>
                  <a:pt x="36057" y="17929"/>
                  <a:pt x="36057" y="17875"/>
                  <a:pt x="36020" y="17839"/>
                </a:cubicBezTo>
                <a:cubicBezTo>
                  <a:pt x="36002" y="17839"/>
                  <a:pt x="36002" y="17839"/>
                  <a:pt x="36002" y="17839"/>
                </a:cubicBezTo>
                <a:cubicBezTo>
                  <a:pt x="36002" y="17821"/>
                  <a:pt x="36002" y="17821"/>
                  <a:pt x="36002" y="17802"/>
                </a:cubicBezTo>
                <a:cubicBezTo>
                  <a:pt x="36002" y="17784"/>
                  <a:pt x="36002" y="17766"/>
                  <a:pt x="36020" y="17766"/>
                </a:cubicBezTo>
                <a:cubicBezTo>
                  <a:pt x="36093" y="17730"/>
                  <a:pt x="36183" y="17712"/>
                  <a:pt x="36256" y="17730"/>
                </a:cubicBezTo>
                <a:lnTo>
                  <a:pt x="36546" y="17712"/>
                </a:lnTo>
                <a:lnTo>
                  <a:pt x="36600" y="17712"/>
                </a:lnTo>
                <a:cubicBezTo>
                  <a:pt x="36781" y="17730"/>
                  <a:pt x="36962" y="17748"/>
                  <a:pt x="37143" y="17766"/>
                </a:cubicBezTo>
                <a:cubicBezTo>
                  <a:pt x="37252" y="17766"/>
                  <a:pt x="37342" y="17784"/>
                  <a:pt x="37433" y="17784"/>
                </a:cubicBezTo>
                <a:cubicBezTo>
                  <a:pt x="37542" y="17784"/>
                  <a:pt x="37632" y="17802"/>
                  <a:pt x="37723" y="17839"/>
                </a:cubicBezTo>
                <a:cubicBezTo>
                  <a:pt x="37759" y="17857"/>
                  <a:pt x="37777" y="17821"/>
                  <a:pt x="37777" y="17784"/>
                </a:cubicBezTo>
                <a:cubicBezTo>
                  <a:pt x="37777" y="17748"/>
                  <a:pt x="37813" y="17766"/>
                  <a:pt x="37831" y="17766"/>
                </a:cubicBezTo>
                <a:cubicBezTo>
                  <a:pt x="37849" y="17748"/>
                  <a:pt x="37886" y="17748"/>
                  <a:pt x="37922" y="17766"/>
                </a:cubicBezTo>
                <a:cubicBezTo>
                  <a:pt x="37976" y="17766"/>
                  <a:pt x="38049" y="17766"/>
                  <a:pt x="38121" y="17784"/>
                </a:cubicBezTo>
                <a:cubicBezTo>
                  <a:pt x="38248" y="17802"/>
                  <a:pt x="38357" y="17839"/>
                  <a:pt x="38483" y="17911"/>
                </a:cubicBezTo>
                <a:lnTo>
                  <a:pt x="38501" y="17911"/>
                </a:lnTo>
                <a:cubicBezTo>
                  <a:pt x="38520" y="17911"/>
                  <a:pt x="38556" y="17911"/>
                  <a:pt x="38574" y="17875"/>
                </a:cubicBezTo>
                <a:cubicBezTo>
                  <a:pt x="38592" y="17839"/>
                  <a:pt x="38574" y="17802"/>
                  <a:pt x="38538" y="17784"/>
                </a:cubicBezTo>
                <a:close/>
                <a:moveTo>
                  <a:pt x="14561" y="24883"/>
                </a:moveTo>
                <a:lnTo>
                  <a:pt x="14561" y="24883"/>
                </a:lnTo>
                <a:cubicBezTo>
                  <a:pt x="14561" y="24883"/>
                  <a:pt x="14561" y="24901"/>
                  <a:pt x="14561" y="24883"/>
                </a:cubicBezTo>
                <a:close/>
                <a:moveTo>
                  <a:pt x="22583" y="21135"/>
                </a:moveTo>
                <a:lnTo>
                  <a:pt x="22583" y="21135"/>
                </a:lnTo>
                <a:cubicBezTo>
                  <a:pt x="22529" y="21135"/>
                  <a:pt x="22475" y="21135"/>
                  <a:pt x="22420" y="21116"/>
                </a:cubicBezTo>
                <a:cubicBezTo>
                  <a:pt x="22312" y="21116"/>
                  <a:pt x="22221" y="21098"/>
                  <a:pt x="22112" y="21062"/>
                </a:cubicBezTo>
                <a:cubicBezTo>
                  <a:pt x="21913" y="21008"/>
                  <a:pt x="21714" y="20972"/>
                  <a:pt x="21515" y="20953"/>
                </a:cubicBezTo>
                <a:cubicBezTo>
                  <a:pt x="21460" y="20953"/>
                  <a:pt x="21406" y="20972"/>
                  <a:pt x="21370" y="20972"/>
                </a:cubicBezTo>
                <a:cubicBezTo>
                  <a:pt x="21424" y="20917"/>
                  <a:pt x="21478" y="20881"/>
                  <a:pt x="21551" y="20845"/>
                </a:cubicBezTo>
                <a:cubicBezTo>
                  <a:pt x="21696" y="20809"/>
                  <a:pt x="21841" y="20809"/>
                  <a:pt x="22004" y="20845"/>
                </a:cubicBezTo>
                <a:cubicBezTo>
                  <a:pt x="22203" y="20917"/>
                  <a:pt x="22402" y="21008"/>
                  <a:pt x="22601" y="21116"/>
                </a:cubicBezTo>
                <a:close/>
                <a:moveTo>
                  <a:pt x="24811" y="26694"/>
                </a:moveTo>
                <a:lnTo>
                  <a:pt x="24811" y="26694"/>
                </a:lnTo>
                <a:cubicBezTo>
                  <a:pt x="24811" y="26694"/>
                  <a:pt x="24793" y="26694"/>
                  <a:pt x="24811" y="266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0" y="3078010"/>
            <a:ext cx="2386318" cy="1996991"/>
          </a:xfrm>
          <a:custGeom>
            <a:avLst/>
            <a:gdLst/>
            <a:ahLst/>
            <a:cxnLst/>
            <a:rect l="l" t="t" r="r" b="b"/>
            <a:pathLst>
              <a:path w="25970" h="21733" extrusionOk="0">
                <a:moveTo>
                  <a:pt x="0" y="3840"/>
                </a:moveTo>
                <a:cubicBezTo>
                  <a:pt x="18" y="3822"/>
                  <a:pt x="18" y="3804"/>
                  <a:pt x="36" y="3804"/>
                </a:cubicBezTo>
                <a:cubicBezTo>
                  <a:pt x="36" y="3786"/>
                  <a:pt x="36" y="3786"/>
                  <a:pt x="36" y="3768"/>
                </a:cubicBezTo>
                <a:cubicBezTo>
                  <a:pt x="36" y="3713"/>
                  <a:pt x="127" y="3695"/>
                  <a:pt x="145" y="3750"/>
                </a:cubicBezTo>
                <a:lnTo>
                  <a:pt x="163" y="3768"/>
                </a:lnTo>
                <a:cubicBezTo>
                  <a:pt x="199" y="3822"/>
                  <a:pt x="235" y="3858"/>
                  <a:pt x="290" y="3876"/>
                </a:cubicBezTo>
                <a:cubicBezTo>
                  <a:pt x="326" y="3876"/>
                  <a:pt x="344" y="3894"/>
                  <a:pt x="344" y="3931"/>
                </a:cubicBezTo>
                <a:cubicBezTo>
                  <a:pt x="326" y="4112"/>
                  <a:pt x="362" y="4311"/>
                  <a:pt x="471" y="4474"/>
                </a:cubicBezTo>
                <a:cubicBezTo>
                  <a:pt x="489" y="4528"/>
                  <a:pt x="543" y="4583"/>
                  <a:pt x="616" y="4565"/>
                </a:cubicBezTo>
                <a:cubicBezTo>
                  <a:pt x="670" y="4546"/>
                  <a:pt x="634" y="4438"/>
                  <a:pt x="634" y="4383"/>
                </a:cubicBezTo>
                <a:cubicBezTo>
                  <a:pt x="616" y="4311"/>
                  <a:pt x="670" y="4257"/>
                  <a:pt x="724" y="4220"/>
                </a:cubicBezTo>
                <a:cubicBezTo>
                  <a:pt x="779" y="4220"/>
                  <a:pt x="815" y="4220"/>
                  <a:pt x="851" y="4257"/>
                </a:cubicBezTo>
                <a:lnTo>
                  <a:pt x="869" y="4275"/>
                </a:lnTo>
                <a:cubicBezTo>
                  <a:pt x="887" y="4275"/>
                  <a:pt x="924" y="4257"/>
                  <a:pt x="924" y="4239"/>
                </a:cubicBezTo>
                <a:lnTo>
                  <a:pt x="1068" y="4166"/>
                </a:lnTo>
                <a:cubicBezTo>
                  <a:pt x="1105" y="4148"/>
                  <a:pt x="1141" y="4130"/>
                  <a:pt x="1177" y="4112"/>
                </a:cubicBezTo>
                <a:cubicBezTo>
                  <a:pt x="1231" y="4057"/>
                  <a:pt x="1195" y="3985"/>
                  <a:pt x="1177" y="3931"/>
                </a:cubicBezTo>
                <a:cubicBezTo>
                  <a:pt x="1159" y="3840"/>
                  <a:pt x="1195" y="3768"/>
                  <a:pt x="1250" y="3713"/>
                </a:cubicBezTo>
                <a:cubicBezTo>
                  <a:pt x="1286" y="3677"/>
                  <a:pt x="1340" y="3659"/>
                  <a:pt x="1376" y="3677"/>
                </a:cubicBezTo>
                <a:cubicBezTo>
                  <a:pt x="1394" y="3623"/>
                  <a:pt x="1394" y="3587"/>
                  <a:pt x="1431" y="3550"/>
                </a:cubicBezTo>
                <a:cubicBezTo>
                  <a:pt x="1485" y="3496"/>
                  <a:pt x="1539" y="3478"/>
                  <a:pt x="1612" y="3460"/>
                </a:cubicBezTo>
                <a:cubicBezTo>
                  <a:pt x="1739" y="3442"/>
                  <a:pt x="1829" y="3369"/>
                  <a:pt x="1901" y="3279"/>
                </a:cubicBezTo>
                <a:cubicBezTo>
                  <a:pt x="1956" y="3188"/>
                  <a:pt x="1956" y="3061"/>
                  <a:pt x="2010" y="2953"/>
                </a:cubicBezTo>
                <a:cubicBezTo>
                  <a:pt x="2064" y="2862"/>
                  <a:pt x="2173" y="2790"/>
                  <a:pt x="2282" y="2772"/>
                </a:cubicBezTo>
                <a:cubicBezTo>
                  <a:pt x="2336" y="2754"/>
                  <a:pt x="2427" y="2699"/>
                  <a:pt x="2427" y="2627"/>
                </a:cubicBezTo>
                <a:cubicBezTo>
                  <a:pt x="2427" y="2609"/>
                  <a:pt x="2427" y="2609"/>
                  <a:pt x="2427" y="2591"/>
                </a:cubicBezTo>
                <a:cubicBezTo>
                  <a:pt x="2427" y="2572"/>
                  <a:pt x="2427" y="2572"/>
                  <a:pt x="2427" y="2572"/>
                </a:cubicBezTo>
                <a:cubicBezTo>
                  <a:pt x="2409" y="2536"/>
                  <a:pt x="2445" y="2500"/>
                  <a:pt x="2463" y="2536"/>
                </a:cubicBezTo>
                <a:lnTo>
                  <a:pt x="2463" y="2536"/>
                </a:lnTo>
                <a:lnTo>
                  <a:pt x="2553" y="2391"/>
                </a:lnTo>
                <a:cubicBezTo>
                  <a:pt x="2590" y="2337"/>
                  <a:pt x="2626" y="2283"/>
                  <a:pt x="2662" y="2210"/>
                </a:cubicBezTo>
                <a:cubicBezTo>
                  <a:pt x="2698" y="2084"/>
                  <a:pt x="2771" y="1975"/>
                  <a:pt x="2861" y="1884"/>
                </a:cubicBezTo>
                <a:cubicBezTo>
                  <a:pt x="2898" y="1848"/>
                  <a:pt x="2952" y="1812"/>
                  <a:pt x="3006" y="1812"/>
                </a:cubicBezTo>
                <a:cubicBezTo>
                  <a:pt x="3042" y="1794"/>
                  <a:pt x="3097" y="1794"/>
                  <a:pt x="3151" y="1812"/>
                </a:cubicBezTo>
                <a:cubicBezTo>
                  <a:pt x="3187" y="1812"/>
                  <a:pt x="3223" y="1830"/>
                  <a:pt x="3260" y="1812"/>
                </a:cubicBezTo>
                <a:cubicBezTo>
                  <a:pt x="3278" y="1794"/>
                  <a:pt x="3278" y="1758"/>
                  <a:pt x="3260" y="1721"/>
                </a:cubicBezTo>
                <a:cubicBezTo>
                  <a:pt x="3260" y="1631"/>
                  <a:pt x="3223" y="1540"/>
                  <a:pt x="3278" y="1468"/>
                </a:cubicBezTo>
                <a:cubicBezTo>
                  <a:pt x="3314" y="1432"/>
                  <a:pt x="3368" y="1413"/>
                  <a:pt x="3368" y="1359"/>
                </a:cubicBezTo>
                <a:cubicBezTo>
                  <a:pt x="3368" y="1305"/>
                  <a:pt x="3368" y="1250"/>
                  <a:pt x="3405" y="1196"/>
                </a:cubicBezTo>
                <a:cubicBezTo>
                  <a:pt x="3441" y="1106"/>
                  <a:pt x="3531" y="1051"/>
                  <a:pt x="3622" y="1069"/>
                </a:cubicBezTo>
                <a:cubicBezTo>
                  <a:pt x="3731" y="1087"/>
                  <a:pt x="3785" y="1196"/>
                  <a:pt x="3767" y="1287"/>
                </a:cubicBezTo>
                <a:cubicBezTo>
                  <a:pt x="3749" y="1341"/>
                  <a:pt x="3731" y="1377"/>
                  <a:pt x="3694" y="1413"/>
                </a:cubicBezTo>
                <a:cubicBezTo>
                  <a:pt x="3676" y="1432"/>
                  <a:pt x="3622" y="1468"/>
                  <a:pt x="3640" y="1486"/>
                </a:cubicBezTo>
                <a:cubicBezTo>
                  <a:pt x="3640" y="1504"/>
                  <a:pt x="3694" y="1522"/>
                  <a:pt x="3712" y="1540"/>
                </a:cubicBezTo>
                <a:cubicBezTo>
                  <a:pt x="3749" y="1558"/>
                  <a:pt x="3785" y="1595"/>
                  <a:pt x="3803" y="1631"/>
                </a:cubicBezTo>
                <a:cubicBezTo>
                  <a:pt x="3821" y="1649"/>
                  <a:pt x="3803" y="1667"/>
                  <a:pt x="3803" y="1685"/>
                </a:cubicBezTo>
                <a:cubicBezTo>
                  <a:pt x="3676" y="1776"/>
                  <a:pt x="3604" y="1902"/>
                  <a:pt x="3568" y="2047"/>
                </a:cubicBezTo>
                <a:cubicBezTo>
                  <a:pt x="3604" y="2047"/>
                  <a:pt x="3658" y="2047"/>
                  <a:pt x="3694" y="2047"/>
                </a:cubicBezTo>
                <a:cubicBezTo>
                  <a:pt x="3731" y="2047"/>
                  <a:pt x="3767" y="2065"/>
                  <a:pt x="3803" y="2084"/>
                </a:cubicBezTo>
                <a:cubicBezTo>
                  <a:pt x="3821" y="2084"/>
                  <a:pt x="3857" y="2102"/>
                  <a:pt x="3875" y="2084"/>
                </a:cubicBezTo>
                <a:cubicBezTo>
                  <a:pt x="3894" y="2047"/>
                  <a:pt x="3894" y="2029"/>
                  <a:pt x="3894" y="2011"/>
                </a:cubicBezTo>
                <a:cubicBezTo>
                  <a:pt x="3912" y="1975"/>
                  <a:pt x="3912" y="1939"/>
                  <a:pt x="3930" y="1921"/>
                </a:cubicBezTo>
                <a:cubicBezTo>
                  <a:pt x="3948" y="1848"/>
                  <a:pt x="4020" y="1812"/>
                  <a:pt x="4075" y="1830"/>
                </a:cubicBezTo>
                <a:cubicBezTo>
                  <a:pt x="4111" y="1830"/>
                  <a:pt x="4129" y="1848"/>
                  <a:pt x="4129" y="1884"/>
                </a:cubicBezTo>
                <a:cubicBezTo>
                  <a:pt x="4129" y="1921"/>
                  <a:pt x="4183" y="1957"/>
                  <a:pt x="4238" y="1957"/>
                </a:cubicBezTo>
                <a:cubicBezTo>
                  <a:pt x="4256" y="1957"/>
                  <a:pt x="4274" y="1921"/>
                  <a:pt x="4274" y="1902"/>
                </a:cubicBezTo>
                <a:cubicBezTo>
                  <a:pt x="4274" y="1884"/>
                  <a:pt x="4238" y="1866"/>
                  <a:pt x="4220" y="1866"/>
                </a:cubicBezTo>
                <a:cubicBezTo>
                  <a:pt x="4165" y="1812"/>
                  <a:pt x="4093" y="1739"/>
                  <a:pt x="4147" y="1667"/>
                </a:cubicBezTo>
                <a:cubicBezTo>
                  <a:pt x="4165" y="1613"/>
                  <a:pt x="4238" y="1576"/>
                  <a:pt x="4292" y="1558"/>
                </a:cubicBezTo>
                <a:cubicBezTo>
                  <a:pt x="4292" y="1558"/>
                  <a:pt x="4292" y="1540"/>
                  <a:pt x="4292" y="1522"/>
                </a:cubicBezTo>
                <a:cubicBezTo>
                  <a:pt x="4310" y="1468"/>
                  <a:pt x="4364" y="1432"/>
                  <a:pt x="4419" y="1413"/>
                </a:cubicBezTo>
                <a:cubicBezTo>
                  <a:pt x="4455" y="1395"/>
                  <a:pt x="4473" y="1395"/>
                  <a:pt x="4473" y="1341"/>
                </a:cubicBezTo>
                <a:cubicBezTo>
                  <a:pt x="4455" y="1305"/>
                  <a:pt x="4455" y="1250"/>
                  <a:pt x="4455" y="1214"/>
                </a:cubicBezTo>
                <a:cubicBezTo>
                  <a:pt x="4455" y="1160"/>
                  <a:pt x="4491" y="1124"/>
                  <a:pt x="4527" y="1087"/>
                </a:cubicBezTo>
                <a:cubicBezTo>
                  <a:pt x="4564" y="1069"/>
                  <a:pt x="4600" y="1069"/>
                  <a:pt x="4636" y="1051"/>
                </a:cubicBezTo>
                <a:cubicBezTo>
                  <a:pt x="4690" y="1033"/>
                  <a:pt x="4690" y="997"/>
                  <a:pt x="4708" y="961"/>
                </a:cubicBezTo>
                <a:cubicBezTo>
                  <a:pt x="4727" y="906"/>
                  <a:pt x="4763" y="870"/>
                  <a:pt x="4799" y="870"/>
                </a:cubicBezTo>
                <a:cubicBezTo>
                  <a:pt x="4853" y="834"/>
                  <a:pt x="4908" y="834"/>
                  <a:pt x="4962" y="870"/>
                </a:cubicBezTo>
                <a:cubicBezTo>
                  <a:pt x="4962" y="834"/>
                  <a:pt x="4980" y="798"/>
                  <a:pt x="4998" y="762"/>
                </a:cubicBezTo>
                <a:cubicBezTo>
                  <a:pt x="4998" y="725"/>
                  <a:pt x="5034" y="707"/>
                  <a:pt x="5071" y="725"/>
                </a:cubicBezTo>
                <a:lnTo>
                  <a:pt x="5234" y="816"/>
                </a:lnTo>
                <a:lnTo>
                  <a:pt x="5306" y="852"/>
                </a:lnTo>
                <a:lnTo>
                  <a:pt x="5306" y="852"/>
                </a:lnTo>
                <a:cubicBezTo>
                  <a:pt x="5288" y="816"/>
                  <a:pt x="5270" y="780"/>
                  <a:pt x="5270" y="743"/>
                </a:cubicBezTo>
                <a:cubicBezTo>
                  <a:pt x="5288" y="707"/>
                  <a:pt x="5288" y="653"/>
                  <a:pt x="5306" y="617"/>
                </a:cubicBezTo>
                <a:cubicBezTo>
                  <a:pt x="5324" y="580"/>
                  <a:pt x="5360" y="544"/>
                  <a:pt x="5397" y="526"/>
                </a:cubicBezTo>
                <a:cubicBezTo>
                  <a:pt x="5433" y="508"/>
                  <a:pt x="5505" y="562"/>
                  <a:pt x="5542" y="599"/>
                </a:cubicBezTo>
                <a:lnTo>
                  <a:pt x="5632" y="671"/>
                </a:lnTo>
                <a:cubicBezTo>
                  <a:pt x="5650" y="635"/>
                  <a:pt x="5686" y="580"/>
                  <a:pt x="5704" y="544"/>
                </a:cubicBezTo>
                <a:cubicBezTo>
                  <a:pt x="5686" y="526"/>
                  <a:pt x="5686" y="490"/>
                  <a:pt x="5704" y="472"/>
                </a:cubicBezTo>
                <a:lnTo>
                  <a:pt x="5777" y="399"/>
                </a:lnTo>
                <a:cubicBezTo>
                  <a:pt x="5849" y="327"/>
                  <a:pt x="5922" y="254"/>
                  <a:pt x="5976" y="164"/>
                </a:cubicBezTo>
                <a:cubicBezTo>
                  <a:pt x="5994" y="128"/>
                  <a:pt x="6030" y="128"/>
                  <a:pt x="6049" y="146"/>
                </a:cubicBezTo>
                <a:lnTo>
                  <a:pt x="6085" y="200"/>
                </a:lnTo>
                <a:cubicBezTo>
                  <a:pt x="6103" y="146"/>
                  <a:pt x="6139" y="91"/>
                  <a:pt x="6157" y="55"/>
                </a:cubicBezTo>
                <a:cubicBezTo>
                  <a:pt x="6157" y="19"/>
                  <a:pt x="6175" y="1"/>
                  <a:pt x="6212" y="19"/>
                </a:cubicBezTo>
                <a:cubicBezTo>
                  <a:pt x="6284" y="37"/>
                  <a:pt x="6320" y="91"/>
                  <a:pt x="6320" y="164"/>
                </a:cubicBezTo>
                <a:cubicBezTo>
                  <a:pt x="6320" y="218"/>
                  <a:pt x="6320" y="273"/>
                  <a:pt x="6338" y="327"/>
                </a:cubicBezTo>
                <a:cubicBezTo>
                  <a:pt x="6356" y="363"/>
                  <a:pt x="6411" y="381"/>
                  <a:pt x="6447" y="399"/>
                </a:cubicBezTo>
                <a:cubicBezTo>
                  <a:pt x="6465" y="417"/>
                  <a:pt x="6501" y="436"/>
                  <a:pt x="6519" y="490"/>
                </a:cubicBezTo>
                <a:cubicBezTo>
                  <a:pt x="6556" y="562"/>
                  <a:pt x="6538" y="635"/>
                  <a:pt x="6501" y="707"/>
                </a:cubicBezTo>
                <a:cubicBezTo>
                  <a:pt x="6483" y="762"/>
                  <a:pt x="6429" y="798"/>
                  <a:pt x="6393" y="834"/>
                </a:cubicBezTo>
                <a:lnTo>
                  <a:pt x="6574" y="888"/>
                </a:lnTo>
                <a:cubicBezTo>
                  <a:pt x="6592" y="888"/>
                  <a:pt x="6610" y="906"/>
                  <a:pt x="6610" y="925"/>
                </a:cubicBezTo>
                <a:lnTo>
                  <a:pt x="6592" y="1359"/>
                </a:lnTo>
                <a:cubicBezTo>
                  <a:pt x="6664" y="1359"/>
                  <a:pt x="6755" y="1377"/>
                  <a:pt x="6827" y="1413"/>
                </a:cubicBezTo>
                <a:cubicBezTo>
                  <a:pt x="6864" y="1432"/>
                  <a:pt x="6864" y="1468"/>
                  <a:pt x="6845" y="1486"/>
                </a:cubicBezTo>
                <a:lnTo>
                  <a:pt x="6773" y="1558"/>
                </a:lnTo>
                <a:cubicBezTo>
                  <a:pt x="6864" y="1649"/>
                  <a:pt x="6882" y="1776"/>
                  <a:pt x="6809" y="1884"/>
                </a:cubicBezTo>
                <a:cubicBezTo>
                  <a:pt x="6791" y="1902"/>
                  <a:pt x="6773" y="1921"/>
                  <a:pt x="6755" y="1921"/>
                </a:cubicBezTo>
                <a:cubicBezTo>
                  <a:pt x="6755" y="1921"/>
                  <a:pt x="6719" y="1939"/>
                  <a:pt x="6719" y="1957"/>
                </a:cubicBezTo>
                <a:cubicBezTo>
                  <a:pt x="6719" y="1975"/>
                  <a:pt x="6755" y="2011"/>
                  <a:pt x="6755" y="2011"/>
                </a:cubicBezTo>
                <a:cubicBezTo>
                  <a:pt x="6773" y="2047"/>
                  <a:pt x="6773" y="2065"/>
                  <a:pt x="6773" y="2084"/>
                </a:cubicBezTo>
                <a:cubicBezTo>
                  <a:pt x="6791" y="2138"/>
                  <a:pt x="6809" y="2192"/>
                  <a:pt x="6809" y="2246"/>
                </a:cubicBezTo>
                <a:cubicBezTo>
                  <a:pt x="6864" y="2246"/>
                  <a:pt x="6936" y="2301"/>
                  <a:pt x="6936" y="2373"/>
                </a:cubicBezTo>
                <a:cubicBezTo>
                  <a:pt x="6936" y="2446"/>
                  <a:pt x="6936" y="2536"/>
                  <a:pt x="6900" y="2609"/>
                </a:cubicBezTo>
                <a:cubicBezTo>
                  <a:pt x="6882" y="2645"/>
                  <a:pt x="6845" y="2681"/>
                  <a:pt x="6827" y="2717"/>
                </a:cubicBezTo>
                <a:cubicBezTo>
                  <a:pt x="6827" y="2717"/>
                  <a:pt x="6791" y="2735"/>
                  <a:pt x="6791" y="2754"/>
                </a:cubicBezTo>
                <a:lnTo>
                  <a:pt x="6791" y="2754"/>
                </a:lnTo>
                <a:cubicBezTo>
                  <a:pt x="6827" y="2735"/>
                  <a:pt x="6864" y="2772"/>
                  <a:pt x="6864" y="2808"/>
                </a:cubicBezTo>
                <a:lnTo>
                  <a:pt x="6845" y="2844"/>
                </a:lnTo>
                <a:cubicBezTo>
                  <a:pt x="6827" y="2880"/>
                  <a:pt x="6809" y="2917"/>
                  <a:pt x="6791" y="2953"/>
                </a:cubicBezTo>
                <a:cubicBezTo>
                  <a:pt x="6827" y="2971"/>
                  <a:pt x="6864" y="2989"/>
                  <a:pt x="6882" y="3025"/>
                </a:cubicBezTo>
                <a:cubicBezTo>
                  <a:pt x="6918" y="3080"/>
                  <a:pt x="6936" y="3152"/>
                  <a:pt x="6918" y="3224"/>
                </a:cubicBezTo>
                <a:cubicBezTo>
                  <a:pt x="6900" y="3297"/>
                  <a:pt x="6882" y="3351"/>
                  <a:pt x="6864" y="3405"/>
                </a:cubicBezTo>
                <a:cubicBezTo>
                  <a:pt x="6827" y="3460"/>
                  <a:pt x="6791" y="3496"/>
                  <a:pt x="6737" y="3514"/>
                </a:cubicBezTo>
                <a:cubicBezTo>
                  <a:pt x="6719" y="3514"/>
                  <a:pt x="6701" y="3514"/>
                  <a:pt x="6701" y="3550"/>
                </a:cubicBezTo>
                <a:cubicBezTo>
                  <a:pt x="6701" y="3568"/>
                  <a:pt x="6737" y="3587"/>
                  <a:pt x="6737" y="3605"/>
                </a:cubicBezTo>
                <a:cubicBezTo>
                  <a:pt x="6773" y="3641"/>
                  <a:pt x="6791" y="3677"/>
                  <a:pt x="6809" y="3731"/>
                </a:cubicBezTo>
                <a:cubicBezTo>
                  <a:pt x="6827" y="3822"/>
                  <a:pt x="6791" y="3913"/>
                  <a:pt x="6737" y="3985"/>
                </a:cubicBezTo>
                <a:cubicBezTo>
                  <a:pt x="6719" y="4021"/>
                  <a:pt x="6664" y="4094"/>
                  <a:pt x="6664" y="4166"/>
                </a:cubicBezTo>
                <a:cubicBezTo>
                  <a:pt x="6737" y="4148"/>
                  <a:pt x="6809" y="4094"/>
                  <a:pt x="6882" y="4076"/>
                </a:cubicBezTo>
                <a:cubicBezTo>
                  <a:pt x="6972" y="4076"/>
                  <a:pt x="7063" y="4130"/>
                  <a:pt x="7081" y="4220"/>
                </a:cubicBezTo>
                <a:cubicBezTo>
                  <a:pt x="7117" y="4311"/>
                  <a:pt x="7081" y="4420"/>
                  <a:pt x="7008" y="4474"/>
                </a:cubicBezTo>
                <a:cubicBezTo>
                  <a:pt x="6936" y="4528"/>
                  <a:pt x="6864" y="4546"/>
                  <a:pt x="6773" y="4528"/>
                </a:cubicBezTo>
                <a:cubicBezTo>
                  <a:pt x="6773" y="4583"/>
                  <a:pt x="6827" y="4637"/>
                  <a:pt x="6864" y="4673"/>
                </a:cubicBezTo>
                <a:cubicBezTo>
                  <a:pt x="6936" y="4727"/>
                  <a:pt x="6990" y="4800"/>
                  <a:pt x="7026" y="4890"/>
                </a:cubicBezTo>
                <a:cubicBezTo>
                  <a:pt x="7063" y="5017"/>
                  <a:pt x="7045" y="5162"/>
                  <a:pt x="6990" y="5271"/>
                </a:cubicBezTo>
                <a:cubicBezTo>
                  <a:pt x="7063" y="5307"/>
                  <a:pt x="7117" y="5379"/>
                  <a:pt x="7117" y="5470"/>
                </a:cubicBezTo>
                <a:cubicBezTo>
                  <a:pt x="7117" y="5597"/>
                  <a:pt x="7026" y="5669"/>
                  <a:pt x="6954" y="5760"/>
                </a:cubicBezTo>
                <a:cubicBezTo>
                  <a:pt x="6918" y="5778"/>
                  <a:pt x="6900" y="5832"/>
                  <a:pt x="6882" y="5886"/>
                </a:cubicBezTo>
                <a:cubicBezTo>
                  <a:pt x="6882" y="5923"/>
                  <a:pt x="6918" y="5941"/>
                  <a:pt x="6954" y="5959"/>
                </a:cubicBezTo>
                <a:cubicBezTo>
                  <a:pt x="7045" y="6013"/>
                  <a:pt x="7135" y="6068"/>
                  <a:pt x="7117" y="6194"/>
                </a:cubicBezTo>
                <a:cubicBezTo>
                  <a:pt x="7117" y="6249"/>
                  <a:pt x="7081" y="6285"/>
                  <a:pt x="7081" y="6339"/>
                </a:cubicBezTo>
                <a:cubicBezTo>
                  <a:pt x="7063" y="6394"/>
                  <a:pt x="7081" y="6430"/>
                  <a:pt x="7099" y="6430"/>
                </a:cubicBezTo>
                <a:cubicBezTo>
                  <a:pt x="7135" y="6448"/>
                  <a:pt x="7153" y="6484"/>
                  <a:pt x="7117" y="6520"/>
                </a:cubicBezTo>
                <a:cubicBezTo>
                  <a:pt x="6972" y="6647"/>
                  <a:pt x="6864" y="6810"/>
                  <a:pt x="6809" y="7009"/>
                </a:cubicBezTo>
                <a:cubicBezTo>
                  <a:pt x="6773" y="7136"/>
                  <a:pt x="6737" y="7245"/>
                  <a:pt x="6719" y="7353"/>
                </a:cubicBezTo>
                <a:lnTo>
                  <a:pt x="6737" y="7371"/>
                </a:lnTo>
                <a:cubicBezTo>
                  <a:pt x="6791" y="7390"/>
                  <a:pt x="6827" y="7408"/>
                  <a:pt x="6882" y="7408"/>
                </a:cubicBezTo>
                <a:cubicBezTo>
                  <a:pt x="6954" y="7426"/>
                  <a:pt x="7026" y="7480"/>
                  <a:pt x="7099" y="7534"/>
                </a:cubicBezTo>
                <a:cubicBezTo>
                  <a:pt x="7117" y="7553"/>
                  <a:pt x="7135" y="7589"/>
                  <a:pt x="7153" y="7607"/>
                </a:cubicBezTo>
                <a:cubicBezTo>
                  <a:pt x="7280" y="7371"/>
                  <a:pt x="7425" y="7154"/>
                  <a:pt x="7588" y="6937"/>
                </a:cubicBezTo>
                <a:cubicBezTo>
                  <a:pt x="7642" y="6864"/>
                  <a:pt x="7715" y="6792"/>
                  <a:pt x="7769" y="6738"/>
                </a:cubicBezTo>
                <a:cubicBezTo>
                  <a:pt x="7841" y="6665"/>
                  <a:pt x="7914" y="6611"/>
                  <a:pt x="8004" y="6538"/>
                </a:cubicBezTo>
                <a:cubicBezTo>
                  <a:pt x="8113" y="6430"/>
                  <a:pt x="8258" y="6339"/>
                  <a:pt x="8403" y="6267"/>
                </a:cubicBezTo>
                <a:cubicBezTo>
                  <a:pt x="8475" y="6249"/>
                  <a:pt x="8566" y="6249"/>
                  <a:pt x="8656" y="6267"/>
                </a:cubicBezTo>
                <a:cubicBezTo>
                  <a:pt x="8693" y="6285"/>
                  <a:pt x="8747" y="6285"/>
                  <a:pt x="8783" y="6303"/>
                </a:cubicBezTo>
                <a:cubicBezTo>
                  <a:pt x="8801" y="6303"/>
                  <a:pt x="8837" y="6285"/>
                  <a:pt x="8856" y="6285"/>
                </a:cubicBezTo>
                <a:cubicBezTo>
                  <a:pt x="8946" y="6249"/>
                  <a:pt x="9019" y="6194"/>
                  <a:pt x="9073" y="6104"/>
                </a:cubicBezTo>
                <a:cubicBezTo>
                  <a:pt x="9182" y="5977"/>
                  <a:pt x="9345" y="5742"/>
                  <a:pt x="9526" y="5778"/>
                </a:cubicBezTo>
                <a:cubicBezTo>
                  <a:pt x="9598" y="5742"/>
                  <a:pt x="9689" y="5760"/>
                  <a:pt x="9743" y="5832"/>
                </a:cubicBezTo>
                <a:cubicBezTo>
                  <a:pt x="9761" y="5850"/>
                  <a:pt x="9761" y="5886"/>
                  <a:pt x="9779" y="5923"/>
                </a:cubicBezTo>
                <a:cubicBezTo>
                  <a:pt x="9797" y="5905"/>
                  <a:pt x="9815" y="5905"/>
                  <a:pt x="9833" y="5886"/>
                </a:cubicBezTo>
                <a:lnTo>
                  <a:pt x="9833" y="5850"/>
                </a:lnTo>
                <a:cubicBezTo>
                  <a:pt x="9779" y="5814"/>
                  <a:pt x="9761" y="5760"/>
                  <a:pt x="9761" y="5705"/>
                </a:cubicBezTo>
                <a:cubicBezTo>
                  <a:pt x="9761" y="5633"/>
                  <a:pt x="9761" y="5579"/>
                  <a:pt x="9797" y="5506"/>
                </a:cubicBezTo>
                <a:cubicBezTo>
                  <a:pt x="9815" y="5452"/>
                  <a:pt x="9852" y="5379"/>
                  <a:pt x="9906" y="5343"/>
                </a:cubicBezTo>
                <a:cubicBezTo>
                  <a:pt x="9942" y="5325"/>
                  <a:pt x="9978" y="5325"/>
                  <a:pt x="10033" y="5325"/>
                </a:cubicBezTo>
                <a:cubicBezTo>
                  <a:pt x="10015" y="5289"/>
                  <a:pt x="10015" y="5253"/>
                  <a:pt x="10033" y="5198"/>
                </a:cubicBezTo>
                <a:lnTo>
                  <a:pt x="10033" y="5162"/>
                </a:lnTo>
                <a:cubicBezTo>
                  <a:pt x="10033" y="5126"/>
                  <a:pt x="10069" y="5126"/>
                  <a:pt x="10105" y="5144"/>
                </a:cubicBezTo>
                <a:lnTo>
                  <a:pt x="10105" y="5144"/>
                </a:lnTo>
                <a:lnTo>
                  <a:pt x="10105" y="5090"/>
                </a:lnTo>
                <a:cubicBezTo>
                  <a:pt x="10087" y="5053"/>
                  <a:pt x="10087" y="5017"/>
                  <a:pt x="10087" y="4963"/>
                </a:cubicBezTo>
                <a:cubicBezTo>
                  <a:pt x="10087" y="4890"/>
                  <a:pt x="10123" y="4800"/>
                  <a:pt x="10178" y="4746"/>
                </a:cubicBezTo>
                <a:cubicBezTo>
                  <a:pt x="10214" y="4691"/>
                  <a:pt x="10286" y="4655"/>
                  <a:pt x="10341" y="4691"/>
                </a:cubicBezTo>
                <a:cubicBezTo>
                  <a:pt x="10359" y="4637"/>
                  <a:pt x="10395" y="4601"/>
                  <a:pt x="10431" y="4565"/>
                </a:cubicBezTo>
                <a:lnTo>
                  <a:pt x="10485" y="4510"/>
                </a:lnTo>
                <a:cubicBezTo>
                  <a:pt x="10485" y="4510"/>
                  <a:pt x="10540" y="4492"/>
                  <a:pt x="10540" y="4474"/>
                </a:cubicBezTo>
                <a:cubicBezTo>
                  <a:pt x="10540" y="4456"/>
                  <a:pt x="10540" y="4438"/>
                  <a:pt x="10522" y="4438"/>
                </a:cubicBezTo>
                <a:cubicBezTo>
                  <a:pt x="10522" y="4420"/>
                  <a:pt x="10504" y="4402"/>
                  <a:pt x="10504" y="4383"/>
                </a:cubicBezTo>
                <a:cubicBezTo>
                  <a:pt x="10485" y="4257"/>
                  <a:pt x="10558" y="4130"/>
                  <a:pt x="10685" y="4112"/>
                </a:cubicBezTo>
                <a:cubicBezTo>
                  <a:pt x="10667" y="4076"/>
                  <a:pt x="10667" y="4039"/>
                  <a:pt x="10648" y="4003"/>
                </a:cubicBezTo>
                <a:cubicBezTo>
                  <a:pt x="10648" y="3985"/>
                  <a:pt x="10667" y="3949"/>
                  <a:pt x="10703" y="3949"/>
                </a:cubicBezTo>
                <a:cubicBezTo>
                  <a:pt x="10775" y="3949"/>
                  <a:pt x="10866" y="3967"/>
                  <a:pt x="10938" y="4021"/>
                </a:cubicBezTo>
                <a:cubicBezTo>
                  <a:pt x="11011" y="3876"/>
                  <a:pt x="11065" y="3750"/>
                  <a:pt x="11119" y="3623"/>
                </a:cubicBezTo>
                <a:cubicBezTo>
                  <a:pt x="11137" y="3605"/>
                  <a:pt x="11155" y="3587"/>
                  <a:pt x="11174" y="3587"/>
                </a:cubicBezTo>
                <a:lnTo>
                  <a:pt x="11355" y="3641"/>
                </a:lnTo>
                <a:cubicBezTo>
                  <a:pt x="11337" y="3587"/>
                  <a:pt x="11318" y="3532"/>
                  <a:pt x="11318" y="3460"/>
                </a:cubicBezTo>
                <a:cubicBezTo>
                  <a:pt x="11318" y="3387"/>
                  <a:pt x="11355" y="3315"/>
                  <a:pt x="11409" y="3261"/>
                </a:cubicBezTo>
                <a:cubicBezTo>
                  <a:pt x="11445" y="3243"/>
                  <a:pt x="11481" y="3224"/>
                  <a:pt x="11518" y="3206"/>
                </a:cubicBezTo>
                <a:cubicBezTo>
                  <a:pt x="11554" y="3206"/>
                  <a:pt x="11608" y="3224"/>
                  <a:pt x="11644" y="3206"/>
                </a:cubicBezTo>
                <a:cubicBezTo>
                  <a:pt x="11681" y="3170"/>
                  <a:pt x="11717" y="3134"/>
                  <a:pt x="11735" y="3080"/>
                </a:cubicBezTo>
                <a:cubicBezTo>
                  <a:pt x="11771" y="3025"/>
                  <a:pt x="11826" y="2989"/>
                  <a:pt x="11898" y="2989"/>
                </a:cubicBezTo>
                <a:cubicBezTo>
                  <a:pt x="11934" y="2989"/>
                  <a:pt x="11952" y="3025"/>
                  <a:pt x="11934" y="3043"/>
                </a:cubicBezTo>
                <a:cubicBezTo>
                  <a:pt x="11934" y="3098"/>
                  <a:pt x="11934" y="3152"/>
                  <a:pt x="11916" y="3206"/>
                </a:cubicBezTo>
                <a:lnTo>
                  <a:pt x="11988" y="3188"/>
                </a:lnTo>
                <a:cubicBezTo>
                  <a:pt x="12007" y="3188"/>
                  <a:pt x="12043" y="3206"/>
                  <a:pt x="12043" y="3243"/>
                </a:cubicBezTo>
                <a:cubicBezTo>
                  <a:pt x="12043" y="3333"/>
                  <a:pt x="12061" y="3442"/>
                  <a:pt x="12097" y="3532"/>
                </a:cubicBezTo>
                <a:cubicBezTo>
                  <a:pt x="12115" y="3568"/>
                  <a:pt x="12115" y="3587"/>
                  <a:pt x="12133" y="3623"/>
                </a:cubicBezTo>
                <a:cubicBezTo>
                  <a:pt x="12151" y="3659"/>
                  <a:pt x="12133" y="3695"/>
                  <a:pt x="12115" y="3695"/>
                </a:cubicBezTo>
                <a:lnTo>
                  <a:pt x="12115" y="3840"/>
                </a:lnTo>
                <a:lnTo>
                  <a:pt x="12242" y="3822"/>
                </a:lnTo>
                <a:cubicBezTo>
                  <a:pt x="12278" y="3804"/>
                  <a:pt x="12351" y="3786"/>
                  <a:pt x="12387" y="3822"/>
                </a:cubicBezTo>
                <a:cubicBezTo>
                  <a:pt x="12423" y="3858"/>
                  <a:pt x="12423" y="3894"/>
                  <a:pt x="12423" y="3949"/>
                </a:cubicBezTo>
                <a:cubicBezTo>
                  <a:pt x="12423" y="3985"/>
                  <a:pt x="12405" y="4021"/>
                  <a:pt x="12405" y="4057"/>
                </a:cubicBezTo>
                <a:cubicBezTo>
                  <a:pt x="12387" y="4112"/>
                  <a:pt x="12351" y="4130"/>
                  <a:pt x="12314" y="4148"/>
                </a:cubicBezTo>
                <a:lnTo>
                  <a:pt x="12586" y="4148"/>
                </a:lnTo>
                <a:cubicBezTo>
                  <a:pt x="12622" y="4148"/>
                  <a:pt x="12640" y="4184"/>
                  <a:pt x="12640" y="4202"/>
                </a:cubicBezTo>
                <a:cubicBezTo>
                  <a:pt x="12640" y="4239"/>
                  <a:pt x="12622" y="4275"/>
                  <a:pt x="12622" y="4311"/>
                </a:cubicBezTo>
                <a:cubicBezTo>
                  <a:pt x="12677" y="4329"/>
                  <a:pt x="12731" y="4347"/>
                  <a:pt x="12767" y="4383"/>
                </a:cubicBezTo>
                <a:cubicBezTo>
                  <a:pt x="12785" y="4420"/>
                  <a:pt x="12803" y="4474"/>
                  <a:pt x="12803" y="4510"/>
                </a:cubicBezTo>
                <a:cubicBezTo>
                  <a:pt x="12803" y="4565"/>
                  <a:pt x="12785" y="4601"/>
                  <a:pt x="12822" y="4619"/>
                </a:cubicBezTo>
                <a:cubicBezTo>
                  <a:pt x="12840" y="4655"/>
                  <a:pt x="12876" y="4691"/>
                  <a:pt x="12894" y="4709"/>
                </a:cubicBezTo>
                <a:cubicBezTo>
                  <a:pt x="12930" y="4764"/>
                  <a:pt x="12930" y="4800"/>
                  <a:pt x="12912" y="4854"/>
                </a:cubicBezTo>
                <a:cubicBezTo>
                  <a:pt x="12894" y="4890"/>
                  <a:pt x="12858" y="4927"/>
                  <a:pt x="12822" y="4963"/>
                </a:cubicBezTo>
                <a:cubicBezTo>
                  <a:pt x="12803" y="4999"/>
                  <a:pt x="12822" y="5035"/>
                  <a:pt x="12858" y="5053"/>
                </a:cubicBezTo>
                <a:cubicBezTo>
                  <a:pt x="12894" y="5108"/>
                  <a:pt x="12912" y="5162"/>
                  <a:pt x="12894" y="5216"/>
                </a:cubicBezTo>
                <a:cubicBezTo>
                  <a:pt x="12894" y="5216"/>
                  <a:pt x="12894" y="5235"/>
                  <a:pt x="12894" y="5253"/>
                </a:cubicBezTo>
                <a:cubicBezTo>
                  <a:pt x="12948" y="5289"/>
                  <a:pt x="12985" y="5343"/>
                  <a:pt x="12985" y="5398"/>
                </a:cubicBezTo>
                <a:cubicBezTo>
                  <a:pt x="12985" y="5488"/>
                  <a:pt x="12894" y="5524"/>
                  <a:pt x="12822" y="5542"/>
                </a:cubicBezTo>
                <a:cubicBezTo>
                  <a:pt x="12785" y="5542"/>
                  <a:pt x="12749" y="5542"/>
                  <a:pt x="12749" y="5561"/>
                </a:cubicBezTo>
                <a:cubicBezTo>
                  <a:pt x="12731" y="5579"/>
                  <a:pt x="12749" y="5597"/>
                  <a:pt x="12767" y="5615"/>
                </a:cubicBezTo>
                <a:cubicBezTo>
                  <a:pt x="12803" y="5651"/>
                  <a:pt x="12858" y="5651"/>
                  <a:pt x="12894" y="5597"/>
                </a:cubicBezTo>
                <a:cubicBezTo>
                  <a:pt x="12912" y="5579"/>
                  <a:pt x="12930" y="5579"/>
                  <a:pt x="12966" y="5579"/>
                </a:cubicBezTo>
                <a:cubicBezTo>
                  <a:pt x="13021" y="5597"/>
                  <a:pt x="13057" y="5651"/>
                  <a:pt x="13057" y="5724"/>
                </a:cubicBezTo>
                <a:cubicBezTo>
                  <a:pt x="13057" y="5760"/>
                  <a:pt x="13039" y="5796"/>
                  <a:pt x="13039" y="5814"/>
                </a:cubicBezTo>
                <a:cubicBezTo>
                  <a:pt x="13039" y="5850"/>
                  <a:pt x="13021" y="5868"/>
                  <a:pt x="13039" y="5905"/>
                </a:cubicBezTo>
                <a:cubicBezTo>
                  <a:pt x="13057" y="5923"/>
                  <a:pt x="13075" y="5923"/>
                  <a:pt x="13111" y="5923"/>
                </a:cubicBezTo>
                <a:cubicBezTo>
                  <a:pt x="13148" y="5923"/>
                  <a:pt x="13184" y="5941"/>
                  <a:pt x="13220" y="5941"/>
                </a:cubicBezTo>
                <a:cubicBezTo>
                  <a:pt x="13256" y="5959"/>
                  <a:pt x="13292" y="5977"/>
                  <a:pt x="13310" y="6013"/>
                </a:cubicBezTo>
                <a:cubicBezTo>
                  <a:pt x="13365" y="5868"/>
                  <a:pt x="13347" y="5724"/>
                  <a:pt x="13292" y="5579"/>
                </a:cubicBezTo>
                <a:cubicBezTo>
                  <a:pt x="13274" y="5561"/>
                  <a:pt x="13292" y="5542"/>
                  <a:pt x="13292" y="5524"/>
                </a:cubicBezTo>
                <a:cubicBezTo>
                  <a:pt x="13329" y="5506"/>
                  <a:pt x="13383" y="5488"/>
                  <a:pt x="13419" y="5488"/>
                </a:cubicBezTo>
                <a:lnTo>
                  <a:pt x="13528" y="5488"/>
                </a:lnTo>
                <a:cubicBezTo>
                  <a:pt x="13546" y="5488"/>
                  <a:pt x="13528" y="5416"/>
                  <a:pt x="13510" y="5398"/>
                </a:cubicBezTo>
                <a:cubicBezTo>
                  <a:pt x="13492" y="5361"/>
                  <a:pt x="13473" y="5307"/>
                  <a:pt x="13492" y="5253"/>
                </a:cubicBezTo>
                <a:cubicBezTo>
                  <a:pt x="13528" y="5162"/>
                  <a:pt x="13618" y="5108"/>
                  <a:pt x="13709" y="5126"/>
                </a:cubicBezTo>
                <a:cubicBezTo>
                  <a:pt x="13818" y="5162"/>
                  <a:pt x="13872" y="5253"/>
                  <a:pt x="13872" y="5361"/>
                </a:cubicBezTo>
                <a:cubicBezTo>
                  <a:pt x="13854" y="5416"/>
                  <a:pt x="13836" y="5470"/>
                  <a:pt x="13818" y="5506"/>
                </a:cubicBezTo>
                <a:cubicBezTo>
                  <a:pt x="13781" y="5561"/>
                  <a:pt x="13818" y="5597"/>
                  <a:pt x="13836" y="5651"/>
                </a:cubicBezTo>
                <a:cubicBezTo>
                  <a:pt x="13854" y="5742"/>
                  <a:pt x="13781" y="5814"/>
                  <a:pt x="13727" y="5868"/>
                </a:cubicBezTo>
                <a:cubicBezTo>
                  <a:pt x="13727" y="5905"/>
                  <a:pt x="13691" y="5923"/>
                  <a:pt x="13709" y="5959"/>
                </a:cubicBezTo>
                <a:cubicBezTo>
                  <a:pt x="13727" y="5977"/>
                  <a:pt x="13781" y="5995"/>
                  <a:pt x="13799" y="6013"/>
                </a:cubicBezTo>
                <a:cubicBezTo>
                  <a:pt x="13854" y="6013"/>
                  <a:pt x="13890" y="6031"/>
                  <a:pt x="13944" y="6068"/>
                </a:cubicBezTo>
                <a:cubicBezTo>
                  <a:pt x="13981" y="6104"/>
                  <a:pt x="13999" y="6158"/>
                  <a:pt x="14017" y="6194"/>
                </a:cubicBezTo>
                <a:cubicBezTo>
                  <a:pt x="14053" y="6321"/>
                  <a:pt x="14071" y="6466"/>
                  <a:pt x="14053" y="6593"/>
                </a:cubicBezTo>
                <a:cubicBezTo>
                  <a:pt x="14053" y="6665"/>
                  <a:pt x="14053" y="6738"/>
                  <a:pt x="14053" y="6810"/>
                </a:cubicBezTo>
                <a:cubicBezTo>
                  <a:pt x="14053" y="6864"/>
                  <a:pt x="14053" y="6919"/>
                  <a:pt x="14071" y="6955"/>
                </a:cubicBezTo>
                <a:lnTo>
                  <a:pt x="14071" y="6955"/>
                </a:lnTo>
                <a:cubicBezTo>
                  <a:pt x="14107" y="6955"/>
                  <a:pt x="14125" y="6991"/>
                  <a:pt x="14107" y="7009"/>
                </a:cubicBezTo>
                <a:cubicBezTo>
                  <a:pt x="14089" y="7009"/>
                  <a:pt x="14089" y="7027"/>
                  <a:pt x="14071" y="7027"/>
                </a:cubicBezTo>
                <a:cubicBezTo>
                  <a:pt x="14071" y="7046"/>
                  <a:pt x="14071" y="7064"/>
                  <a:pt x="14053" y="7064"/>
                </a:cubicBezTo>
                <a:cubicBezTo>
                  <a:pt x="14053" y="7136"/>
                  <a:pt x="14071" y="7208"/>
                  <a:pt x="14125" y="7263"/>
                </a:cubicBezTo>
                <a:cubicBezTo>
                  <a:pt x="14216" y="7335"/>
                  <a:pt x="14270" y="7444"/>
                  <a:pt x="14288" y="7553"/>
                </a:cubicBezTo>
                <a:cubicBezTo>
                  <a:pt x="14288" y="7661"/>
                  <a:pt x="14216" y="7770"/>
                  <a:pt x="14216" y="7879"/>
                </a:cubicBezTo>
                <a:cubicBezTo>
                  <a:pt x="14234" y="8005"/>
                  <a:pt x="14307" y="8114"/>
                  <a:pt x="14397" y="8186"/>
                </a:cubicBezTo>
                <a:cubicBezTo>
                  <a:pt x="14451" y="8223"/>
                  <a:pt x="14488" y="8277"/>
                  <a:pt x="14524" y="8349"/>
                </a:cubicBezTo>
                <a:cubicBezTo>
                  <a:pt x="14524" y="8386"/>
                  <a:pt x="14524" y="8440"/>
                  <a:pt x="14506" y="8476"/>
                </a:cubicBezTo>
                <a:cubicBezTo>
                  <a:pt x="14542" y="8494"/>
                  <a:pt x="14578" y="8530"/>
                  <a:pt x="14596" y="8585"/>
                </a:cubicBezTo>
                <a:cubicBezTo>
                  <a:pt x="14632" y="8657"/>
                  <a:pt x="14614" y="8730"/>
                  <a:pt x="14560" y="8784"/>
                </a:cubicBezTo>
                <a:cubicBezTo>
                  <a:pt x="14524" y="8838"/>
                  <a:pt x="14470" y="8893"/>
                  <a:pt x="14488" y="8947"/>
                </a:cubicBezTo>
                <a:cubicBezTo>
                  <a:pt x="14506" y="8983"/>
                  <a:pt x="14524" y="9019"/>
                  <a:pt x="14560" y="9056"/>
                </a:cubicBezTo>
                <a:cubicBezTo>
                  <a:pt x="14578" y="9110"/>
                  <a:pt x="14614" y="9146"/>
                  <a:pt x="14632" y="9182"/>
                </a:cubicBezTo>
                <a:cubicBezTo>
                  <a:pt x="14669" y="9237"/>
                  <a:pt x="14669" y="9237"/>
                  <a:pt x="14687" y="9255"/>
                </a:cubicBezTo>
                <a:lnTo>
                  <a:pt x="14705" y="9255"/>
                </a:lnTo>
                <a:cubicBezTo>
                  <a:pt x="14741" y="9237"/>
                  <a:pt x="14795" y="9237"/>
                  <a:pt x="14832" y="9273"/>
                </a:cubicBezTo>
                <a:cubicBezTo>
                  <a:pt x="14868" y="9327"/>
                  <a:pt x="14886" y="9400"/>
                  <a:pt x="14832" y="9472"/>
                </a:cubicBezTo>
                <a:cubicBezTo>
                  <a:pt x="14814" y="9508"/>
                  <a:pt x="14723" y="9581"/>
                  <a:pt x="14777" y="9635"/>
                </a:cubicBezTo>
                <a:cubicBezTo>
                  <a:pt x="14832" y="9689"/>
                  <a:pt x="14904" y="9653"/>
                  <a:pt x="14940" y="9617"/>
                </a:cubicBezTo>
                <a:cubicBezTo>
                  <a:pt x="15103" y="9508"/>
                  <a:pt x="15230" y="9364"/>
                  <a:pt x="15321" y="9182"/>
                </a:cubicBezTo>
                <a:cubicBezTo>
                  <a:pt x="15321" y="9164"/>
                  <a:pt x="15357" y="9146"/>
                  <a:pt x="15375" y="9164"/>
                </a:cubicBezTo>
                <a:cubicBezTo>
                  <a:pt x="15429" y="9164"/>
                  <a:pt x="15484" y="9164"/>
                  <a:pt x="15538" y="9128"/>
                </a:cubicBezTo>
                <a:lnTo>
                  <a:pt x="15556" y="9128"/>
                </a:lnTo>
                <a:cubicBezTo>
                  <a:pt x="15610" y="9092"/>
                  <a:pt x="15683" y="9146"/>
                  <a:pt x="15647" y="9201"/>
                </a:cubicBezTo>
                <a:cubicBezTo>
                  <a:pt x="15647" y="9201"/>
                  <a:pt x="15647" y="9219"/>
                  <a:pt x="15647" y="9219"/>
                </a:cubicBezTo>
                <a:cubicBezTo>
                  <a:pt x="15647" y="9255"/>
                  <a:pt x="15647" y="9273"/>
                  <a:pt x="15683" y="9291"/>
                </a:cubicBezTo>
                <a:cubicBezTo>
                  <a:pt x="15701" y="9309"/>
                  <a:pt x="15719" y="9327"/>
                  <a:pt x="15737" y="9345"/>
                </a:cubicBezTo>
                <a:cubicBezTo>
                  <a:pt x="15755" y="9382"/>
                  <a:pt x="15755" y="9400"/>
                  <a:pt x="15737" y="9436"/>
                </a:cubicBezTo>
                <a:cubicBezTo>
                  <a:pt x="15719" y="9472"/>
                  <a:pt x="15683" y="9527"/>
                  <a:pt x="15647" y="9563"/>
                </a:cubicBezTo>
                <a:cubicBezTo>
                  <a:pt x="15647" y="9563"/>
                  <a:pt x="15610" y="9581"/>
                  <a:pt x="15610" y="9599"/>
                </a:cubicBezTo>
                <a:cubicBezTo>
                  <a:pt x="15610" y="9617"/>
                  <a:pt x="15610" y="9635"/>
                  <a:pt x="15629" y="9653"/>
                </a:cubicBezTo>
                <a:cubicBezTo>
                  <a:pt x="15647" y="9671"/>
                  <a:pt x="15647" y="9708"/>
                  <a:pt x="15665" y="9726"/>
                </a:cubicBezTo>
                <a:cubicBezTo>
                  <a:pt x="15665" y="9708"/>
                  <a:pt x="15665" y="9689"/>
                  <a:pt x="15683" y="9689"/>
                </a:cubicBezTo>
                <a:lnTo>
                  <a:pt x="15936" y="9563"/>
                </a:lnTo>
                <a:lnTo>
                  <a:pt x="16045" y="9508"/>
                </a:lnTo>
                <a:cubicBezTo>
                  <a:pt x="16063" y="9490"/>
                  <a:pt x="16081" y="9490"/>
                  <a:pt x="16099" y="9472"/>
                </a:cubicBezTo>
                <a:lnTo>
                  <a:pt x="16117" y="9472"/>
                </a:lnTo>
                <a:lnTo>
                  <a:pt x="16117" y="9472"/>
                </a:lnTo>
                <a:cubicBezTo>
                  <a:pt x="16117" y="9418"/>
                  <a:pt x="16154" y="9400"/>
                  <a:pt x="16190" y="9400"/>
                </a:cubicBezTo>
                <a:cubicBezTo>
                  <a:pt x="16280" y="9418"/>
                  <a:pt x="16371" y="9472"/>
                  <a:pt x="16425" y="9563"/>
                </a:cubicBezTo>
                <a:cubicBezTo>
                  <a:pt x="16462" y="9599"/>
                  <a:pt x="16480" y="9653"/>
                  <a:pt x="16462" y="9708"/>
                </a:cubicBezTo>
                <a:cubicBezTo>
                  <a:pt x="16534" y="9708"/>
                  <a:pt x="16588" y="9726"/>
                  <a:pt x="16643" y="9780"/>
                </a:cubicBezTo>
                <a:cubicBezTo>
                  <a:pt x="16679" y="9816"/>
                  <a:pt x="16697" y="9871"/>
                  <a:pt x="16697" y="9925"/>
                </a:cubicBezTo>
                <a:cubicBezTo>
                  <a:pt x="16697" y="9961"/>
                  <a:pt x="16697" y="10015"/>
                  <a:pt x="16697" y="10070"/>
                </a:cubicBezTo>
                <a:cubicBezTo>
                  <a:pt x="16715" y="10124"/>
                  <a:pt x="16806" y="10178"/>
                  <a:pt x="16824" y="10233"/>
                </a:cubicBezTo>
                <a:cubicBezTo>
                  <a:pt x="16860" y="10269"/>
                  <a:pt x="16860" y="10323"/>
                  <a:pt x="16842" y="10360"/>
                </a:cubicBezTo>
                <a:cubicBezTo>
                  <a:pt x="16842" y="10378"/>
                  <a:pt x="16824" y="10414"/>
                  <a:pt x="16806" y="10432"/>
                </a:cubicBezTo>
                <a:cubicBezTo>
                  <a:pt x="16788" y="10450"/>
                  <a:pt x="16769" y="10468"/>
                  <a:pt x="16751" y="10486"/>
                </a:cubicBezTo>
                <a:cubicBezTo>
                  <a:pt x="16751" y="10523"/>
                  <a:pt x="16751" y="10577"/>
                  <a:pt x="16788" y="10595"/>
                </a:cubicBezTo>
                <a:cubicBezTo>
                  <a:pt x="16860" y="10631"/>
                  <a:pt x="16914" y="10631"/>
                  <a:pt x="16987" y="10631"/>
                </a:cubicBezTo>
                <a:cubicBezTo>
                  <a:pt x="17023" y="10631"/>
                  <a:pt x="17041" y="10667"/>
                  <a:pt x="17041" y="10704"/>
                </a:cubicBezTo>
                <a:cubicBezTo>
                  <a:pt x="17041" y="10812"/>
                  <a:pt x="17005" y="10921"/>
                  <a:pt x="16951" y="11030"/>
                </a:cubicBezTo>
                <a:cubicBezTo>
                  <a:pt x="16969" y="11066"/>
                  <a:pt x="16969" y="11120"/>
                  <a:pt x="16969" y="11174"/>
                </a:cubicBezTo>
                <a:cubicBezTo>
                  <a:pt x="17023" y="11156"/>
                  <a:pt x="17077" y="11120"/>
                  <a:pt x="17095" y="11084"/>
                </a:cubicBezTo>
                <a:cubicBezTo>
                  <a:pt x="17150" y="11030"/>
                  <a:pt x="17204" y="10975"/>
                  <a:pt x="17276" y="10957"/>
                </a:cubicBezTo>
                <a:cubicBezTo>
                  <a:pt x="17313" y="10939"/>
                  <a:pt x="17349" y="10939"/>
                  <a:pt x="17385" y="10957"/>
                </a:cubicBezTo>
                <a:cubicBezTo>
                  <a:pt x="17421" y="10957"/>
                  <a:pt x="17421" y="10921"/>
                  <a:pt x="17421" y="10885"/>
                </a:cubicBezTo>
                <a:cubicBezTo>
                  <a:pt x="17439" y="10794"/>
                  <a:pt x="17421" y="10704"/>
                  <a:pt x="17385" y="10613"/>
                </a:cubicBezTo>
                <a:cubicBezTo>
                  <a:pt x="17385" y="10577"/>
                  <a:pt x="17403" y="10541"/>
                  <a:pt x="17439" y="10541"/>
                </a:cubicBezTo>
                <a:cubicBezTo>
                  <a:pt x="17494" y="10541"/>
                  <a:pt x="17530" y="10523"/>
                  <a:pt x="17584" y="10504"/>
                </a:cubicBezTo>
                <a:cubicBezTo>
                  <a:pt x="17584" y="10486"/>
                  <a:pt x="17584" y="10468"/>
                  <a:pt x="17584" y="10450"/>
                </a:cubicBezTo>
                <a:cubicBezTo>
                  <a:pt x="17566" y="10414"/>
                  <a:pt x="17566" y="10378"/>
                  <a:pt x="17566" y="10341"/>
                </a:cubicBezTo>
                <a:cubicBezTo>
                  <a:pt x="17566" y="10305"/>
                  <a:pt x="17584" y="10269"/>
                  <a:pt x="17621" y="10251"/>
                </a:cubicBezTo>
                <a:cubicBezTo>
                  <a:pt x="17639" y="10233"/>
                  <a:pt x="17657" y="10215"/>
                  <a:pt x="17657" y="10197"/>
                </a:cubicBezTo>
                <a:cubicBezTo>
                  <a:pt x="17675" y="10142"/>
                  <a:pt x="17693" y="10070"/>
                  <a:pt x="17711" y="10015"/>
                </a:cubicBezTo>
                <a:cubicBezTo>
                  <a:pt x="17711" y="9979"/>
                  <a:pt x="17729" y="9961"/>
                  <a:pt x="17765" y="9943"/>
                </a:cubicBezTo>
                <a:cubicBezTo>
                  <a:pt x="17802" y="9925"/>
                  <a:pt x="17820" y="9907"/>
                  <a:pt x="17856" y="9907"/>
                </a:cubicBezTo>
                <a:cubicBezTo>
                  <a:pt x="17892" y="9907"/>
                  <a:pt x="17910" y="9871"/>
                  <a:pt x="17928" y="9852"/>
                </a:cubicBezTo>
                <a:cubicBezTo>
                  <a:pt x="17947" y="9834"/>
                  <a:pt x="17965" y="9816"/>
                  <a:pt x="18001" y="9798"/>
                </a:cubicBezTo>
                <a:cubicBezTo>
                  <a:pt x="18110" y="9744"/>
                  <a:pt x="18236" y="9762"/>
                  <a:pt x="18327" y="9834"/>
                </a:cubicBezTo>
                <a:cubicBezTo>
                  <a:pt x="18417" y="9943"/>
                  <a:pt x="18454" y="10070"/>
                  <a:pt x="18399" y="10215"/>
                </a:cubicBezTo>
                <a:cubicBezTo>
                  <a:pt x="18381" y="10269"/>
                  <a:pt x="18381" y="10323"/>
                  <a:pt x="18399" y="10378"/>
                </a:cubicBezTo>
                <a:cubicBezTo>
                  <a:pt x="18417" y="10396"/>
                  <a:pt x="18417" y="10414"/>
                  <a:pt x="18435" y="10432"/>
                </a:cubicBezTo>
                <a:cubicBezTo>
                  <a:pt x="18454" y="10450"/>
                  <a:pt x="18508" y="10432"/>
                  <a:pt x="18526" y="10450"/>
                </a:cubicBezTo>
                <a:cubicBezTo>
                  <a:pt x="18598" y="10468"/>
                  <a:pt x="18653" y="10504"/>
                  <a:pt x="18653" y="10577"/>
                </a:cubicBezTo>
                <a:cubicBezTo>
                  <a:pt x="18671" y="10613"/>
                  <a:pt x="18671" y="10667"/>
                  <a:pt x="18689" y="10704"/>
                </a:cubicBezTo>
                <a:lnTo>
                  <a:pt x="18689" y="10704"/>
                </a:lnTo>
                <a:lnTo>
                  <a:pt x="18689" y="10704"/>
                </a:lnTo>
                <a:lnTo>
                  <a:pt x="18689" y="10704"/>
                </a:lnTo>
                <a:cubicBezTo>
                  <a:pt x="18725" y="10722"/>
                  <a:pt x="18761" y="10740"/>
                  <a:pt x="18798" y="10758"/>
                </a:cubicBezTo>
                <a:cubicBezTo>
                  <a:pt x="18834" y="10812"/>
                  <a:pt x="18834" y="10885"/>
                  <a:pt x="18798" y="10939"/>
                </a:cubicBezTo>
                <a:cubicBezTo>
                  <a:pt x="18761" y="10993"/>
                  <a:pt x="18725" y="11030"/>
                  <a:pt x="18689" y="11084"/>
                </a:cubicBezTo>
                <a:cubicBezTo>
                  <a:pt x="18689" y="11102"/>
                  <a:pt x="18689" y="11102"/>
                  <a:pt x="18689" y="11120"/>
                </a:cubicBezTo>
                <a:lnTo>
                  <a:pt x="18689" y="11120"/>
                </a:lnTo>
                <a:lnTo>
                  <a:pt x="18689" y="11120"/>
                </a:lnTo>
                <a:cubicBezTo>
                  <a:pt x="18725" y="11138"/>
                  <a:pt x="18743" y="11156"/>
                  <a:pt x="18780" y="11174"/>
                </a:cubicBezTo>
                <a:cubicBezTo>
                  <a:pt x="18834" y="11229"/>
                  <a:pt x="18834" y="11319"/>
                  <a:pt x="18816" y="11392"/>
                </a:cubicBezTo>
                <a:cubicBezTo>
                  <a:pt x="18798" y="11428"/>
                  <a:pt x="18798" y="11464"/>
                  <a:pt x="18816" y="11500"/>
                </a:cubicBezTo>
                <a:lnTo>
                  <a:pt x="18816" y="11500"/>
                </a:lnTo>
                <a:cubicBezTo>
                  <a:pt x="18816" y="11500"/>
                  <a:pt x="18834" y="11500"/>
                  <a:pt x="18834" y="11500"/>
                </a:cubicBezTo>
                <a:lnTo>
                  <a:pt x="18834" y="11500"/>
                </a:lnTo>
                <a:cubicBezTo>
                  <a:pt x="18870" y="11500"/>
                  <a:pt x="18888" y="11519"/>
                  <a:pt x="18888" y="11537"/>
                </a:cubicBezTo>
                <a:cubicBezTo>
                  <a:pt x="18924" y="11537"/>
                  <a:pt x="18961" y="11537"/>
                  <a:pt x="18997" y="11519"/>
                </a:cubicBezTo>
                <a:cubicBezTo>
                  <a:pt x="19015" y="11500"/>
                  <a:pt x="19033" y="11482"/>
                  <a:pt x="19033" y="11446"/>
                </a:cubicBezTo>
                <a:cubicBezTo>
                  <a:pt x="19033" y="11410"/>
                  <a:pt x="19051" y="11356"/>
                  <a:pt x="19087" y="11337"/>
                </a:cubicBezTo>
                <a:cubicBezTo>
                  <a:pt x="19142" y="11319"/>
                  <a:pt x="19196" y="11319"/>
                  <a:pt x="19250" y="11319"/>
                </a:cubicBezTo>
                <a:lnTo>
                  <a:pt x="19413" y="11319"/>
                </a:lnTo>
                <a:cubicBezTo>
                  <a:pt x="19486" y="11301"/>
                  <a:pt x="19576" y="11337"/>
                  <a:pt x="19631" y="11392"/>
                </a:cubicBezTo>
                <a:cubicBezTo>
                  <a:pt x="19685" y="11464"/>
                  <a:pt x="19685" y="11555"/>
                  <a:pt x="19631" y="11609"/>
                </a:cubicBezTo>
                <a:cubicBezTo>
                  <a:pt x="19613" y="11645"/>
                  <a:pt x="19594" y="11682"/>
                  <a:pt x="19576" y="11718"/>
                </a:cubicBezTo>
                <a:cubicBezTo>
                  <a:pt x="19576" y="11736"/>
                  <a:pt x="19594" y="11754"/>
                  <a:pt x="19613" y="11772"/>
                </a:cubicBezTo>
                <a:cubicBezTo>
                  <a:pt x="19685" y="11845"/>
                  <a:pt x="19739" y="11917"/>
                  <a:pt x="19739" y="12008"/>
                </a:cubicBezTo>
                <a:cubicBezTo>
                  <a:pt x="19739" y="12116"/>
                  <a:pt x="19667" y="12207"/>
                  <a:pt x="19576" y="12225"/>
                </a:cubicBezTo>
                <a:cubicBezTo>
                  <a:pt x="19486" y="12279"/>
                  <a:pt x="19395" y="12297"/>
                  <a:pt x="19341" y="12370"/>
                </a:cubicBezTo>
                <a:cubicBezTo>
                  <a:pt x="19323" y="12406"/>
                  <a:pt x="19305" y="12460"/>
                  <a:pt x="19305" y="12496"/>
                </a:cubicBezTo>
                <a:cubicBezTo>
                  <a:pt x="19305" y="12515"/>
                  <a:pt x="19305" y="12533"/>
                  <a:pt x="19305" y="12551"/>
                </a:cubicBezTo>
                <a:cubicBezTo>
                  <a:pt x="19305" y="12569"/>
                  <a:pt x="19305" y="12569"/>
                  <a:pt x="19305" y="12587"/>
                </a:cubicBezTo>
                <a:cubicBezTo>
                  <a:pt x="19305" y="12569"/>
                  <a:pt x="19323" y="12569"/>
                  <a:pt x="19323" y="12569"/>
                </a:cubicBezTo>
                <a:cubicBezTo>
                  <a:pt x="19359" y="12569"/>
                  <a:pt x="19395" y="12569"/>
                  <a:pt x="19413" y="12587"/>
                </a:cubicBezTo>
                <a:cubicBezTo>
                  <a:pt x="19468" y="12605"/>
                  <a:pt x="19504" y="12659"/>
                  <a:pt x="19486" y="12714"/>
                </a:cubicBezTo>
                <a:cubicBezTo>
                  <a:pt x="19486" y="12768"/>
                  <a:pt x="19450" y="12822"/>
                  <a:pt x="19413" y="12859"/>
                </a:cubicBezTo>
                <a:cubicBezTo>
                  <a:pt x="19359" y="12895"/>
                  <a:pt x="19305" y="12913"/>
                  <a:pt x="19269" y="12931"/>
                </a:cubicBezTo>
                <a:cubicBezTo>
                  <a:pt x="19232" y="12949"/>
                  <a:pt x="19196" y="12985"/>
                  <a:pt x="19214" y="13022"/>
                </a:cubicBezTo>
                <a:cubicBezTo>
                  <a:pt x="19214" y="13040"/>
                  <a:pt x="19232" y="13076"/>
                  <a:pt x="19269" y="13076"/>
                </a:cubicBezTo>
                <a:cubicBezTo>
                  <a:pt x="19305" y="13076"/>
                  <a:pt x="19341" y="13076"/>
                  <a:pt x="19359" y="13094"/>
                </a:cubicBezTo>
                <a:cubicBezTo>
                  <a:pt x="19395" y="13112"/>
                  <a:pt x="19413" y="13148"/>
                  <a:pt x="19432" y="13185"/>
                </a:cubicBezTo>
                <a:cubicBezTo>
                  <a:pt x="19432" y="13239"/>
                  <a:pt x="19450" y="13293"/>
                  <a:pt x="19450" y="13366"/>
                </a:cubicBezTo>
                <a:cubicBezTo>
                  <a:pt x="19450" y="13420"/>
                  <a:pt x="19450" y="13492"/>
                  <a:pt x="19413" y="13547"/>
                </a:cubicBezTo>
                <a:cubicBezTo>
                  <a:pt x="19413" y="13583"/>
                  <a:pt x="19395" y="13601"/>
                  <a:pt x="19377" y="13637"/>
                </a:cubicBezTo>
                <a:cubicBezTo>
                  <a:pt x="19450" y="13692"/>
                  <a:pt x="19468" y="13764"/>
                  <a:pt x="19468" y="13855"/>
                </a:cubicBezTo>
                <a:cubicBezTo>
                  <a:pt x="19450" y="13945"/>
                  <a:pt x="19395" y="14036"/>
                  <a:pt x="19305" y="14090"/>
                </a:cubicBezTo>
                <a:lnTo>
                  <a:pt x="19450" y="14163"/>
                </a:lnTo>
                <a:lnTo>
                  <a:pt x="19558" y="14199"/>
                </a:lnTo>
                <a:lnTo>
                  <a:pt x="19613" y="14235"/>
                </a:lnTo>
                <a:cubicBezTo>
                  <a:pt x="19631" y="14235"/>
                  <a:pt x="19631" y="14235"/>
                  <a:pt x="19631" y="14253"/>
                </a:cubicBezTo>
                <a:cubicBezTo>
                  <a:pt x="19739" y="14253"/>
                  <a:pt x="19794" y="14380"/>
                  <a:pt x="19866" y="14452"/>
                </a:cubicBezTo>
                <a:lnTo>
                  <a:pt x="19884" y="14470"/>
                </a:lnTo>
                <a:lnTo>
                  <a:pt x="19902" y="14470"/>
                </a:lnTo>
                <a:lnTo>
                  <a:pt x="19920" y="14470"/>
                </a:lnTo>
                <a:lnTo>
                  <a:pt x="19957" y="14470"/>
                </a:lnTo>
                <a:cubicBezTo>
                  <a:pt x="19957" y="14470"/>
                  <a:pt x="19975" y="14452"/>
                  <a:pt x="19993" y="14452"/>
                </a:cubicBezTo>
                <a:cubicBezTo>
                  <a:pt x="20047" y="14380"/>
                  <a:pt x="20047" y="14289"/>
                  <a:pt x="20083" y="14217"/>
                </a:cubicBezTo>
                <a:cubicBezTo>
                  <a:pt x="20102" y="14181"/>
                  <a:pt x="20120" y="14163"/>
                  <a:pt x="20138" y="14126"/>
                </a:cubicBezTo>
                <a:cubicBezTo>
                  <a:pt x="20138" y="14108"/>
                  <a:pt x="20174" y="14090"/>
                  <a:pt x="20174" y="14072"/>
                </a:cubicBezTo>
                <a:cubicBezTo>
                  <a:pt x="20192" y="14054"/>
                  <a:pt x="20174" y="13981"/>
                  <a:pt x="20174" y="13945"/>
                </a:cubicBezTo>
                <a:cubicBezTo>
                  <a:pt x="20156" y="13891"/>
                  <a:pt x="20192" y="13855"/>
                  <a:pt x="20246" y="13855"/>
                </a:cubicBezTo>
                <a:lnTo>
                  <a:pt x="20265" y="13855"/>
                </a:lnTo>
                <a:lnTo>
                  <a:pt x="20301" y="13855"/>
                </a:lnTo>
                <a:cubicBezTo>
                  <a:pt x="20319" y="13855"/>
                  <a:pt x="20355" y="13837"/>
                  <a:pt x="20373" y="13800"/>
                </a:cubicBezTo>
                <a:cubicBezTo>
                  <a:pt x="20409" y="13764"/>
                  <a:pt x="20464" y="13710"/>
                  <a:pt x="20536" y="13674"/>
                </a:cubicBezTo>
                <a:cubicBezTo>
                  <a:pt x="20609" y="13637"/>
                  <a:pt x="20681" y="13619"/>
                  <a:pt x="20754" y="13619"/>
                </a:cubicBezTo>
                <a:cubicBezTo>
                  <a:pt x="20790" y="13619"/>
                  <a:pt x="20808" y="13601"/>
                  <a:pt x="20826" y="13583"/>
                </a:cubicBezTo>
                <a:cubicBezTo>
                  <a:pt x="20862" y="13547"/>
                  <a:pt x="20862" y="13511"/>
                  <a:pt x="20862" y="13474"/>
                </a:cubicBezTo>
                <a:cubicBezTo>
                  <a:pt x="20862" y="13402"/>
                  <a:pt x="20916" y="13311"/>
                  <a:pt x="20989" y="13275"/>
                </a:cubicBezTo>
                <a:lnTo>
                  <a:pt x="21079" y="13221"/>
                </a:lnTo>
                <a:cubicBezTo>
                  <a:pt x="21098" y="13221"/>
                  <a:pt x="21116" y="13221"/>
                  <a:pt x="21116" y="13203"/>
                </a:cubicBez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185"/>
                </a:lnTo>
                <a:cubicBezTo>
                  <a:pt x="21116" y="13167"/>
                  <a:pt x="21116" y="13148"/>
                  <a:pt x="21098" y="13112"/>
                </a:cubicBezTo>
                <a:cubicBezTo>
                  <a:pt x="21079" y="13076"/>
                  <a:pt x="21079" y="13004"/>
                  <a:pt x="21098" y="12949"/>
                </a:cubicBezTo>
                <a:cubicBezTo>
                  <a:pt x="21134" y="12877"/>
                  <a:pt x="21188" y="12804"/>
                  <a:pt x="21279" y="12786"/>
                </a:cubicBezTo>
                <a:cubicBezTo>
                  <a:pt x="21442" y="12732"/>
                  <a:pt x="21641" y="12822"/>
                  <a:pt x="21677" y="13004"/>
                </a:cubicBezTo>
                <a:cubicBezTo>
                  <a:pt x="21695" y="13094"/>
                  <a:pt x="21677" y="13203"/>
                  <a:pt x="21641" y="13275"/>
                </a:cubicBezTo>
                <a:cubicBezTo>
                  <a:pt x="21605" y="13348"/>
                  <a:pt x="21550" y="13420"/>
                  <a:pt x="21568" y="13511"/>
                </a:cubicBezTo>
                <a:cubicBezTo>
                  <a:pt x="21568" y="13547"/>
                  <a:pt x="21605" y="13547"/>
                  <a:pt x="21641" y="13583"/>
                </a:cubicBezTo>
                <a:cubicBezTo>
                  <a:pt x="21695" y="13619"/>
                  <a:pt x="21713" y="13655"/>
                  <a:pt x="21731" y="13710"/>
                </a:cubicBezTo>
                <a:cubicBezTo>
                  <a:pt x="21731" y="13800"/>
                  <a:pt x="21695" y="13891"/>
                  <a:pt x="21659" y="13981"/>
                </a:cubicBezTo>
                <a:cubicBezTo>
                  <a:pt x="21605" y="14036"/>
                  <a:pt x="21605" y="14108"/>
                  <a:pt x="21659" y="14181"/>
                </a:cubicBezTo>
                <a:cubicBezTo>
                  <a:pt x="21695" y="14217"/>
                  <a:pt x="21750" y="14271"/>
                  <a:pt x="21786" y="14307"/>
                </a:cubicBezTo>
                <a:cubicBezTo>
                  <a:pt x="21840" y="14362"/>
                  <a:pt x="21858" y="14416"/>
                  <a:pt x="21876" y="14489"/>
                </a:cubicBezTo>
                <a:cubicBezTo>
                  <a:pt x="21876" y="14579"/>
                  <a:pt x="21840" y="14651"/>
                  <a:pt x="21768" y="14724"/>
                </a:cubicBezTo>
                <a:cubicBezTo>
                  <a:pt x="21731" y="14742"/>
                  <a:pt x="21695" y="14778"/>
                  <a:pt x="21659" y="14814"/>
                </a:cubicBezTo>
                <a:cubicBezTo>
                  <a:pt x="21641" y="14851"/>
                  <a:pt x="21659" y="14887"/>
                  <a:pt x="21659" y="14905"/>
                </a:cubicBezTo>
                <a:cubicBezTo>
                  <a:pt x="21677" y="14941"/>
                  <a:pt x="21695" y="14977"/>
                  <a:pt x="21695" y="15014"/>
                </a:cubicBezTo>
                <a:cubicBezTo>
                  <a:pt x="21750" y="15014"/>
                  <a:pt x="21804" y="15032"/>
                  <a:pt x="21840" y="15068"/>
                </a:cubicBezTo>
                <a:cubicBezTo>
                  <a:pt x="21913" y="15140"/>
                  <a:pt x="21858" y="15249"/>
                  <a:pt x="21822" y="15322"/>
                </a:cubicBezTo>
                <a:cubicBezTo>
                  <a:pt x="21804" y="15340"/>
                  <a:pt x="21786" y="15358"/>
                  <a:pt x="21786" y="15376"/>
                </a:cubicBezTo>
                <a:cubicBezTo>
                  <a:pt x="21786" y="15376"/>
                  <a:pt x="21786" y="15376"/>
                  <a:pt x="21786" y="15376"/>
                </a:cubicBezTo>
                <a:cubicBezTo>
                  <a:pt x="21786" y="15412"/>
                  <a:pt x="21822" y="15412"/>
                  <a:pt x="21822" y="15448"/>
                </a:cubicBezTo>
                <a:cubicBezTo>
                  <a:pt x="21840" y="15466"/>
                  <a:pt x="21840" y="15503"/>
                  <a:pt x="21822" y="15539"/>
                </a:cubicBezTo>
                <a:cubicBezTo>
                  <a:pt x="21804" y="15593"/>
                  <a:pt x="21750" y="15611"/>
                  <a:pt x="21695" y="15629"/>
                </a:cubicBezTo>
                <a:cubicBezTo>
                  <a:pt x="21659" y="15629"/>
                  <a:pt x="21605" y="15629"/>
                  <a:pt x="21568" y="15648"/>
                </a:cubicBezTo>
                <a:cubicBezTo>
                  <a:pt x="21550" y="15684"/>
                  <a:pt x="21568" y="15720"/>
                  <a:pt x="21605" y="15738"/>
                </a:cubicBezTo>
                <a:cubicBezTo>
                  <a:pt x="21641" y="15774"/>
                  <a:pt x="21695" y="15810"/>
                  <a:pt x="21750" y="15810"/>
                </a:cubicBezTo>
                <a:cubicBezTo>
                  <a:pt x="21768" y="15810"/>
                  <a:pt x="21786" y="15829"/>
                  <a:pt x="21786" y="15847"/>
                </a:cubicBezTo>
                <a:cubicBezTo>
                  <a:pt x="21786" y="15937"/>
                  <a:pt x="21750" y="16028"/>
                  <a:pt x="21659" y="16082"/>
                </a:cubicBezTo>
                <a:cubicBezTo>
                  <a:pt x="21623" y="16100"/>
                  <a:pt x="21587" y="16136"/>
                  <a:pt x="21568" y="16155"/>
                </a:cubicBezTo>
                <a:cubicBezTo>
                  <a:pt x="21532" y="16191"/>
                  <a:pt x="21532" y="16227"/>
                  <a:pt x="21568" y="16263"/>
                </a:cubicBezTo>
                <a:cubicBezTo>
                  <a:pt x="21587" y="16299"/>
                  <a:pt x="21587" y="16354"/>
                  <a:pt x="21587" y="16390"/>
                </a:cubicBezTo>
                <a:cubicBezTo>
                  <a:pt x="21587" y="16426"/>
                  <a:pt x="21550" y="16462"/>
                  <a:pt x="21550" y="16499"/>
                </a:cubicBezTo>
                <a:cubicBezTo>
                  <a:pt x="21568" y="16589"/>
                  <a:pt x="21695" y="16589"/>
                  <a:pt x="21786" y="16607"/>
                </a:cubicBezTo>
                <a:cubicBezTo>
                  <a:pt x="21822" y="16607"/>
                  <a:pt x="21840" y="16625"/>
                  <a:pt x="21840" y="16680"/>
                </a:cubicBezTo>
                <a:cubicBezTo>
                  <a:pt x="21804" y="16879"/>
                  <a:pt x="21605" y="16970"/>
                  <a:pt x="21460" y="17096"/>
                </a:cubicBezTo>
                <a:cubicBezTo>
                  <a:pt x="21442" y="17132"/>
                  <a:pt x="21405" y="17187"/>
                  <a:pt x="21387" y="17223"/>
                </a:cubicBezTo>
                <a:cubicBezTo>
                  <a:pt x="21405" y="17223"/>
                  <a:pt x="21424" y="17223"/>
                  <a:pt x="21460" y="17205"/>
                </a:cubicBezTo>
                <a:cubicBezTo>
                  <a:pt x="21496" y="17187"/>
                  <a:pt x="21550" y="17169"/>
                  <a:pt x="21587" y="17169"/>
                </a:cubicBezTo>
                <a:cubicBezTo>
                  <a:pt x="21641" y="17151"/>
                  <a:pt x="21695" y="17169"/>
                  <a:pt x="21731" y="17223"/>
                </a:cubicBezTo>
                <a:cubicBezTo>
                  <a:pt x="21804" y="17187"/>
                  <a:pt x="21876" y="17187"/>
                  <a:pt x="21949" y="17259"/>
                </a:cubicBezTo>
                <a:cubicBezTo>
                  <a:pt x="22003" y="17314"/>
                  <a:pt x="22003" y="17422"/>
                  <a:pt x="21949" y="17495"/>
                </a:cubicBezTo>
                <a:cubicBezTo>
                  <a:pt x="22021" y="17549"/>
                  <a:pt x="22112" y="17567"/>
                  <a:pt x="22202" y="17567"/>
                </a:cubicBezTo>
                <a:cubicBezTo>
                  <a:pt x="22220" y="17567"/>
                  <a:pt x="22257" y="17585"/>
                  <a:pt x="22257" y="17603"/>
                </a:cubicBezTo>
                <a:cubicBezTo>
                  <a:pt x="22275" y="17694"/>
                  <a:pt x="22275" y="17784"/>
                  <a:pt x="22238" y="17857"/>
                </a:cubicBezTo>
                <a:cubicBezTo>
                  <a:pt x="22257" y="17875"/>
                  <a:pt x="22293" y="17875"/>
                  <a:pt x="22311" y="17857"/>
                </a:cubicBezTo>
                <a:cubicBezTo>
                  <a:pt x="22329" y="17839"/>
                  <a:pt x="22365" y="17857"/>
                  <a:pt x="22383" y="17893"/>
                </a:cubicBezTo>
                <a:cubicBezTo>
                  <a:pt x="22420" y="17966"/>
                  <a:pt x="22492" y="18038"/>
                  <a:pt x="22492" y="18129"/>
                </a:cubicBezTo>
                <a:cubicBezTo>
                  <a:pt x="22510" y="18165"/>
                  <a:pt x="22492" y="18201"/>
                  <a:pt x="22474" y="18237"/>
                </a:cubicBezTo>
                <a:cubicBezTo>
                  <a:pt x="22510" y="18219"/>
                  <a:pt x="22528" y="18219"/>
                  <a:pt x="22564" y="18219"/>
                </a:cubicBezTo>
                <a:cubicBezTo>
                  <a:pt x="22637" y="18237"/>
                  <a:pt x="22691" y="18273"/>
                  <a:pt x="22709" y="18346"/>
                </a:cubicBezTo>
                <a:cubicBezTo>
                  <a:pt x="22764" y="18473"/>
                  <a:pt x="22673" y="18581"/>
                  <a:pt x="22564" y="18654"/>
                </a:cubicBezTo>
                <a:cubicBezTo>
                  <a:pt x="22601" y="18708"/>
                  <a:pt x="22637" y="18744"/>
                  <a:pt x="22655" y="18799"/>
                </a:cubicBezTo>
                <a:cubicBezTo>
                  <a:pt x="22673" y="18817"/>
                  <a:pt x="22691" y="18853"/>
                  <a:pt x="22727" y="18871"/>
                </a:cubicBezTo>
                <a:cubicBezTo>
                  <a:pt x="22727" y="18889"/>
                  <a:pt x="22746" y="18907"/>
                  <a:pt x="22764" y="18925"/>
                </a:cubicBezTo>
                <a:cubicBezTo>
                  <a:pt x="22782" y="18907"/>
                  <a:pt x="22818" y="18907"/>
                  <a:pt x="22836" y="18925"/>
                </a:cubicBezTo>
                <a:cubicBezTo>
                  <a:pt x="22854" y="18943"/>
                  <a:pt x="22854" y="18998"/>
                  <a:pt x="22836" y="19034"/>
                </a:cubicBezTo>
                <a:cubicBezTo>
                  <a:pt x="22818" y="19070"/>
                  <a:pt x="22818" y="19106"/>
                  <a:pt x="22818" y="19143"/>
                </a:cubicBezTo>
                <a:lnTo>
                  <a:pt x="22854" y="19143"/>
                </a:lnTo>
                <a:cubicBezTo>
                  <a:pt x="22909" y="19143"/>
                  <a:pt x="22927" y="19197"/>
                  <a:pt x="22909" y="19233"/>
                </a:cubicBezTo>
                <a:cubicBezTo>
                  <a:pt x="22890" y="19233"/>
                  <a:pt x="22890" y="19233"/>
                  <a:pt x="22890" y="19251"/>
                </a:cubicBezTo>
                <a:cubicBezTo>
                  <a:pt x="22836" y="19306"/>
                  <a:pt x="22890" y="19396"/>
                  <a:pt x="22963" y="19378"/>
                </a:cubicBezTo>
                <a:cubicBezTo>
                  <a:pt x="23072" y="19360"/>
                  <a:pt x="23090" y="19233"/>
                  <a:pt x="22999" y="19179"/>
                </a:cubicBezTo>
                <a:cubicBezTo>
                  <a:pt x="22963" y="19161"/>
                  <a:pt x="22963" y="19106"/>
                  <a:pt x="22999" y="19088"/>
                </a:cubicBezTo>
                <a:lnTo>
                  <a:pt x="23126" y="18998"/>
                </a:lnTo>
                <a:cubicBezTo>
                  <a:pt x="23108" y="18962"/>
                  <a:pt x="23090" y="18907"/>
                  <a:pt x="23108" y="18871"/>
                </a:cubicBezTo>
                <a:cubicBezTo>
                  <a:pt x="23108" y="18835"/>
                  <a:pt x="23144" y="18817"/>
                  <a:pt x="23162" y="18835"/>
                </a:cubicBezTo>
                <a:cubicBezTo>
                  <a:pt x="23216" y="18835"/>
                  <a:pt x="23271" y="18853"/>
                  <a:pt x="23307" y="18889"/>
                </a:cubicBezTo>
                <a:cubicBezTo>
                  <a:pt x="23307" y="18708"/>
                  <a:pt x="23343" y="18509"/>
                  <a:pt x="23397" y="18346"/>
                </a:cubicBezTo>
                <a:cubicBezTo>
                  <a:pt x="23397" y="18328"/>
                  <a:pt x="23416" y="18310"/>
                  <a:pt x="23434" y="18310"/>
                </a:cubicBezTo>
                <a:lnTo>
                  <a:pt x="23434" y="18310"/>
                </a:lnTo>
                <a:cubicBezTo>
                  <a:pt x="23488" y="18237"/>
                  <a:pt x="23579" y="18201"/>
                  <a:pt x="23669" y="18201"/>
                </a:cubicBezTo>
                <a:cubicBezTo>
                  <a:pt x="23760" y="18201"/>
                  <a:pt x="23868" y="18237"/>
                  <a:pt x="23941" y="18310"/>
                </a:cubicBezTo>
                <a:cubicBezTo>
                  <a:pt x="23959" y="18346"/>
                  <a:pt x="23977" y="18400"/>
                  <a:pt x="23977" y="18454"/>
                </a:cubicBezTo>
                <a:cubicBezTo>
                  <a:pt x="23995" y="18473"/>
                  <a:pt x="24031" y="18509"/>
                  <a:pt x="24049" y="18545"/>
                </a:cubicBezTo>
                <a:cubicBezTo>
                  <a:pt x="24086" y="18599"/>
                  <a:pt x="24086" y="18690"/>
                  <a:pt x="24049" y="18762"/>
                </a:cubicBezTo>
                <a:cubicBezTo>
                  <a:pt x="24013" y="18835"/>
                  <a:pt x="23959" y="18889"/>
                  <a:pt x="23977" y="18980"/>
                </a:cubicBezTo>
                <a:cubicBezTo>
                  <a:pt x="24013" y="19052"/>
                  <a:pt x="24104" y="19052"/>
                  <a:pt x="24140" y="19125"/>
                </a:cubicBezTo>
                <a:cubicBezTo>
                  <a:pt x="24176" y="19197"/>
                  <a:pt x="24176" y="19306"/>
                  <a:pt x="24140" y="19378"/>
                </a:cubicBezTo>
                <a:cubicBezTo>
                  <a:pt x="24104" y="19469"/>
                  <a:pt x="24068" y="19541"/>
                  <a:pt x="24049" y="19632"/>
                </a:cubicBezTo>
                <a:cubicBezTo>
                  <a:pt x="24013" y="19686"/>
                  <a:pt x="24013" y="19740"/>
                  <a:pt x="24031" y="19795"/>
                </a:cubicBezTo>
                <a:cubicBezTo>
                  <a:pt x="24049" y="19849"/>
                  <a:pt x="24086" y="19903"/>
                  <a:pt x="24140" y="19921"/>
                </a:cubicBezTo>
                <a:cubicBezTo>
                  <a:pt x="24231" y="19939"/>
                  <a:pt x="24303" y="20012"/>
                  <a:pt x="24285" y="20102"/>
                </a:cubicBezTo>
                <a:cubicBezTo>
                  <a:pt x="24267" y="20175"/>
                  <a:pt x="24231" y="20247"/>
                  <a:pt x="24158" y="20284"/>
                </a:cubicBezTo>
                <a:lnTo>
                  <a:pt x="24068" y="20428"/>
                </a:lnTo>
                <a:cubicBezTo>
                  <a:pt x="24104" y="20410"/>
                  <a:pt x="24122" y="20392"/>
                  <a:pt x="24140" y="20392"/>
                </a:cubicBezTo>
                <a:cubicBezTo>
                  <a:pt x="24176" y="20356"/>
                  <a:pt x="24231" y="20356"/>
                  <a:pt x="24267" y="20356"/>
                </a:cubicBezTo>
                <a:cubicBezTo>
                  <a:pt x="24321" y="20374"/>
                  <a:pt x="24357" y="20410"/>
                  <a:pt x="24375" y="20465"/>
                </a:cubicBezTo>
                <a:cubicBezTo>
                  <a:pt x="24394" y="20501"/>
                  <a:pt x="24394" y="20555"/>
                  <a:pt x="24375" y="20610"/>
                </a:cubicBezTo>
                <a:lnTo>
                  <a:pt x="24466" y="20646"/>
                </a:lnTo>
                <a:lnTo>
                  <a:pt x="24520" y="20664"/>
                </a:lnTo>
                <a:cubicBezTo>
                  <a:pt x="24520" y="20591"/>
                  <a:pt x="24538" y="20519"/>
                  <a:pt x="24557" y="20447"/>
                </a:cubicBezTo>
                <a:lnTo>
                  <a:pt x="24557" y="20410"/>
                </a:lnTo>
                <a:cubicBezTo>
                  <a:pt x="24557" y="20356"/>
                  <a:pt x="24629" y="20356"/>
                  <a:pt x="24665" y="20392"/>
                </a:cubicBezTo>
                <a:cubicBezTo>
                  <a:pt x="24738" y="20465"/>
                  <a:pt x="24864" y="20483"/>
                  <a:pt x="24937" y="20410"/>
                </a:cubicBezTo>
                <a:cubicBezTo>
                  <a:pt x="24973" y="20374"/>
                  <a:pt x="25045" y="20410"/>
                  <a:pt x="25045" y="20465"/>
                </a:cubicBezTo>
                <a:cubicBezTo>
                  <a:pt x="25045" y="20465"/>
                  <a:pt x="25045" y="20483"/>
                  <a:pt x="25045" y="20501"/>
                </a:cubicBezTo>
                <a:cubicBezTo>
                  <a:pt x="25045" y="20573"/>
                  <a:pt x="25027" y="20664"/>
                  <a:pt x="25009" y="20736"/>
                </a:cubicBezTo>
                <a:cubicBezTo>
                  <a:pt x="25064" y="20772"/>
                  <a:pt x="25100" y="20827"/>
                  <a:pt x="25100" y="20899"/>
                </a:cubicBezTo>
                <a:cubicBezTo>
                  <a:pt x="25100" y="20954"/>
                  <a:pt x="25082" y="21008"/>
                  <a:pt x="25064" y="21062"/>
                </a:cubicBezTo>
                <a:lnTo>
                  <a:pt x="25064" y="21117"/>
                </a:lnTo>
                <a:cubicBezTo>
                  <a:pt x="25154" y="21044"/>
                  <a:pt x="25263" y="21026"/>
                  <a:pt x="25371" y="21044"/>
                </a:cubicBezTo>
                <a:cubicBezTo>
                  <a:pt x="25480" y="21098"/>
                  <a:pt x="25553" y="21225"/>
                  <a:pt x="25498" y="21352"/>
                </a:cubicBezTo>
                <a:lnTo>
                  <a:pt x="25498" y="21352"/>
                </a:lnTo>
                <a:cubicBezTo>
                  <a:pt x="25534" y="21406"/>
                  <a:pt x="25589" y="21424"/>
                  <a:pt x="25661" y="21424"/>
                </a:cubicBezTo>
                <a:cubicBezTo>
                  <a:pt x="25716" y="21424"/>
                  <a:pt x="25770" y="21370"/>
                  <a:pt x="25824" y="21388"/>
                </a:cubicBezTo>
                <a:cubicBezTo>
                  <a:pt x="25915" y="21388"/>
                  <a:pt x="25969" y="21461"/>
                  <a:pt x="25969" y="21551"/>
                </a:cubicBezTo>
                <a:cubicBezTo>
                  <a:pt x="25969" y="21606"/>
                  <a:pt x="25969" y="21678"/>
                  <a:pt x="25933" y="21732"/>
                </a:cubicBezTo>
                <a:lnTo>
                  <a:pt x="0" y="15358"/>
                </a:lnTo>
                <a:close/>
                <a:moveTo>
                  <a:pt x="19395" y="12696"/>
                </a:moveTo>
                <a:close/>
                <a:moveTo>
                  <a:pt x="21587" y="15068"/>
                </a:moveTo>
                <a:close/>
                <a:moveTo>
                  <a:pt x="19323" y="13239"/>
                </a:moveTo>
                <a:close/>
                <a:moveTo>
                  <a:pt x="19305" y="12605"/>
                </a:moveTo>
                <a:lnTo>
                  <a:pt x="19305" y="12605"/>
                </a:lnTo>
                <a:close/>
                <a:moveTo>
                  <a:pt x="15592" y="10034"/>
                </a:moveTo>
                <a:lnTo>
                  <a:pt x="15592" y="10034"/>
                </a:lnTo>
                <a:cubicBezTo>
                  <a:pt x="15592" y="10052"/>
                  <a:pt x="15610" y="10088"/>
                  <a:pt x="15647" y="10106"/>
                </a:cubicBezTo>
                <a:lnTo>
                  <a:pt x="15665" y="10124"/>
                </a:lnTo>
                <a:lnTo>
                  <a:pt x="15665" y="9852"/>
                </a:lnTo>
                <a:cubicBezTo>
                  <a:pt x="15647" y="9871"/>
                  <a:pt x="15629" y="9889"/>
                  <a:pt x="15629" y="9925"/>
                </a:cubicBezTo>
                <a:cubicBezTo>
                  <a:pt x="15610" y="9943"/>
                  <a:pt x="15574" y="9997"/>
                  <a:pt x="15574" y="10034"/>
                </a:cubicBezTo>
                <a:close/>
                <a:moveTo>
                  <a:pt x="14741" y="9345"/>
                </a:moveTo>
                <a:lnTo>
                  <a:pt x="14741" y="9345"/>
                </a:lnTo>
                <a:close/>
                <a:moveTo>
                  <a:pt x="12803" y="5198"/>
                </a:moveTo>
                <a:lnTo>
                  <a:pt x="12803" y="5198"/>
                </a:lnTo>
                <a:close/>
                <a:moveTo>
                  <a:pt x="12260" y="4148"/>
                </a:moveTo>
                <a:lnTo>
                  <a:pt x="12260" y="4148"/>
                </a:lnTo>
                <a:cubicBezTo>
                  <a:pt x="12260" y="4148"/>
                  <a:pt x="12242" y="4148"/>
                  <a:pt x="12260" y="4148"/>
                </a:cubicBezTo>
                <a:close/>
                <a:moveTo>
                  <a:pt x="761" y="4329"/>
                </a:moveTo>
                <a:close/>
                <a:moveTo>
                  <a:pt x="4419" y="1576"/>
                </a:moveTo>
                <a:close/>
                <a:moveTo>
                  <a:pt x="5379" y="888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-3675" y="4718977"/>
            <a:ext cx="9144042" cy="1230724"/>
          </a:xfrm>
          <a:custGeom>
            <a:avLst/>
            <a:gdLst/>
            <a:ahLst/>
            <a:cxnLst/>
            <a:rect l="l" t="t" r="r" b="b"/>
            <a:pathLst>
              <a:path w="63874" h="17260" extrusionOk="0">
                <a:moveTo>
                  <a:pt x="55235" y="2826"/>
                </a:moveTo>
                <a:cubicBezTo>
                  <a:pt x="55235" y="2790"/>
                  <a:pt x="55199" y="2771"/>
                  <a:pt x="55162" y="2790"/>
                </a:cubicBezTo>
                <a:lnTo>
                  <a:pt x="55108" y="2753"/>
                </a:lnTo>
                <a:cubicBezTo>
                  <a:pt x="55054" y="2717"/>
                  <a:pt x="54999" y="2717"/>
                  <a:pt x="54963" y="2771"/>
                </a:cubicBezTo>
                <a:cubicBezTo>
                  <a:pt x="54873" y="2844"/>
                  <a:pt x="54836" y="2971"/>
                  <a:pt x="54710" y="2989"/>
                </a:cubicBezTo>
                <a:lnTo>
                  <a:pt x="54420" y="2989"/>
                </a:lnTo>
                <a:cubicBezTo>
                  <a:pt x="54366" y="2989"/>
                  <a:pt x="54311" y="2971"/>
                  <a:pt x="54275" y="2971"/>
                </a:cubicBezTo>
                <a:cubicBezTo>
                  <a:pt x="54203" y="2934"/>
                  <a:pt x="54185" y="2898"/>
                  <a:pt x="54130" y="2862"/>
                </a:cubicBezTo>
                <a:cubicBezTo>
                  <a:pt x="54076" y="2826"/>
                  <a:pt x="54003" y="2808"/>
                  <a:pt x="53949" y="2826"/>
                </a:cubicBezTo>
                <a:cubicBezTo>
                  <a:pt x="53895" y="2844"/>
                  <a:pt x="53840" y="2844"/>
                  <a:pt x="53786" y="2862"/>
                </a:cubicBezTo>
                <a:cubicBezTo>
                  <a:pt x="53732" y="2862"/>
                  <a:pt x="53659" y="2826"/>
                  <a:pt x="53605" y="2844"/>
                </a:cubicBezTo>
                <a:cubicBezTo>
                  <a:pt x="53551" y="2844"/>
                  <a:pt x="53533" y="2862"/>
                  <a:pt x="53496" y="2862"/>
                </a:cubicBezTo>
                <a:cubicBezTo>
                  <a:pt x="53460" y="2844"/>
                  <a:pt x="53406" y="2844"/>
                  <a:pt x="53352" y="2826"/>
                </a:cubicBezTo>
                <a:cubicBezTo>
                  <a:pt x="53315" y="2826"/>
                  <a:pt x="53279" y="2826"/>
                  <a:pt x="53225" y="2826"/>
                </a:cubicBezTo>
                <a:cubicBezTo>
                  <a:pt x="53170" y="2808"/>
                  <a:pt x="53134" y="2790"/>
                  <a:pt x="53080" y="2771"/>
                </a:cubicBezTo>
                <a:cubicBezTo>
                  <a:pt x="53007" y="2753"/>
                  <a:pt x="52935" y="2735"/>
                  <a:pt x="52881" y="2753"/>
                </a:cubicBezTo>
                <a:cubicBezTo>
                  <a:pt x="52754" y="2790"/>
                  <a:pt x="52627" y="2808"/>
                  <a:pt x="52500" y="2826"/>
                </a:cubicBezTo>
                <a:lnTo>
                  <a:pt x="52174" y="2826"/>
                </a:lnTo>
                <a:cubicBezTo>
                  <a:pt x="52066" y="2826"/>
                  <a:pt x="51957" y="2808"/>
                  <a:pt x="51848" y="2790"/>
                </a:cubicBezTo>
                <a:cubicBezTo>
                  <a:pt x="51794" y="2790"/>
                  <a:pt x="51722" y="2808"/>
                  <a:pt x="51667" y="2844"/>
                </a:cubicBezTo>
                <a:cubicBezTo>
                  <a:pt x="51559" y="2880"/>
                  <a:pt x="51450" y="2880"/>
                  <a:pt x="51341" y="2880"/>
                </a:cubicBezTo>
                <a:cubicBezTo>
                  <a:pt x="51323" y="2880"/>
                  <a:pt x="51287" y="2880"/>
                  <a:pt x="51269" y="2898"/>
                </a:cubicBezTo>
                <a:cubicBezTo>
                  <a:pt x="51233" y="2916"/>
                  <a:pt x="51178" y="2971"/>
                  <a:pt x="51142" y="2971"/>
                </a:cubicBezTo>
                <a:cubicBezTo>
                  <a:pt x="51106" y="2971"/>
                  <a:pt x="51070" y="2934"/>
                  <a:pt x="51052" y="2916"/>
                </a:cubicBezTo>
                <a:cubicBezTo>
                  <a:pt x="51015" y="2898"/>
                  <a:pt x="50979" y="2898"/>
                  <a:pt x="50943" y="2898"/>
                </a:cubicBezTo>
                <a:cubicBezTo>
                  <a:pt x="50834" y="2934"/>
                  <a:pt x="50708" y="2953"/>
                  <a:pt x="50581" y="2934"/>
                </a:cubicBezTo>
                <a:cubicBezTo>
                  <a:pt x="50508" y="2916"/>
                  <a:pt x="50436" y="2916"/>
                  <a:pt x="50363" y="2934"/>
                </a:cubicBezTo>
                <a:cubicBezTo>
                  <a:pt x="50327" y="2953"/>
                  <a:pt x="50291" y="2971"/>
                  <a:pt x="50255" y="2989"/>
                </a:cubicBezTo>
                <a:lnTo>
                  <a:pt x="50200" y="2989"/>
                </a:lnTo>
                <a:cubicBezTo>
                  <a:pt x="50110" y="2971"/>
                  <a:pt x="50019" y="2934"/>
                  <a:pt x="49929" y="2898"/>
                </a:cubicBezTo>
                <a:cubicBezTo>
                  <a:pt x="49893" y="2898"/>
                  <a:pt x="49856" y="2898"/>
                  <a:pt x="49802" y="2880"/>
                </a:cubicBezTo>
                <a:cubicBezTo>
                  <a:pt x="49766" y="2862"/>
                  <a:pt x="49730" y="2844"/>
                  <a:pt x="49712" y="2826"/>
                </a:cubicBezTo>
                <a:cubicBezTo>
                  <a:pt x="49639" y="2790"/>
                  <a:pt x="49567" y="2771"/>
                  <a:pt x="49494" y="2753"/>
                </a:cubicBezTo>
                <a:cubicBezTo>
                  <a:pt x="49114" y="2681"/>
                  <a:pt x="48715" y="2771"/>
                  <a:pt x="48353" y="2681"/>
                </a:cubicBezTo>
                <a:cubicBezTo>
                  <a:pt x="48245" y="2663"/>
                  <a:pt x="48154" y="2627"/>
                  <a:pt x="48064" y="2590"/>
                </a:cubicBezTo>
                <a:cubicBezTo>
                  <a:pt x="47973" y="2572"/>
                  <a:pt x="47901" y="2572"/>
                  <a:pt x="47810" y="2554"/>
                </a:cubicBezTo>
                <a:cubicBezTo>
                  <a:pt x="47719" y="2518"/>
                  <a:pt x="47647" y="2482"/>
                  <a:pt x="47556" y="2445"/>
                </a:cubicBezTo>
                <a:cubicBezTo>
                  <a:pt x="47484" y="2409"/>
                  <a:pt x="47393" y="2391"/>
                  <a:pt x="47303" y="2373"/>
                </a:cubicBezTo>
                <a:cubicBezTo>
                  <a:pt x="47122" y="2337"/>
                  <a:pt x="46923" y="2337"/>
                  <a:pt x="46742" y="2283"/>
                </a:cubicBezTo>
                <a:cubicBezTo>
                  <a:pt x="46579" y="2228"/>
                  <a:pt x="46416" y="2192"/>
                  <a:pt x="46253" y="2156"/>
                </a:cubicBezTo>
                <a:cubicBezTo>
                  <a:pt x="46053" y="2138"/>
                  <a:pt x="45854" y="2138"/>
                  <a:pt x="45655" y="2156"/>
                </a:cubicBezTo>
                <a:cubicBezTo>
                  <a:pt x="45474" y="2138"/>
                  <a:pt x="45293" y="2156"/>
                  <a:pt x="45112" y="2174"/>
                </a:cubicBezTo>
                <a:cubicBezTo>
                  <a:pt x="45039" y="2192"/>
                  <a:pt x="44967" y="2228"/>
                  <a:pt x="44876" y="2246"/>
                </a:cubicBezTo>
                <a:cubicBezTo>
                  <a:pt x="44768" y="2283"/>
                  <a:pt x="44677" y="2283"/>
                  <a:pt x="44568" y="2301"/>
                </a:cubicBezTo>
                <a:cubicBezTo>
                  <a:pt x="44424" y="2337"/>
                  <a:pt x="44279" y="2391"/>
                  <a:pt x="44134" y="2464"/>
                </a:cubicBezTo>
                <a:cubicBezTo>
                  <a:pt x="44043" y="2482"/>
                  <a:pt x="43971" y="2500"/>
                  <a:pt x="43880" y="2536"/>
                </a:cubicBezTo>
                <a:cubicBezTo>
                  <a:pt x="43790" y="2554"/>
                  <a:pt x="43681" y="2554"/>
                  <a:pt x="43590" y="2590"/>
                </a:cubicBezTo>
                <a:cubicBezTo>
                  <a:pt x="43428" y="2645"/>
                  <a:pt x="43246" y="2663"/>
                  <a:pt x="43065" y="2717"/>
                </a:cubicBezTo>
                <a:cubicBezTo>
                  <a:pt x="42884" y="2771"/>
                  <a:pt x="42685" y="2790"/>
                  <a:pt x="42486" y="2790"/>
                </a:cubicBezTo>
                <a:lnTo>
                  <a:pt x="42250" y="2790"/>
                </a:lnTo>
                <a:cubicBezTo>
                  <a:pt x="42142" y="2790"/>
                  <a:pt x="42051" y="2735"/>
                  <a:pt x="41961" y="2681"/>
                </a:cubicBezTo>
                <a:cubicBezTo>
                  <a:pt x="41888" y="2663"/>
                  <a:pt x="41816" y="2627"/>
                  <a:pt x="41725" y="2608"/>
                </a:cubicBezTo>
                <a:cubicBezTo>
                  <a:pt x="41689" y="2608"/>
                  <a:pt x="41653" y="2572"/>
                  <a:pt x="41617" y="2572"/>
                </a:cubicBezTo>
                <a:cubicBezTo>
                  <a:pt x="41562" y="2554"/>
                  <a:pt x="41508" y="2572"/>
                  <a:pt x="41454" y="2554"/>
                </a:cubicBezTo>
                <a:cubicBezTo>
                  <a:pt x="41291" y="2464"/>
                  <a:pt x="41109" y="2409"/>
                  <a:pt x="40928" y="2355"/>
                </a:cubicBezTo>
                <a:cubicBezTo>
                  <a:pt x="40784" y="2337"/>
                  <a:pt x="40639" y="2319"/>
                  <a:pt x="40476" y="2337"/>
                </a:cubicBezTo>
                <a:cubicBezTo>
                  <a:pt x="40403" y="2355"/>
                  <a:pt x="40331" y="2355"/>
                  <a:pt x="40240" y="2355"/>
                </a:cubicBezTo>
                <a:lnTo>
                  <a:pt x="39950" y="2355"/>
                </a:lnTo>
                <a:cubicBezTo>
                  <a:pt x="39769" y="2355"/>
                  <a:pt x="39588" y="2355"/>
                  <a:pt x="39407" y="2391"/>
                </a:cubicBezTo>
                <a:cubicBezTo>
                  <a:pt x="39208" y="2427"/>
                  <a:pt x="39009" y="2445"/>
                  <a:pt x="38791" y="2427"/>
                </a:cubicBezTo>
                <a:cubicBezTo>
                  <a:pt x="38429" y="2427"/>
                  <a:pt x="38049" y="2373"/>
                  <a:pt x="37669" y="2355"/>
                </a:cubicBezTo>
                <a:cubicBezTo>
                  <a:pt x="37469" y="2319"/>
                  <a:pt x="37270" y="2264"/>
                  <a:pt x="37071" y="2192"/>
                </a:cubicBezTo>
                <a:cubicBezTo>
                  <a:pt x="36890" y="2138"/>
                  <a:pt x="36709" y="2065"/>
                  <a:pt x="36546" y="1993"/>
                </a:cubicBezTo>
                <a:cubicBezTo>
                  <a:pt x="36401" y="1920"/>
                  <a:pt x="36256" y="1884"/>
                  <a:pt x="36093" y="1866"/>
                </a:cubicBezTo>
                <a:cubicBezTo>
                  <a:pt x="35894" y="1866"/>
                  <a:pt x="35677" y="1830"/>
                  <a:pt x="35477" y="1775"/>
                </a:cubicBezTo>
                <a:cubicBezTo>
                  <a:pt x="35333" y="1685"/>
                  <a:pt x="35170" y="1631"/>
                  <a:pt x="34988" y="1594"/>
                </a:cubicBezTo>
                <a:cubicBezTo>
                  <a:pt x="34825" y="1576"/>
                  <a:pt x="34681" y="1558"/>
                  <a:pt x="34518" y="1558"/>
                </a:cubicBezTo>
                <a:cubicBezTo>
                  <a:pt x="34445" y="1540"/>
                  <a:pt x="34355" y="1522"/>
                  <a:pt x="34282" y="1504"/>
                </a:cubicBezTo>
                <a:cubicBezTo>
                  <a:pt x="34192" y="1504"/>
                  <a:pt x="34101" y="1468"/>
                  <a:pt x="34029" y="1468"/>
                </a:cubicBezTo>
                <a:cubicBezTo>
                  <a:pt x="33829" y="1449"/>
                  <a:pt x="33648" y="1431"/>
                  <a:pt x="33467" y="1395"/>
                </a:cubicBezTo>
                <a:cubicBezTo>
                  <a:pt x="33413" y="1377"/>
                  <a:pt x="33341" y="1377"/>
                  <a:pt x="33268" y="1377"/>
                </a:cubicBezTo>
                <a:cubicBezTo>
                  <a:pt x="33214" y="1377"/>
                  <a:pt x="33141" y="1377"/>
                  <a:pt x="33087" y="1377"/>
                </a:cubicBezTo>
                <a:cubicBezTo>
                  <a:pt x="33051" y="1377"/>
                  <a:pt x="33033" y="1359"/>
                  <a:pt x="33033" y="1341"/>
                </a:cubicBezTo>
                <a:cubicBezTo>
                  <a:pt x="33033" y="1323"/>
                  <a:pt x="32978" y="1323"/>
                  <a:pt x="32996" y="1359"/>
                </a:cubicBezTo>
                <a:cubicBezTo>
                  <a:pt x="32924" y="1341"/>
                  <a:pt x="32852" y="1323"/>
                  <a:pt x="32779" y="1305"/>
                </a:cubicBezTo>
                <a:cubicBezTo>
                  <a:pt x="32616" y="1286"/>
                  <a:pt x="32471" y="1286"/>
                  <a:pt x="32308" y="1250"/>
                </a:cubicBezTo>
                <a:cubicBezTo>
                  <a:pt x="32037" y="1160"/>
                  <a:pt x="31765" y="1105"/>
                  <a:pt x="31493" y="1051"/>
                </a:cubicBezTo>
                <a:cubicBezTo>
                  <a:pt x="31185" y="1015"/>
                  <a:pt x="30878" y="979"/>
                  <a:pt x="30588" y="906"/>
                </a:cubicBezTo>
                <a:cubicBezTo>
                  <a:pt x="30443" y="870"/>
                  <a:pt x="30298" y="834"/>
                  <a:pt x="30153" y="798"/>
                </a:cubicBezTo>
                <a:cubicBezTo>
                  <a:pt x="30008" y="779"/>
                  <a:pt x="29882" y="798"/>
                  <a:pt x="29737" y="779"/>
                </a:cubicBezTo>
                <a:cubicBezTo>
                  <a:pt x="29465" y="743"/>
                  <a:pt x="29193" y="725"/>
                  <a:pt x="28904" y="743"/>
                </a:cubicBezTo>
                <a:cubicBezTo>
                  <a:pt x="28777" y="743"/>
                  <a:pt x="28632" y="725"/>
                  <a:pt x="28487" y="689"/>
                </a:cubicBezTo>
                <a:cubicBezTo>
                  <a:pt x="28360" y="689"/>
                  <a:pt x="28216" y="689"/>
                  <a:pt x="28071" y="689"/>
                </a:cubicBezTo>
                <a:cubicBezTo>
                  <a:pt x="27835" y="689"/>
                  <a:pt x="27600" y="707"/>
                  <a:pt x="27346" y="761"/>
                </a:cubicBezTo>
                <a:cubicBezTo>
                  <a:pt x="27274" y="779"/>
                  <a:pt x="27201" y="798"/>
                  <a:pt x="27129" y="834"/>
                </a:cubicBezTo>
                <a:cubicBezTo>
                  <a:pt x="27111" y="870"/>
                  <a:pt x="27075" y="906"/>
                  <a:pt x="27075" y="942"/>
                </a:cubicBezTo>
                <a:cubicBezTo>
                  <a:pt x="27020" y="1015"/>
                  <a:pt x="26966" y="1069"/>
                  <a:pt x="26894" y="1105"/>
                </a:cubicBezTo>
                <a:cubicBezTo>
                  <a:pt x="26622" y="1214"/>
                  <a:pt x="26332" y="1286"/>
                  <a:pt x="26060" y="1323"/>
                </a:cubicBezTo>
                <a:cubicBezTo>
                  <a:pt x="25897" y="1359"/>
                  <a:pt x="25753" y="1359"/>
                  <a:pt x="25608" y="1377"/>
                </a:cubicBezTo>
                <a:cubicBezTo>
                  <a:pt x="25463" y="1395"/>
                  <a:pt x="25318" y="1431"/>
                  <a:pt x="25173" y="1486"/>
                </a:cubicBezTo>
                <a:cubicBezTo>
                  <a:pt x="24920" y="1522"/>
                  <a:pt x="24684" y="1594"/>
                  <a:pt x="24449" y="1703"/>
                </a:cubicBezTo>
                <a:cubicBezTo>
                  <a:pt x="24322" y="1794"/>
                  <a:pt x="24177" y="1848"/>
                  <a:pt x="24032" y="1884"/>
                </a:cubicBezTo>
                <a:cubicBezTo>
                  <a:pt x="23924" y="1884"/>
                  <a:pt x="23815" y="1902"/>
                  <a:pt x="23706" y="1957"/>
                </a:cubicBezTo>
                <a:cubicBezTo>
                  <a:pt x="23471" y="2083"/>
                  <a:pt x="23181" y="2101"/>
                  <a:pt x="22928" y="2210"/>
                </a:cubicBezTo>
                <a:cubicBezTo>
                  <a:pt x="22819" y="2246"/>
                  <a:pt x="22710" y="2319"/>
                  <a:pt x="22602" y="2355"/>
                </a:cubicBezTo>
                <a:cubicBezTo>
                  <a:pt x="22439" y="2391"/>
                  <a:pt x="22294" y="2409"/>
                  <a:pt x="22131" y="2391"/>
                </a:cubicBezTo>
                <a:cubicBezTo>
                  <a:pt x="21823" y="2373"/>
                  <a:pt x="21515" y="2337"/>
                  <a:pt x="21225" y="2283"/>
                </a:cubicBezTo>
                <a:cubicBezTo>
                  <a:pt x="21098" y="2264"/>
                  <a:pt x="20990" y="2283"/>
                  <a:pt x="20881" y="2264"/>
                </a:cubicBezTo>
                <a:cubicBezTo>
                  <a:pt x="20718" y="2246"/>
                  <a:pt x="20573" y="2210"/>
                  <a:pt x="20428" y="2192"/>
                </a:cubicBezTo>
                <a:cubicBezTo>
                  <a:pt x="20121" y="2156"/>
                  <a:pt x="19831" y="2156"/>
                  <a:pt x="19523" y="2101"/>
                </a:cubicBezTo>
                <a:cubicBezTo>
                  <a:pt x="19251" y="2047"/>
                  <a:pt x="18980" y="1975"/>
                  <a:pt x="18708" y="1866"/>
                </a:cubicBezTo>
                <a:cubicBezTo>
                  <a:pt x="18491" y="1757"/>
                  <a:pt x="18237" y="1685"/>
                  <a:pt x="17984" y="1649"/>
                </a:cubicBezTo>
                <a:cubicBezTo>
                  <a:pt x="17875" y="1631"/>
                  <a:pt x="17766" y="1631"/>
                  <a:pt x="17640" y="1649"/>
                </a:cubicBezTo>
                <a:cubicBezTo>
                  <a:pt x="17477" y="1649"/>
                  <a:pt x="17332" y="1612"/>
                  <a:pt x="17169" y="1540"/>
                </a:cubicBezTo>
                <a:cubicBezTo>
                  <a:pt x="17060" y="1486"/>
                  <a:pt x="16951" y="1468"/>
                  <a:pt x="16825" y="1486"/>
                </a:cubicBezTo>
                <a:cubicBezTo>
                  <a:pt x="16680" y="1486"/>
                  <a:pt x="16517" y="1468"/>
                  <a:pt x="16372" y="1449"/>
                </a:cubicBezTo>
                <a:cubicBezTo>
                  <a:pt x="16245" y="1431"/>
                  <a:pt x="16100" y="1413"/>
                  <a:pt x="15973" y="1395"/>
                </a:cubicBezTo>
                <a:cubicBezTo>
                  <a:pt x="15829" y="1341"/>
                  <a:pt x="15702" y="1286"/>
                  <a:pt x="15557" y="1232"/>
                </a:cubicBezTo>
                <a:cubicBezTo>
                  <a:pt x="15340" y="1123"/>
                  <a:pt x="15104" y="1015"/>
                  <a:pt x="14869" y="942"/>
                </a:cubicBezTo>
                <a:cubicBezTo>
                  <a:pt x="14742" y="924"/>
                  <a:pt x="14615" y="906"/>
                  <a:pt x="14507" y="870"/>
                </a:cubicBezTo>
                <a:cubicBezTo>
                  <a:pt x="14380" y="834"/>
                  <a:pt x="14253" y="798"/>
                  <a:pt x="14126" y="761"/>
                </a:cubicBezTo>
                <a:cubicBezTo>
                  <a:pt x="13981" y="743"/>
                  <a:pt x="13855" y="653"/>
                  <a:pt x="13710" y="635"/>
                </a:cubicBezTo>
                <a:cubicBezTo>
                  <a:pt x="13583" y="616"/>
                  <a:pt x="13438" y="598"/>
                  <a:pt x="13293" y="562"/>
                </a:cubicBezTo>
                <a:cubicBezTo>
                  <a:pt x="13022" y="490"/>
                  <a:pt x="12768" y="399"/>
                  <a:pt x="12515" y="327"/>
                </a:cubicBezTo>
                <a:lnTo>
                  <a:pt x="12116" y="200"/>
                </a:lnTo>
                <a:cubicBezTo>
                  <a:pt x="11971" y="146"/>
                  <a:pt x="11808" y="127"/>
                  <a:pt x="11645" y="91"/>
                </a:cubicBezTo>
                <a:cubicBezTo>
                  <a:pt x="11392" y="37"/>
                  <a:pt x="11138" y="1"/>
                  <a:pt x="10867" y="1"/>
                </a:cubicBezTo>
                <a:cubicBezTo>
                  <a:pt x="10577" y="19"/>
                  <a:pt x="10287" y="55"/>
                  <a:pt x="9997" y="127"/>
                </a:cubicBezTo>
                <a:cubicBezTo>
                  <a:pt x="9889" y="146"/>
                  <a:pt x="9780" y="182"/>
                  <a:pt x="9689" y="236"/>
                </a:cubicBezTo>
                <a:cubicBezTo>
                  <a:pt x="9635" y="254"/>
                  <a:pt x="9581" y="290"/>
                  <a:pt x="9526" y="327"/>
                </a:cubicBezTo>
                <a:cubicBezTo>
                  <a:pt x="9436" y="363"/>
                  <a:pt x="9345" y="381"/>
                  <a:pt x="9255" y="381"/>
                </a:cubicBezTo>
                <a:cubicBezTo>
                  <a:pt x="8983" y="417"/>
                  <a:pt x="8730" y="544"/>
                  <a:pt x="8476" y="598"/>
                </a:cubicBezTo>
                <a:cubicBezTo>
                  <a:pt x="8331" y="635"/>
                  <a:pt x="8186" y="653"/>
                  <a:pt x="8042" y="707"/>
                </a:cubicBezTo>
                <a:cubicBezTo>
                  <a:pt x="7915" y="743"/>
                  <a:pt x="7770" y="779"/>
                  <a:pt x="7643" y="798"/>
                </a:cubicBezTo>
                <a:cubicBezTo>
                  <a:pt x="7335" y="816"/>
                  <a:pt x="7027" y="816"/>
                  <a:pt x="6738" y="798"/>
                </a:cubicBezTo>
                <a:cubicBezTo>
                  <a:pt x="6593" y="761"/>
                  <a:pt x="6448" y="743"/>
                  <a:pt x="6285" y="743"/>
                </a:cubicBezTo>
                <a:cubicBezTo>
                  <a:pt x="6140" y="743"/>
                  <a:pt x="5977" y="743"/>
                  <a:pt x="5832" y="707"/>
                </a:cubicBezTo>
                <a:cubicBezTo>
                  <a:pt x="5561" y="653"/>
                  <a:pt x="5271" y="635"/>
                  <a:pt x="4981" y="635"/>
                </a:cubicBezTo>
                <a:cubicBezTo>
                  <a:pt x="4673" y="635"/>
                  <a:pt x="4365" y="689"/>
                  <a:pt x="4057" y="707"/>
                </a:cubicBezTo>
                <a:cubicBezTo>
                  <a:pt x="3786" y="725"/>
                  <a:pt x="3514" y="761"/>
                  <a:pt x="3242" y="816"/>
                </a:cubicBezTo>
                <a:cubicBezTo>
                  <a:pt x="2953" y="870"/>
                  <a:pt x="2663" y="834"/>
                  <a:pt x="2391" y="888"/>
                </a:cubicBezTo>
                <a:cubicBezTo>
                  <a:pt x="2102" y="924"/>
                  <a:pt x="1794" y="888"/>
                  <a:pt x="1486" y="906"/>
                </a:cubicBezTo>
                <a:cubicBezTo>
                  <a:pt x="1359" y="924"/>
                  <a:pt x="1250" y="961"/>
                  <a:pt x="1124" y="961"/>
                </a:cubicBezTo>
                <a:cubicBezTo>
                  <a:pt x="997" y="979"/>
                  <a:pt x="870" y="997"/>
                  <a:pt x="761" y="1033"/>
                </a:cubicBezTo>
                <a:cubicBezTo>
                  <a:pt x="562" y="1087"/>
                  <a:pt x="363" y="1105"/>
                  <a:pt x="164" y="1087"/>
                </a:cubicBezTo>
                <a:cubicBezTo>
                  <a:pt x="164" y="1069"/>
                  <a:pt x="146" y="1069"/>
                  <a:pt x="128" y="1069"/>
                </a:cubicBezTo>
                <a:lnTo>
                  <a:pt x="1" y="1069"/>
                </a:lnTo>
                <a:lnTo>
                  <a:pt x="1" y="17259"/>
                </a:lnTo>
                <a:lnTo>
                  <a:pt x="63873" y="17259"/>
                </a:lnTo>
                <a:lnTo>
                  <a:pt x="63873" y="5144"/>
                </a:lnTo>
                <a:lnTo>
                  <a:pt x="63873" y="5144"/>
                </a:lnTo>
                <a:cubicBezTo>
                  <a:pt x="63783" y="5108"/>
                  <a:pt x="63674" y="5071"/>
                  <a:pt x="63583" y="5035"/>
                </a:cubicBezTo>
                <a:cubicBezTo>
                  <a:pt x="63602" y="5017"/>
                  <a:pt x="63602" y="4999"/>
                  <a:pt x="63583" y="4999"/>
                </a:cubicBezTo>
                <a:cubicBezTo>
                  <a:pt x="63529" y="4963"/>
                  <a:pt x="63475" y="4945"/>
                  <a:pt x="63420" y="4908"/>
                </a:cubicBezTo>
                <a:cubicBezTo>
                  <a:pt x="63348" y="4872"/>
                  <a:pt x="63294" y="4836"/>
                  <a:pt x="63221" y="4800"/>
                </a:cubicBezTo>
                <a:lnTo>
                  <a:pt x="62823" y="4582"/>
                </a:lnTo>
                <a:cubicBezTo>
                  <a:pt x="62696" y="4510"/>
                  <a:pt x="62569" y="4456"/>
                  <a:pt x="62442" y="4438"/>
                </a:cubicBezTo>
                <a:cubicBezTo>
                  <a:pt x="62298" y="4401"/>
                  <a:pt x="62153" y="4347"/>
                  <a:pt x="62026" y="4311"/>
                </a:cubicBezTo>
                <a:cubicBezTo>
                  <a:pt x="61954" y="4293"/>
                  <a:pt x="61899" y="4293"/>
                  <a:pt x="61827" y="4275"/>
                </a:cubicBezTo>
                <a:cubicBezTo>
                  <a:pt x="61772" y="4238"/>
                  <a:pt x="61700" y="4220"/>
                  <a:pt x="61646" y="4220"/>
                </a:cubicBezTo>
                <a:cubicBezTo>
                  <a:pt x="61573" y="4202"/>
                  <a:pt x="61519" y="4202"/>
                  <a:pt x="61465" y="4220"/>
                </a:cubicBezTo>
                <a:cubicBezTo>
                  <a:pt x="61374" y="4202"/>
                  <a:pt x="61283" y="4184"/>
                  <a:pt x="61193" y="4166"/>
                </a:cubicBezTo>
                <a:cubicBezTo>
                  <a:pt x="61139" y="4148"/>
                  <a:pt x="61084" y="4130"/>
                  <a:pt x="61030" y="4130"/>
                </a:cubicBezTo>
                <a:cubicBezTo>
                  <a:pt x="60958" y="4130"/>
                  <a:pt x="60867" y="4112"/>
                  <a:pt x="60813" y="4057"/>
                </a:cubicBezTo>
                <a:cubicBezTo>
                  <a:pt x="60740" y="3967"/>
                  <a:pt x="60650" y="3894"/>
                  <a:pt x="60541" y="3840"/>
                </a:cubicBezTo>
                <a:cubicBezTo>
                  <a:pt x="60414" y="3804"/>
                  <a:pt x="60287" y="3804"/>
                  <a:pt x="60143" y="3822"/>
                </a:cubicBezTo>
                <a:lnTo>
                  <a:pt x="59690" y="3822"/>
                </a:lnTo>
                <a:cubicBezTo>
                  <a:pt x="59617" y="3822"/>
                  <a:pt x="59545" y="3804"/>
                  <a:pt x="59473" y="3786"/>
                </a:cubicBezTo>
                <a:cubicBezTo>
                  <a:pt x="59418" y="3767"/>
                  <a:pt x="59364" y="3731"/>
                  <a:pt x="59310" y="3695"/>
                </a:cubicBezTo>
                <a:cubicBezTo>
                  <a:pt x="59255" y="3677"/>
                  <a:pt x="59219" y="3677"/>
                  <a:pt x="59165" y="3659"/>
                </a:cubicBezTo>
                <a:cubicBezTo>
                  <a:pt x="59110" y="3641"/>
                  <a:pt x="59020" y="3586"/>
                  <a:pt x="58929" y="3550"/>
                </a:cubicBezTo>
                <a:cubicBezTo>
                  <a:pt x="58676" y="3478"/>
                  <a:pt x="58404" y="3460"/>
                  <a:pt x="58151" y="3478"/>
                </a:cubicBezTo>
                <a:cubicBezTo>
                  <a:pt x="58060" y="3478"/>
                  <a:pt x="57988" y="3478"/>
                  <a:pt x="57897" y="3460"/>
                </a:cubicBezTo>
                <a:cubicBezTo>
                  <a:pt x="57843" y="3442"/>
                  <a:pt x="57788" y="3405"/>
                  <a:pt x="57734" y="3369"/>
                </a:cubicBezTo>
                <a:cubicBezTo>
                  <a:pt x="57625" y="3333"/>
                  <a:pt x="57517" y="3333"/>
                  <a:pt x="57426" y="3369"/>
                </a:cubicBezTo>
                <a:cubicBezTo>
                  <a:pt x="57299" y="3405"/>
                  <a:pt x="57118" y="3514"/>
                  <a:pt x="57010" y="3442"/>
                </a:cubicBezTo>
                <a:cubicBezTo>
                  <a:pt x="56955" y="3405"/>
                  <a:pt x="56937" y="3351"/>
                  <a:pt x="56883" y="3315"/>
                </a:cubicBezTo>
                <a:cubicBezTo>
                  <a:pt x="56847" y="3279"/>
                  <a:pt x="56792" y="3260"/>
                  <a:pt x="56720" y="3260"/>
                </a:cubicBezTo>
                <a:lnTo>
                  <a:pt x="56539" y="3260"/>
                </a:lnTo>
                <a:cubicBezTo>
                  <a:pt x="56521" y="3260"/>
                  <a:pt x="56484" y="3260"/>
                  <a:pt x="56466" y="3260"/>
                </a:cubicBezTo>
                <a:cubicBezTo>
                  <a:pt x="56430" y="3242"/>
                  <a:pt x="56412" y="3188"/>
                  <a:pt x="56412" y="3170"/>
                </a:cubicBezTo>
                <a:cubicBezTo>
                  <a:pt x="56358" y="3061"/>
                  <a:pt x="56376" y="2934"/>
                  <a:pt x="56285" y="2844"/>
                </a:cubicBezTo>
                <a:cubicBezTo>
                  <a:pt x="56285" y="2844"/>
                  <a:pt x="56267" y="2826"/>
                  <a:pt x="56249" y="2844"/>
                </a:cubicBezTo>
                <a:cubicBezTo>
                  <a:pt x="56195" y="2862"/>
                  <a:pt x="56158" y="2880"/>
                  <a:pt x="56122" y="2898"/>
                </a:cubicBezTo>
                <a:cubicBezTo>
                  <a:pt x="56050" y="2934"/>
                  <a:pt x="56014" y="2880"/>
                  <a:pt x="55977" y="2826"/>
                </a:cubicBezTo>
                <a:cubicBezTo>
                  <a:pt x="55923" y="2753"/>
                  <a:pt x="55851" y="2717"/>
                  <a:pt x="55778" y="2735"/>
                </a:cubicBezTo>
                <a:cubicBezTo>
                  <a:pt x="55706" y="2735"/>
                  <a:pt x="55633" y="2790"/>
                  <a:pt x="55579" y="2844"/>
                </a:cubicBezTo>
                <a:cubicBezTo>
                  <a:pt x="55525" y="2898"/>
                  <a:pt x="55470" y="2953"/>
                  <a:pt x="55398" y="3007"/>
                </a:cubicBezTo>
                <a:cubicBezTo>
                  <a:pt x="55362" y="2934"/>
                  <a:pt x="55307" y="2862"/>
                  <a:pt x="55235" y="28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-6537" y="3607058"/>
            <a:ext cx="1933681" cy="1620804"/>
          </a:xfrm>
          <a:custGeom>
            <a:avLst/>
            <a:gdLst/>
            <a:ahLst/>
            <a:cxnLst/>
            <a:rect l="l" t="t" r="r" b="b"/>
            <a:pathLst>
              <a:path w="21044" h="17639" extrusionOk="0">
                <a:moveTo>
                  <a:pt x="20265" y="17639"/>
                </a:moveTo>
                <a:cubicBezTo>
                  <a:pt x="20482" y="17476"/>
                  <a:pt x="20681" y="17295"/>
                  <a:pt x="20898" y="17132"/>
                </a:cubicBezTo>
                <a:lnTo>
                  <a:pt x="20916" y="17132"/>
                </a:lnTo>
                <a:cubicBezTo>
                  <a:pt x="20989" y="17168"/>
                  <a:pt x="21043" y="17077"/>
                  <a:pt x="20971" y="17041"/>
                </a:cubicBezTo>
                <a:cubicBezTo>
                  <a:pt x="20971" y="17023"/>
                  <a:pt x="20953" y="17023"/>
                  <a:pt x="20953" y="17023"/>
                </a:cubicBezTo>
                <a:lnTo>
                  <a:pt x="20772" y="16896"/>
                </a:lnTo>
                <a:cubicBezTo>
                  <a:pt x="20717" y="16860"/>
                  <a:pt x="20645" y="16806"/>
                  <a:pt x="20591" y="16769"/>
                </a:cubicBezTo>
                <a:cubicBezTo>
                  <a:pt x="20482" y="16661"/>
                  <a:pt x="20373" y="16552"/>
                  <a:pt x="20301" y="16425"/>
                </a:cubicBezTo>
                <a:cubicBezTo>
                  <a:pt x="20246" y="16280"/>
                  <a:pt x="20210" y="16136"/>
                  <a:pt x="20210" y="15991"/>
                </a:cubicBezTo>
                <a:cubicBezTo>
                  <a:pt x="20210" y="15900"/>
                  <a:pt x="20210" y="15810"/>
                  <a:pt x="20192" y="15719"/>
                </a:cubicBezTo>
                <a:cubicBezTo>
                  <a:pt x="20192" y="15647"/>
                  <a:pt x="20120" y="15574"/>
                  <a:pt x="20047" y="15592"/>
                </a:cubicBezTo>
                <a:cubicBezTo>
                  <a:pt x="19957" y="15592"/>
                  <a:pt x="19884" y="15610"/>
                  <a:pt x="19794" y="15629"/>
                </a:cubicBezTo>
                <a:lnTo>
                  <a:pt x="19649" y="15665"/>
                </a:lnTo>
                <a:lnTo>
                  <a:pt x="19631" y="15665"/>
                </a:lnTo>
                <a:lnTo>
                  <a:pt x="19631" y="15393"/>
                </a:lnTo>
                <a:cubicBezTo>
                  <a:pt x="19631" y="15303"/>
                  <a:pt x="19594" y="15230"/>
                  <a:pt x="19522" y="15212"/>
                </a:cubicBezTo>
                <a:cubicBezTo>
                  <a:pt x="19468" y="15212"/>
                  <a:pt x="19432" y="15212"/>
                  <a:pt x="19395" y="15212"/>
                </a:cubicBezTo>
                <a:cubicBezTo>
                  <a:pt x="19377" y="15230"/>
                  <a:pt x="19359" y="15212"/>
                  <a:pt x="19359" y="15212"/>
                </a:cubicBezTo>
                <a:cubicBezTo>
                  <a:pt x="19323" y="15158"/>
                  <a:pt x="19305" y="15103"/>
                  <a:pt x="19323" y="15067"/>
                </a:cubicBezTo>
                <a:cubicBezTo>
                  <a:pt x="19359" y="14995"/>
                  <a:pt x="19395" y="14922"/>
                  <a:pt x="19413" y="14868"/>
                </a:cubicBezTo>
                <a:cubicBezTo>
                  <a:pt x="19450" y="14795"/>
                  <a:pt x="19450" y="14723"/>
                  <a:pt x="19432" y="14651"/>
                </a:cubicBezTo>
                <a:cubicBezTo>
                  <a:pt x="19395" y="14578"/>
                  <a:pt x="19323" y="14542"/>
                  <a:pt x="19250" y="14560"/>
                </a:cubicBezTo>
                <a:cubicBezTo>
                  <a:pt x="19178" y="14560"/>
                  <a:pt x="19142" y="14633"/>
                  <a:pt x="19087" y="14633"/>
                </a:cubicBezTo>
                <a:cubicBezTo>
                  <a:pt x="19033" y="14651"/>
                  <a:pt x="18961" y="14633"/>
                  <a:pt x="18924" y="14596"/>
                </a:cubicBezTo>
                <a:lnTo>
                  <a:pt x="18924" y="14596"/>
                </a:lnTo>
                <a:cubicBezTo>
                  <a:pt x="18924" y="14470"/>
                  <a:pt x="18834" y="14361"/>
                  <a:pt x="18707" y="14343"/>
                </a:cubicBezTo>
                <a:cubicBezTo>
                  <a:pt x="18598" y="14343"/>
                  <a:pt x="18508" y="14397"/>
                  <a:pt x="18435" y="14470"/>
                </a:cubicBezTo>
                <a:cubicBezTo>
                  <a:pt x="18435" y="14451"/>
                  <a:pt x="18435" y="14433"/>
                  <a:pt x="18435" y="14415"/>
                </a:cubicBezTo>
                <a:cubicBezTo>
                  <a:pt x="18454" y="14361"/>
                  <a:pt x="18454" y="14307"/>
                  <a:pt x="18435" y="14252"/>
                </a:cubicBezTo>
                <a:cubicBezTo>
                  <a:pt x="18417" y="14180"/>
                  <a:pt x="18363" y="14144"/>
                  <a:pt x="18309" y="14125"/>
                </a:cubicBezTo>
                <a:cubicBezTo>
                  <a:pt x="18309" y="14035"/>
                  <a:pt x="18309" y="13962"/>
                  <a:pt x="18291" y="13890"/>
                </a:cubicBezTo>
                <a:cubicBezTo>
                  <a:pt x="18291" y="13872"/>
                  <a:pt x="18291" y="13854"/>
                  <a:pt x="18291" y="13836"/>
                </a:cubicBezTo>
                <a:cubicBezTo>
                  <a:pt x="18272" y="13799"/>
                  <a:pt x="18200" y="13781"/>
                  <a:pt x="18182" y="13818"/>
                </a:cubicBezTo>
                <a:cubicBezTo>
                  <a:pt x="18110" y="13908"/>
                  <a:pt x="17983" y="13926"/>
                  <a:pt x="17910" y="13854"/>
                </a:cubicBezTo>
                <a:cubicBezTo>
                  <a:pt x="17856" y="13836"/>
                  <a:pt x="17802" y="13854"/>
                  <a:pt x="17802" y="13908"/>
                </a:cubicBezTo>
                <a:lnTo>
                  <a:pt x="17802" y="13962"/>
                </a:lnTo>
                <a:lnTo>
                  <a:pt x="17802" y="14162"/>
                </a:lnTo>
                <a:lnTo>
                  <a:pt x="17765" y="14162"/>
                </a:lnTo>
                <a:lnTo>
                  <a:pt x="17675" y="14144"/>
                </a:lnTo>
                <a:cubicBezTo>
                  <a:pt x="17675" y="14107"/>
                  <a:pt x="17657" y="14053"/>
                  <a:pt x="17639" y="14017"/>
                </a:cubicBezTo>
                <a:cubicBezTo>
                  <a:pt x="17602" y="13962"/>
                  <a:pt x="17548" y="13944"/>
                  <a:pt x="17494" y="13926"/>
                </a:cubicBezTo>
                <a:cubicBezTo>
                  <a:pt x="17458" y="13944"/>
                  <a:pt x="17403" y="13962"/>
                  <a:pt x="17385" y="13999"/>
                </a:cubicBezTo>
                <a:cubicBezTo>
                  <a:pt x="17385" y="13999"/>
                  <a:pt x="17349" y="14035"/>
                  <a:pt x="17313" y="14053"/>
                </a:cubicBezTo>
                <a:cubicBezTo>
                  <a:pt x="17331" y="13999"/>
                  <a:pt x="17367" y="13944"/>
                  <a:pt x="17385" y="13890"/>
                </a:cubicBezTo>
                <a:cubicBezTo>
                  <a:pt x="17421" y="13836"/>
                  <a:pt x="17458" y="13763"/>
                  <a:pt x="17458" y="13691"/>
                </a:cubicBezTo>
                <a:cubicBezTo>
                  <a:pt x="17458" y="13582"/>
                  <a:pt x="17367" y="13546"/>
                  <a:pt x="17276" y="13528"/>
                </a:cubicBezTo>
                <a:cubicBezTo>
                  <a:pt x="17204" y="13528"/>
                  <a:pt x="17150" y="13510"/>
                  <a:pt x="17132" y="13455"/>
                </a:cubicBezTo>
                <a:cubicBezTo>
                  <a:pt x="17095" y="13401"/>
                  <a:pt x="17095" y="13347"/>
                  <a:pt x="17095" y="13274"/>
                </a:cubicBezTo>
                <a:cubicBezTo>
                  <a:pt x="17095" y="13184"/>
                  <a:pt x="17132" y="13111"/>
                  <a:pt x="17132" y="13021"/>
                </a:cubicBezTo>
                <a:cubicBezTo>
                  <a:pt x="17150" y="12930"/>
                  <a:pt x="17132" y="12840"/>
                  <a:pt x="17077" y="12767"/>
                </a:cubicBezTo>
                <a:cubicBezTo>
                  <a:pt x="17023" y="12713"/>
                  <a:pt x="16932" y="12731"/>
                  <a:pt x="16896" y="12659"/>
                </a:cubicBezTo>
                <a:cubicBezTo>
                  <a:pt x="16842" y="12586"/>
                  <a:pt x="16896" y="12514"/>
                  <a:pt x="16896" y="12423"/>
                </a:cubicBezTo>
                <a:cubicBezTo>
                  <a:pt x="16932" y="12351"/>
                  <a:pt x="16914" y="12260"/>
                  <a:pt x="16860" y="12206"/>
                </a:cubicBezTo>
                <a:cubicBezTo>
                  <a:pt x="16842" y="12170"/>
                  <a:pt x="16806" y="12152"/>
                  <a:pt x="16769" y="12152"/>
                </a:cubicBezTo>
                <a:cubicBezTo>
                  <a:pt x="16769" y="12097"/>
                  <a:pt x="16733" y="12043"/>
                  <a:pt x="16697" y="12007"/>
                </a:cubicBezTo>
                <a:cubicBezTo>
                  <a:pt x="16606" y="11952"/>
                  <a:pt x="16516" y="11934"/>
                  <a:pt x="16425" y="11970"/>
                </a:cubicBezTo>
                <a:cubicBezTo>
                  <a:pt x="16335" y="11989"/>
                  <a:pt x="16226" y="12025"/>
                  <a:pt x="16208" y="12115"/>
                </a:cubicBezTo>
                <a:lnTo>
                  <a:pt x="16208" y="12115"/>
                </a:lnTo>
                <a:cubicBezTo>
                  <a:pt x="16190" y="12133"/>
                  <a:pt x="16190" y="12152"/>
                  <a:pt x="16190" y="12170"/>
                </a:cubicBezTo>
                <a:cubicBezTo>
                  <a:pt x="16172" y="12351"/>
                  <a:pt x="16172" y="12532"/>
                  <a:pt x="16226" y="12713"/>
                </a:cubicBezTo>
                <a:cubicBezTo>
                  <a:pt x="16172" y="12695"/>
                  <a:pt x="16136" y="12695"/>
                  <a:pt x="16081" y="12695"/>
                </a:cubicBezTo>
                <a:cubicBezTo>
                  <a:pt x="16045" y="12695"/>
                  <a:pt x="16027" y="12713"/>
                  <a:pt x="16027" y="12749"/>
                </a:cubicBezTo>
                <a:cubicBezTo>
                  <a:pt x="16027" y="12785"/>
                  <a:pt x="16045" y="12840"/>
                  <a:pt x="16081" y="12858"/>
                </a:cubicBezTo>
                <a:lnTo>
                  <a:pt x="15973" y="12985"/>
                </a:lnTo>
                <a:cubicBezTo>
                  <a:pt x="15936" y="13021"/>
                  <a:pt x="15954" y="13075"/>
                  <a:pt x="15991" y="13075"/>
                </a:cubicBezTo>
                <a:cubicBezTo>
                  <a:pt x="16099" y="13093"/>
                  <a:pt x="16117" y="13238"/>
                  <a:pt x="16009" y="13274"/>
                </a:cubicBezTo>
                <a:cubicBezTo>
                  <a:pt x="15936" y="13311"/>
                  <a:pt x="15864" y="13238"/>
                  <a:pt x="15900" y="13166"/>
                </a:cubicBezTo>
                <a:cubicBezTo>
                  <a:pt x="15900" y="13166"/>
                  <a:pt x="15918" y="13148"/>
                  <a:pt x="15918" y="13148"/>
                </a:cubicBezTo>
                <a:cubicBezTo>
                  <a:pt x="15936" y="13129"/>
                  <a:pt x="15936" y="13111"/>
                  <a:pt x="15918" y="13075"/>
                </a:cubicBezTo>
                <a:cubicBezTo>
                  <a:pt x="15900" y="13075"/>
                  <a:pt x="15864" y="13075"/>
                  <a:pt x="15846" y="13075"/>
                </a:cubicBezTo>
                <a:lnTo>
                  <a:pt x="15828" y="13093"/>
                </a:lnTo>
                <a:cubicBezTo>
                  <a:pt x="15810" y="13057"/>
                  <a:pt x="15810" y="13021"/>
                  <a:pt x="15828" y="12985"/>
                </a:cubicBezTo>
                <a:cubicBezTo>
                  <a:pt x="15846" y="12948"/>
                  <a:pt x="15828" y="12894"/>
                  <a:pt x="15791" y="12876"/>
                </a:cubicBezTo>
                <a:cubicBezTo>
                  <a:pt x="15773" y="12858"/>
                  <a:pt x="15737" y="12876"/>
                  <a:pt x="15719" y="12912"/>
                </a:cubicBezTo>
                <a:cubicBezTo>
                  <a:pt x="15701" y="12894"/>
                  <a:pt x="15683" y="12876"/>
                  <a:pt x="15683" y="12858"/>
                </a:cubicBezTo>
                <a:cubicBezTo>
                  <a:pt x="15665" y="12858"/>
                  <a:pt x="15629" y="12822"/>
                  <a:pt x="15592" y="12803"/>
                </a:cubicBezTo>
                <a:cubicBezTo>
                  <a:pt x="15556" y="12767"/>
                  <a:pt x="15520" y="12731"/>
                  <a:pt x="15484" y="12695"/>
                </a:cubicBezTo>
                <a:cubicBezTo>
                  <a:pt x="15574" y="12604"/>
                  <a:pt x="15610" y="12459"/>
                  <a:pt x="15538" y="12351"/>
                </a:cubicBezTo>
                <a:cubicBezTo>
                  <a:pt x="15502" y="12296"/>
                  <a:pt x="15447" y="12260"/>
                  <a:pt x="15375" y="12260"/>
                </a:cubicBezTo>
                <a:cubicBezTo>
                  <a:pt x="15339" y="12278"/>
                  <a:pt x="15303" y="12296"/>
                  <a:pt x="15284" y="12314"/>
                </a:cubicBezTo>
                <a:cubicBezTo>
                  <a:pt x="15303" y="12278"/>
                  <a:pt x="15303" y="12224"/>
                  <a:pt x="15284" y="12188"/>
                </a:cubicBezTo>
                <a:cubicBezTo>
                  <a:pt x="15248" y="12097"/>
                  <a:pt x="15176" y="12061"/>
                  <a:pt x="15121" y="11989"/>
                </a:cubicBezTo>
                <a:cubicBezTo>
                  <a:pt x="15103" y="11952"/>
                  <a:pt x="15067" y="11952"/>
                  <a:pt x="15031" y="11970"/>
                </a:cubicBezTo>
                <a:cubicBezTo>
                  <a:pt x="15013" y="11989"/>
                  <a:pt x="14995" y="12007"/>
                  <a:pt x="14958" y="11989"/>
                </a:cubicBezTo>
                <a:cubicBezTo>
                  <a:pt x="14977" y="11898"/>
                  <a:pt x="14958" y="11807"/>
                  <a:pt x="14922" y="11735"/>
                </a:cubicBezTo>
                <a:cubicBezTo>
                  <a:pt x="14904" y="11717"/>
                  <a:pt x="14886" y="11717"/>
                  <a:pt x="14868" y="11717"/>
                </a:cubicBezTo>
                <a:cubicBezTo>
                  <a:pt x="14777" y="11735"/>
                  <a:pt x="14687" y="11735"/>
                  <a:pt x="14596" y="11717"/>
                </a:cubicBezTo>
                <a:cubicBezTo>
                  <a:pt x="14632" y="11626"/>
                  <a:pt x="14596" y="11536"/>
                  <a:pt x="14524" y="11481"/>
                </a:cubicBezTo>
                <a:cubicBezTo>
                  <a:pt x="14451" y="11427"/>
                  <a:pt x="14361" y="11445"/>
                  <a:pt x="14307" y="11500"/>
                </a:cubicBezTo>
                <a:cubicBezTo>
                  <a:pt x="14270" y="11463"/>
                  <a:pt x="14216" y="11445"/>
                  <a:pt x="14162" y="11481"/>
                </a:cubicBezTo>
                <a:cubicBezTo>
                  <a:pt x="14125" y="11500"/>
                  <a:pt x="14071" y="11518"/>
                  <a:pt x="14035" y="11554"/>
                </a:cubicBezTo>
                <a:cubicBezTo>
                  <a:pt x="14017" y="11572"/>
                  <a:pt x="13999" y="11572"/>
                  <a:pt x="13981" y="11572"/>
                </a:cubicBezTo>
                <a:cubicBezTo>
                  <a:pt x="13999" y="11536"/>
                  <a:pt x="13999" y="11481"/>
                  <a:pt x="14035" y="11445"/>
                </a:cubicBezTo>
                <a:cubicBezTo>
                  <a:pt x="14125" y="11282"/>
                  <a:pt x="14307" y="11137"/>
                  <a:pt x="14288" y="10938"/>
                </a:cubicBezTo>
                <a:cubicBezTo>
                  <a:pt x="14288" y="10902"/>
                  <a:pt x="14252" y="10884"/>
                  <a:pt x="14216" y="10884"/>
                </a:cubicBezTo>
                <a:cubicBezTo>
                  <a:pt x="14144" y="10902"/>
                  <a:pt x="14017" y="10920"/>
                  <a:pt x="13962" y="10848"/>
                </a:cubicBezTo>
                <a:cubicBezTo>
                  <a:pt x="13944" y="10811"/>
                  <a:pt x="13962" y="10757"/>
                  <a:pt x="13962" y="10721"/>
                </a:cubicBezTo>
                <a:cubicBezTo>
                  <a:pt x="13962" y="10685"/>
                  <a:pt x="13944" y="10630"/>
                  <a:pt x="13908" y="10612"/>
                </a:cubicBezTo>
                <a:cubicBezTo>
                  <a:pt x="13890" y="10576"/>
                  <a:pt x="13872" y="10540"/>
                  <a:pt x="13890" y="10504"/>
                </a:cubicBezTo>
                <a:cubicBezTo>
                  <a:pt x="13908" y="10467"/>
                  <a:pt x="13944" y="10431"/>
                  <a:pt x="13962" y="10395"/>
                </a:cubicBezTo>
                <a:cubicBezTo>
                  <a:pt x="14035" y="10341"/>
                  <a:pt x="14071" y="10232"/>
                  <a:pt x="14035" y="10141"/>
                </a:cubicBezTo>
                <a:cubicBezTo>
                  <a:pt x="14035" y="10123"/>
                  <a:pt x="14017" y="10123"/>
                  <a:pt x="13999" y="10123"/>
                </a:cubicBezTo>
                <a:cubicBezTo>
                  <a:pt x="13926" y="10123"/>
                  <a:pt x="13872" y="10123"/>
                  <a:pt x="13818" y="10087"/>
                </a:cubicBezTo>
                <a:cubicBezTo>
                  <a:pt x="13799" y="10069"/>
                  <a:pt x="13781" y="10033"/>
                  <a:pt x="13781" y="10015"/>
                </a:cubicBezTo>
                <a:cubicBezTo>
                  <a:pt x="13799" y="9978"/>
                  <a:pt x="13872" y="9960"/>
                  <a:pt x="13890" y="9960"/>
                </a:cubicBezTo>
                <a:cubicBezTo>
                  <a:pt x="13944" y="9924"/>
                  <a:pt x="13981" y="9888"/>
                  <a:pt x="13999" y="9833"/>
                </a:cubicBezTo>
                <a:cubicBezTo>
                  <a:pt x="13999" y="9797"/>
                  <a:pt x="13999" y="9761"/>
                  <a:pt x="13981" y="9743"/>
                </a:cubicBezTo>
                <a:cubicBezTo>
                  <a:pt x="13962" y="9725"/>
                  <a:pt x="13944" y="9707"/>
                  <a:pt x="13926" y="9689"/>
                </a:cubicBezTo>
                <a:cubicBezTo>
                  <a:pt x="13926" y="9689"/>
                  <a:pt x="13926" y="9689"/>
                  <a:pt x="13926" y="9671"/>
                </a:cubicBezTo>
                <a:cubicBezTo>
                  <a:pt x="13926" y="9652"/>
                  <a:pt x="13926" y="9634"/>
                  <a:pt x="13944" y="9616"/>
                </a:cubicBezTo>
                <a:cubicBezTo>
                  <a:pt x="13962" y="9544"/>
                  <a:pt x="13999" y="9435"/>
                  <a:pt x="13890" y="9381"/>
                </a:cubicBezTo>
                <a:cubicBezTo>
                  <a:pt x="13854" y="9345"/>
                  <a:pt x="13799" y="9345"/>
                  <a:pt x="13745" y="9363"/>
                </a:cubicBezTo>
                <a:cubicBezTo>
                  <a:pt x="13745" y="9326"/>
                  <a:pt x="13727" y="9290"/>
                  <a:pt x="13691" y="9272"/>
                </a:cubicBezTo>
                <a:cubicBezTo>
                  <a:pt x="13673" y="9236"/>
                  <a:pt x="13655" y="9200"/>
                  <a:pt x="13655" y="9163"/>
                </a:cubicBezTo>
                <a:cubicBezTo>
                  <a:pt x="13691" y="9127"/>
                  <a:pt x="13709" y="9091"/>
                  <a:pt x="13745" y="9055"/>
                </a:cubicBezTo>
                <a:cubicBezTo>
                  <a:pt x="13799" y="8982"/>
                  <a:pt x="13818" y="8892"/>
                  <a:pt x="13781" y="8801"/>
                </a:cubicBezTo>
                <a:cubicBezTo>
                  <a:pt x="13763" y="8729"/>
                  <a:pt x="13709" y="8693"/>
                  <a:pt x="13655" y="8656"/>
                </a:cubicBezTo>
                <a:cubicBezTo>
                  <a:pt x="13600" y="8602"/>
                  <a:pt x="13546" y="8584"/>
                  <a:pt x="13492" y="8548"/>
                </a:cubicBezTo>
                <a:cubicBezTo>
                  <a:pt x="13437" y="8493"/>
                  <a:pt x="13419" y="8421"/>
                  <a:pt x="13437" y="8367"/>
                </a:cubicBezTo>
                <a:cubicBezTo>
                  <a:pt x="13473" y="8276"/>
                  <a:pt x="13473" y="8167"/>
                  <a:pt x="13455" y="8077"/>
                </a:cubicBezTo>
                <a:cubicBezTo>
                  <a:pt x="13437" y="8041"/>
                  <a:pt x="13419" y="8004"/>
                  <a:pt x="13383" y="7968"/>
                </a:cubicBezTo>
                <a:cubicBezTo>
                  <a:pt x="13347" y="7950"/>
                  <a:pt x="13292" y="7950"/>
                  <a:pt x="13274" y="7914"/>
                </a:cubicBezTo>
                <a:cubicBezTo>
                  <a:pt x="13238" y="7841"/>
                  <a:pt x="13274" y="7751"/>
                  <a:pt x="13310" y="7678"/>
                </a:cubicBezTo>
                <a:cubicBezTo>
                  <a:pt x="13329" y="7588"/>
                  <a:pt x="13310" y="7497"/>
                  <a:pt x="13274" y="7407"/>
                </a:cubicBezTo>
                <a:cubicBezTo>
                  <a:pt x="13184" y="7244"/>
                  <a:pt x="12985" y="7190"/>
                  <a:pt x="12822" y="7298"/>
                </a:cubicBezTo>
                <a:cubicBezTo>
                  <a:pt x="12749" y="7334"/>
                  <a:pt x="12713" y="7425"/>
                  <a:pt x="12713" y="7497"/>
                </a:cubicBezTo>
                <a:cubicBezTo>
                  <a:pt x="12695" y="7552"/>
                  <a:pt x="12713" y="7606"/>
                  <a:pt x="12749" y="7660"/>
                </a:cubicBezTo>
                <a:cubicBezTo>
                  <a:pt x="12749" y="7678"/>
                  <a:pt x="12767" y="7697"/>
                  <a:pt x="12785" y="7715"/>
                </a:cubicBez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cubicBezTo>
                  <a:pt x="12767" y="7751"/>
                  <a:pt x="12749" y="7751"/>
                  <a:pt x="12749" y="7769"/>
                </a:cubicBezTo>
                <a:cubicBezTo>
                  <a:pt x="12713" y="7787"/>
                  <a:pt x="12695" y="7805"/>
                  <a:pt x="12677" y="7823"/>
                </a:cubicBezTo>
                <a:cubicBezTo>
                  <a:pt x="12604" y="7896"/>
                  <a:pt x="12586" y="7968"/>
                  <a:pt x="12604" y="8059"/>
                </a:cubicBezTo>
                <a:cubicBezTo>
                  <a:pt x="12604" y="8095"/>
                  <a:pt x="12604" y="8131"/>
                  <a:pt x="12604" y="8167"/>
                </a:cubicBezTo>
                <a:cubicBezTo>
                  <a:pt x="12586" y="8186"/>
                  <a:pt x="12550" y="8204"/>
                  <a:pt x="12532" y="8222"/>
                </a:cubicBezTo>
                <a:cubicBezTo>
                  <a:pt x="12459" y="8240"/>
                  <a:pt x="12387" y="8276"/>
                  <a:pt x="12333" y="8330"/>
                </a:cubicBezTo>
                <a:cubicBezTo>
                  <a:pt x="12278" y="8367"/>
                  <a:pt x="12242" y="8421"/>
                  <a:pt x="12206" y="8493"/>
                </a:cubicBezTo>
                <a:cubicBezTo>
                  <a:pt x="12188" y="8511"/>
                  <a:pt x="12170" y="8530"/>
                  <a:pt x="12151" y="8548"/>
                </a:cubicBezTo>
                <a:lnTo>
                  <a:pt x="12133" y="8566"/>
                </a:lnTo>
                <a:lnTo>
                  <a:pt x="12097" y="8566"/>
                </a:lnTo>
                <a:cubicBezTo>
                  <a:pt x="12061" y="8566"/>
                  <a:pt x="12007" y="8620"/>
                  <a:pt x="12043" y="8674"/>
                </a:cubicBezTo>
                <a:cubicBezTo>
                  <a:pt x="12079" y="8711"/>
                  <a:pt x="12115" y="8747"/>
                  <a:pt x="12097" y="8801"/>
                </a:cubicBezTo>
                <a:cubicBezTo>
                  <a:pt x="12079" y="8837"/>
                  <a:pt x="12061" y="8837"/>
                  <a:pt x="12061" y="8856"/>
                </a:cubicBezTo>
                <a:cubicBezTo>
                  <a:pt x="12043" y="8892"/>
                  <a:pt x="12043" y="8910"/>
                  <a:pt x="12025" y="8946"/>
                </a:cubicBezTo>
                <a:cubicBezTo>
                  <a:pt x="12025" y="9037"/>
                  <a:pt x="12025" y="9127"/>
                  <a:pt x="11988" y="9200"/>
                </a:cubicBezTo>
                <a:cubicBezTo>
                  <a:pt x="11988" y="9218"/>
                  <a:pt x="11970" y="9218"/>
                  <a:pt x="11970" y="9236"/>
                </a:cubicBezTo>
                <a:lnTo>
                  <a:pt x="11952" y="9236"/>
                </a:lnTo>
                <a:lnTo>
                  <a:pt x="11934" y="9236"/>
                </a:lnTo>
                <a:lnTo>
                  <a:pt x="11916" y="9236"/>
                </a:lnTo>
                <a:lnTo>
                  <a:pt x="11898" y="9236"/>
                </a:lnTo>
                <a:lnTo>
                  <a:pt x="11880" y="9236"/>
                </a:lnTo>
                <a:cubicBezTo>
                  <a:pt x="11789" y="9182"/>
                  <a:pt x="11699" y="9073"/>
                  <a:pt x="11590" y="9073"/>
                </a:cubicBezTo>
                <a:lnTo>
                  <a:pt x="11572" y="9073"/>
                </a:lnTo>
                <a:cubicBezTo>
                  <a:pt x="11554" y="9073"/>
                  <a:pt x="11536" y="9073"/>
                  <a:pt x="11518" y="9073"/>
                </a:cubicBezTo>
                <a:lnTo>
                  <a:pt x="11391" y="9037"/>
                </a:lnTo>
                <a:lnTo>
                  <a:pt x="11246" y="9019"/>
                </a:lnTo>
                <a:cubicBezTo>
                  <a:pt x="11318" y="8946"/>
                  <a:pt x="11337" y="8856"/>
                  <a:pt x="11337" y="8747"/>
                </a:cubicBezTo>
                <a:cubicBezTo>
                  <a:pt x="11337" y="8656"/>
                  <a:pt x="11282" y="8584"/>
                  <a:pt x="11210" y="8548"/>
                </a:cubicBezTo>
                <a:cubicBezTo>
                  <a:pt x="11210" y="8511"/>
                  <a:pt x="11228" y="8493"/>
                  <a:pt x="11228" y="8457"/>
                </a:cubicBezTo>
                <a:cubicBezTo>
                  <a:pt x="11228" y="8385"/>
                  <a:pt x="11210" y="8330"/>
                  <a:pt x="11192" y="8258"/>
                </a:cubicBezTo>
                <a:cubicBezTo>
                  <a:pt x="11192" y="8204"/>
                  <a:pt x="11174" y="8149"/>
                  <a:pt x="11137" y="8095"/>
                </a:cubicBezTo>
                <a:cubicBezTo>
                  <a:pt x="11119" y="8077"/>
                  <a:pt x="11101" y="8041"/>
                  <a:pt x="11065" y="8023"/>
                </a:cubicBezTo>
                <a:cubicBezTo>
                  <a:pt x="11029" y="8023"/>
                  <a:pt x="10992" y="8023"/>
                  <a:pt x="10956" y="8023"/>
                </a:cubicBezTo>
                <a:cubicBezTo>
                  <a:pt x="10938" y="8041"/>
                  <a:pt x="10902" y="8023"/>
                  <a:pt x="10884" y="7986"/>
                </a:cubicBezTo>
                <a:cubicBezTo>
                  <a:pt x="10866" y="7950"/>
                  <a:pt x="10884" y="7932"/>
                  <a:pt x="10920" y="7896"/>
                </a:cubicBezTo>
                <a:cubicBezTo>
                  <a:pt x="10956" y="7860"/>
                  <a:pt x="11011" y="7823"/>
                  <a:pt x="11047" y="7787"/>
                </a:cubicBezTo>
                <a:cubicBezTo>
                  <a:pt x="11083" y="7751"/>
                  <a:pt x="11101" y="7697"/>
                  <a:pt x="11101" y="7624"/>
                </a:cubicBezTo>
                <a:cubicBezTo>
                  <a:pt x="11083" y="7570"/>
                  <a:pt x="11047" y="7534"/>
                  <a:pt x="10992" y="7515"/>
                </a:cubicBezTo>
                <a:cubicBezTo>
                  <a:pt x="10956" y="7515"/>
                  <a:pt x="10938" y="7515"/>
                  <a:pt x="10902" y="7515"/>
                </a:cubicBezTo>
                <a:lnTo>
                  <a:pt x="10884" y="7534"/>
                </a:lnTo>
                <a:cubicBezTo>
                  <a:pt x="10866" y="7534"/>
                  <a:pt x="10866" y="7515"/>
                  <a:pt x="10866" y="7515"/>
                </a:cubicBezTo>
                <a:cubicBezTo>
                  <a:pt x="10848" y="7497"/>
                  <a:pt x="10848" y="7479"/>
                  <a:pt x="10848" y="7461"/>
                </a:cubicBezTo>
                <a:cubicBezTo>
                  <a:pt x="10829" y="7407"/>
                  <a:pt x="10829" y="7371"/>
                  <a:pt x="10848" y="7334"/>
                </a:cubicBezTo>
                <a:cubicBezTo>
                  <a:pt x="10884" y="7244"/>
                  <a:pt x="10974" y="7190"/>
                  <a:pt x="11047" y="7135"/>
                </a:cubicBezTo>
                <a:cubicBezTo>
                  <a:pt x="11137" y="7081"/>
                  <a:pt x="11174" y="6972"/>
                  <a:pt x="11155" y="6882"/>
                </a:cubicBezTo>
                <a:cubicBezTo>
                  <a:pt x="11137" y="6791"/>
                  <a:pt x="11047" y="6737"/>
                  <a:pt x="10974" y="6682"/>
                </a:cubicBezTo>
                <a:cubicBezTo>
                  <a:pt x="10938" y="6682"/>
                  <a:pt x="10920" y="6664"/>
                  <a:pt x="10920" y="6628"/>
                </a:cubicBezTo>
                <a:cubicBezTo>
                  <a:pt x="10920" y="6592"/>
                  <a:pt x="10938" y="6556"/>
                  <a:pt x="10956" y="6519"/>
                </a:cubicBezTo>
                <a:cubicBezTo>
                  <a:pt x="10992" y="6447"/>
                  <a:pt x="10974" y="6356"/>
                  <a:pt x="10902" y="6302"/>
                </a:cubicBezTo>
                <a:cubicBezTo>
                  <a:pt x="10829" y="6266"/>
                  <a:pt x="10757" y="6248"/>
                  <a:pt x="10667" y="6284"/>
                </a:cubicBezTo>
                <a:cubicBezTo>
                  <a:pt x="10630" y="6284"/>
                  <a:pt x="10576" y="6302"/>
                  <a:pt x="10522" y="6320"/>
                </a:cubicBezTo>
                <a:cubicBezTo>
                  <a:pt x="10467" y="6338"/>
                  <a:pt x="10431" y="6356"/>
                  <a:pt x="10377" y="6375"/>
                </a:cubicBezTo>
                <a:cubicBezTo>
                  <a:pt x="10341" y="6411"/>
                  <a:pt x="10322" y="6447"/>
                  <a:pt x="10341" y="6501"/>
                </a:cubicBezTo>
                <a:cubicBezTo>
                  <a:pt x="10341" y="6519"/>
                  <a:pt x="10341" y="6556"/>
                  <a:pt x="10322" y="6574"/>
                </a:cubicBezTo>
                <a:cubicBezTo>
                  <a:pt x="10304" y="6592"/>
                  <a:pt x="10268" y="6610"/>
                  <a:pt x="10232" y="6610"/>
                </a:cubicBezTo>
                <a:cubicBezTo>
                  <a:pt x="10214" y="6592"/>
                  <a:pt x="10196" y="6592"/>
                  <a:pt x="10178" y="6592"/>
                </a:cubicBezTo>
                <a:lnTo>
                  <a:pt x="10178" y="6592"/>
                </a:lnTo>
                <a:cubicBezTo>
                  <a:pt x="10159" y="6592"/>
                  <a:pt x="10141" y="6592"/>
                  <a:pt x="10141" y="6592"/>
                </a:cubicBezTo>
                <a:lnTo>
                  <a:pt x="10141" y="6592"/>
                </a:lnTo>
                <a:cubicBezTo>
                  <a:pt x="10123" y="6556"/>
                  <a:pt x="10123" y="6519"/>
                  <a:pt x="10123" y="6483"/>
                </a:cubicBezTo>
                <a:cubicBezTo>
                  <a:pt x="10141" y="6411"/>
                  <a:pt x="10105" y="6338"/>
                  <a:pt x="10051" y="6284"/>
                </a:cubicBezTo>
                <a:cubicBezTo>
                  <a:pt x="10015" y="6266"/>
                  <a:pt x="9978" y="6266"/>
                  <a:pt x="9942" y="6266"/>
                </a:cubicBezTo>
                <a:lnTo>
                  <a:pt x="9942" y="6266"/>
                </a:lnTo>
                <a:cubicBezTo>
                  <a:pt x="9942" y="6248"/>
                  <a:pt x="9942" y="6248"/>
                  <a:pt x="9942" y="6248"/>
                </a:cubicBezTo>
                <a:cubicBezTo>
                  <a:pt x="9942" y="6248"/>
                  <a:pt x="9942" y="6230"/>
                  <a:pt x="9942" y="6212"/>
                </a:cubicBezTo>
                <a:cubicBezTo>
                  <a:pt x="9960" y="6157"/>
                  <a:pt x="9996" y="6103"/>
                  <a:pt x="10015" y="6049"/>
                </a:cubicBezTo>
                <a:cubicBezTo>
                  <a:pt x="10033" y="5994"/>
                  <a:pt x="10015" y="5922"/>
                  <a:pt x="9960" y="5886"/>
                </a:cubicBezTo>
                <a:cubicBezTo>
                  <a:pt x="9924" y="5849"/>
                  <a:pt x="9888" y="5849"/>
                  <a:pt x="9852" y="5849"/>
                </a:cubicBezTo>
                <a:lnTo>
                  <a:pt x="9833" y="5849"/>
                </a:lnTo>
                <a:lnTo>
                  <a:pt x="9833" y="5849"/>
                </a:lnTo>
                <a:lnTo>
                  <a:pt x="9833" y="5849"/>
                </a:lnTo>
                <a:cubicBezTo>
                  <a:pt x="9815" y="5813"/>
                  <a:pt x="9797" y="5759"/>
                  <a:pt x="9779" y="5723"/>
                </a:cubicBezTo>
                <a:cubicBezTo>
                  <a:pt x="9743" y="5668"/>
                  <a:pt x="9689" y="5632"/>
                  <a:pt x="9616" y="5632"/>
                </a:cubicBezTo>
                <a:cubicBezTo>
                  <a:pt x="9580" y="5632"/>
                  <a:pt x="9544" y="5650"/>
                  <a:pt x="9526" y="5632"/>
                </a:cubicBezTo>
                <a:cubicBezTo>
                  <a:pt x="9507" y="5632"/>
                  <a:pt x="9489" y="5614"/>
                  <a:pt x="9471" y="5596"/>
                </a:cubicBezTo>
                <a:cubicBezTo>
                  <a:pt x="9453" y="5560"/>
                  <a:pt x="9435" y="5487"/>
                  <a:pt x="9435" y="5433"/>
                </a:cubicBezTo>
                <a:cubicBezTo>
                  <a:pt x="9453" y="5288"/>
                  <a:pt x="9381" y="5161"/>
                  <a:pt x="9272" y="5089"/>
                </a:cubicBezTo>
                <a:cubicBezTo>
                  <a:pt x="9163" y="5034"/>
                  <a:pt x="9037" y="5053"/>
                  <a:pt x="8946" y="5125"/>
                </a:cubicBezTo>
                <a:cubicBezTo>
                  <a:pt x="8928" y="5143"/>
                  <a:pt x="8892" y="5179"/>
                  <a:pt x="8892" y="5197"/>
                </a:cubicBezTo>
                <a:cubicBezTo>
                  <a:pt x="8874" y="5234"/>
                  <a:pt x="8856" y="5252"/>
                  <a:pt x="8837" y="5270"/>
                </a:cubicBezTo>
                <a:cubicBezTo>
                  <a:pt x="8801" y="5288"/>
                  <a:pt x="8783" y="5306"/>
                  <a:pt x="8747" y="5324"/>
                </a:cubicBezTo>
                <a:cubicBezTo>
                  <a:pt x="8729" y="5360"/>
                  <a:pt x="8711" y="5379"/>
                  <a:pt x="8711" y="5415"/>
                </a:cubicBezTo>
                <a:lnTo>
                  <a:pt x="8711" y="5596"/>
                </a:lnTo>
                <a:cubicBezTo>
                  <a:pt x="8711" y="5614"/>
                  <a:pt x="8693" y="5650"/>
                  <a:pt x="8674" y="5668"/>
                </a:cubicBezTo>
                <a:cubicBezTo>
                  <a:pt x="8656" y="5686"/>
                  <a:pt x="8638" y="5741"/>
                  <a:pt x="8656" y="5777"/>
                </a:cubicBezTo>
                <a:cubicBezTo>
                  <a:pt x="8656" y="5795"/>
                  <a:pt x="8674" y="5831"/>
                  <a:pt x="8693" y="5868"/>
                </a:cubicBezTo>
                <a:cubicBezTo>
                  <a:pt x="8693" y="5886"/>
                  <a:pt x="8693" y="5904"/>
                  <a:pt x="8693" y="5922"/>
                </a:cubicBezTo>
                <a:cubicBezTo>
                  <a:pt x="8656" y="5958"/>
                  <a:pt x="8602" y="5976"/>
                  <a:pt x="8566" y="5994"/>
                </a:cubicBezTo>
                <a:cubicBezTo>
                  <a:pt x="8530" y="5994"/>
                  <a:pt x="8511" y="6030"/>
                  <a:pt x="8530" y="6067"/>
                </a:cubicBezTo>
                <a:cubicBezTo>
                  <a:pt x="8584" y="6139"/>
                  <a:pt x="8620" y="6230"/>
                  <a:pt x="8638" y="6338"/>
                </a:cubicBezTo>
                <a:cubicBezTo>
                  <a:pt x="8638" y="6356"/>
                  <a:pt x="8638" y="6393"/>
                  <a:pt x="8602" y="6393"/>
                </a:cubicBezTo>
                <a:cubicBezTo>
                  <a:pt x="8566" y="6393"/>
                  <a:pt x="8530" y="6411"/>
                  <a:pt x="8493" y="6429"/>
                </a:cubicBezTo>
                <a:cubicBezTo>
                  <a:pt x="8439" y="6465"/>
                  <a:pt x="8385" y="6538"/>
                  <a:pt x="8367" y="6610"/>
                </a:cubicBezTo>
                <a:cubicBezTo>
                  <a:pt x="8330" y="6646"/>
                  <a:pt x="8294" y="6682"/>
                  <a:pt x="8258" y="6701"/>
                </a:cubicBezTo>
                <a:cubicBezTo>
                  <a:pt x="8240" y="6664"/>
                  <a:pt x="8222" y="6610"/>
                  <a:pt x="8204" y="6574"/>
                </a:cubicBezTo>
                <a:cubicBezTo>
                  <a:pt x="8240" y="6465"/>
                  <a:pt x="8240" y="6356"/>
                  <a:pt x="8222" y="6230"/>
                </a:cubicBezTo>
                <a:cubicBezTo>
                  <a:pt x="8204" y="6212"/>
                  <a:pt x="8167" y="6175"/>
                  <a:pt x="8131" y="6193"/>
                </a:cubicBezTo>
                <a:cubicBezTo>
                  <a:pt x="8077" y="6212"/>
                  <a:pt x="8004" y="6212"/>
                  <a:pt x="7950" y="6193"/>
                </a:cubicBezTo>
                <a:cubicBezTo>
                  <a:pt x="7914" y="6175"/>
                  <a:pt x="7878" y="6139"/>
                  <a:pt x="7896" y="6103"/>
                </a:cubicBezTo>
                <a:cubicBezTo>
                  <a:pt x="7896" y="6067"/>
                  <a:pt x="7914" y="6049"/>
                  <a:pt x="7932" y="6030"/>
                </a:cubicBezTo>
                <a:cubicBezTo>
                  <a:pt x="7932" y="6012"/>
                  <a:pt x="7950" y="5976"/>
                  <a:pt x="7950" y="5958"/>
                </a:cubicBezTo>
                <a:cubicBezTo>
                  <a:pt x="7950" y="5904"/>
                  <a:pt x="7932" y="5868"/>
                  <a:pt x="7896" y="5831"/>
                </a:cubicBezTo>
                <a:cubicBezTo>
                  <a:pt x="7860" y="5777"/>
                  <a:pt x="7769" y="5759"/>
                  <a:pt x="7733" y="5705"/>
                </a:cubicBezTo>
                <a:cubicBezTo>
                  <a:pt x="7697" y="5632"/>
                  <a:pt x="7715" y="5596"/>
                  <a:pt x="7697" y="5560"/>
                </a:cubicBezTo>
                <a:cubicBezTo>
                  <a:pt x="7697" y="5505"/>
                  <a:pt x="7660" y="5469"/>
                  <a:pt x="7606" y="5433"/>
                </a:cubicBezTo>
                <a:cubicBezTo>
                  <a:pt x="7552" y="5397"/>
                  <a:pt x="7479" y="5397"/>
                  <a:pt x="7425" y="5415"/>
                </a:cubicBezTo>
                <a:cubicBezTo>
                  <a:pt x="7425" y="5360"/>
                  <a:pt x="7389" y="5306"/>
                  <a:pt x="7352" y="5270"/>
                </a:cubicBezTo>
                <a:cubicBezTo>
                  <a:pt x="7280" y="5216"/>
                  <a:pt x="7171" y="5179"/>
                  <a:pt x="7081" y="5179"/>
                </a:cubicBezTo>
                <a:cubicBezTo>
                  <a:pt x="7045" y="5179"/>
                  <a:pt x="7008" y="5216"/>
                  <a:pt x="7026" y="5252"/>
                </a:cubicBezTo>
                <a:lnTo>
                  <a:pt x="7026" y="5252"/>
                </a:lnTo>
                <a:cubicBezTo>
                  <a:pt x="7008" y="5270"/>
                  <a:pt x="7008" y="5270"/>
                  <a:pt x="7008" y="5270"/>
                </a:cubicBezTo>
                <a:lnTo>
                  <a:pt x="6972" y="5306"/>
                </a:lnTo>
                <a:cubicBezTo>
                  <a:pt x="6936" y="5342"/>
                  <a:pt x="6900" y="5360"/>
                  <a:pt x="6864" y="5397"/>
                </a:cubicBezTo>
                <a:lnTo>
                  <a:pt x="6646" y="5578"/>
                </a:lnTo>
                <a:cubicBezTo>
                  <a:pt x="6646" y="5578"/>
                  <a:pt x="6646" y="5596"/>
                  <a:pt x="6646" y="5614"/>
                </a:cubicBezTo>
                <a:lnTo>
                  <a:pt x="6592" y="5560"/>
                </a:lnTo>
                <a:cubicBezTo>
                  <a:pt x="6574" y="5542"/>
                  <a:pt x="6574" y="5523"/>
                  <a:pt x="6556" y="5505"/>
                </a:cubicBezTo>
                <a:cubicBezTo>
                  <a:pt x="6574" y="5487"/>
                  <a:pt x="6574" y="5469"/>
                  <a:pt x="6592" y="5451"/>
                </a:cubicBezTo>
                <a:cubicBezTo>
                  <a:pt x="6628" y="5415"/>
                  <a:pt x="6646" y="5360"/>
                  <a:pt x="6646" y="5306"/>
                </a:cubicBezTo>
                <a:cubicBezTo>
                  <a:pt x="6646" y="5288"/>
                  <a:pt x="6628" y="5252"/>
                  <a:pt x="6610" y="5234"/>
                </a:cubicBezTo>
                <a:cubicBezTo>
                  <a:pt x="6592" y="5216"/>
                  <a:pt x="6574" y="5197"/>
                  <a:pt x="6538" y="5197"/>
                </a:cubicBezTo>
                <a:cubicBezTo>
                  <a:pt x="6519" y="5179"/>
                  <a:pt x="6501" y="5161"/>
                  <a:pt x="6501" y="5143"/>
                </a:cubicBezTo>
                <a:cubicBezTo>
                  <a:pt x="6501" y="5125"/>
                  <a:pt x="6501" y="5125"/>
                  <a:pt x="6501" y="5107"/>
                </a:cubicBezTo>
                <a:cubicBezTo>
                  <a:pt x="6501" y="5053"/>
                  <a:pt x="6447" y="5016"/>
                  <a:pt x="6393" y="5053"/>
                </a:cubicBezTo>
                <a:lnTo>
                  <a:pt x="6375" y="5071"/>
                </a:lnTo>
                <a:cubicBezTo>
                  <a:pt x="6338" y="5107"/>
                  <a:pt x="6284" y="5125"/>
                  <a:pt x="6230" y="5125"/>
                </a:cubicBezTo>
                <a:cubicBezTo>
                  <a:pt x="6193" y="5143"/>
                  <a:pt x="6175" y="5143"/>
                  <a:pt x="6175" y="5179"/>
                </a:cubicBezTo>
                <a:cubicBezTo>
                  <a:pt x="6139" y="5360"/>
                  <a:pt x="6049" y="5542"/>
                  <a:pt x="5922" y="5686"/>
                </a:cubicBezTo>
                <a:cubicBezTo>
                  <a:pt x="5867" y="5723"/>
                  <a:pt x="5813" y="5759"/>
                  <a:pt x="5759" y="5741"/>
                </a:cubicBezTo>
                <a:cubicBezTo>
                  <a:pt x="5686" y="5705"/>
                  <a:pt x="5759" y="5614"/>
                  <a:pt x="5777" y="5560"/>
                </a:cubicBezTo>
                <a:cubicBezTo>
                  <a:pt x="5795" y="5487"/>
                  <a:pt x="5777" y="5415"/>
                  <a:pt x="5723" y="5379"/>
                </a:cubicBezTo>
                <a:cubicBezTo>
                  <a:pt x="5686" y="5360"/>
                  <a:pt x="5632" y="5360"/>
                  <a:pt x="5596" y="5379"/>
                </a:cubicBezTo>
                <a:lnTo>
                  <a:pt x="5578" y="5379"/>
                </a:lnTo>
                <a:cubicBezTo>
                  <a:pt x="5560" y="5379"/>
                  <a:pt x="5523" y="5342"/>
                  <a:pt x="5523" y="5324"/>
                </a:cubicBezTo>
                <a:lnTo>
                  <a:pt x="5397" y="5216"/>
                </a:lnTo>
                <a:cubicBezTo>
                  <a:pt x="5379" y="5197"/>
                  <a:pt x="5342" y="5161"/>
                  <a:pt x="5306" y="5143"/>
                </a:cubicBezTo>
                <a:cubicBezTo>
                  <a:pt x="5270" y="5071"/>
                  <a:pt x="5306" y="5016"/>
                  <a:pt x="5342" y="4962"/>
                </a:cubicBezTo>
                <a:cubicBezTo>
                  <a:pt x="5379" y="4890"/>
                  <a:pt x="5379" y="4799"/>
                  <a:pt x="5342" y="4745"/>
                </a:cubicBezTo>
                <a:cubicBezTo>
                  <a:pt x="5306" y="4709"/>
                  <a:pt x="5270" y="4672"/>
                  <a:pt x="5216" y="4654"/>
                </a:cubicBezTo>
                <a:cubicBezTo>
                  <a:pt x="5234" y="4618"/>
                  <a:pt x="5216" y="4582"/>
                  <a:pt x="5197" y="4546"/>
                </a:cubicBezTo>
                <a:cubicBezTo>
                  <a:pt x="5179" y="4473"/>
                  <a:pt x="5107" y="4437"/>
                  <a:pt x="5053" y="4401"/>
                </a:cubicBezTo>
                <a:cubicBezTo>
                  <a:pt x="4962" y="4346"/>
                  <a:pt x="4817" y="4274"/>
                  <a:pt x="4799" y="4165"/>
                </a:cubicBezTo>
                <a:cubicBezTo>
                  <a:pt x="4781" y="4057"/>
                  <a:pt x="4799" y="3930"/>
                  <a:pt x="4781" y="3821"/>
                </a:cubicBezTo>
                <a:cubicBezTo>
                  <a:pt x="4781" y="3712"/>
                  <a:pt x="4654" y="3640"/>
                  <a:pt x="4564" y="3586"/>
                </a:cubicBezTo>
                <a:cubicBezTo>
                  <a:pt x="4491" y="3549"/>
                  <a:pt x="4455" y="3477"/>
                  <a:pt x="4455" y="3405"/>
                </a:cubicBezTo>
                <a:cubicBezTo>
                  <a:pt x="4455" y="3387"/>
                  <a:pt x="4455" y="3368"/>
                  <a:pt x="4455" y="3368"/>
                </a:cubicBezTo>
                <a:cubicBezTo>
                  <a:pt x="4455" y="3350"/>
                  <a:pt x="4455" y="3350"/>
                  <a:pt x="4473" y="3350"/>
                </a:cubicBezTo>
                <a:cubicBezTo>
                  <a:pt x="4491" y="3332"/>
                  <a:pt x="4473" y="3278"/>
                  <a:pt x="4437" y="3296"/>
                </a:cubicBezTo>
                <a:lnTo>
                  <a:pt x="4437" y="3296"/>
                </a:lnTo>
                <a:cubicBezTo>
                  <a:pt x="4419" y="3260"/>
                  <a:pt x="4401" y="3205"/>
                  <a:pt x="4383" y="3151"/>
                </a:cubicBezTo>
                <a:cubicBezTo>
                  <a:pt x="4364" y="3079"/>
                  <a:pt x="4328" y="3024"/>
                  <a:pt x="4310" y="2952"/>
                </a:cubicBezTo>
                <a:cubicBezTo>
                  <a:pt x="4310" y="2807"/>
                  <a:pt x="4274" y="2680"/>
                  <a:pt x="4201" y="2572"/>
                </a:cubicBezTo>
                <a:cubicBezTo>
                  <a:pt x="4165" y="2535"/>
                  <a:pt x="4129" y="2499"/>
                  <a:pt x="4093" y="2463"/>
                </a:cubicBezTo>
                <a:cubicBezTo>
                  <a:pt x="4038" y="2445"/>
                  <a:pt x="3984" y="2427"/>
                  <a:pt x="3930" y="2427"/>
                </a:cubicBezTo>
                <a:cubicBezTo>
                  <a:pt x="3912" y="2427"/>
                  <a:pt x="3857" y="2427"/>
                  <a:pt x="3839" y="2409"/>
                </a:cubicBezTo>
                <a:cubicBezTo>
                  <a:pt x="3821" y="2390"/>
                  <a:pt x="3839" y="2354"/>
                  <a:pt x="3839" y="2336"/>
                </a:cubicBezTo>
                <a:cubicBezTo>
                  <a:pt x="3875" y="2246"/>
                  <a:pt x="3930" y="2155"/>
                  <a:pt x="3875" y="2083"/>
                </a:cubicBezTo>
                <a:cubicBezTo>
                  <a:pt x="3857" y="2028"/>
                  <a:pt x="3803" y="2010"/>
                  <a:pt x="3821" y="1956"/>
                </a:cubicBezTo>
                <a:cubicBezTo>
                  <a:pt x="3839" y="1902"/>
                  <a:pt x="3839" y="1847"/>
                  <a:pt x="3839" y="1793"/>
                </a:cubicBezTo>
                <a:cubicBezTo>
                  <a:pt x="3821" y="1684"/>
                  <a:pt x="3749" y="1612"/>
                  <a:pt x="3640" y="1594"/>
                </a:cubicBezTo>
                <a:cubicBezTo>
                  <a:pt x="3531" y="1594"/>
                  <a:pt x="3459" y="1666"/>
                  <a:pt x="3441" y="1775"/>
                </a:cubicBezTo>
                <a:cubicBezTo>
                  <a:pt x="3441" y="1829"/>
                  <a:pt x="3459" y="1865"/>
                  <a:pt x="3495" y="1920"/>
                </a:cubicBezTo>
                <a:cubicBezTo>
                  <a:pt x="3495" y="1938"/>
                  <a:pt x="3549" y="1974"/>
                  <a:pt x="3531" y="1992"/>
                </a:cubicBezTo>
                <a:cubicBezTo>
                  <a:pt x="3513" y="2028"/>
                  <a:pt x="3459" y="2028"/>
                  <a:pt x="3441" y="2028"/>
                </a:cubicBezTo>
                <a:cubicBezTo>
                  <a:pt x="3386" y="2046"/>
                  <a:pt x="3350" y="2065"/>
                  <a:pt x="3332" y="2101"/>
                </a:cubicBezTo>
                <a:cubicBezTo>
                  <a:pt x="3314" y="2119"/>
                  <a:pt x="3314" y="2137"/>
                  <a:pt x="3332" y="2155"/>
                </a:cubicBezTo>
                <a:cubicBezTo>
                  <a:pt x="3423" y="2264"/>
                  <a:pt x="3459" y="2409"/>
                  <a:pt x="3459" y="2553"/>
                </a:cubicBezTo>
                <a:cubicBezTo>
                  <a:pt x="3423" y="2535"/>
                  <a:pt x="3386" y="2535"/>
                  <a:pt x="3332" y="2517"/>
                </a:cubicBezTo>
                <a:cubicBezTo>
                  <a:pt x="3296" y="2517"/>
                  <a:pt x="3260" y="2517"/>
                  <a:pt x="3223" y="2517"/>
                </a:cubicBezTo>
                <a:cubicBezTo>
                  <a:pt x="3205" y="2517"/>
                  <a:pt x="3169" y="2535"/>
                  <a:pt x="3151" y="2517"/>
                </a:cubicBezTo>
                <a:cubicBezTo>
                  <a:pt x="3133" y="2517"/>
                  <a:pt x="3151" y="2463"/>
                  <a:pt x="3151" y="2445"/>
                </a:cubicBezTo>
                <a:cubicBezTo>
                  <a:pt x="3169" y="2409"/>
                  <a:pt x="3169" y="2372"/>
                  <a:pt x="3151" y="2354"/>
                </a:cubicBezTo>
                <a:cubicBezTo>
                  <a:pt x="3151" y="2282"/>
                  <a:pt x="3097" y="2228"/>
                  <a:pt x="3024" y="2228"/>
                </a:cubicBezTo>
                <a:cubicBezTo>
                  <a:pt x="3006" y="2228"/>
                  <a:pt x="2988" y="2246"/>
                  <a:pt x="2970" y="2264"/>
                </a:cubicBezTo>
                <a:cubicBezTo>
                  <a:pt x="2952" y="2318"/>
                  <a:pt x="2898" y="2336"/>
                  <a:pt x="2843" y="2318"/>
                </a:cubicBezTo>
                <a:cubicBezTo>
                  <a:pt x="2825" y="2318"/>
                  <a:pt x="2807" y="2282"/>
                  <a:pt x="2807" y="2264"/>
                </a:cubicBezTo>
                <a:cubicBezTo>
                  <a:pt x="2825" y="2246"/>
                  <a:pt x="2861" y="2228"/>
                  <a:pt x="2879" y="2228"/>
                </a:cubicBezTo>
                <a:cubicBezTo>
                  <a:pt x="2952" y="2191"/>
                  <a:pt x="3024" y="2137"/>
                  <a:pt x="3006" y="2046"/>
                </a:cubicBezTo>
                <a:cubicBezTo>
                  <a:pt x="2988" y="1992"/>
                  <a:pt x="2934" y="1938"/>
                  <a:pt x="2879" y="1920"/>
                </a:cubicBezTo>
                <a:cubicBezTo>
                  <a:pt x="2879" y="1902"/>
                  <a:pt x="2879" y="1902"/>
                  <a:pt x="2879" y="1883"/>
                </a:cubicBezTo>
                <a:cubicBezTo>
                  <a:pt x="2879" y="1829"/>
                  <a:pt x="2843" y="1775"/>
                  <a:pt x="2789" y="1757"/>
                </a:cubicBezTo>
                <a:cubicBezTo>
                  <a:pt x="2771" y="1720"/>
                  <a:pt x="2735" y="1702"/>
                  <a:pt x="2753" y="1666"/>
                </a:cubicBezTo>
                <a:cubicBezTo>
                  <a:pt x="2771" y="1612"/>
                  <a:pt x="2789" y="1576"/>
                  <a:pt x="2807" y="1539"/>
                </a:cubicBezTo>
                <a:cubicBezTo>
                  <a:pt x="2807" y="1485"/>
                  <a:pt x="2789" y="1431"/>
                  <a:pt x="2771" y="1413"/>
                </a:cubicBezTo>
                <a:cubicBezTo>
                  <a:pt x="2735" y="1376"/>
                  <a:pt x="2698" y="1358"/>
                  <a:pt x="2662" y="1340"/>
                </a:cubicBezTo>
                <a:cubicBezTo>
                  <a:pt x="2626" y="1322"/>
                  <a:pt x="2626" y="1286"/>
                  <a:pt x="2626" y="1231"/>
                </a:cubicBezTo>
                <a:cubicBezTo>
                  <a:pt x="2608" y="1195"/>
                  <a:pt x="2590" y="1141"/>
                  <a:pt x="2553" y="1123"/>
                </a:cubicBezTo>
                <a:cubicBezTo>
                  <a:pt x="2499" y="1087"/>
                  <a:pt x="2445" y="1068"/>
                  <a:pt x="2390" y="1087"/>
                </a:cubicBezTo>
                <a:lnTo>
                  <a:pt x="2390" y="978"/>
                </a:lnTo>
                <a:cubicBezTo>
                  <a:pt x="2390" y="887"/>
                  <a:pt x="2264" y="887"/>
                  <a:pt x="2264" y="978"/>
                </a:cubicBezTo>
                <a:lnTo>
                  <a:pt x="2083" y="1014"/>
                </a:lnTo>
                <a:lnTo>
                  <a:pt x="1992" y="1032"/>
                </a:lnTo>
                <a:lnTo>
                  <a:pt x="1992" y="1032"/>
                </a:lnTo>
                <a:cubicBezTo>
                  <a:pt x="2028" y="1014"/>
                  <a:pt x="2046" y="978"/>
                  <a:pt x="2064" y="942"/>
                </a:cubicBezTo>
                <a:cubicBezTo>
                  <a:pt x="2064" y="887"/>
                  <a:pt x="2064" y="851"/>
                  <a:pt x="2064" y="815"/>
                </a:cubicBezTo>
                <a:cubicBezTo>
                  <a:pt x="2046" y="761"/>
                  <a:pt x="2028" y="724"/>
                  <a:pt x="2010" y="688"/>
                </a:cubicBezTo>
                <a:cubicBezTo>
                  <a:pt x="1956" y="670"/>
                  <a:pt x="1901" y="688"/>
                  <a:pt x="1847" y="724"/>
                </a:cubicBezTo>
                <a:lnTo>
                  <a:pt x="1739" y="779"/>
                </a:lnTo>
                <a:cubicBezTo>
                  <a:pt x="1739" y="724"/>
                  <a:pt x="1720" y="688"/>
                  <a:pt x="1702" y="634"/>
                </a:cubicBezTo>
                <a:cubicBezTo>
                  <a:pt x="1720" y="616"/>
                  <a:pt x="1720" y="580"/>
                  <a:pt x="1702" y="561"/>
                </a:cubicBezTo>
                <a:cubicBezTo>
                  <a:pt x="1684" y="543"/>
                  <a:pt x="1666" y="507"/>
                  <a:pt x="1630" y="489"/>
                </a:cubicBezTo>
                <a:cubicBezTo>
                  <a:pt x="1576" y="398"/>
                  <a:pt x="1539" y="308"/>
                  <a:pt x="1521" y="199"/>
                </a:cubicBezTo>
                <a:cubicBezTo>
                  <a:pt x="1503" y="181"/>
                  <a:pt x="1467" y="163"/>
                  <a:pt x="1449" y="163"/>
                </a:cubicBezTo>
                <a:lnTo>
                  <a:pt x="1394" y="199"/>
                </a:lnTo>
                <a:lnTo>
                  <a:pt x="1376" y="54"/>
                </a:lnTo>
                <a:cubicBezTo>
                  <a:pt x="1358" y="18"/>
                  <a:pt x="1340" y="0"/>
                  <a:pt x="1322" y="0"/>
                </a:cubicBezTo>
                <a:cubicBezTo>
                  <a:pt x="1250" y="0"/>
                  <a:pt x="1195" y="54"/>
                  <a:pt x="1177" y="127"/>
                </a:cubicBezTo>
                <a:cubicBezTo>
                  <a:pt x="1159" y="181"/>
                  <a:pt x="1141" y="235"/>
                  <a:pt x="1123" y="272"/>
                </a:cubicBezTo>
                <a:cubicBezTo>
                  <a:pt x="1087" y="308"/>
                  <a:pt x="1032" y="308"/>
                  <a:pt x="996" y="308"/>
                </a:cubicBezTo>
                <a:cubicBezTo>
                  <a:pt x="960" y="326"/>
                  <a:pt x="924" y="344"/>
                  <a:pt x="905" y="380"/>
                </a:cubicBezTo>
                <a:cubicBezTo>
                  <a:pt x="851" y="453"/>
                  <a:pt x="833" y="525"/>
                  <a:pt x="869" y="616"/>
                </a:cubicBezTo>
                <a:cubicBezTo>
                  <a:pt x="869" y="670"/>
                  <a:pt x="905" y="724"/>
                  <a:pt x="942" y="761"/>
                </a:cubicBezTo>
                <a:lnTo>
                  <a:pt x="761" y="761"/>
                </a:lnTo>
                <a:cubicBezTo>
                  <a:pt x="742" y="761"/>
                  <a:pt x="724" y="779"/>
                  <a:pt x="706" y="797"/>
                </a:cubicBezTo>
                <a:lnTo>
                  <a:pt x="634" y="1231"/>
                </a:lnTo>
                <a:cubicBezTo>
                  <a:pt x="543" y="1213"/>
                  <a:pt x="453" y="1213"/>
                  <a:pt x="380" y="1231"/>
                </a:cubicBezTo>
                <a:cubicBezTo>
                  <a:pt x="344" y="1231"/>
                  <a:pt x="326" y="1268"/>
                  <a:pt x="344" y="1304"/>
                </a:cubicBezTo>
                <a:lnTo>
                  <a:pt x="398" y="1394"/>
                </a:lnTo>
                <a:cubicBezTo>
                  <a:pt x="290" y="1449"/>
                  <a:pt x="235" y="1576"/>
                  <a:pt x="290" y="1702"/>
                </a:cubicBezTo>
                <a:cubicBezTo>
                  <a:pt x="308" y="1720"/>
                  <a:pt x="308" y="1739"/>
                  <a:pt x="326" y="1739"/>
                </a:cubicBezTo>
                <a:cubicBezTo>
                  <a:pt x="326" y="1739"/>
                  <a:pt x="344" y="1775"/>
                  <a:pt x="344" y="1793"/>
                </a:cubicBezTo>
                <a:cubicBezTo>
                  <a:pt x="344" y="1793"/>
                  <a:pt x="308" y="1829"/>
                  <a:pt x="308" y="1829"/>
                </a:cubicBezTo>
                <a:cubicBezTo>
                  <a:pt x="290" y="1847"/>
                  <a:pt x="272" y="1865"/>
                  <a:pt x="272" y="1902"/>
                </a:cubicBezTo>
                <a:cubicBezTo>
                  <a:pt x="235" y="1938"/>
                  <a:pt x="217" y="1992"/>
                  <a:pt x="199" y="2046"/>
                </a:cubicBezTo>
                <a:cubicBezTo>
                  <a:pt x="145" y="2028"/>
                  <a:pt x="72" y="2065"/>
                  <a:pt x="54" y="2137"/>
                </a:cubicBezTo>
                <a:cubicBezTo>
                  <a:pt x="18" y="2209"/>
                  <a:pt x="18" y="2300"/>
                  <a:pt x="36" y="2372"/>
                </a:cubicBezTo>
                <a:cubicBezTo>
                  <a:pt x="36" y="2427"/>
                  <a:pt x="54" y="2463"/>
                  <a:pt x="72" y="2499"/>
                </a:cubicBezTo>
                <a:cubicBezTo>
                  <a:pt x="72" y="2499"/>
                  <a:pt x="91" y="2517"/>
                  <a:pt x="91" y="2535"/>
                </a:cubicBezTo>
                <a:lnTo>
                  <a:pt x="91" y="2535"/>
                </a:lnTo>
                <a:cubicBezTo>
                  <a:pt x="54" y="2517"/>
                  <a:pt x="18" y="2553"/>
                  <a:pt x="18" y="2590"/>
                </a:cubicBezTo>
                <a:lnTo>
                  <a:pt x="18" y="2626"/>
                </a:lnTo>
                <a:cubicBezTo>
                  <a:pt x="18" y="2662"/>
                  <a:pt x="36" y="2698"/>
                  <a:pt x="36" y="2735"/>
                </a:cubicBezTo>
                <a:lnTo>
                  <a:pt x="0" y="2753"/>
                </a:lnTo>
                <a:lnTo>
                  <a:pt x="0" y="17639"/>
                </a:lnTo>
                <a:close/>
                <a:moveTo>
                  <a:pt x="10920" y="7660"/>
                </a:moveTo>
                <a:close/>
                <a:moveTo>
                  <a:pt x="20065" y="15737"/>
                </a:moveTo>
                <a:cubicBezTo>
                  <a:pt x="20065" y="15737"/>
                  <a:pt x="20065" y="15719"/>
                  <a:pt x="20065" y="15737"/>
                </a:cubicBezTo>
                <a:close/>
                <a:moveTo>
                  <a:pt x="13618" y="9435"/>
                </a:moveTo>
                <a:close/>
                <a:moveTo>
                  <a:pt x="10974" y="8186"/>
                </a:moveTo>
                <a:close/>
                <a:moveTo>
                  <a:pt x="10811" y="7588"/>
                </a:moveTo>
                <a:close/>
                <a:moveTo>
                  <a:pt x="6574" y="5976"/>
                </a:moveTo>
                <a:cubicBezTo>
                  <a:pt x="6574" y="5940"/>
                  <a:pt x="6574" y="5886"/>
                  <a:pt x="6592" y="5849"/>
                </a:cubicBezTo>
                <a:cubicBezTo>
                  <a:pt x="6610" y="5813"/>
                  <a:pt x="6610" y="5795"/>
                  <a:pt x="6610" y="5777"/>
                </a:cubicBezTo>
                <a:cubicBezTo>
                  <a:pt x="6628" y="5868"/>
                  <a:pt x="6646" y="5958"/>
                  <a:pt x="6664" y="6049"/>
                </a:cubicBezTo>
                <a:lnTo>
                  <a:pt x="6646" y="6030"/>
                </a:lnTo>
                <a:cubicBezTo>
                  <a:pt x="6628" y="6012"/>
                  <a:pt x="6592" y="5994"/>
                  <a:pt x="6574" y="5976"/>
                </a:cubicBezTo>
                <a:close/>
                <a:moveTo>
                  <a:pt x="5614" y="5505"/>
                </a:moveTo>
                <a:close/>
                <a:moveTo>
                  <a:pt x="2716" y="1938"/>
                </a:moveTo>
                <a:close/>
                <a:moveTo>
                  <a:pt x="1938" y="1032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6443210" y="1311230"/>
            <a:ext cx="2452677" cy="1670638"/>
            <a:chOff x="6479785" y="1632505"/>
            <a:chExt cx="2452677" cy="1670638"/>
          </a:xfrm>
        </p:grpSpPr>
        <p:sp>
          <p:nvSpPr>
            <p:cNvPr id="29" name="Google Shape;29;p2"/>
            <p:cNvSpPr/>
            <p:nvPr/>
          </p:nvSpPr>
          <p:spPr>
            <a:xfrm>
              <a:off x="6787832" y="1632505"/>
              <a:ext cx="1834113" cy="1670638"/>
            </a:xfrm>
            <a:custGeom>
              <a:avLst/>
              <a:gdLst/>
              <a:ahLst/>
              <a:cxnLst/>
              <a:rect l="l" t="t" r="r" b="b"/>
              <a:pathLst>
                <a:path w="53461" h="48696" extrusionOk="0">
                  <a:moveTo>
                    <a:pt x="26734" y="1"/>
                  </a:moveTo>
                  <a:cubicBezTo>
                    <a:pt x="20503" y="1"/>
                    <a:pt x="14271" y="2379"/>
                    <a:pt x="9514" y="7136"/>
                  </a:cubicBezTo>
                  <a:cubicBezTo>
                    <a:pt x="0" y="16640"/>
                    <a:pt x="0" y="32055"/>
                    <a:pt x="9514" y="41568"/>
                  </a:cubicBezTo>
                  <a:cubicBezTo>
                    <a:pt x="14271" y="46320"/>
                    <a:pt x="20503" y="48696"/>
                    <a:pt x="26734" y="48696"/>
                  </a:cubicBezTo>
                  <a:cubicBezTo>
                    <a:pt x="32965" y="48696"/>
                    <a:pt x="39195" y="46320"/>
                    <a:pt x="43946" y="41568"/>
                  </a:cubicBezTo>
                  <a:cubicBezTo>
                    <a:pt x="53460" y="32055"/>
                    <a:pt x="53460" y="16640"/>
                    <a:pt x="43946" y="7136"/>
                  </a:cubicBezTo>
                  <a:cubicBezTo>
                    <a:pt x="39195" y="2379"/>
                    <a:pt x="32965" y="1"/>
                    <a:pt x="26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140954" y="2109310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642986" y="2398968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70437" y="2248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9785" y="2483982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55884" y="277364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5062875" y="1870525"/>
            <a:ext cx="4081193" cy="3269141"/>
          </a:xfrm>
          <a:custGeom>
            <a:avLst/>
            <a:gdLst/>
            <a:ahLst/>
            <a:cxnLst/>
            <a:rect l="l" t="t" r="r" b="b"/>
            <a:pathLst>
              <a:path w="53424" h="42794" extrusionOk="0">
                <a:moveTo>
                  <a:pt x="53387" y="18617"/>
                </a:moveTo>
                <a:cubicBezTo>
                  <a:pt x="53297" y="18762"/>
                  <a:pt x="53224" y="18889"/>
                  <a:pt x="53134" y="19016"/>
                </a:cubicBezTo>
                <a:cubicBezTo>
                  <a:pt x="53134" y="19034"/>
                  <a:pt x="53134" y="19034"/>
                  <a:pt x="53134" y="19052"/>
                </a:cubicBezTo>
                <a:lnTo>
                  <a:pt x="53134" y="19052"/>
                </a:lnTo>
                <a:cubicBezTo>
                  <a:pt x="53116" y="19106"/>
                  <a:pt x="53116" y="19179"/>
                  <a:pt x="53134" y="19251"/>
                </a:cubicBezTo>
                <a:cubicBezTo>
                  <a:pt x="53152" y="19269"/>
                  <a:pt x="53170" y="19306"/>
                  <a:pt x="53188" y="19306"/>
                </a:cubicBezTo>
                <a:cubicBezTo>
                  <a:pt x="53188" y="19342"/>
                  <a:pt x="53206" y="19378"/>
                  <a:pt x="53224" y="19396"/>
                </a:cubicBezTo>
                <a:cubicBezTo>
                  <a:pt x="53242" y="19414"/>
                  <a:pt x="53260" y="19432"/>
                  <a:pt x="53297" y="19432"/>
                </a:cubicBezTo>
                <a:lnTo>
                  <a:pt x="53297" y="19577"/>
                </a:lnTo>
                <a:lnTo>
                  <a:pt x="53297" y="19776"/>
                </a:lnTo>
                <a:lnTo>
                  <a:pt x="53297" y="20157"/>
                </a:lnTo>
                <a:lnTo>
                  <a:pt x="53297" y="20555"/>
                </a:lnTo>
                <a:lnTo>
                  <a:pt x="53297" y="20736"/>
                </a:lnTo>
                <a:cubicBezTo>
                  <a:pt x="53297" y="20772"/>
                  <a:pt x="53297" y="20827"/>
                  <a:pt x="53297" y="20863"/>
                </a:cubicBezTo>
                <a:cubicBezTo>
                  <a:pt x="53224" y="20881"/>
                  <a:pt x="53170" y="20935"/>
                  <a:pt x="53170" y="21008"/>
                </a:cubicBezTo>
                <a:cubicBezTo>
                  <a:pt x="53170" y="21044"/>
                  <a:pt x="53170" y="21080"/>
                  <a:pt x="53170" y="21135"/>
                </a:cubicBezTo>
                <a:cubicBezTo>
                  <a:pt x="53170" y="21171"/>
                  <a:pt x="53170" y="21225"/>
                  <a:pt x="53188" y="21261"/>
                </a:cubicBezTo>
                <a:cubicBezTo>
                  <a:pt x="53206" y="21280"/>
                  <a:pt x="53206" y="21298"/>
                  <a:pt x="53224" y="21298"/>
                </a:cubicBezTo>
                <a:cubicBezTo>
                  <a:pt x="53242" y="21316"/>
                  <a:pt x="53278" y="21352"/>
                  <a:pt x="53333" y="21370"/>
                </a:cubicBezTo>
                <a:cubicBezTo>
                  <a:pt x="53369" y="21388"/>
                  <a:pt x="53387" y="21424"/>
                  <a:pt x="53405" y="21479"/>
                </a:cubicBezTo>
                <a:cubicBezTo>
                  <a:pt x="53387" y="21587"/>
                  <a:pt x="53387" y="21696"/>
                  <a:pt x="53369" y="21805"/>
                </a:cubicBezTo>
                <a:cubicBezTo>
                  <a:pt x="53333" y="21805"/>
                  <a:pt x="53315" y="21805"/>
                  <a:pt x="53278" y="21823"/>
                </a:cubicBezTo>
                <a:lnTo>
                  <a:pt x="53278" y="21823"/>
                </a:lnTo>
                <a:cubicBezTo>
                  <a:pt x="53260" y="21841"/>
                  <a:pt x="53260" y="21859"/>
                  <a:pt x="53260" y="21877"/>
                </a:cubicBezTo>
                <a:lnTo>
                  <a:pt x="53260" y="22167"/>
                </a:lnTo>
                <a:cubicBezTo>
                  <a:pt x="53242" y="22239"/>
                  <a:pt x="53260" y="22294"/>
                  <a:pt x="53260" y="22366"/>
                </a:cubicBezTo>
                <a:lnTo>
                  <a:pt x="53188" y="22366"/>
                </a:lnTo>
                <a:lnTo>
                  <a:pt x="53134" y="22366"/>
                </a:lnTo>
                <a:lnTo>
                  <a:pt x="53134" y="22276"/>
                </a:lnTo>
                <a:cubicBezTo>
                  <a:pt x="53134" y="22203"/>
                  <a:pt x="53134" y="22131"/>
                  <a:pt x="53134" y="22058"/>
                </a:cubicBezTo>
                <a:cubicBezTo>
                  <a:pt x="53152" y="21986"/>
                  <a:pt x="53152" y="21913"/>
                  <a:pt x="53134" y="21859"/>
                </a:cubicBezTo>
                <a:cubicBezTo>
                  <a:pt x="53116" y="21805"/>
                  <a:pt x="53061" y="21768"/>
                  <a:pt x="53007" y="21787"/>
                </a:cubicBezTo>
                <a:cubicBezTo>
                  <a:pt x="52934" y="21750"/>
                  <a:pt x="52844" y="21750"/>
                  <a:pt x="52771" y="21732"/>
                </a:cubicBezTo>
                <a:cubicBezTo>
                  <a:pt x="52735" y="21732"/>
                  <a:pt x="52681" y="21732"/>
                  <a:pt x="52645" y="21732"/>
                </a:cubicBezTo>
                <a:cubicBezTo>
                  <a:pt x="52608" y="21732"/>
                  <a:pt x="52572" y="21750"/>
                  <a:pt x="52518" y="21768"/>
                </a:cubicBezTo>
                <a:cubicBezTo>
                  <a:pt x="52518" y="21768"/>
                  <a:pt x="52500" y="21787"/>
                  <a:pt x="52500" y="21805"/>
                </a:cubicBezTo>
                <a:cubicBezTo>
                  <a:pt x="52500" y="21805"/>
                  <a:pt x="52500" y="21805"/>
                  <a:pt x="52500" y="21823"/>
                </a:cubicBezTo>
                <a:cubicBezTo>
                  <a:pt x="52500" y="21913"/>
                  <a:pt x="52500" y="22004"/>
                  <a:pt x="52500" y="22113"/>
                </a:cubicBezTo>
                <a:lnTo>
                  <a:pt x="52500" y="22330"/>
                </a:lnTo>
                <a:cubicBezTo>
                  <a:pt x="52464" y="22312"/>
                  <a:pt x="52409" y="22312"/>
                  <a:pt x="52355" y="22330"/>
                </a:cubicBezTo>
                <a:lnTo>
                  <a:pt x="52355" y="22257"/>
                </a:lnTo>
                <a:lnTo>
                  <a:pt x="52355" y="22094"/>
                </a:lnTo>
                <a:lnTo>
                  <a:pt x="52355" y="21931"/>
                </a:lnTo>
                <a:lnTo>
                  <a:pt x="52355" y="21768"/>
                </a:lnTo>
                <a:cubicBezTo>
                  <a:pt x="52355" y="21750"/>
                  <a:pt x="52337" y="21714"/>
                  <a:pt x="52301" y="21714"/>
                </a:cubicBezTo>
                <a:cubicBezTo>
                  <a:pt x="52210" y="21714"/>
                  <a:pt x="52119" y="21696"/>
                  <a:pt x="52029" y="21696"/>
                </a:cubicBezTo>
                <a:lnTo>
                  <a:pt x="52011" y="21660"/>
                </a:lnTo>
                <a:lnTo>
                  <a:pt x="51902" y="21479"/>
                </a:lnTo>
                <a:cubicBezTo>
                  <a:pt x="51830" y="21352"/>
                  <a:pt x="51757" y="21225"/>
                  <a:pt x="51685" y="21098"/>
                </a:cubicBezTo>
                <a:cubicBezTo>
                  <a:pt x="51558" y="20845"/>
                  <a:pt x="51449" y="20573"/>
                  <a:pt x="51341" y="20302"/>
                </a:cubicBezTo>
                <a:cubicBezTo>
                  <a:pt x="51160" y="19758"/>
                  <a:pt x="51033" y="19179"/>
                  <a:pt x="50997" y="18599"/>
                </a:cubicBezTo>
                <a:cubicBezTo>
                  <a:pt x="50979" y="18436"/>
                  <a:pt x="50960" y="18273"/>
                  <a:pt x="50960" y="18110"/>
                </a:cubicBezTo>
                <a:lnTo>
                  <a:pt x="50960" y="17857"/>
                </a:lnTo>
                <a:lnTo>
                  <a:pt x="50960" y="17621"/>
                </a:lnTo>
                <a:cubicBezTo>
                  <a:pt x="50960" y="17603"/>
                  <a:pt x="50960" y="17603"/>
                  <a:pt x="50960" y="17603"/>
                </a:cubicBezTo>
                <a:cubicBezTo>
                  <a:pt x="51015" y="17549"/>
                  <a:pt x="51069" y="17513"/>
                  <a:pt x="51105" y="17477"/>
                </a:cubicBezTo>
                <a:cubicBezTo>
                  <a:pt x="51178" y="17404"/>
                  <a:pt x="51214" y="17314"/>
                  <a:pt x="51214" y="17223"/>
                </a:cubicBezTo>
                <a:cubicBezTo>
                  <a:pt x="51214" y="17151"/>
                  <a:pt x="51214" y="17096"/>
                  <a:pt x="51196" y="17060"/>
                </a:cubicBezTo>
                <a:cubicBezTo>
                  <a:pt x="51196" y="17042"/>
                  <a:pt x="51196" y="17024"/>
                  <a:pt x="51196" y="17006"/>
                </a:cubicBezTo>
                <a:cubicBezTo>
                  <a:pt x="51250" y="17006"/>
                  <a:pt x="51286" y="16969"/>
                  <a:pt x="51305" y="16933"/>
                </a:cubicBezTo>
                <a:cubicBezTo>
                  <a:pt x="51341" y="16879"/>
                  <a:pt x="51359" y="16806"/>
                  <a:pt x="51341" y="16752"/>
                </a:cubicBezTo>
                <a:cubicBezTo>
                  <a:pt x="51323" y="16662"/>
                  <a:pt x="51250" y="16571"/>
                  <a:pt x="51160" y="16535"/>
                </a:cubicBezTo>
                <a:lnTo>
                  <a:pt x="51160" y="16444"/>
                </a:lnTo>
                <a:lnTo>
                  <a:pt x="51160" y="16299"/>
                </a:lnTo>
                <a:lnTo>
                  <a:pt x="51160" y="16155"/>
                </a:lnTo>
                <a:cubicBezTo>
                  <a:pt x="51160" y="16118"/>
                  <a:pt x="51160" y="16064"/>
                  <a:pt x="51160" y="16028"/>
                </a:cubicBezTo>
                <a:cubicBezTo>
                  <a:pt x="51142" y="15955"/>
                  <a:pt x="51087" y="15901"/>
                  <a:pt x="51033" y="15883"/>
                </a:cubicBezTo>
                <a:lnTo>
                  <a:pt x="50960" y="15847"/>
                </a:lnTo>
                <a:lnTo>
                  <a:pt x="50942" y="15847"/>
                </a:lnTo>
                <a:lnTo>
                  <a:pt x="50942" y="15285"/>
                </a:lnTo>
                <a:cubicBezTo>
                  <a:pt x="50942" y="15177"/>
                  <a:pt x="50942" y="15068"/>
                  <a:pt x="50906" y="14977"/>
                </a:cubicBezTo>
                <a:cubicBezTo>
                  <a:pt x="50852" y="14905"/>
                  <a:pt x="50797" y="14869"/>
                  <a:pt x="50725" y="14833"/>
                </a:cubicBezTo>
                <a:cubicBezTo>
                  <a:pt x="50707" y="14814"/>
                  <a:pt x="50653" y="14814"/>
                  <a:pt x="50634" y="14796"/>
                </a:cubicBezTo>
                <a:cubicBezTo>
                  <a:pt x="50598" y="14778"/>
                  <a:pt x="50580" y="14760"/>
                  <a:pt x="50562" y="14742"/>
                </a:cubicBezTo>
                <a:cubicBezTo>
                  <a:pt x="50580" y="14706"/>
                  <a:pt x="50580" y="14651"/>
                  <a:pt x="50562" y="14615"/>
                </a:cubicBezTo>
                <a:cubicBezTo>
                  <a:pt x="50562" y="14561"/>
                  <a:pt x="50562" y="14525"/>
                  <a:pt x="50544" y="14470"/>
                </a:cubicBezTo>
                <a:lnTo>
                  <a:pt x="50580" y="14470"/>
                </a:lnTo>
                <a:lnTo>
                  <a:pt x="50725" y="14470"/>
                </a:lnTo>
                <a:cubicBezTo>
                  <a:pt x="50761" y="14470"/>
                  <a:pt x="50779" y="14452"/>
                  <a:pt x="50797" y="14434"/>
                </a:cubicBezTo>
                <a:cubicBezTo>
                  <a:pt x="50834" y="14325"/>
                  <a:pt x="50834" y="14217"/>
                  <a:pt x="50779" y="14126"/>
                </a:cubicBezTo>
                <a:cubicBezTo>
                  <a:pt x="50743" y="14054"/>
                  <a:pt x="50671" y="14018"/>
                  <a:pt x="50598" y="13999"/>
                </a:cubicBezTo>
                <a:lnTo>
                  <a:pt x="50598" y="13981"/>
                </a:lnTo>
                <a:cubicBezTo>
                  <a:pt x="50653" y="13999"/>
                  <a:pt x="50725" y="13963"/>
                  <a:pt x="50743" y="13927"/>
                </a:cubicBezTo>
                <a:cubicBezTo>
                  <a:pt x="50797" y="13836"/>
                  <a:pt x="50725" y="13764"/>
                  <a:pt x="50689" y="13710"/>
                </a:cubicBezTo>
                <a:cubicBezTo>
                  <a:pt x="50634" y="13637"/>
                  <a:pt x="50580" y="13583"/>
                  <a:pt x="50526" y="13547"/>
                </a:cubicBezTo>
                <a:cubicBezTo>
                  <a:pt x="50508" y="13511"/>
                  <a:pt x="50472" y="13492"/>
                  <a:pt x="50435" y="13474"/>
                </a:cubicBezTo>
                <a:cubicBezTo>
                  <a:pt x="50417" y="13456"/>
                  <a:pt x="50399" y="13456"/>
                  <a:pt x="50381" y="13438"/>
                </a:cubicBezTo>
                <a:lnTo>
                  <a:pt x="50381" y="13329"/>
                </a:lnTo>
                <a:lnTo>
                  <a:pt x="50381" y="13130"/>
                </a:lnTo>
                <a:lnTo>
                  <a:pt x="50381" y="12750"/>
                </a:lnTo>
                <a:lnTo>
                  <a:pt x="50381" y="11989"/>
                </a:lnTo>
                <a:lnTo>
                  <a:pt x="50381" y="10486"/>
                </a:lnTo>
                <a:lnTo>
                  <a:pt x="50381" y="10052"/>
                </a:lnTo>
                <a:lnTo>
                  <a:pt x="50381" y="9834"/>
                </a:lnTo>
                <a:cubicBezTo>
                  <a:pt x="50381" y="9762"/>
                  <a:pt x="50381" y="9689"/>
                  <a:pt x="50363" y="9617"/>
                </a:cubicBezTo>
                <a:cubicBezTo>
                  <a:pt x="50363" y="9599"/>
                  <a:pt x="50363" y="9599"/>
                  <a:pt x="50345" y="9599"/>
                </a:cubicBezTo>
                <a:cubicBezTo>
                  <a:pt x="50345" y="9563"/>
                  <a:pt x="50327" y="9526"/>
                  <a:pt x="50309" y="9508"/>
                </a:cubicBezTo>
                <a:lnTo>
                  <a:pt x="50236" y="9382"/>
                </a:lnTo>
                <a:lnTo>
                  <a:pt x="50182" y="9273"/>
                </a:lnTo>
                <a:cubicBezTo>
                  <a:pt x="50164" y="9255"/>
                  <a:pt x="50146" y="9219"/>
                  <a:pt x="50127" y="9200"/>
                </a:cubicBezTo>
                <a:cubicBezTo>
                  <a:pt x="50127" y="9164"/>
                  <a:pt x="50109" y="9146"/>
                  <a:pt x="50073" y="9146"/>
                </a:cubicBezTo>
                <a:lnTo>
                  <a:pt x="49747" y="9164"/>
                </a:lnTo>
                <a:lnTo>
                  <a:pt x="49620" y="9164"/>
                </a:lnTo>
                <a:cubicBezTo>
                  <a:pt x="49584" y="9164"/>
                  <a:pt x="49566" y="9164"/>
                  <a:pt x="49530" y="9182"/>
                </a:cubicBezTo>
                <a:cubicBezTo>
                  <a:pt x="49530" y="9128"/>
                  <a:pt x="49512" y="9092"/>
                  <a:pt x="49512" y="9056"/>
                </a:cubicBezTo>
                <a:lnTo>
                  <a:pt x="49475" y="8856"/>
                </a:lnTo>
                <a:lnTo>
                  <a:pt x="49439" y="8657"/>
                </a:lnTo>
                <a:cubicBezTo>
                  <a:pt x="49421" y="8621"/>
                  <a:pt x="49421" y="8567"/>
                  <a:pt x="49403" y="8512"/>
                </a:cubicBezTo>
                <a:lnTo>
                  <a:pt x="49403" y="8096"/>
                </a:lnTo>
                <a:lnTo>
                  <a:pt x="49403" y="7752"/>
                </a:lnTo>
                <a:lnTo>
                  <a:pt x="49403" y="7571"/>
                </a:lnTo>
                <a:cubicBezTo>
                  <a:pt x="49403" y="7498"/>
                  <a:pt x="49403" y="7498"/>
                  <a:pt x="49385" y="7462"/>
                </a:cubicBezTo>
                <a:cubicBezTo>
                  <a:pt x="49385" y="7444"/>
                  <a:pt x="49367" y="7426"/>
                  <a:pt x="49349" y="7408"/>
                </a:cubicBezTo>
                <a:cubicBezTo>
                  <a:pt x="49349" y="7390"/>
                  <a:pt x="49313" y="7390"/>
                  <a:pt x="49313" y="7408"/>
                </a:cubicBezTo>
                <a:cubicBezTo>
                  <a:pt x="49294" y="7426"/>
                  <a:pt x="49276" y="7444"/>
                  <a:pt x="49276" y="7462"/>
                </a:cubicBezTo>
                <a:cubicBezTo>
                  <a:pt x="49276" y="7480"/>
                  <a:pt x="49258" y="7516"/>
                  <a:pt x="49258" y="7534"/>
                </a:cubicBezTo>
                <a:cubicBezTo>
                  <a:pt x="49258" y="7589"/>
                  <a:pt x="49258" y="7643"/>
                  <a:pt x="49258" y="7697"/>
                </a:cubicBezTo>
                <a:lnTo>
                  <a:pt x="49258" y="8023"/>
                </a:lnTo>
                <a:lnTo>
                  <a:pt x="49258" y="8386"/>
                </a:lnTo>
                <a:lnTo>
                  <a:pt x="49186" y="8331"/>
                </a:lnTo>
                <a:cubicBezTo>
                  <a:pt x="49150" y="8277"/>
                  <a:pt x="49113" y="8223"/>
                  <a:pt x="49077" y="8168"/>
                </a:cubicBezTo>
                <a:cubicBezTo>
                  <a:pt x="49023" y="8078"/>
                  <a:pt x="48968" y="8005"/>
                  <a:pt x="48914" y="7915"/>
                </a:cubicBezTo>
                <a:lnTo>
                  <a:pt x="48914" y="7263"/>
                </a:lnTo>
                <a:lnTo>
                  <a:pt x="48914" y="7009"/>
                </a:lnTo>
                <a:cubicBezTo>
                  <a:pt x="48932" y="6937"/>
                  <a:pt x="48914" y="6864"/>
                  <a:pt x="48878" y="6792"/>
                </a:cubicBezTo>
                <a:cubicBezTo>
                  <a:pt x="48860" y="6774"/>
                  <a:pt x="48842" y="6774"/>
                  <a:pt x="48842" y="6792"/>
                </a:cubicBezTo>
                <a:cubicBezTo>
                  <a:pt x="48824" y="6792"/>
                  <a:pt x="48824" y="6810"/>
                  <a:pt x="48824" y="6810"/>
                </a:cubicBezTo>
                <a:cubicBezTo>
                  <a:pt x="48805" y="6810"/>
                  <a:pt x="48805" y="6828"/>
                  <a:pt x="48805" y="6828"/>
                </a:cubicBezTo>
                <a:cubicBezTo>
                  <a:pt x="48787" y="6882"/>
                  <a:pt x="48787" y="6919"/>
                  <a:pt x="48787" y="6973"/>
                </a:cubicBezTo>
                <a:lnTo>
                  <a:pt x="48787" y="7136"/>
                </a:lnTo>
                <a:lnTo>
                  <a:pt x="48787" y="7933"/>
                </a:lnTo>
                <a:lnTo>
                  <a:pt x="48787" y="8005"/>
                </a:lnTo>
                <a:lnTo>
                  <a:pt x="48787" y="8060"/>
                </a:lnTo>
                <a:lnTo>
                  <a:pt x="48787" y="8060"/>
                </a:lnTo>
                <a:cubicBezTo>
                  <a:pt x="48787" y="8096"/>
                  <a:pt x="48787" y="8114"/>
                  <a:pt x="48769" y="8150"/>
                </a:cubicBezTo>
                <a:cubicBezTo>
                  <a:pt x="48769" y="8168"/>
                  <a:pt x="48769" y="8168"/>
                  <a:pt x="48769" y="8168"/>
                </a:cubicBezTo>
                <a:lnTo>
                  <a:pt x="48769" y="8241"/>
                </a:lnTo>
                <a:cubicBezTo>
                  <a:pt x="48769" y="8259"/>
                  <a:pt x="48751" y="8295"/>
                  <a:pt x="48751" y="8331"/>
                </a:cubicBezTo>
                <a:cubicBezTo>
                  <a:pt x="48751" y="8331"/>
                  <a:pt x="48751" y="8349"/>
                  <a:pt x="48751" y="8349"/>
                </a:cubicBezTo>
                <a:cubicBezTo>
                  <a:pt x="48715" y="8458"/>
                  <a:pt x="48697" y="8549"/>
                  <a:pt x="48679" y="8639"/>
                </a:cubicBezTo>
                <a:cubicBezTo>
                  <a:pt x="48642" y="8838"/>
                  <a:pt x="48588" y="9037"/>
                  <a:pt x="48552" y="9237"/>
                </a:cubicBezTo>
                <a:cubicBezTo>
                  <a:pt x="48461" y="9617"/>
                  <a:pt x="48371" y="10015"/>
                  <a:pt x="48262" y="10396"/>
                </a:cubicBezTo>
                <a:cubicBezTo>
                  <a:pt x="48244" y="10468"/>
                  <a:pt x="48226" y="10522"/>
                  <a:pt x="48208" y="10595"/>
                </a:cubicBezTo>
                <a:cubicBezTo>
                  <a:pt x="48117" y="10595"/>
                  <a:pt x="48027" y="10613"/>
                  <a:pt x="47936" y="10613"/>
                </a:cubicBezTo>
                <a:lnTo>
                  <a:pt x="47556" y="10649"/>
                </a:lnTo>
                <a:lnTo>
                  <a:pt x="46777" y="10704"/>
                </a:lnTo>
                <a:lnTo>
                  <a:pt x="46560" y="10722"/>
                </a:lnTo>
                <a:lnTo>
                  <a:pt x="46451" y="10722"/>
                </a:lnTo>
                <a:lnTo>
                  <a:pt x="46415" y="10722"/>
                </a:lnTo>
                <a:cubicBezTo>
                  <a:pt x="46397" y="10649"/>
                  <a:pt x="46361" y="10595"/>
                  <a:pt x="46343" y="10522"/>
                </a:cubicBezTo>
                <a:lnTo>
                  <a:pt x="46198" y="10215"/>
                </a:lnTo>
                <a:cubicBezTo>
                  <a:pt x="46125" y="10015"/>
                  <a:pt x="46035" y="9816"/>
                  <a:pt x="45944" y="9617"/>
                </a:cubicBezTo>
                <a:cubicBezTo>
                  <a:pt x="45763" y="9200"/>
                  <a:pt x="45600" y="8802"/>
                  <a:pt x="45419" y="8404"/>
                </a:cubicBezTo>
                <a:cubicBezTo>
                  <a:pt x="45310" y="8168"/>
                  <a:pt x="45220" y="7951"/>
                  <a:pt x="45093" y="7715"/>
                </a:cubicBezTo>
                <a:cubicBezTo>
                  <a:pt x="45093" y="7715"/>
                  <a:pt x="45075" y="7715"/>
                  <a:pt x="45075" y="7715"/>
                </a:cubicBezTo>
                <a:cubicBezTo>
                  <a:pt x="45057" y="7715"/>
                  <a:pt x="45039" y="7734"/>
                  <a:pt x="45021" y="7752"/>
                </a:cubicBezTo>
                <a:cubicBezTo>
                  <a:pt x="44984" y="7842"/>
                  <a:pt x="44948" y="7951"/>
                  <a:pt x="44912" y="8060"/>
                </a:cubicBezTo>
                <a:cubicBezTo>
                  <a:pt x="44876" y="8150"/>
                  <a:pt x="44858" y="8186"/>
                  <a:pt x="44839" y="8259"/>
                </a:cubicBezTo>
                <a:lnTo>
                  <a:pt x="44785" y="8132"/>
                </a:lnTo>
                <a:cubicBezTo>
                  <a:pt x="44749" y="8078"/>
                  <a:pt x="44713" y="8005"/>
                  <a:pt x="44676" y="7933"/>
                </a:cubicBezTo>
                <a:cubicBezTo>
                  <a:pt x="44640" y="7860"/>
                  <a:pt x="44586" y="7806"/>
                  <a:pt x="44532" y="7752"/>
                </a:cubicBezTo>
                <a:cubicBezTo>
                  <a:pt x="44550" y="7715"/>
                  <a:pt x="44495" y="7697"/>
                  <a:pt x="44495" y="7715"/>
                </a:cubicBezTo>
                <a:cubicBezTo>
                  <a:pt x="44387" y="7915"/>
                  <a:pt x="44278" y="8096"/>
                  <a:pt x="44188" y="8295"/>
                </a:cubicBezTo>
                <a:cubicBezTo>
                  <a:pt x="44097" y="8512"/>
                  <a:pt x="44025" y="8712"/>
                  <a:pt x="43934" y="8911"/>
                </a:cubicBezTo>
                <a:lnTo>
                  <a:pt x="43862" y="9074"/>
                </a:lnTo>
                <a:cubicBezTo>
                  <a:pt x="43843" y="9128"/>
                  <a:pt x="43825" y="9182"/>
                  <a:pt x="43807" y="9237"/>
                </a:cubicBezTo>
                <a:cubicBezTo>
                  <a:pt x="43699" y="9237"/>
                  <a:pt x="43644" y="9418"/>
                  <a:pt x="43753" y="9472"/>
                </a:cubicBezTo>
                <a:lnTo>
                  <a:pt x="43753" y="9472"/>
                </a:lnTo>
                <a:cubicBezTo>
                  <a:pt x="43753" y="9526"/>
                  <a:pt x="43753" y="9581"/>
                  <a:pt x="43753" y="9635"/>
                </a:cubicBezTo>
                <a:lnTo>
                  <a:pt x="43753" y="10830"/>
                </a:lnTo>
                <a:lnTo>
                  <a:pt x="43753" y="10939"/>
                </a:lnTo>
                <a:cubicBezTo>
                  <a:pt x="43753" y="10939"/>
                  <a:pt x="43753" y="10957"/>
                  <a:pt x="43753" y="10975"/>
                </a:cubicBezTo>
                <a:cubicBezTo>
                  <a:pt x="43717" y="10975"/>
                  <a:pt x="43699" y="10975"/>
                  <a:pt x="43662" y="10975"/>
                </a:cubicBezTo>
                <a:lnTo>
                  <a:pt x="43554" y="10975"/>
                </a:lnTo>
                <a:lnTo>
                  <a:pt x="43427" y="10975"/>
                </a:lnTo>
                <a:lnTo>
                  <a:pt x="43354" y="10975"/>
                </a:lnTo>
                <a:lnTo>
                  <a:pt x="43354" y="10450"/>
                </a:lnTo>
                <a:lnTo>
                  <a:pt x="43354" y="10305"/>
                </a:lnTo>
                <a:cubicBezTo>
                  <a:pt x="43354" y="10287"/>
                  <a:pt x="43354" y="10251"/>
                  <a:pt x="43354" y="10233"/>
                </a:cubicBezTo>
                <a:cubicBezTo>
                  <a:pt x="43427" y="10215"/>
                  <a:pt x="43499" y="10142"/>
                  <a:pt x="43499" y="10052"/>
                </a:cubicBezTo>
                <a:cubicBezTo>
                  <a:pt x="43499" y="9979"/>
                  <a:pt x="43445" y="9907"/>
                  <a:pt x="43373" y="9889"/>
                </a:cubicBezTo>
                <a:lnTo>
                  <a:pt x="43373" y="9689"/>
                </a:lnTo>
                <a:lnTo>
                  <a:pt x="43373" y="9581"/>
                </a:lnTo>
                <a:lnTo>
                  <a:pt x="43373" y="9508"/>
                </a:lnTo>
                <a:cubicBezTo>
                  <a:pt x="43463" y="9454"/>
                  <a:pt x="43554" y="9363"/>
                  <a:pt x="43608" y="9255"/>
                </a:cubicBezTo>
                <a:cubicBezTo>
                  <a:pt x="43644" y="9200"/>
                  <a:pt x="43662" y="9146"/>
                  <a:pt x="43699" y="9092"/>
                </a:cubicBezTo>
                <a:cubicBezTo>
                  <a:pt x="43699" y="9056"/>
                  <a:pt x="43717" y="9037"/>
                  <a:pt x="43717" y="9001"/>
                </a:cubicBezTo>
                <a:cubicBezTo>
                  <a:pt x="43717" y="8983"/>
                  <a:pt x="43735" y="8965"/>
                  <a:pt x="43735" y="8929"/>
                </a:cubicBezTo>
                <a:cubicBezTo>
                  <a:pt x="43735" y="8875"/>
                  <a:pt x="43735" y="8820"/>
                  <a:pt x="43735" y="8766"/>
                </a:cubicBezTo>
                <a:lnTo>
                  <a:pt x="43735" y="8585"/>
                </a:lnTo>
                <a:lnTo>
                  <a:pt x="43735" y="8223"/>
                </a:lnTo>
                <a:lnTo>
                  <a:pt x="43735" y="7860"/>
                </a:lnTo>
                <a:lnTo>
                  <a:pt x="43735" y="7679"/>
                </a:lnTo>
                <a:lnTo>
                  <a:pt x="43735" y="7589"/>
                </a:lnTo>
                <a:cubicBezTo>
                  <a:pt x="43735" y="7571"/>
                  <a:pt x="43735" y="7571"/>
                  <a:pt x="43735" y="7553"/>
                </a:cubicBezTo>
                <a:lnTo>
                  <a:pt x="43735" y="7534"/>
                </a:lnTo>
                <a:cubicBezTo>
                  <a:pt x="43735" y="7498"/>
                  <a:pt x="43717" y="7480"/>
                  <a:pt x="43699" y="7444"/>
                </a:cubicBezTo>
                <a:cubicBezTo>
                  <a:pt x="43699" y="7426"/>
                  <a:pt x="43680" y="7390"/>
                  <a:pt x="43662" y="7353"/>
                </a:cubicBezTo>
                <a:cubicBezTo>
                  <a:pt x="43662" y="7335"/>
                  <a:pt x="43608" y="7245"/>
                  <a:pt x="43590" y="7172"/>
                </a:cubicBezTo>
                <a:cubicBezTo>
                  <a:pt x="43554" y="7064"/>
                  <a:pt x="43499" y="6937"/>
                  <a:pt x="43463" y="6810"/>
                </a:cubicBezTo>
                <a:cubicBezTo>
                  <a:pt x="43391" y="6556"/>
                  <a:pt x="43336" y="6303"/>
                  <a:pt x="43282" y="6049"/>
                </a:cubicBezTo>
                <a:lnTo>
                  <a:pt x="43246" y="5850"/>
                </a:lnTo>
                <a:cubicBezTo>
                  <a:pt x="43246" y="5814"/>
                  <a:pt x="43246" y="5778"/>
                  <a:pt x="43228" y="5742"/>
                </a:cubicBezTo>
                <a:cubicBezTo>
                  <a:pt x="43228" y="5705"/>
                  <a:pt x="43228" y="5669"/>
                  <a:pt x="43210" y="5651"/>
                </a:cubicBezTo>
                <a:cubicBezTo>
                  <a:pt x="43210" y="5651"/>
                  <a:pt x="43210" y="5633"/>
                  <a:pt x="43210" y="5633"/>
                </a:cubicBezTo>
                <a:cubicBezTo>
                  <a:pt x="43210" y="5597"/>
                  <a:pt x="43173" y="5597"/>
                  <a:pt x="43155" y="5633"/>
                </a:cubicBezTo>
                <a:cubicBezTo>
                  <a:pt x="43137" y="5687"/>
                  <a:pt x="43119" y="5760"/>
                  <a:pt x="43119" y="5814"/>
                </a:cubicBezTo>
                <a:lnTo>
                  <a:pt x="43083" y="6013"/>
                </a:lnTo>
                <a:cubicBezTo>
                  <a:pt x="43065" y="6140"/>
                  <a:pt x="43029" y="6285"/>
                  <a:pt x="43010" y="6412"/>
                </a:cubicBezTo>
                <a:cubicBezTo>
                  <a:pt x="42938" y="6665"/>
                  <a:pt x="42884" y="6919"/>
                  <a:pt x="42793" y="7172"/>
                </a:cubicBezTo>
                <a:cubicBezTo>
                  <a:pt x="42775" y="7245"/>
                  <a:pt x="42757" y="7317"/>
                  <a:pt x="42721" y="7371"/>
                </a:cubicBezTo>
                <a:lnTo>
                  <a:pt x="42684" y="7480"/>
                </a:lnTo>
                <a:cubicBezTo>
                  <a:pt x="42684" y="7516"/>
                  <a:pt x="42666" y="7553"/>
                  <a:pt x="42666" y="7589"/>
                </a:cubicBezTo>
                <a:cubicBezTo>
                  <a:pt x="42648" y="7607"/>
                  <a:pt x="42648" y="7607"/>
                  <a:pt x="42666" y="7625"/>
                </a:cubicBezTo>
                <a:cubicBezTo>
                  <a:pt x="42648" y="7643"/>
                  <a:pt x="42648" y="7679"/>
                  <a:pt x="42666" y="7715"/>
                </a:cubicBezTo>
                <a:lnTo>
                  <a:pt x="42666" y="7824"/>
                </a:lnTo>
                <a:lnTo>
                  <a:pt x="42666" y="8041"/>
                </a:lnTo>
                <a:lnTo>
                  <a:pt x="42594" y="8041"/>
                </a:lnTo>
                <a:cubicBezTo>
                  <a:pt x="42576" y="8023"/>
                  <a:pt x="42558" y="8023"/>
                  <a:pt x="42540" y="8041"/>
                </a:cubicBezTo>
                <a:lnTo>
                  <a:pt x="42449" y="8041"/>
                </a:lnTo>
                <a:lnTo>
                  <a:pt x="42250" y="8041"/>
                </a:lnTo>
                <a:lnTo>
                  <a:pt x="42051" y="8041"/>
                </a:lnTo>
                <a:cubicBezTo>
                  <a:pt x="41996" y="8023"/>
                  <a:pt x="41942" y="8023"/>
                  <a:pt x="41888" y="8060"/>
                </a:cubicBezTo>
                <a:cubicBezTo>
                  <a:pt x="41869" y="8060"/>
                  <a:pt x="41869" y="8078"/>
                  <a:pt x="41888" y="8078"/>
                </a:cubicBezTo>
                <a:cubicBezTo>
                  <a:pt x="41869" y="8078"/>
                  <a:pt x="41869" y="8096"/>
                  <a:pt x="41888" y="8096"/>
                </a:cubicBezTo>
                <a:cubicBezTo>
                  <a:pt x="41869" y="8223"/>
                  <a:pt x="41869" y="8331"/>
                  <a:pt x="41869" y="8440"/>
                </a:cubicBezTo>
                <a:cubicBezTo>
                  <a:pt x="41869" y="8567"/>
                  <a:pt x="41869" y="8693"/>
                  <a:pt x="41869" y="8802"/>
                </a:cubicBezTo>
                <a:lnTo>
                  <a:pt x="41869" y="9164"/>
                </a:lnTo>
                <a:lnTo>
                  <a:pt x="41869" y="9327"/>
                </a:lnTo>
                <a:lnTo>
                  <a:pt x="41869" y="9382"/>
                </a:lnTo>
                <a:lnTo>
                  <a:pt x="41797" y="9382"/>
                </a:lnTo>
                <a:lnTo>
                  <a:pt x="41743" y="9400"/>
                </a:lnTo>
                <a:lnTo>
                  <a:pt x="41743" y="9400"/>
                </a:lnTo>
                <a:lnTo>
                  <a:pt x="41743" y="9309"/>
                </a:lnTo>
                <a:lnTo>
                  <a:pt x="41743" y="9146"/>
                </a:lnTo>
                <a:lnTo>
                  <a:pt x="41725" y="8784"/>
                </a:lnTo>
                <a:cubicBezTo>
                  <a:pt x="41725" y="8675"/>
                  <a:pt x="41707" y="8567"/>
                  <a:pt x="41707" y="8440"/>
                </a:cubicBezTo>
                <a:cubicBezTo>
                  <a:pt x="41707" y="8331"/>
                  <a:pt x="41688" y="8241"/>
                  <a:pt x="41688" y="8150"/>
                </a:cubicBezTo>
                <a:lnTo>
                  <a:pt x="41688" y="8132"/>
                </a:lnTo>
                <a:lnTo>
                  <a:pt x="41688" y="7915"/>
                </a:lnTo>
                <a:lnTo>
                  <a:pt x="41688" y="7516"/>
                </a:lnTo>
                <a:lnTo>
                  <a:pt x="41688" y="7118"/>
                </a:lnTo>
                <a:lnTo>
                  <a:pt x="41688" y="6901"/>
                </a:lnTo>
                <a:cubicBezTo>
                  <a:pt x="41688" y="6828"/>
                  <a:pt x="41670" y="6756"/>
                  <a:pt x="41670" y="6701"/>
                </a:cubicBezTo>
                <a:cubicBezTo>
                  <a:pt x="41670" y="6683"/>
                  <a:pt x="41652" y="6683"/>
                  <a:pt x="41634" y="6683"/>
                </a:cubicBezTo>
                <a:lnTo>
                  <a:pt x="41616" y="6683"/>
                </a:lnTo>
                <a:cubicBezTo>
                  <a:pt x="41598" y="6719"/>
                  <a:pt x="41598" y="6774"/>
                  <a:pt x="41598" y="6828"/>
                </a:cubicBezTo>
                <a:lnTo>
                  <a:pt x="41598" y="6973"/>
                </a:lnTo>
                <a:lnTo>
                  <a:pt x="41598" y="7281"/>
                </a:lnTo>
                <a:cubicBezTo>
                  <a:pt x="41598" y="7371"/>
                  <a:pt x="41598" y="7480"/>
                  <a:pt x="41580" y="7589"/>
                </a:cubicBezTo>
                <a:cubicBezTo>
                  <a:pt x="41580" y="7643"/>
                  <a:pt x="41580" y="7679"/>
                  <a:pt x="41562" y="7734"/>
                </a:cubicBezTo>
                <a:cubicBezTo>
                  <a:pt x="41562" y="7788"/>
                  <a:pt x="41562" y="7770"/>
                  <a:pt x="41562" y="7806"/>
                </a:cubicBezTo>
                <a:lnTo>
                  <a:pt x="41525" y="7806"/>
                </a:lnTo>
                <a:lnTo>
                  <a:pt x="41471" y="7806"/>
                </a:lnTo>
                <a:lnTo>
                  <a:pt x="41417" y="7806"/>
                </a:lnTo>
                <a:cubicBezTo>
                  <a:pt x="41381" y="7788"/>
                  <a:pt x="41326" y="7788"/>
                  <a:pt x="41272" y="7806"/>
                </a:cubicBezTo>
                <a:lnTo>
                  <a:pt x="40692" y="7806"/>
                </a:lnTo>
                <a:lnTo>
                  <a:pt x="40692" y="7498"/>
                </a:lnTo>
                <a:lnTo>
                  <a:pt x="40692" y="6774"/>
                </a:lnTo>
                <a:lnTo>
                  <a:pt x="40692" y="6556"/>
                </a:lnTo>
                <a:lnTo>
                  <a:pt x="40692" y="6430"/>
                </a:lnTo>
                <a:lnTo>
                  <a:pt x="40747" y="6394"/>
                </a:lnTo>
                <a:lnTo>
                  <a:pt x="40801" y="6321"/>
                </a:lnTo>
                <a:cubicBezTo>
                  <a:pt x="40837" y="6303"/>
                  <a:pt x="40855" y="6285"/>
                  <a:pt x="40873" y="6249"/>
                </a:cubicBezTo>
                <a:cubicBezTo>
                  <a:pt x="40873" y="6249"/>
                  <a:pt x="40873" y="6231"/>
                  <a:pt x="40873" y="6231"/>
                </a:cubicBezTo>
                <a:cubicBezTo>
                  <a:pt x="40873" y="6194"/>
                  <a:pt x="40873" y="6158"/>
                  <a:pt x="40873" y="6122"/>
                </a:cubicBezTo>
                <a:lnTo>
                  <a:pt x="40928" y="6122"/>
                </a:lnTo>
                <a:cubicBezTo>
                  <a:pt x="40964" y="6122"/>
                  <a:pt x="41018" y="6140"/>
                  <a:pt x="41073" y="6140"/>
                </a:cubicBezTo>
                <a:lnTo>
                  <a:pt x="41218" y="6140"/>
                </a:lnTo>
                <a:cubicBezTo>
                  <a:pt x="41254" y="6140"/>
                  <a:pt x="41308" y="6122"/>
                  <a:pt x="41344" y="6104"/>
                </a:cubicBezTo>
                <a:cubicBezTo>
                  <a:pt x="41362" y="6104"/>
                  <a:pt x="41362" y="6086"/>
                  <a:pt x="41344" y="6068"/>
                </a:cubicBezTo>
                <a:cubicBezTo>
                  <a:pt x="41362" y="6068"/>
                  <a:pt x="41362" y="6049"/>
                  <a:pt x="41344" y="6049"/>
                </a:cubicBezTo>
                <a:cubicBezTo>
                  <a:pt x="41326" y="6031"/>
                  <a:pt x="41290" y="6031"/>
                  <a:pt x="41272" y="6031"/>
                </a:cubicBezTo>
                <a:lnTo>
                  <a:pt x="41199" y="6031"/>
                </a:lnTo>
                <a:lnTo>
                  <a:pt x="41018" y="6031"/>
                </a:lnTo>
                <a:lnTo>
                  <a:pt x="40873" y="6031"/>
                </a:lnTo>
                <a:lnTo>
                  <a:pt x="40873" y="5995"/>
                </a:lnTo>
                <a:lnTo>
                  <a:pt x="40873" y="5850"/>
                </a:lnTo>
                <a:cubicBezTo>
                  <a:pt x="40892" y="5814"/>
                  <a:pt x="40873" y="5778"/>
                  <a:pt x="40873" y="5742"/>
                </a:cubicBezTo>
                <a:cubicBezTo>
                  <a:pt x="40873" y="5723"/>
                  <a:pt x="40873" y="5687"/>
                  <a:pt x="40855" y="5687"/>
                </a:cubicBezTo>
                <a:cubicBezTo>
                  <a:pt x="40801" y="5669"/>
                  <a:pt x="40765" y="5651"/>
                  <a:pt x="40710" y="5615"/>
                </a:cubicBezTo>
                <a:cubicBezTo>
                  <a:pt x="40674" y="5615"/>
                  <a:pt x="40656" y="5597"/>
                  <a:pt x="40620" y="5579"/>
                </a:cubicBezTo>
                <a:cubicBezTo>
                  <a:pt x="40620" y="5560"/>
                  <a:pt x="40620" y="5542"/>
                  <a:pt x="40620" y="5506"/>
                </a:cubicBezTo>
                <a:cubicBezTo>
                  <a:pt x="40620" y="5488"/>
                  <a:pt x="40620" y="5470"/>
                  <a:pt x="40620" y="5452"/>
                </a:cubicBezTo>
                <a:lnTo>
                  <a:pt x="40620" y="5325"/>
                </a:lnTo>
                <a:lnTo>
                  <a:pt x="40620" y="5090"/>
                </a:lnTo>
                <a:cubicBezTo>
                  <a:pt x="40620" y="4945"/>
                  <a:pt x="40620" y="4782"/>
                  <a:pt x="40602" y="4637"/>
                </a:cubicBezTo>
                <a:lnTo>
                  <a:pt x="40602" y="4637"/>
                </a:lnTo>
                <a:cubicBezTo>
                  <a:pt x="40656" y="4619"/>
                  <a:pt x="40710" y="4637"/>
                  <a:pt x="40765" y="4637"/>
                </a:cubicBezTo>
                <a:cubicBezTo>
                  <a:pt x="40819" y="4637"/>
                  <a:pt x="40873" y="4601"/>
                  <a:pt x="40873" y="4546"/>
                </a:cubicBezTo>
                <a:cubicBezTo>
                  <a:pt x="40892" y="4492"/>
                  <a:pt x="40855" y="4438"/>
                  <a:pt x="40819" y="4420"/>
                </a:cubicBezTo>
                <a:cubicBezTo>
                  <a:pt x="40783" y="4420"/>
                  <a:pt x="40765" y="4401"/>
                  <a:pt x="40729" y="4401"/>
                </a:cubicBezTo>
                <a:cubicBezTo>
                  <a:pt x="40710" y="4401"/>
                  <a:pt x="40674" y="4401"/>
                  <a:pt x="40656" y="4401"/>
                </a:cubicBezTo>
                <a:cubicBezTo>
                  <a:pt x="40457" y="3858"/>
                  <a:pt x="40294" y="3315"/>
                  <a:pt x="40167" y="2735"/>
                </a:cubicBezTo>
                <a:cubicBezTo>
                  <a:pt x="40040" y="2174"/>
                  <a:pt x="39968" y="1594"/>
                  <a:pt x="39932" y="997"/>
                </a:cubicBezTo>
                <a:cubicBezTo>
                  <a:pt x="39932" y="834"/>
                  <a:pt x="39914" y="671"/>
                  <a:pt x="39914" y="508"/>
                </a:cubicBezTo>
                <a:lnTo>
                  <a:pt x="39914" y="272"/>
                </a:lnTo>
                <a:cubicBezTo>
                  <a:pt x="39914" y="182"/>
                  <a:pt x="39914" y="110"/>
                  <a:pt x="39896" y="19"/>
                </a:cubicBezTo>
                <a:cubicBezTo>
                  <a:pt x="39896" y="1"/>
                  <a:pt x="39859" y="1"/>
                  <a:pt x="39859" y="19"/>
                </a:cubicBezTo>
                <a:cubicBezTo>
                  <a:pt x="39859" y="37"/>
                  <a:pt x="39859" y="55"/>
                  <a:pt x="39859" y="73"/>
                </a:cubicBezTo>
                <a:lnTo>
                  <a:pt x="39859" y="19"/>
                </a:lnTo>
                <a:cubicBezTo>
                  <a:pt x="39859" y="1"/>
                  <a:pt x="39841" y="1"/>
                  <a:pt x="39841" y="19"/>
                </a:cubicBezTo>
                <a:lnTo>
                  <a:pt x="39841" y="924"/>
                </a:lnTo>
                <a:cubicBezTo>
                  <a:pt x="39841" y="1232"/>
                  <a:pt x="39823" y="1522"/>
                  <a:pt x="39805" y="1830"/>
                </a:cubicBezTo>
                <a:cubicBezTo>
                  <a:pt x="39751" y="2409"/>
                  <a:pt x="39660" y="2971"/>
                  <a:pt x="39497" y="3514"/>
                </a:cubicBezTo>
                <a:cubicBezTo>
                  <a:pt x="39425" y="3822"/>
                  <a:pt x="39316" y="4130"/>
                  <a:pt x="39189" y="4420"/>
                </a:cubicBezTo>
                <a:lnTo>
                  <a:pt x="39189" y="4420"/>
                </a:lnTo>
                <a:cubicBezTo>
                  <a:pt x="39153" y="4420"/>
                  <a:pt x="39135" y="4420"/>
                  <a:pt x="39117" y="4438"/>
                </a:cubicBezTo>
                <a:cubicBezTo>
                  <a:pt x="39081" y="4438"/>
                  <a:pt x="39026" y="4438"/>
                  <a:pt x="38990" y="4438"/>
                </a:cubicBezTo>
                <a:cubicBezTo>
                  <a:pt x="38990" y="4438"/>
                  <a:pt x="38972" y="4456"/>
                  <a:pt x="38972" y="4456"/>
                </a:cubicBezTo>
                <a:cubicBezTo>
                  <a:pt x="38881" y="4474"/>
                  <a:pt x="38827" y="4583"/>
                  <a:pt x="38900" y="4637"/>
                </a:cubicBezTo>
                <a:cubicBezTo>
                  <a:pt x="38954" y="4673"/>
                  <a:pt x="39008" y="4655"/>
                  <a:pt x="39063" y="4655"/>
                </a:cubicBezTo>
                <a:lnTo>
                  <a:pt x="39153" y="4655"/>
                </a:lnTo>
                <a:lnTo>
                  <a:pt x="39153" y="4746"/>
                </a:lnTo>
                <a:lnTo>
                  <a:pt x="39153" y="4890"/>
                </a:lnTo>
                <a:lnTo>
                  <a:pt x="39153" y="5162"/>
                </a:lnTo>
                <a:lnTo>
                  <a:pt x="39153" y="5416"/>
                </a:lnTo>
                <a:lnTo>
                  <a:pt x="39153" y="5560"/>
                </a:lnTo>
                <a:lnTo>
                  <a:pt x="39153" y="5633"/>
                </a:lnTo>
                <a:lnTo>
                  <a:pt x="39044" y="5669"/>
                </a:lnTo>
                <a:cubicBezTo>
                  <a:pt x="38990" y="5687"/>
                  <a:pt x="38936" y="5705"/>
                  <a:pt x="38881" y="5723"/>
                </a:cubicBezTo>
                <a:lnTo>
                  <a:pt x="38881" y="5723"/>
                </a:lnTo>
                <a:lnTo>
                  <a:pt x="38881" y="5723"/>
                </a:lnTo>
                <a:cubicBezTo>
                  <a:pt x="38863" y="5742"/>
                  <a:pt x="38863" y="5760"/>
                  <a:pt x="38863" y="5778"/>
                </a:cubicBezTo>
                <a:lnTo>
                  <a:pt x="38863" y="5850"/>
                </a:lnTo>
                <a:lnTo>
                  <a:pt x="38863" y="6013"/>
                </a:lnTo>
                <a:lnTo>
                  <a:pt x="38863" y="6104"/>
                </a:lnTo>
                <a:lnTo>
                  <a:pt x="38610" y="6104"/>
                </a:lnTo>
                <a:lnTo>
                  <a:pt x="38519" y="6104"/>
                </a:lnTo>
                <a:cubicBezTo>
                  <a:pt x="38501" y="6104"/>
                  <a:pt x="38465" y="6122"/>
                  <a:pt x="38429" y="6122"/>
                </a:cubicBezTo>
                <a:cubicBezTo>
                  <a:pt x="38411" y="6140"/>
                  <a:pt x="38411" y="6158"/>
                  <a:pt x="38429" y="6176"/>
                </a:cubicBezTo>
                <a:lnTo>
                  <a:pt x="38429" y="6176"/>
                </a:lnTo>
                <a:lnTo>
                  <a:pt x="38429" y="6176"/>
                </a:lnTo>
                <a:cubicBezTo>
                  <a:pt x="38501" y="6194"/>
                  <a:pt x="38555" y="6194"/>
                  <a:pt x="38628" y="6194"/>
                </a:cubicBezTo>
                <a:lnTo>
                  <a:pt x="38845" y="6194"/>
                </a:lnTo>
                <a:cubicBezTo>
                  <a:pt x="38845" y="6231"/>
                  <a:pt x="38845" y="6267"/>
                  <a:pt x="38863" y="6285"/>
                </a:cubicBezTo>
                <a:cubicBezTo>
                  <a:pt x="38863" y="6303"/>
                  <a:pt x="38863" y="6303"/>
                  <a:pt x="38863" y="6303"/>
                </a:cubicBezTo>
                <a:cubicBezTo>
                  <a:pt x="38881" y="6339"/>
                  <a:pt x="38900" y="6375"/>
                  <a:pt x="38918" y="6412"/>
                </a:cubicBezTo>
                <a:lnTo>
                  <a:pt x="38990" y="6484"/>
                </a:lnTo>
                <a:lnTo>
                  <a:pt x="38990" y="6629"/>
                </a:lnTo>
                <a:lnTo>
                  <a:pt x="38990" y="7480"/>
                </a:lnTo>
                <a:lnTo>
                  <a:pt x="38990" y="8621"/>
                </a:lnTo>
                <a:lnTo>
                  <a:pt x="38990" y="8947"/>
                </a:lnTo>
                <a:lnTo>
                  <a:pt x="38990" y="9128"/>
                </a:lnTo>
                <a:cubicBezTo>
                  <a:pt x="38954" y="9146"/>
                  <a:pt x="38918" y="9164"/>
                  <a:pt x="38881" y="9182"/>
                </a:cubicBezTo>
                <a:cubicBezTo>
                  <a:pt x="38827" y="9200"/>
                  <a:pt x="38773" y="9200"/>
                  <a:pt x="38755" y="9237"/>
                </a:cubicBezTo>
                <a:cubicBezTo>
                  <a:pt x="38737" y="9291"/>
                  <a:pt x="38737" y="9345"/>
                  <a:pt x="38737" y="9382"/>
                </a:cubicBezTo>
                <a:lnTo>
                  <a:pt x="38737" y="9472"/>
                </a:lnTo>
                <a:cubicBezTo>
                  <a:pt x="38737" y="9490"/>
                  <a:pt x="38755" y="9508"/>
                  <a:pt x="38755" y="9545"/>
                </a:cubicBezTo>
                <a:cubicBezTo>
                  <a:pt x="38773" y="9563"/>
                  <a:pt x="38791" y="9563"/>
                  <a:pt x="38809" y="9545"/>
                </a:cubicBezTo>
                <a:lnTo>
                  <a:pt x="38809" y="9545"/>
                </a:lnTo>
                <a:cubicBezTo>
                  <a:pt x="38827" y="9563"/>
                  <a:pt x="38845" y="9581"/>
                  <a:pt x="38881" y="9599"/>
                </a:cubicBezTo>
                <a:lnTo>
                  <a:pt x="38972" y="9671"/>
                </a:lnTo>
                <a:cubicBezTo>
                  <a:pt x="38954" y="9726"/>
                  <a:pt x="38954" y="9780"/>
                  <a:pt x="38954" y="9834"/>
                </a:cubicBezTo>
                <a:cubicBezTo>
                  <a:pt x="38954" y="9889"/>
                  <a:pt x="38954" y="9943"/>
                  <a:pt x="38936" y="9997"/>
                </a:cubicBezTo>
                <a:cubicBezTo>
                  <a:pt x="38936" y="10106"/>
                  <a:pt x="38918" y="10233"/>
                  <a:pt x="38900" y="10323"/>
                </a:cubicBezTo>
                <a:cubicBezTo>
                  <a:pt x="38881" y="10432"/>
                  <a:pt x="38863" y="10559"/>
                  <a:pt x="38827" y="10649"/>
                </a:cubicBezTo>
                <a:cubicBezTo>
                  <a:pt x="38827" y="10704"/>
                  <a:pt x="38809" y="10758"/>
                  <a:pt x="38791" y="10812"/>
                </a:cubicBezTo>
                <a:lnTo>
                  <a:pt x="38773" y="10921"/>
                </a:lnTo>
                <a:cubicBezTo>
                  <a:pt x="38737" y="10921"/>
                  <a:pt x="38700" y="10939"/>
                  <a:pt x="38682" y="10939"/>
                </a:cubicBezTo>
                <a:lnTo>
                  <a:pt x="38519" y="10975"/>
                </a:lnTo>
                <a:lnTo>
                  <a:pt x="38356" y="11030"/>
                </a:lnTo>
                <a:cubicBezTo>
                  <a:pt x="38302" y="11030"/>
                  <a:pt x="38266" y="11048"/>
                  <a:pt x="38248" y="11102"/>
                </a:cubicBezTo>
                <a:cubicBezTo>
                  <a:pt x="38229" y="11120"/>
                  <a:pt x="38229" y="11156"/>
                  <a:pt x="38229" y="11174"/>
                </a:cubicBezTo>
                <a:lnTo>
                  <a:pt x="38229" y="11174"/>
                </a:lnTo>
                <a:lnTo>
                  <a:pt x="38139" y="11193"/>
                </a:lnTo>
                <a:cubicBezTo>
                  <a:pt x="38085" y="11211"/>
                  <a:pt x="38030" y="11229"/>
                  <a:pt x="37958" y="11229"/>
                </a:cubicBezTo>
                <a:cubicBezTo>
                  <a:pt x="37922" y="11229"/>
                  <a:pt x="37849" y="11229"/>
                  <a:pt x="37813" y="11247"/>
                </a:cubicBezTo>
                <a:cubicBezTo>
                  <a:pt x="37795" y="11283"/>
                  <a:pt x="37795" y="11319"/>
                  <a:pt x="37813" y="11337"/>
                </a:cubicBezTo>
                <a:lnTo>
                  <a:pt x="37813" y="11337"/>
                </a:lnTo>
                <a:cubicBezTo>
                  <a:pt x="37831" y="11356"/>
                  <a:pt x="37849" y="11374"/>
                  <a:pt x="37867" y="11374"/>
                </a:cubicBezTo>
                <a:cubicBezTo>
                  <a:pt x="37904" y="11374"/>
                  <a:pt x="37958" y="11374"/>
                  <a:pt x="37994" y="11374"/>
                </a:cubicBezTo>
                <a:lnTo>
                  <a:pt x="38175" y="11374"/>
                </a:lnTo>
                <a:cubicBezTo>
                  <a:pt x="38193" y="11464"/>
                  <a:pt x="38302" y="11537"/>
                  <a:pt x="38374" y="11591"/>
                </a:cubicBezTo>
                <a:cubicBezTo>
                  <a:pt x="38447" y="11663"/>
                  <a:pt x="38465" y="11681"/>
                  <a:pt x="38519" y="11718"/>
                </a:cubicBezTo>
                <a:lnTo>
                  <a:pt x="38592" y="11790"/>
                </a:lnTo>
                <a:lnTo>
                  <a:pt x="38628" y="11826"/>
                </a:lnTo>
                <a:cubicBezTo>
                  <a:pt x="38592" y="11953"/>
                  <a:pt x="38574" y="12098"/>
                  <a:pt x="38537" y="12225"/>
                </a:cubicBezTo>
                <a:cubicBezTo>
                  <a:pt x="38519" y="12370"/>
                  <a:pt x="38483" y="12533"/>
                  <a:pt x="38447" y="12677"/>
                </a:cubicBezTo>
                <a:cubicBezTo>
                  <a:pt x="38392" y="12985"/>
                  <a:pt x="38320" y="13293"/>
                  <a:pt x="38229" y="13583"/>
                </a:cubicBezTo>
                <a:cubicBezTo>
                  <a:pt x="38211" y="13674"/>
                  <a:pt x="38175" y="13764"/>
                  <a:pt x="38157" y="13836"/>
                </a:cubicBezTo>
                <a:lnTo>
                  <a:pt x="38121" y="13927"/>
                </a:lnTo>
                <a:cubicBezTo>
                  <a:pt x="38103" y="13927"/>
                  <a:pt x="38066" y="13927"/>
                  <a:pt x="38048" y="13927"/>
                </a:cubicBezTo>
                <a:lnTo>
                  <a:pt x="37994" y="13927"/>
                </a:lnTo>
                <a:cubicBezTo>
                  <a:pt x="37976" y="13855"/>
                  <a:pt x="37958" y="13782"/>
                  <a:pt x="37940" y="13710"/>
                </a:cubicBezTo>
                <a:cubicBezTo>
                  <a:pt x="37904" y="13619"/>
                  <a:pt x="37885" y="13511"/>
                  <a:pt x="37849" y="13420"/>
                </a:cubicBezTo>
                <a:cubicBezTo>
                  <a:pt x="37795" y="13239"/>
                  <a:pt x="37759" y="13058"/>
                  <a:pt x="37704" y="12859"/>
                </a:cubicBezTo>
                <a:cubicBezTo>
                  <a:pt x="37614" y="12496"/>
                  <a:pt x="37541" y="12116"/>
                  <a:pt x="37487" y="11736"/>
                </a:cubicBezTo>
                <a:cubicBezTo>
                  <a:pt x="37469" y="11627"/>
                  <a:pt x="37451" y="11518"/>
                  <a:pt x="37433" y="11410"/>
                </a:cubicBezTo>
                <a:cubicBezTo>
                  <a:pt x="37415" y="11301"/>
                  <a:pt x="37396" y="11193"/>
                  <a:pt x="37378" y="11084"/>
                </a:cubicBezTo>
                <a:cubicBezTo>
                  <a:pt x="37360" y="11084"/>
                  <a:pt x="37342" y="11084"/>
                  <a:pt x="37342" y="11084"/>
                </a:cubicBezTo>
                <a:lnTo>
                  <a:pt x="37342" y="11084"/>
                </a:lnTo>
                <a:cubicBezTo>
                  <a:pt x="37324" y="11084"/>
                  <a:pt x="37306" y="11084"/>
                  <a:pt x="37306" y="11102"/>
                </a:cubicBezTo>
                <a:cubicBezTo>
                  <a:pt x="37270" y="11283"/>
                  <a:pt x="37270" y="11464"/>
                  <a:pt x="37252" y="11645"/>
                </a:cubicBezTo>
                <a:cubicBezTo>
                  <a:pt x="37233" y="11826"/>
                  <a:pt x="37197" y="12007"/>
                  <a:pt x="37161" y="12189"/>
                </a:cubicBezTo>
                <a:cubicBezTo>
                  <a:pt x="37107" y="12533"/>
                  <a:pt x="37016" y="12895"/>
                  <a:pt x="36907" y="13221"/>
                </a:cubicBezTo>
                <a:cubicBezTo>
                  <a:pt x="36871" y="13329"/>
                  <a:pt x="36853" y="13420"/>
                  <a:pt x="36817" y="13511"/>
                </a:cubicBezTo>
                <a:cubicBezTo>
                  <a:pt x="36799" y="13565"/>
                  <a:pt x="36781" y="13601"/>
                  <a:pt x="36763" y="13655"/>
                </a:cubicBezTo>
                <a:lnTo>
                  <a:pt x="36726" y="13746"/>
                </a:lnTo>
                <a:lnTo>
                  <a:pt x="36690" y="13782"/>
                </a:lnTo>
                <a:cubicBezTo>
                  <a:pt x="36654" y="13800"/>
                  <a:pt x="36600" y="13818"/>
                  <a:pt x="36582" y="13873"/>
                </a:cubicBezTo>
                <a:cubicBezTo>
                  <a:pt x="36545" y="13909"/>
                  <a:pt x="36527" y="14090"/>
                  <a:pt x="36618" y="14108"/>
                </a:cubicBezTo>
                <a:lnTo>
                  <a:pt x="36618" y="14217"/>
                </a:lnTo>
                <a:lnTo>
                  <a:pt x="36618" y="15050"/>
                </a:lnTo>
                <a:cubicBezTo>
                  <a:pt x="36618" y="15158"/>
                  <a:pt x="36618" y="15249"/>
                  <a:pt x="36618" y="15340"/>
                </a:cubicBezTo>
                <a:cubicBezTo>
                  <a:pt x="36600" y="15340"/>
                  <a:pt x="36582" y="15358"/>
                  <a:pt x="36582" y="15358"/>
                </a:cubicBezTo>
                <a:cubicBezTo>
                  <a:pt x="36545" y="15412"/>
                  <a:pt x="36527" y="15448"/>
                  <a:pt x="36527" y="15503"/>
                </a:cubicBezTo>
                <a:cubicBezTo>
                  <a:pt x="36509" y="15539"/>
                  <a:pt x="36509" y="15593"/>
                  <a:pt x="36545" y="15629"/>
                </a:cubicBezTo>
                <a:cubicBezTo>
                  <a:pt x="36545" y="15647"/>
                  <a:pt x="36582" y="15666"/>
                  <a:pt x="36600" y="15666"/>
                </a:cubicBezTo>
                <a:cubicBezTo>
                  <a:pt x="36600" y="15666"/>
                  <a:pt x="36618" y="15666"/>
                  <a:pt x="36636" y="15666"/>
                </a:cubicBezTo>
                <a:cubicBezTo>
                  <a:pt x="36636" y="15684"/>
                  <a:pt x="36636" y="15702"/>
                  <a:pt x="36636" y="15720"/>
                </a:cubicBezTo>
                <a:lnTo>
                  <a:pt x="36636" y="15829"/>
                </a:lnTo>
                <a:cubicBezTo>
                  <a:pt x="36636" y="15883"/>
                  <a:pt x="36636" y="15919"/>
                  <a:pt x="36636" y="15955"/>
                </a:cubicBezTo>
                <a:cubicBezTo>
                  <a:pt x="36636" y="15992"/>
                  <a:pt x="36636" y="16010"/>
                  <a:pt x="36654" y="16046"/>
                </a:cubicBezTo>
                <a:cubicBezTo>
                  <a:pt x="36618" y="16064"/>
                  <a:pt x="36600" y="16100"/>
                  <a:pt x="36582" y="16118"/>
                </a:cubicBezTo>
                <a:cubicBezTo>
                  <a:pt x="36563" y="16155"/>
                  <a:pt x="36545" y="16209"/>
                  <a:pt x="36545" y="16245"/>
                </a:cubicBezTo>
                <a:cubicBezTo>
                  <a:pt x="36527" y="16317"/>
                  <a:pt x="36582" y="16390"/>
                  <a:pt x="36654" y="16390"/>
                </a:cubicBezTo>
                <a:lnTo>
                  <a:pt x="36654" y="16480"/>
                </a:lnTo>
                <a:cubicBezTo>
                  <a:pt x="36654" y="16535"/>
                  <a:pt x="36672" y="16571"/>
                  <a:pt x="36708" y="16607"/>
                </a:cubicBezTo>
                <a:cubicBezTo>
                  <a:pt x="36745" y="16643"/>
                  <a:pt x="36799" y="16680"/>
                  <a:pt x="36853" y="16680"/>
                </a:cubicBezTo>
                <a:lnTo>
                  <a:pt x="36853" y="16734"/>
                </a:lnTo>
                <a:lnTo>
                  <a:pt x="36853" y="16843"/>
                </a:lnTo>
                <a:cubicBezTo>
                  <a:pt x="36853" y="16879"/>
                  <a:pt x="36835" y="16969"/>
                  <a:pt x="36889" y="17006"/>
                </a:cubicBezTo>
                <a:cubicBezTo>
                  <a:pt x="36907" y="17024"/>
                  <a:pt x="36944" y="17024"/>
                  <a:pt x="36962" y="17024"/>
                </a:cubicBezTo>
                <a:lnTo>
                  <a:pt x="36980" y="17024"/>
                </a:lnTo>
                <a:cubicBezTo>
                  <a:pt x="36980" y="17024"/>
                  <a:pt x="36980" y="17042"/>
                  <a:pt x="36980" y="17042"/>
                </a:cubicBezTo>
                <a:cubicBezTo>
                  <a:pt x="36962" y="17078"/>
                  <a:pt x="36962" y="17114"/>
                  <a:pt x="36980" y="17132"/>
                </a:cubicBezTo>
                <a:lnTo>
                  <a:pt x="36980" y="17151"/>
                </a:lnTo>
                <a:cubicBezTo>
                  <a:pt x="36980" y="17169"/>
                  <a:pt x="36980" y="17205"/>
                  <a:pt x="36980" y="17223"/>
                </a:cubicBezTo>
                <a:lnTo>
                  <a:pt x="36980" y="17350"/>
                </a:lnTo>
                <a:lnTo>
                  <a:pt x="36980" y="17585"/>
                </a:lnTo>
                <a:lnTo>
                  <a:pt x="36980" y="18599"/>
                </a:lnTo>
                <a:cubicBezTo>
                  <a:pt x="36944" y="18599"/>
                  <a:pt x="36926" y="18599"/>
                  <a:pt x="36889" y="18599"/>
                </a:cubicBezTo>
                <a:lnTo>
                  <a:pt x="36799" y="18599"/>
                </a:lnTo>
                <a:cubicBezTo>
                  <a:pt x="36817" y="18563"/>
                  <a:pt x="36799" y="18527"/>
                  <a:pt x="36763" y="18491"/>
                </a:cubicBezTo>
                <a:cubicBezTo>
                  <a:pt x="36726" y="18491"/>
                  <a:pt x="36690" y="18491"/>
                  <a:pt x="36654" y="18491"/>
                </a:cubicBezTo>
                <a:cubicBezTo>
                  <a:pt x="36636" y="18473"/>
                  <a:pt x="36600" y="18473"/>
                  <a:pt x="36563" y="18491"/>
                </a:cubicBezTo>
                <a:cubicBezTo>
                  <a:pt x="36491" y="18527"/>
                  <a:pt x="36509" y="18617"/>
                  <a:pt x="36509" y="18690"/>
                </a:cubicBezTo>
                <a:cubicBezTo>
                  <a:pt x="36509" y="18744"/>
                  <a:pt x="36509" y="18762"/>
                  <a:pt x="36509" y="18780"/>
                </a:cubicBezTo>
                <a:lnTo>
                  <a:pt x="36491" y="18817"/>
                </a:lnTo>
                <a:cubicBezTo>
                  <a:pt x="36455" y="18835"/>
                  <a:pt x="36437" y="18871"/>
                  <a:pt x="36419" y="18889"/>
                </a:cubicBezTo>
                <a:lnTo>
                  <a:pt x="36274" y="19052"/>
                </a:lnTo>
                <a:lnTo>
                  <a:pt x="36147" y="19215"/>
                </a:lnTo>
                <a:lnTo>
                  <a:pt x="36093" y="19287"/>
                </a:lnTo>
                <a:cubicBezTo>
                  <a:pt x="36093" y="19251"/>
                  <a:pt x="36093" y="19215"/>
                  <a:pt x="36074" y="19197"/>
                </a:cubicBezTo>
                <a:cubicBezTo>
                  <a:pt x="36038" y="19161"/>
                  <a:pt x="36002" y="19179"/>
                  <a:pt x="35966" y="19179"/>
                </a:cubicBezTo>
                <a:lnTo>
                  <a:pt x="35821" y="19197"/>
                </a:lnTo>
                <a:cubicBezTo>
                  <a:pt x="35803" y="19197"/>
                  <a:pt x="35785" y="19215"/>
                  <a:pt x="35785" y="19233"/>
                </a:cubicBezTo>
                <a:lnTo>
                  <a:pt x="35785" y="19233"/>
                </a:lnTo>
                <a:cubicBezTo>
                  <a:pt x="35767" y="19306"/>
                  <a:pt x="35767" y="19360"/>
                  <a:pt x="35767" y="19414"/>
                </a:cubicBezTo>
                <a:lnTo>
                  <a:pt x="35767" y="19613"/>
                </a:lnTo>
                <a:lnTo>
                  <a:pt x="35767" y="19976"/>
                </a:lnTo>
                <a:lnTo>
                  <a:pt x="35767" y="20338"/>
                </a:lnTo>
                <a:lnTo>
                  <a:pt x="35767" y="20519"/>
                </a:lnTo>
                <a:cubicBezTo>
                  <a:pt x="35767" y="20555"/>
                  <a:pt x="35767" y="20609"/>
                  <a:pt x="35767" y="20646"/>
                </a:cubicBezTo>
                <a:cubicBezTo>
                  <a:pt x="35712" y="20646"/>
                  <a:pt x="35676" y="20646"/>
                  <a:pt x="35622" y="20646"/>
                </a:cubicBezTo>
                <a:lnTo>
                  <a:pt x="35441" y="20646"/>
                </a:lnTo>
                <a:lnTo>
                  <a:pt x="35078" y="20646"/>
                </a:lnTo>
                <a:cubicBezTo>
                  <a:pt x="35060" y="20646"/>
                  <a:pt x="35042" y="20664"/>
                  <a:pt x="35042" y="20682"/>
                </a:cubicBezTo>
                <a:cubicBezTo>
                  <a:pt x="35024" y="20682"/>
                  <a:pt x="35006" y="20682"/>
                  <a:pt x="35006" y="20700"/>
                </a:cubicBezTo>
                <a:cubicBezTo>
                  <a:pt x="34988" y="20754"/>
                  <a:pt x="34988" y="20809"/>
                  <a:pt x="35006" y="20863"/>
                </a:cubicBezTo>
                <a:lnTo>
                  <a:pt x="35006" y="21044"/>
                </a:lnTo>
                <a:lnTo>
                  <a:pt x="35006" y="21406"/>
                </a:lnTo>
                <a:lnTo>
                  <a:pt x="35006" y="21442"/>
                </a:lnTo>
                <a:cubicBezTo>
                  <a:pt x="34988" y="21442"/>
                  <a:pt x="34970" y="21442"/>
                  <a:pt x="34970" y="21442"/>
                </a:cubicBezTo>
                <a:cubicBezTo>
                  <a:pt x="34970" y="21442"/>
                  <a:pt x="34952" y="21461"/>
                  <a:pt x="34934" y="21479"/>
                </a:cubicBezTo>
                <a:cubicBezTo>
                  <a:pt x="34934" y="21479"/>
                  <a:pt x="34934" y="21497"/>
                  <a:pt x="34934" y="21497"/>
                </a:cubicBezTo>
                <a:lnTo>
                  <a:pt x="34934" y="21497"/>
                </a:lnTo>
                <a:cubicBezTo>
                  <a:pt x="34934" y="21569"/>
                  <a:pt x="34915" y="21624"/>
                  <a:pt x="34934" y="21696"/>
                </a:cubicBezTo>
                <a:lnTo>
                  <a:pt x="34934" y="22076"/>
                </a:lnTo>
                <a:lnTo>
                  <a:pt x="34915" y="22076"/>
                </a:lnTo>
                <a:cubicBezTo>
                  <a:pt x="34879" y="22076"/>
                  <a:pt x="34843" y="22076"/>
                  <a:pt x="34825" y="22076"/>
                </a:cubicBezTo>
                <a:lnTo>
                  <a:pt x="34825" y="22040"/>
                </a:lnTo>
                <a:lnTo>
                  <a:pt x="34825" y="21841"/>
                </a:lnTo>
                <a:lnTo>
                  <a:pt x="34825" y="21660"/>
                </a:lnTo>
                <a:cubicBezTo>
                  <a:pt x="34825" y="21605"/>
                  <a:pt x="34807" y="21551"/>
                  <a:pt x="34789" y="21515"/>
                </a:cubicBezTo>
                <a:lnTo>
                  <a:pt x="34789" y="21515"/>
                </a:lnTo>
                <a:cubicBezTo>
                  <a:pt x="34807" y="21497"/>
                  <a:pt x="34807" y="21497"/>
                  <a:pt x="34789" y="21479"/>
                </a:cubicBezTo>
                <a:cubicBezTo>
                  <a:pt x="34771" y="21442"/>
                  <a:pt x="34734" y="21461"/>
                  <a:pt x="34680" y="21461"/>
                </a:cubicBezTo>
                <a:lnTo>
                  <a:pt x="34408" y="21461"/>
                </a:lnTo>
                <a:cubicBezTo>
                  <a:pt x="34390" y="21461"/>
                  <a:pt x="34354" y="21461"/>
                  <a:pt x="34318" y="21461"/>
                </a:cubicBezTo>
                <a:cubicBezTo>
                  <a:pt x="34318" y="21406"/>
                  <a:pt x="34318" y="21370"/>
                  <a:pt x="34318" y="21316"/>
                </a:cubicBezTo>
                <a:cubicBezTo>
                  <a:pt x="34318" y="21261"/>
                  <a:pt x="34300" y="21189"/>
                  <a:pt x="34263" y="21135"/>
                </a:cubicBezTo>
                <a:cubicBezTo>
                  <a:pt x="34227" y="21098"/>
                  <a:pt x="34173" y="21044"/>
                  <a:pt x="34137" y="21008"/>
                </a:cubicBezTo>
                <a:lnTo>
                  <a:pt x="34046" y="20935"/>
                </a:lnTo>
                <a:lnTo>
                  <a:pt x="34028" y="20917"/>
                </a:lnTo>
                <a:cubicBezTo>
                  <a:pt x="34028" y="20899"/>
                  <a:pt x="34028" y="20881"/>
                  <a:pt x="34028" y="20863"/>
                </a:cubicBezTo>
                <a:lnTo>
                  <a:pt x="34028" y="20754"/>
                </a:lnTo>
                <a:lnTo>
                  <a:pt x="34028" y="20519"/>
                </a:lnTo>
                <a:lnTo>
                  <a:pt x="34028" y="20302"/>
                </a:lnTo>
                <a:cubicBezTo>
                  <a:pt x="34028" y="20247"/>
                  <a:pt x="34028" y="20175"/>
                  <a:pt x="34010" y="20102"/>
                </a:cubicBezTo>
                <a:cubicBezTo>
                  <a:pt x="34010" y="20084"/>
                  <a:pt x="34010" y="20084"/>
                  <a:pt x="33992" y="20084"/>
                </a:cubicBezTo>
                <a:cubicBezTo>
                  <a:pt x="33992" y="20048"/>
                  <a:pt x="33974" y="20012"/>
                  <a:pt x="33974" y="19994"/>
                </a:cubicBezTo>
                <a:cubicBezTo>
                  <a:pt x="33938" y="19921"/>
                  <a:pt x="33865" y="19867"/>
                  <a:pt x="33793" y="19867"/>
                </a:cubicBezTo>
                <a:cubicBezTo>
                  <a:pt x="33720" y="19867"/>
                  <a:pt x="33648" y="19903"/>
                  <a:pt x="33630" y="19976"/>
                </a:cubicBezTo>
                <a:lnTo>
                  <a:pt x="33630" y="19976"/>
                </a:lnTo>
                <a:lnTo>
                  <a:pt x="33630" y="19650"/>
                </a:lnTo>
                <a:lnTo>
                  <a:pt x="33630" y="19251"/>
                </a:lnTo>
                <a:lnTo>
                  <a:pt x="33630" y="19052"/>
                </a:lnTo>
                <a:cubicBezTo>
                  <a:pt x="33630" y="18998"/>
                  <a:pt x="33630" y="18961"/>
                  <a:pt x="33630" y="18907"/>
                </a:cubicBezTo>
                <a:cubicBezTo>
                  <a:pt x="33666" y="18907"/>
                  <a:pt x="33702" y="18907"/>
                  <a:pt x="33738" y="18871"/>
                </a:cubicBezTo>
                <a:cubicBezTo>
                  <a:pt x="33775" y="18835"/>
                  <a:pt x="33793" y="18780"/>
                  <a:pt x="33793" y="18708"/>
                </a:cubicBezTo>
                <a:cubicBezTo>
                  <a:pt x="33775" y="18654"/>
                  <a:pt x="33738" y="18599"/>
                  <a:pt x="33684" y="18563"/>
                </a:cubicBezTo>
                <a:cubicBezTo>
                  <a:pt x="33666" y="18545"/>
                  <a:pt x="33630" y="18527"/>
                  <a:pt x="33612" y="18509"/>
                </a:cubicBezTo>
                <a:lnTo>
                  <a:pt x="33557" y="18491"/>
                </a:lnTo>
                <a:cubicBezTo>
                  <a:pt x="33358" y="18038"/>
                  <a:pt x="33159" y="17585"/>
                  <a:pt x="32978" y="17114"/>
                </a:cubicBezTo>
                <a:cubicBezTo>
                  <a:pt x="32887" y="16879"/>
                  <a:pt x="32797" y="16643"/>
                  <a:pt x="32706" y="16390"/>
                </a:cubicBezTo>
                <a:cubicBezTo>
                  <a:pt x="32616" y="16155"/>
                  <a:pt x="32543" y="15937"/>
                  <a:pt x="32471" y="15684"/>
                </a:cubicBezTo>
                <a:cubicBezTo>
                  <a:pt x="32434" y="15557"/>
                  <a:pt x="32416" y="15412"/>
                  <a:pt x="32398" y="15285"/>
                </a:cubicBezTo>
                <a:cubicBezTo>
                  <a:pt x="32398" y="15213"/>
                  <a:pt x="32380" y="15140"/>
                  <a:pt x="32362" y="15068"/>
                </a:cubicBezTo>
                <a:cubicBezTo>
                  <a:pt x="32362" y="15014"/>
                  <a:pt x="32362" y="14996"/>
                  <a:pt x="32362" y="14959"/>
                </a:cubicBezTo>
                <a:cubicBezTo>
                  <a:pt x="32398" y="14887"/>
                  <a:pt x="32362" y="14814"/>
                  <a:pt x="32290" y="14796"/>
                </a:cubicBezTo>
                <a:cubicBezTo>
                  <a:pt x="32271" y="14796"/>
                  <a:pt x="32253" y="14796"/>
                  <a:pt x="32253" y="14796"/>
                </a:cubicBezTo>
                <a:cubicBezTo>
                  <a:pt x="32253" y="14706"/>
                  <a:pt x="32253" y="14615"/>
                  <a:pt x="32253" y="14543"/>
                </a:cubicBezTo>
                <a:cubicBezTo>
                  <a:pt x="32253" y="14416"/>
                  <a:pt x="32235" y="14307"/>
                  <a:pt x="32217" y="14199"/>
                </a:cubicBezTo>
                <a:cubicBezTo>
                  <a:pt x="32217" y="13963"/>
                  <a:pt x="32199" y="13746"/>
                  <a:pt x="32163" y="13529"/>
                </a:cubicBezTo>
                <a:cubicBezTo>
                  <a:pt x="32163" y="13474"/>
                  <a:pt x="32163" y="13402"/>
                  <a:pt x="32145" y="13348"/>
                </a:cubicBezTo>
                <a:cubicBezTo>
                  <a:pt x="32145" y="13275"/>
                  <a:pt x="32145" y="13275"/>
                  <a:pt x="32145" y="13257"/>
                </a:cubicBezTo>
                <a:cubicBezTo>
                  <a:pt x="32145" y="13221"/>
                  <a:pt x="32145" y="13185"/>
                  <a:pt x="32127" y="13166"/>
                </a:cubicBezTo>
                <a:lnTo>
                  <a:pt x="32108" y="13166"/>
                </a:lnTo>
                <a:lnTo>
                  <a:pt x="32108" y="13166"/>
                </a:lnTo>
                <a:cubicBezTo>
                  <a:pt x="32090" y="13148"/>
                  <a:pt x="32072" y="13148"/>
                  <a:pt x="32054" y="13166"/>
                </a:cubicBezTo>
                <a:cubicBezTo>
                  <a:pt x="32018" y="13166"/>
                  <a:pt x="32000" y="13166"/>
                  <a:pt x="31982" y="13185"/>
                </a:cubicBezTo>
                <a:lnTo>
                  <a:pt x="31982" y="13185"/>
                </a:lnTo>
                <a:cubicBezTo>
                  <a:pt x="31964" y="13185"/>
                  <a:pt x="31945" y="13185"/>
                  <a:pt x="31945" y="13185"/>
                </a:cubicBezTo>
                <a:cubicBezTo>
                  <a:pt x="31909" y="13293"/>
                  <a:pt x="31891" y="13420"/>
                  <a:pt x="31891" y="13529"/>
                </a:cubicBezTo>
                <a:cubicBezTo>
                  <a:pt x="31873" y="13655"/>
                  <a:pt x="31873" y="13782"/>
                  <a:pt x="31855" y="13909"/>
                </a:cubicBezTo>
                <a:cubicBezTo>
                  <a:pt x="31819" y="14144"/>
                  <a:pt x="31801" y="14380"/>
                  <a:pt x="31764" y="14633"/>
                </a:cubicBezTo>
                <a:cubicBezTo>
                  <a:pt x="31764" y="14688"/>
                  <a:pt x="31746" y="14760"/>
                  <a:pt x="31746" y="14814"/>
                </a:cubicBezTo>
                <a:lnTo>
                  <a:pt x="31692" y="14833"/>
                </a:lnTo>
                <a:cubicBezTo>
                  <a:pt x="31656" y="14851"/>
                  <a:pt x="31638" y="14887"/>
                  <a:pt x="31620" y="14923"/>
                </a:cubicBezTo>
                <a:cubicBezTo>
                  <a:pt x="31620" y="14941"/>
                  <a:pt x="31620" y="14959"/>
                  <a:pt x="31620" y="14977"/>
                </a:cubicBezTo>
                <a:cubicBezTo>
                  <a:pt x="31620" y="14996"/>
                  <a:pt x="31620" y="15014"/>
                  <a:pt x="31620" y="15014"/>
                </a:cubicBezTo>
                <a:cubicBezTo>
                  <a:pt x="31601" y="15122"/>
                  <a:pt x="31601" y="15249"/>
                  <a:pt x="31583" y="15340"/>
                </a:cubicBezTo>
                <a:cubicBezTo>
                  <a:pt x="31565" y="15466"/>
                  <a:pt x="31547" y="15593"/>
                  <a:pt x="31511" y="15702"/>
                </a:cubicBezTo>
                <a:cubicBezTo>
                  <a:pt x="31438" y="15937"/>
                  <a:pt x="31348" y="16155"/>
                  <a:pt x="31239" y="16372"/>
                </a:cubicBezTo>
                <a:cubicBezTo>
                  <a:pt x="31040" y="16843"/>
                  <a:pt x="30859" y="17314"/>
                  <a:pt x="30642" y="17766"/>
                </a:cubicBezTo>
                <a:cubicBezTo>
                  <a:pt x="30515" y="18020"/>
                  <a:pt x="30406" y="18273"/>
                  <a:pt x="30261" y="18509"/>
                </a:cubicBezTo>
                <a:cubicBezTo>
                  <a:pt x="30225" y="18509"/>
                  <a:pt x="30171" y="18509"/>
                  <a:pt x="30135" y="18509"/>
                </a:cubicBezTo>
                <a:cubicBezTo>
                  <a:pt x="30080" y="18527"/>
                  <a:pt x="30026" y="18545"/>
                  <a:pt x="29990" y="18581"/>
                </a:cubicBezTo>
                <a:cubicBezTo>
                  <a:pt x="29953" y="18599"/>
                  <a:pt x="29953" y="18617"/>
                  <a:pt x="29972" y="18654"/>
                </a:cubicBezTo>
                <a:cubicBezTo>
                  <a:pt x="29953" y="18672"/>
                  <a:pt x="29953" y="18708"/>
                  <a:pt x="29972" y="18744"/>
                </a:cubicBezTo>
                <a:lnTo>
                  <a:pt x="29972" y="18907"/>
                </a:lnTo>
                <a:lnTo>
                  <a:pt x="29972" y="19215"/>
                </a:lnTo>
                <a:lnTo>
                  <a:pt x="29972" y="19813"/>
                </a:lnTo>
                <a:cubicBezTo>
                  <a:pt x="29935" y="19795"/>
                  <a:pt x="29899" y="19795"/>
                  <a:pt x="29863" y="19813"/>
                </a:cubicBezTo>
                <a:cubicBezTo>
                  <a:pt x="29809" y="19813"/>
                  <a:pt x="29772" y="19813"/>
                  <a:pt x="29736" y="19831"/>
                </a:cubicBezTo>
                <a:cubicBezTo>
                  <a:pt x="29682" y="19849"/>
                  <a:pt x="29664" y="19867"/>
                  <a:pt x="29627" y="19885"/>
                </a:cubicBezTo>
                <a:lnTo>
                  <a:pt x="29627" y="19885"/>
                </a:lnTo>
                <a:cubicBezTo>
                  <a:pt x="29646" y="19885"/>
                  <a:pt x="29646" y="19867"/>
                  <a:pt x="29646" y="19849"/>
                </a:cubicBezTo>
                <a:cubicBezTo>
                  <a:pt x="29591" y="19722"/>
                  <a:pt x="29537" y="19595"/>
                  <a:pt x="29483" y="19469"/>
                </a:cubicBezTo>
                <a:cubicBezTo>
                  <a:pt x="29428" y="19342"/>
                  <a:pt x="29374" y="19215"/>
                  <a:pt x="29320" y="19070"/>
                </a:cubicBezTo>
                <a:cubicBezTo>
                  <a:pt x="29211" y="18817"/>
                  <a:pt x="29120" y="18563"/>
                  <a:pt x="29048" y="18291"/>
                </a:cubicBezTo>
                <a:cubicBezTo>
                  <a:pt x="28885" y="17748"/>
                  <a:pt x="28776" y="17205"/>
                  <a:pt x="28686" y="16662"/>
                </a:cubicBezTo>
                <a:cubicBezTo>
                  <a:pt x="28668" y="16499"/>
                  <a:pt x="28650" y="16354"/>
                  <a:pt x="28631" y="16191"/>
                </a:cubicBezTo>
                <a:cubicBezTo>
                  <a:pt x="28631" y="16118"/>
                  <a:pt x="28613" y="16046"/>
                  <a:pt x="28613" y="15973"/>
                </a:cubicBezTo>
                <a:cubicBezTo>
                  <a:pt x="28613" y="15901"/>
                  <a:pt x="28613" y="15865"/>
                  <a:pt x="28613" y="15829"/>
                </a:cubicBezTo>
                <a:lnTo>
                  <a:pt x="28613" y="15829"/>
                </a:lnTo>
                <a:lnTo>
                  <a:pt x="28613" y="15756"/>
                </a:lnTo>
                <a:cubicBezTo>
                  <a:pt x="28613" y="15738"/>
                  <a:pt x="28595" y="15647"/>
                  <a:pt x="28541" y="15647"/>
                </a:cubicBezTo>
                <a:cubicBezTo>
                  <a:pt x="28487" y="15629"/>
                  <a:pt x="28414" y="15738"/>
                  <a:pt x="28414" y="15792"/>
                </a:cubicBezTo>
                <a:cubicBezTo>
                  <a:pt x="28396" y="15955"/>
                  <a:pt x="28378" y="16118"/>
                  <a:pt x="28360" y="16281"/>
                </a:cubicBezTo>
                <a:cubicBezTo>
                  <a:pt x="28324" y="16426"/>
                  <a:pt x="28305" y="16607"/>
                  <a:pt x="28269" y="16770"/>
                </a:cubicBezTo>
                <a:cubicBezTo>
                  <a:pt x="28233" y="17114"/>
                  <a:pt x="28161" y="17440"/>
                  <a:pt x="28088" y="17766"/>
                </a:cubicBezTo>
                <a:cubicBezTo>
                  <a:pt x="27943" y="18364"/>
                  <a:pt x="27744" y="18961"/>
                  <a:pt x="27472" y="19505"/>
                </a:cubicBezTo>
                <a:cubicBezTo>
                  <a:pt x="27382" y="19668"/>
                  <a:pt x="27291" y="19813"/>
                  <a:pt x="27201" y="19958"/>
                </a:cubicBezTo>
                <a:cubicBezTo>
                  <a:pt x="27110" y="20084"/>
                  <a:pt x="27002" y="20229"/>
                  <a:pt x="26911" y="20374"/>
                </a:cubicBezTo>
                <a:cubicBezTo>
                  <a:pt x="26875" y="20374"/>
                  <a:pt x="26857" y="20392"/>
                  <a:pt x="26820" y="20392"/>
                </a:cubicBezTo>
                <a:cubicBezTo>
                  <a:pt x="26784" y="20428"/>
                  <a:pt x="26748" y="20465"/>
                  <a:pt x="26748" y="20501"/>
                </a:cubicBezTo>
                <a:cubicBezTo>
                  <a:pt x="26730" y="20555"/>
                  <a:pt x="26712" y="20591"/>
                  <a:pt x="26730" y="20646"/>
                </a:cubicBezTo>
                <a:cubicBezTo>
                  <a:pt x="26730" y="20664"/>
                  <a:pt x="26748" y="20682"/>
                  <a:pt x="26766" y="20700"/>
                </a:cubicBezTo>
                <a:cubicBezTo>
                  <a:pt x="26802" y="20718"/>
                  <a:pt x="26820" y="20700"/>
                  <a:pt x="26839" y="20718"/>
                </a:cubicBezTo>
                <a:lnTo>
                  <a:pt x="26839" y="20718"/>
                </a:lnTo>
                <a:cubicBezTo>
                  <a:pt x="26839" y="20754"/>
                  <a:pt x="26839" y="20791"/>
                  <a:pt x="26839" y="20827"/>
                </a:cubicBezTo>
                <a:lnTo>
                  <a:pt x="26839" y="21026"/>
                </a:lnTo>
                <a:lnTo>
                  <a:pt x="26839" y="21406"/>
                </a:lnTo>
                <a:lnTo>
                  <a:pt x="26839" y="21787"/>
                </a:lnTo>
                <a:lnTo>
                  <a:pt x="26839" y="21986"/>
                </a:lnTo>
                <a:cubicBezTo>
                  <a:pt x="26839" y="22040"/>
                  <a:pt x="26839" y="22076"/>
                  <a:pt x="26839" y="22131"/>
                </a:cubicBezTo>
                <a:cubicBezTo>
                  <a:pt x="26784" y="22149"/>
                  <a:pt x="26730" y="22185"/>
                  <a:pt x="26694" y="22257"/>
                </a:cubicBezTo>
                <a:cubicBezTo>
                  <a:pt x="26676" y="22312"/>
                  <a:pt x="26658" y="22439"/>
                  <a:pt x="26748" y="22475"/>
                </a:cubicBezTo>
                <a:lnTo>
                  <a:pt x="26784" y="22475"/>
                </a:lnTo>
                <a:cubicBezTo>
                  <a:pt x="26784" y="22475"/>
                  <a:pt x="26802" y="22457"/>
                  <a:pt x="26802" y="22457"/>
                </a:cubicBezTo>
                <a:cubicBezTo>
                  <a:pt x="26820" y="22457"/>
                  <a:pt x="26820" y="22457"/>
                  <a:pt x="26820" y="22475"/>
                </a:cubicBezTo>
                <a:cubicBezTo>
                  <a:pt x="26820" y="22493"/>
                  <a:pt x="26820" y="22529"/>
                  <a:pt x="26820" y="22547"/>
                </a:cubicBezTo>
                <a:lnTo>
                  <a:pt x="26820" y="22620"/>
                </a:lnTo>
                <a:lnTo>
                  <a:pt x="26820" y="22783"/>
                </a:lnTo>
                <a:cubicBezTo>
                  <a:pt x="26820" y="22819"/>
                  <a:pt x="26820" y="22873"/>
                  <a:pt x="26839" y="22927"/>
                </a:cubicBezTo>
                <a:cubicBezTo>
                  <a:pt x="26857" y="22927"/>
                  <a:pt x="26875" y="22927"/>
                  <a:pt x="26893" y="22927"/>
                </a:cubicBezTo>
                <a:lnTo>
                  <a:pt x="26929" y="22946"/>
                </a:lnTo>
                <a:lnTo>
                  <a:pt x="26965" y="22946"/>
                </a:lnTo>
                <a:cubicBezTo>
                  <a:pt x="26947" y="23054"/>
                  <a:pt x="26947" y="23163"/>
                  <a:pt x="26965" y="23253"/>
                </a:cubicBezTo>
                <a:lnTo>
                  <a:pt x="26965" y="25970"/>
                </a:lnTo>
                <a:lnTo>
                  <a:pt x="26965" y="26404"/>
                </a:lnTo>
                <a:lnTo>
                  <a:pt x="26965" y="26640"/>
                </a:lnTo>
                <a:lnTo>
                  <a:pt x="26965" y="26821"/>
                </a:lnTo>
                <a:cubicBezTo>
                  <a:pt x="26929" y="26839"/>
                  <a:pt x="26911" y="26857"/>
                  <a:pt x="26875" y="26857"/>
                </a:cubicBezTo>
                <a:cubicBezTo>
                  <a:pt x="26839" y="26875"/>
                  <a:pt x="26802" y="26893"/>
                  <a:pt x="26766" y="26893"/>
                </a:cubicBezTo>
                <a:cubicBezTo>
                  <a:pt x="26676" y="26912"/>
                  <a:pt x="26603" y="26948"/>
                  <a:pt x="26531" y="27002"/>
                </a:cubicBezTo>
                <a:cubicBezTo>
                  <a:pt x="26476" y="27093"/>
                  <a:pt x="26440" y="27219"/>
                  <a:pt x="26440" y="27328"/>
                </a:cubicBezTo>
                <a:lnTo>
                  <a:pt x="26440" y="27527"/>
                </a:lnTo>
                <a:cubicBezTo>
                  <a:pt x="26440" y="27545"/>
                  <a:pt x="26440" y="27582"/>
                  <a:pt x="26440" y="27618"/>
                </a:cubicBezTo>
                <a:lnTo>
                  <a:pt x="26440" y="27654"/>
                </a:lnTo>
                <a:cubicBezTo>
                  <a:pt x="26440" y="27672"/>
                  <a:pt x="26458" y="27690"/>
                  <a:pt x="26458" y="27708"/>
                </a:cubicBezTo>
                <a:cubicBezTo>
                  <a:pt x="26476" y="27745"/>
                  <a:pt x="26513" y="27745"/>
                  <a:pt x="26531" y="27726"/>
                </a:cubicBezTo>
                <a:cubicBezTo>
                  <a:pt x="26549" y="27726"/>
                  <a:pt x="26549" y="27726"/>
                  <a:pt x="26567" y="27726"/>
                </a:cubicBezTo>
                <a:cubicBezTo>
                  <a:pt x="26585" y="27745"/>
                  <a:pt x="26603" y="27763"/>
                  <a:pt x="26621" y="27781"/>
                </a:cubicBezTo>
                <a:cubicBezTo>
                  <a:pt x="26658" y="27817"/>
                  <a:pt x="26694" y="27853"/>
                  <a:pt x="26712" y="27908"/>
                </a:cubicBezTo>
                <a:cubicBezTo>
                  <a:pt x="26748" y="28016"/>
                  <a:pt x="26784" y="28143"/>
                  <a:pt x="26802" y="28270"/>
                </a:cubicBezTo>
                <a:cubicBezTo>
                  <a:pt x="26875" y="28523"/>
                  <a:pt x="26929" y="28795"/>
                  <a:pt x="26983" y="29048"/>
                </a:cubicBezTo>
                <a:cubicBezTo>
                  <a:pt x="27002" y="29121"/>
                  <a:pt x="27020" y="29193"/>
                  <a:pt x="27038" y="29284"/>
                </a:cubicBezTo>
                <a:cubicBezTo>
                  <a:pt x="27038" y="29356"/>
                  <a:pt x="27074" y="29447"/>
                  <a:pt x="27110" y="29501"/>
                </a:cubicBezTo>
                <a:lnTo>
                  <a:pt x="27110" y="29501"/>
                </a:lnTo>
                <a:cubicBezTo>
                  <a:pt x="27110" y="29519"/>
                  <a:pt x="27110" y="29537"/>
                  <a:pt x="27146" y="29556"/>
                </a:cubicBezTo>
                <a:cubicBezTo>
                  <a:pt x="27201" y="29556"/>
                  <a:pt x="27273" y="29556"/>
                  <a:pt x="27328" y="29556"/>
                </a:cubicBezTo>
                <a:lnTo>
                  <a:pt x="27491" y="29556"/>
                </a:lnTo>
                <a:lnTo>
                  <a:pt x="27491" y="29755"/>
                </a:lnTo>
                <a:lnTo>
                  <a:pt x="27491" y="30063"/>
                </a:lnTo>
                <a:lnTo>
                  <a:pt x="27491" y="35206"/>
                </a:lnTo>
                <a:cubicBezTo>
                  <a:pt x="27491" y="35405"/>
                  <a:pt x="27491" y="35604"/>
                  <a:pt x="27491" y="35785"/>
                </a:cubicBezTo>
                <a:cubicBezTo>
                  <a:pt x="27491" y="35803"/>
                  <a:pt x="27491" y="35803"/>
                  <a:pt x="27491" y="35803"/>
                </a:cubicBezTo>
                <a:cubicBezTo>
                  <a:pt x="27491" y="35821"/>
                  <a:pt x="27491" y="35858"/>
                  <a:pt x="27491" y="35876"/>
                </a:cubicBezTo>
                <a:cubicBezTo>
                  <a:pt x="27491" y="35894"/>
                  <a:pt x="27491" y="35912"/>
                  <a:pt x="27491" y="35930"/>
                </a:cubicBezTo>
                <a:lnTo>
                  <a:pt x="27491" y="35984"/>
                </a:lnTo>
                <a:cubicBezTo>
                  <a:pt x="27418" y="35984"/>
                  <a:pt x="27328" y="35966"/>
                  <a:pt x="27237" y="35966"/>
                </a:cubicBezTo>
                <a:cubicBezTo>
                  <a:pt x="27146" y="35966"/>
                  <a:pt x="27038" y="35966"/>
                  <a:pt x="26929" y="35966"/>
                </a:cubicBezTo>
                <a:cubicBezTo>
                  <a:pt x="26893" y="35966"/>
                  <a:pt x="26857" y="36003"/>
                  <a:pt x="26875" y="36039"/>
                </a:cubicBezTo>
                <a:cubicBezTo>
                  <a:pt x="26893" y="36129"/>
                  <a:pt x="26839" y="36220"/>
                  <a:pt x="26766" y="36274"/>
                </a:cubicBezTo>
                <a:cubicBezTo>
                  <a:pt x="26676" y="36328"/>
                  <a:pt x="26567" y="36347"/>
                  <a:pt x="26440" y="36347"/>
                </a:cubicBezTo>
                <a:lnTo>
                  <a:pt x="26169" y="36347"/>
                </a:lnTo>
                <a:lnTo>
                  <a:pt x="26150" y="36310"/>
                </a:lnTo>
                <a:cubicBezTo>
                  <a:pt x="26150" y="36310"/>
                  <a:pt x="26132" y="36292"/>
                  <a:pt x="26132" y="36292"/>
                </a:cubicBezTo>
                <a:cubicBezTo>
                  <a:pt x="26132" y="36274"/>
                  <a:pt x="26114" y="36256"/>
                  <a:pt x="26096" y="36256"/>
                </a:cubicBezTo>
                <a:cubicBezTo>
                  <a:pt x="26078" y="36238"/>
                  <a:pt x="26078" y="36220"/>
                  <a:pt x="26078" y="36184"/>
                </a:cubicBezTo>
                <a:lnTo>
                  <a:pt x="26078" y="36184"/>
                </a:lnTo>
                <a:cubicBezTo>
                  <a:pt x="26096" y="36165"/>
                  <a:pt x="26078" y="36129"/>
                  <a:pt x="26042" y="36129"/>
                </a:cubicBezTo>
                <a:cubicBezTo>
                  <a:pt x="25915" y="36129"/>
                  <a:pt x="25915" y="35948"/>
                  <a:pt x="25933" y="35858"/>
                </a:cubicBezTo>
                <a:cubicBezTo>
                  <a:pt x="25951" y="35731"/>
                  <a:pt x="26006" y="35604"/>
                  <a:pt x="26114" y="35514"/>
                </a:cubicBezTo>
                <a:cubicBezTo>
                  <a:pt x="26150" y="35477"/>
                  <a:pt x="26132" y="35423"/>
                  <a:pt x="26096" y="35423"/>
                </a:cubicBezTo>
                <a:lnTo>
                  <a:pt x="25824" y="35314"/>
                </a:lnTo>
                <a:cubicBezTo>
                  <a:pt x="25824" y="35188"/>
                  <a:pt x="25806" y="35079"/>
                  <a:pt x="25770" y="34970"/>
                </a:cubicBezTo>
                <a:cubicBezTo>
                  <a:pt x="25716" y="34862"/>
                  <a:pt x="25607" y="34807"/>
                  <a:pt x="25498" y="34789"/>
                </a:cubicBezTo>
                <a:cubicBezTo>
                  <a:pt x="25390" y="34807"/>
                  <a:pt x="25281" y="34880"/>
                  <a:pt x="25245" y="34988"/>
                </a:cubicBezTo>
                <a:cubicBezTo>
                  <a:pt x="25191" y="35097"/>
                  <a:pt x="25154" y="35242"/>
                  <a:pt x="25154" y="35369"/>
                </a:cubicBezTo>
                <a:cubicBezTo>
                  <a:pt x="25136" y="35514"/>
                  <a:pt x="25118" y="35658"/>
                  <a:pt x="25118" y="35785"/>
                </a:cubicBezTo>
                <a:cubicBezTo>
                  <a:pt x="25082" y="35785"/>
                  <a:pt x="25064" y="35803"/>
                  <a:pt x="25028" y="35803"/>
                </a:cubicBezTo>
                <a:cubicBezTo>
                  <a:pt x="24991" y="35821"/>
                  <a:pt x="24955" y="35858"/>
                  <a:pt x="24901" y="35876"/>
                </a:cubicBezTo>
                <a:cubicBezTo>
                  <a:pt x="24792" y="35912"/>
                  <a:pt x="24756" y="35767"/>
                  <a:pt x="24756" y="35695"/>
                </a:cubicBezTo>
                <a:cubicBezTo>
                  <a:pt x="24756" y="35568"/>
                  <a:pt x="24828" y="35423"/>
                  <a:pt x="24756" y="35296"/>
                </a:cubicBezTo>
                <a:cubicBezTo>
                  <a:pt x="24702" y="35224"/>
                  <a:pt x="24629" y="35169"/>
                  <a:pt x="24539" y="35169"/>
                </a:cubicBezTo>
                <a:cubicBezTo>
                  <a:pt x="24448" y="35151"/>
                  <a:pt x="24376" y="35169"/>
                  <a:pt x="24303" y="35224"/>
                </a:cubicBezTo>
                <a:cubicBezTo>
                  <a:pt x="24267" y="35097"/>
                  <a:pt x="24285" y="34952"/>
                  <a:pt x="24213" y="34825"/>
                </a:cubicBezTo>
                <a:cubicBezTo>
                  <a:pt x="24176" y="34717"/>
                  <a:pt x="24068" y="34644"/>
                  <a:pt x="23941" y="34626"/>
                </a:cubicBezTo>
                <a:cubicBezTo>
                  <a:pt x="23923" y="34518"/>
                  <a:pt x="23905" y="34409"/>
                  <a:pt x="23869" y="34300"/>
                </a:cubicBezTo>
                <a:cubicBezTo>
                  <a:pt x="23832" y="34210"/>
                  <a:pt x="23832" y="34083"/>
                  <a:pt x="23923" y="34029"/>
                </a:cubicBezTo>
                <a:cubicBezTo>
                  <a:pt x="23941" y="34010"/>
                  <a:pt x="23941" y="33956"/>
                  <a:pt x="23923" y="33956"/>
                </a:cubicBezTo>
                <a:lnTo>
                  <a:pt x="23887" y="33956"/>
                </a:lnTo>
                <a:cubicBezTo>
                  <a:pt x="23814" y="33956"/>
                  <a:pt x="23742" y="33920"/>
                  <a:pt x="23688" y="33866"/>
                </a:cubicBezTo>
                <a:cubicBezTo>
                  <a:pt x="23669" y="33847"/>
                  <a:pt x="23669" y="33811"/>
                  <a:pt x="23669" y="33775"/>
                </a:cubicBezTo>
                <a:cubicBezTo>
                  <a:pt x="23688" y="33739"/>
                  <a:pt x="23742" y="33721"/>
                  <a:pt x="23760" y="33684"/>
                </a:cubicBezTo>
                <a:cubicBezTo>
                  <a:pt x="23796" y="33630"/>
                  <a:pt x="23796" y="33540"/>
                  <a:pt x="23760" y="33485"/>
                </a:cubicBezTo>
                <a:cubicBezTo>
                  <a:pt x="23724" y="33431"/>
                  <a:pt x="23669" y="33395"/>
                  <a:pt x="23615" y="33377"/>
                </a:cubicBezTo>
                <a:cubicBezTo>
                  <a:pt x="23651" y="33322"/>
                  <a:pt x="23651" y="33268"/>
                  <a:pt x="23633" y="33214"/>
                </a:cubicBezTo>
                <a:cubicBezTo>
                  <a:pt x="23488" y="33232"/>
                  <a:pt x="23380" y="33123"/>
                  <a:pt x="23398" y="32996"/>
                </a:cubicBezTo>
                <a:cubicBezTo>
                  <a:pt x="23362" y="32906"/>
                  <a:pt x="23235" y="32870"/>
                  <a:pt x="23199" y="32779"/>
                </a:cubicBezTo>
                <a:cubicBezTo>
                  <a:pt x="23199" y="32725"/>
                  <a:pt x="23199" y="32670"/>
                  <a:pt x="23199" y="32634"/>
                </a:cubicBezTo>
                <a:cubicBezTo>
                  <a:pt x="23199" y="32580"/>
                  <a:pt x="23217" y="32525"/>
                  <a:pt x="23235" y="32453"/>
                </a:cubicBezTo>
                <a:cubicBezTo>
                  <a:pt x="23253" y="32363"/>
                  <a:pt x="23217" y="32254"/>
                  <a:pt x="23144" y="32200"/>
                </a:cubicBezTo>
                <a:cubicBezTo>
                  <a:pt x="23090" y="32145"/>
                  <a:pt x="22999" y="32145"/>
                  <a:pt x="22945" y="32200"/>
                </a:cubicBezTo>
                <a:cubicBezTo>
                  <a:pt x="22746" y="32200"/>
                  <a:pt x="22655" y="32471"/>
                  <a:pt x="22565" y="32616"/>
                </a:cubicBezTo>
                <a:cubicBezTo>
                  <a:pt x="22529" y="32707"/>
                  <a:pt x="22474" y="32779"/>
                  <a:pt x="22402" y="32851"/>
                </a:cubicBezTo>
                <a:cubicBezTo>
                  <a:pt x="22384" y="32851"/>
                  <a:pt x="22366" y="32870"/>
                  <a:pt x="22329" y="32870"/>
                </a:cubicBezTo>
                <a:cubicBezTo>
                  <a:pt x="22293" y="32870"/>
                  <a:pt x="22239" y="32870"/>
                  <a:pt x="22203" y="32870"/>
                </a:cubicBezTo>
                <a:cubicBezTo>
                  <a:pt x="22112" y="32870"/>
                  <a:pt x="22040" y="32888"/>
                  <a:pt x="21967" y="32924"/>
                </a:cubicBezTo>
                <a:cubicBezTo>
                  <a:pt x="21822" y="33033"/>
                  <a:pt x="21714" y="33141"/>
                  <a:pt x="21623" y="33286"/>
                </a:cubicBezTo>
                <a:cubicBezTo>
                  <a:pt x="21569" y="33377"/>
                  <a:pt x="21514" y="33449"/>
                  <a:pt x="21460" y="33522"/>
                </a:cubicBezTo>
                <a:cubicBezTo>
                  <a:pt x="21406" y="33612"/>
                  <a:pt x="21370" y="33684"/>
                  <a:pt x="21333" y="33775"/>
                </a:cubicBezTo>
                <a:cubicBezTo>
                  <a:pt x="21225" y="34065"/>
                  <a:pt x="21116" y="34355"/>
                  <a:pt x="21044" y="34644"/>
                </a:cubicBezTo>
                <a:cubicBezTo>
                  <a:pt x="20989" y="34807"/>
                  <a:pt x="20935" y="34952"/>
                  <a:pt x="20844" y="35097"/>
                </a:cubicBezTo>
                <a:cubicBezTo>
                  <a:pt x="20790" y="35206"/>
                  <a:pt x="20718" y="35296"/>
                  <a:pt x="20645" y="35387"/>
                </a:cubicBezTo>
                <a:cubicBezTo>
                  <a:pt x="20627" y="35169"/>
                  <a:pt x="20627" y="34952"/>
                  <a:pt x="20609" y="34753"/>
                </a:cubicBezTo>
                <a:cubicBezTo>
                  <a:pt x="20591" y="34536"/>
                  <a:pt x="20591" y="34264"/>
                  <a:pt x="20591" y="34029"/>
                </a:cubicBezTo>
                <a:cubicBezTo>
                  <a:pt x="20591" y="33829"/>
                  <a:pt x="20663" y="33630"/>
                  <a:pt x="20772" y="33467"/>
                </a:cubicBezTo>
                <a:cubicBezTo>
                  <a:pt x="20808" y="33431"/>
                  <a:pt x="20772" y="33395"/>
                  <a:pt x="20736" y="33395"/>
                </a:cubicBezTo>
                <a:cubicBezTo>
                  <a:pt x="20699" y="33395"/>
                  <a:pt x="20699" y="33340"/>
                  <a:pt x="20699" y="33322"/>
                </a:cubicBezTo>
                <a:cubicBezTo>
                  <a:pt x="20699" y="33286"/>
                  <a:pt x="20718" y="33214"/>
                  <a:pt x="20699" y="33159"/>
                </a:cubicBezTo>
                <a:cubicBezTo>
                  <a:pt x="20681" y="33033"/>
                  <a:pt x="20573" y="33014"/>
                  <a:pt x="20482" y="32978"/>
                </a:cubicBezTo>
                <a:cubicBezTo>
                  <a:pt x="20446" y="32978"/>
                  <a:pt x="20410" y="32960"/>
                  <a:pt x="20392" y="32906"/>
                </a:cubicBezTo>
                <a:cubicBezTo>
                  <a:pt x="20392" y="32870"/>
                  <a:pt x="20410" y="32815"/>
                  <a:pt x="20428" y="32779"/>
                </a:cubicBezTo>
                <a:cubicBezTo>
                  <a:pt x="20482" y="32688"/>
                  <a:pt x="20573" y="32580"/>
                  <a:pt x="20518" y="32453"/>
                </a:cubicBezTo>
                <a:cubicBezTo>
                  <a:pt x="20500" y="32381"/>
                  <a:pt x="20428" y="32326"/>
                  <a:pt x="20337" y="32308"/>
                </a:cubicBezTo>
                <a:cubicBezTo>
                  <a:pt x="20374" y="32163"/>
                  <a:pt x="20355" y="32037"/>
                  <a:pt x="20283" y="31910"/>
                </a:cubicBezTo>
                <a:cubicBezTo>
                  <a:pt x="20247" y="31837"/>
                  <a:pt x="20192" y="31783"/>
                  <a:pt x="20120" y="31747"/>
                </a:cubicBezTo>
                <a:cubicBezTo>
                  <a:pt x="20084" y="31729"/>
                  <a:pt x="20011" y="31674"/>
                  <a:pt x="20011" y="31620"/>
                </a:cubicBezTo>
                <a:cubicBezTo>
                  <a:pt x="20084" y="31620"/>
                  <a:pt x="20156" y="31566"/>
                  <a:pt x="20211" y="31511"/>
                </a:cubicBezTo>
                <a:cubicBezTo>
                  <a:pt x="20265" y="31439"/>
                  <a:pt x="20283" y="31330"/>
                  <a:pt x="20229" y="31258"/>
                </a:cubicBezTo>
                <a:cubicBezTo>
                  <a:pt x="20174" y="31167"/>
                  <a:pt x="20084" y="31131"/>
                  <a:pt x="19993" y="31167"/>
                </a:cubicBezTo>
                <a:cubicBezTo>
                  <a:pt x="19921" y="31185"/>
                  <a:pt x="19885" y="31258"/>
                  <a:pt x="19812" y="31294"/>
                </a:cubicBezTo>
                <a:cubicBezTo>
                  <a:pt x="19776" y="31240"/>
                  <a:pt x="19812" y="31149"/>
                  <a:pt x="19830" y="31095"/>
                </a:cubicBezTo>
                <a:cubicBezTo>
                  <a:pt x="19866" y="31004"/>
                  <a:pt x="19866" y="30914"/>
                  <a:pt x="19830" y="30841"/>
                </a:cubicBezTo>
                <a:cubicBezTo>
                  <a:pt x="19812" y="30787"/>
                  <a:pt x="19776" y="30751"/>
                  <a:pt x="19740" y="30733"/>
                </a:cubicBezTo>
                <a:cubicBezTo>
                  <a:pt x="19722" y="30715"/>
                  <a:pt x="19703" y="30696"/>
                  <a:pt x="19685" y="30678"/>
                </a:cubicBezTo>
                <a:cubicBezTo>
                  <a:pt x="19685" y="30660"/>
                  <a:pt x="19685" y="30660"/>
                  <a:pt x="19703" y="30660"/>
                </a:cubicBezTo>
                <a:cubicBezTo>
                  <a:pt x="19758" y="30624"/>
                  <a:pt x="19794" y="30570"/>
                  <a:pt x="19812" y="30515"/>
                </a:cubicBezTo>
                <a:cubicBezTo>
                  <a:pt x="19830" y="30461"/>
                  <a:pt x="19830" y="30389"/>
                  <a:pt x="19812" y="30334"/>
                </a:cubicBezTo>
                <a:cubicBezTo>
                  <a:pt x="19812" y="30262"/>
                  <a:pt x="19794" y="30189"/>
                  <a:pt x="19740" y="30135"/>
                </a:cubicBezTo>
                <a:cubicBezTo>
                  <a:pt x="19703" y="30117"/>
                  <a:pt x="19667" y="30099"/>
                  <a:pt x="19631" y="30081"/>
                </a:cubicBezTo>
                <a:cubicBezTo>
                  <a:pt x="19649" y="30044"/>
                  <a:pt x="19649" y="30008"/>
                  <a:pt x="19649" y="29972"/>
                </a:cubicBezTo>
                <a:cubicBezTo>
                  <a:pt x="19649" y="29954"/>
                  <a:pt x="19649" y="29954"/>
                  <a:pt x="19649" y="29936"/>
                </a:cubicBezTo>
                <a:cubicBezTo>
                  <a:pt x="19649" y="29900"/>
                  <a:pt x="19613" y="29882"/>
                  <a:pt x="19577" y="29882"/>
                </a:cubicBezTo>
                <a:lnTo>
                  <a:pt x="19577" y="29882"/>
                </a:lnTo>
                <a:cubicBezTo>
                  <a:pt x="19577" y="29882"/>
                  <a:pt x="19577" y="29863"/>
                  <a:pt x="19595" y="29845"/>
                </a:cubicBezTo>
                <a:cubicBezTo>
                  <a:pt x="19613" y="29809"/>
                  <a:pt x="19631" y="29773"/>
                  <a:pt x="19649" y="29737"/>
                </a:cubicBezTo>
                <a:cubicBezTo>
                  <a:pt x="19667" y="29646"/>
                  <a:pt x="19649" y="29556"/>
                  <a:pt x="19631" y="29483"/>
                </a:cubicBezTo>
                <a:cubicBezTo>
                  <a:pt x="19595" y="29411"/>
                  <a:pt x="19540" y="29374"/>
                  <a:pt x="19468" y="29393"/>
                </a:cubicBezTo>
                <a:cubicBezTo>
                  <a:pt x="19450" y="29338"/>
                  <a:pt x="19432" y="29284"/>
                  <a:pt x="19414" y="29248"/>
                </a:cubicBezTo>
                <a:cubicBezTo>
                  <a:pt x="19396" y="29230"/>
                  <a:pt x="19377" y="29211"/>
                  <a:pt x="19359" y="29193"/>
                </a:cubicBezTo>
                <a:cubicBezTo>
                  <a:pt x="19359" y="29193"/>
                  <a:pt x="19323" y="29157"/>
                  <a:pt x="19323" y="29139"/>
                </a:cubicBezTo>
                <a:cubicBezTo>
                  <a:pt x="19323" y="29121"/>
                  <a:pt x="19341" y="29103"/>
                  <a:pt x="19359" y="29103"/>
                </a:cubicBezTo>
                <a:cubicBezTo>
                  <a:pt x="19359" y="29085"/>
                  <a:pt x="19377" y="29067"/>
                  <a:pt x="19377" y="29048"/>
                </a:cubicBezTo>
                <a:cubicBezTo>
                  <a:pt x="19432" y="28940"/>
                  <a:pt x="19377" y="28795"/>
                  <a:pt x="19269" y="28741"/>
                </a:cubicBezTo>
                <a:lnTo>
                  <a:pt x="19341" y="28650"/>
                </a:lnTo>
                <a:cubicBezTo>
                  <a:pt x="19341" y="28632"/>
                  <a:pt x="19341" y="28596"/>
                  <a:pt x="19305" y="28578"/>
                </a:cubicBezTo>
                <a:cubicBezTo>
                  <a:pt x="19214" y="28560"/>
                  <a:pt x="19124" y="28560"/>
                  <a:pt x="19052" y="28578"/>
                </a:cubicBezTo>
                <a:cubicBezTo>
                  <a:pt x="19015" y="28433"/>
                  <a:pt x="18997" y="28288"/>
                  <a:pt x="18961" y="28161"/>
                </a:cubicBezTo>
                <a:cubicBezTo>
                  <a:pt x="18961" y="28125"/>
                  <a:pt x="18943" y="28125"/>
                  <a:pt x="18925" y="28125"/>
                </a:cubicBezTo>
                <a:lnTo>
                  <a:pt x="18744" y="28125"/>
                </a:lnTo>
                <a:cubicBezTo>
                  <a:pt x="18780" y="28071"/>
                  <a:pt x="18798" y="28016"/>
                  <a:pt x="18816" y="27962"/>
                </a:cubicBezTo>
                <a:cubicBezTo>
                  <a:pt x="18834" y="27889"/>
                  <a:pt x="18816" y="27799"/>
                  <a:pt x="18780" y="27726"/>
                </a:cubicBezTo>
                <a:cubicBezTo>
                  <a:pt x="18744" y="27708"/>
                  <a:pt x="18707" y="27672"/>
                  <a:pt x="18671" y="27672"/>
                </a:cubicBezTo>
                <a:cubicBezTo>
                  <a:pt x="18635" y="27672"/>
                  <a:pt x="18599" y="27672"/>
                  <a:pt x="18563" y="27636"/>
                </a:cubicBezTo>
                <a:cubicBezTo>
                  <a:pt x="18526" y="27582"/>
                  <a:pt x="18508" y="27527"/>
                  <a:pt x="18508" y="27473"/>
                </a:cubicBezTo>
                <a:cubicBezTo>
                  <a:pt x="18472" y="27419"/>
                  <a:pt x="18436" y="27346"/>
                  <a:pt x="18363" y="27346"/>
                </a:cubicBezTo>
                <a:cubicBezTo>
                  <a:pt x="18327" y="27346"/>
                  <a:pt x="18309" y="27364"/>
                  <a:pt x="18309" y="27401"/>
                </a:cubicBezTo>
                <a:cubicBezTo>
                  <a:pt x="18309" y="27455"/>
                  <a:pt x="18291" y="27509"/>
                  <a:pt x="18291" y="27545"/>
                </a:cubicBezTo>
                <a:lnTo>
                  <a:pt x="18237" y="27527"/>
                </a:lnTo>
                <a:cubicBezTo>
                  <a:pt x="18200" y="27509"/>
                  <a:pt x="18164" y="27527"/>
                  <a:pt x="18164" y="27545"/>
                </a:cubicBezTo>
                <a:cubicBezTo>
                  <a:pt x="18128" y="27654"/>
                  <a:pt x="18092" y="27745"/>
                  <a:pt x="18037" y="27835"/>
                </a:cubicBezTo>
                <a:cubicBezTo>
                  <a:pt x="18019" y="27853"/>
                  <a:pt x="18001" y="27889"/>
                  <a:pt x="17983" y="27908"/>
                </a:cubicBezTo>
                <a:cubicBezTo>
                  <a:pt x="17965" y="27926"/>
                  <a:pt x="17965" y="27962"/>
                  <a:pt x="17983" y="27980"/>
                </a:cubicBezTo>
                <a:cubicBezTo>
                  <a:pt x="17965" y="28034"/>
                  <a:pt x="17965" y="28089"/>
                  <a:pt x="17947" y="28125"/>
                </a:cubicBezTo>
                <a:cubicBezTo>
                  <a:pt x="17911" y="28107"/>
                  <a:pt x="17874" y="28089"/>
                  <a:pt x="17838" y="28071"/>
                </a:cubicBezTo>
                <a:cubicBezTo>
                  <a:pt x="17802" y="28052"/>
                  <a:pt x="17730" y="28016"/>
                  <a:pt x="17675" y="28052"/>
                </a:cubicBezTo>
                <a:cubicBezTo>
                  <a:pt x="17657" y="28071"/>
                  <a:pt x="17621" y="28107"/>
                  <a:pt x="17621" y="28161"/>
                </a:cubicBezTo>
                <a:cubicBezTo>
                  <a:pt x="17621" y="28197"/>
                  <a:pt x="17621" y="28234"/>
                  <a:pt x="17621" y="28288"/>
                </a:cubicBezTo>
                <a:cubicBezTo>
                  <a:pt x="17639" y="28324"/>
                  <a:pt x="17657" y="28360"/>
                  <a:pt x="17693" y="28378"/>
                </a:cubicBezTo>
                <a:lnTo>
                  <a:pt x="17693" y="28378"/>
                </a:lnTo>
                <a:lnTo>
                  <a:pt x="17603" y="28360"/>
                </a:lnTo>
                <a:lnTo>
                  <a:pt x="17422" y="28324"/>
                </a:lnTo>
                <a:cubicBezTo>
                  <a:pt x="17385" y="28306"/>
                  <a:pt x="17349" y="28324"/>
                  <a:pt x="17349" y="28360"/>
                </a:cubicBezTo>
                <a:lnTo>
                  <a:pt x="17349" y="28469"/>
                </a:lnTo>
                <a:cubicBezTo>
                  <a:pt x="17295" y="28469"/>
                  <a:pt x="17241" y="28469"/>
                  <a:pt x="17186" y="28505"/>
                </a:cubicBezTo>
                <a:cubicBezTo>
                  <a:pt x="17150" y="28541"/>
                  <a:pt x="17132" y="28578"/>
                  <a:pt x="17114" y="28632"/>
                </a:cubicBezTo>
                <a:cubicBezTo>
                  <a:pt x="17114" y="28668"/>
                  <a:pt x="17114" y="28704"/>
                  <a:pt x="17078" y="28722"/>
                </a:cubicBezTo>
                <a:cubicBezTo>
                  <a:pt x="17041" y="28741"/>
                  <a:pt x="17005" y="28777"/>
                  <a:pt x="16987" y="28795"/>
                </a:cubicBezTo>
                <a:cubicBezTo>
                  <a:pt x="16951" y="28831"/>
                  <a:pt x="16933" y="28867"/>
                  <a:pt x="16933" y="28922"/>
                </a:cubicBezTo>
                <a:cubicBezTo>
                  <a:pt x="16951" y="28976"/>
                  <a:pt x="16969" y="29012"/>
                  <a:pt x="16987" y="29048"/>
                </a:cubicBezTo>
                <a:cubicBezTo>
                  <a:pt x="17005" y="29103"/>
                  <a:pt x="16987" y="29121"/>
                  <a:pt x="16951" y="29139"/>
                </a:cubicBezTo>
                <a:cubicBezTo>
                  <a:pt x="16896" y="29175"/>
                  <a:pt x="16860" y="29211"/>
                  <a:pt x="16860" y="29266"/>
                </a:cubicBezTo>
                <a:cubicBezTo>
                  <a:pt x="16860" y="29284"/>
                  <a:pt x="16860" y="29302"/>
                  <a:pt x="16860" y="29320"/>
                </a:cubicBezTo>
                <a:cubicBezTo>
                  <a:pt x="16806" y="29338"/>
                  <a:pt x="16752" y="29374"/>
                  <a:pt x="16733" y="29447"/>
                </a:cubicBezTo>
                <a:cubicBezTo>
                  <a:pt x="16715" y="29537"/>
                  <a:pt x="16788" y="29592"/>
                  <a:pt x="16860" y="29610"/>
                </a:cubicBezTo>
                <a:cubicBezTo>
                  <a:pt x="16878" y="29610"/>
                  <a:pt x="16915" y="29628"/>
                  <a:pt x="16915" y="29646"/>
                </a:cubicBezTo>
                <a:cubicBezTo>
                  <a:pt x="16933" y="29664"/>
                  <a:pt x="16915" y="29700"/>
                  <a:pt x="16878" y="29700"/>
                </a:cubicBezTo>
                <a:cubicBezTo>
                  <a:pt x="16842" y="29719"/>
                  <a:pt x="16788" y="29700"/>
                  <a:pt x="16770" y="29664"/>
                </a:cubicBezTo>
                <a:cubicBezTo>
                  <a:pt x="16752" y="29628"/>
                  <a:pt x="16733" y="29628"/>
                  <a:pt x="16715" y="29628"/>
                </a:cubicBezTo>
                <a:cubicBezTo>
                  <a:pt x="16643" y="29628"/>
                  <a:pt x="16589" y="29664"/>
                  <a:pt x="16589" y="29737"/>
                </a:cubicBezTo>
                <a:cubicBezTo>
                  <a:pt x="16571" y="29773"/>
                  <a:pt x="16571" y="29809"/>
                  <a:pt x="16589" y="29827"/>
                </a:cubicBezTo>
                <a:lnTo>
                  <a:pt x="16589" y="29918"/>
                </a:lnTo>
                <a:cubicBezTo>
                  <a:pt x="16589" y="29936"/>
                  <a:pt x="16534" y="29918"/>
                  <a:pt x="16516" y="29918"/>
                </a:cubicBezTo>
                <a:cubicBezTo>
                  <a:pt x="16480" y="29918"/>
                  <a:pt x="16444" y="29918"/>
                  <a:pt x="16408" y="29918"/>
                </a:cubicBezTo>
                <a:cubicBezTo>
                  <a:pt x="16353" y="29918"/>
                  <a:pt x="16317" y="29936"/>
                  <a:pt x="16281" y="29954"/>
                </a:cubicBezTo>
                <a:cubicBezTo>
                  <a:pt x="16281" y="29809"/>
                  <a:pt x="16317" y="29664"/>
                  <a:pt x="16408" y="29537"/>
                </a:cubicBezTo>
                <a:cubicBezTo>
                  <a:pt x="16426" y="29519"/>
                  <a:pt x="16426" y="29501"/>
                  <a:pt x="16408" y="29483"/>
                </a:cubicBezTo>
                <a:cubicBezTo>
                  <a:pt x="16389" y="29447"/>
                  <a:pt x="16353" y="29429"/>
                  <a:pt x="16299" y="29429"/>
                </a:cubicBezTo>
                <a:cubicBezTo>
                  <a:pt x="16281" y="29429"/>
                  <a:pt x="16226" y="29429"/>
                  <a:pt x="16208" y="29393"/>
                </a:cubicBezTo>
                <a:cubicBezTo>
                  <a:pt x="16208" y="29356"/>
                  <a:pt x="16245" y="29320"/>
                  <a:pt x="16245" y="29302"/>
                </a:cubicBezTo>
                <a:cubicBezTo>
                  <a:pt x="16281" y="29266"/>
                  <a:pt x="16299" y="29211"/>
                  <a:pt x="16299" y="29175"/>
                </a:cubicBezTo>
                <a:cubicBezTo>
                  <a:pt x="16299" y="29067"/>
                  <a:pt x="16208" y="28994"/>
                  <a:pt x="16100" y="28994"/>
                </a:cubicBezTo>
                <a:cubicBezTo>
                  <a:pt x="16009" y="28994"/>
                  <a:pt x="15919" y="29085"/>
                  <a:pt x="15900" y="29175"/>
                </a:cubicBezTo>
                <a:cubicBezTo>
                  <a:pt x="15900" y="29230"/>
                  <a:pt x="15900" y="29284"/>
                  <a:pt x="15919" y="29338"/>
                </a:cubicBezTo>
                <a:cubicBezTo>
                  <a:pt x="15919" y="29393"/>
                  <a:pt x="15882" y="29411"/>
                  <a:pt x="15864" y="29465"/>
                </a:cubicBezTo>
                <a:cubicBezTo>
                  <a:pt x="15810" y="29556"/>
                  <a:pt x="15864" y="29628"/>
                  <a:pt x="15900" y="29719"/>
                </a:cubicBezTo>
                <a:cubicBezTo>
                  <a:pt x="15919" y="29737"/>
                  <a:pt x="15937" y="29773"/>
                  <a:pt x="15900" y="29791"/>
                </a:cubicBezTo>
                <a:cubicBezTo>
                  <a:pt x="15882" y="29827"/>
                  <a:pt x="15828" y="29827"/>
                  <a:pt x="15810" y="29827"/>
                </a:cubicBezTo>
                <a:cubicBezTo>
                  <a:pt x="15756" y="29827"/>
                  <a:pt x="15701" y="29845"/>
                  <a:pt x="15647" y="29863"/>
                </a:cubicBezTo>
                <a:cubicBezTo>
                  <a:pt x="15611" y="29882"/>
                  <a:pt x="15574" y="29918"/>
                  <a:pt x="15538" y="29954"/>
                </a:cubicBezTo>
                <a:cubicBezTo>
                  <a:pt x="15466" y="30081"/>
                  <a:pt x="15430" y="30207"/>
                  <a:pt x="15430" y="30334"/>
                </a:cubicBezTo>
                <a:cubicBezTo>
                  <a:pt x="15411" y="30407"/>
                  <a:pt x="15375" y="30479"/>
                  <a:pt x="15357" y="30552"/>
                </a:cubicBezTo>
                <a:cubicBezTo>
                  <a:pt x="15339" y="30588"/>
                  <a:pt x="15321" y="30642"/>
                  <a:pt x="15303" y="30696"/>
                </a:cubicBezTo>
                <a:lnTo>
                  <a:pt x="15303" y="30696"/>
                </a:lnTo>
                <a:cubicBezTo>
                  <a:pt x="15285" y="30678"/>
                  <a:pt x="15249" y="30715"/>
                  <a:pt x="15267" y="30733"/>
                </a:cubicBezTo>
                <a:lnTo>
                  <a:pt x="15285" y="30751"/>
                </a:lnTo>
                <a:cubicBezTo>
                  <a:pt x="15285" y="30769"/>
                  <a:pt x="15285" y="30787"/>
                  <a:pt x="15285" y="30787"/>
                </a:cubicBezTo>
                <a:cubicBezTo>
                  <a:pt x="15285" y="30859"/>
                  <a:pt x="15230" y="30932"/>
                  <a:pt x="15176" y="30968"/>
                </a:cubicBezTo>
                <a:cubicBezTo>
                  <a:pt x="15086" y="31041"/>
                  <a:pt x="14995" y="31095"/>
                  <a:pt x="14959" y="31222"/>
                </a:cubicBezTo>
                <a:cubicBezTo>
                  <a:pt x="14923" y="31330"/>
                  <a:pt x="14959" y="31439"/>
                  <a:pt x="14941" y="31548"/>
                </a:cubicBezTo>
                <a:cubicBezTo>
                  <a:pt x="14904" y="31674"/>
                  <a:pt x="14778" y="31747"/>
                  <a:pt x="14687" y="31801"/>
                </a:cubicBezTo>
                <a:cubicBezTo>
                  <a:pt x="14633" y="31819"/>
                  <a:pt x="14578" y="31874"/>
                  <a:pt x="14542" y="31928"/>
                </a:cubicBezTo>
                <a:cubicBezTo>
                  <a:pt x="14524" y="31964"/>
                  <a:pt x="14506" y="32000"/>
                  <a:pt x="14524" y="32055"/>
                </a:cubicBezTo>
                <a:cubicBezTo>
                  <a:pt x="14470" y="32055"/>
                  <a:pt x="14415" y="32091"/>
                  <a:pt x="14397" y="32127"/>
                </a:cubicBezTo>
                <a:cubicBezTo>
                  <a:pt x="14343" y="32200"/>
                  <a:pt x="14343" y="32290"/>
                  <a:pt x="14397" y="32363"/>
                </a:cubicBezTo>
                <a:cubicBezTo>
                  <a:pt x="14415" y="32417"/>
                  <a:pt x="14470" y="32471"/>
                  <a:pt x="14415" y="32525"/>
                </a:cubicBezTo>
                <a:cubicBezTo>
                  <a:pt x="14397" y="32562"/>
                  <a:pt x="14361" y="32598"/>
                  <a:pt x="14325" y="32616"/>
                </a:cubicBezTo>
                <a:lnTo>
                  <a:pt x="14216" y="32725"/>
                </a:lnTo>
                <a:cubicBezTo>
                  <a:pt x="14216" y="32725"/>
                  <a:pt x="14180" y="32779"/>
                  <a:pt x="14162" y="32779"/>
                </a:cubicBezTo>
                <a:lnTo>
                  <a:pt x="14144" y="32761"/>
                </a:lnTo>
                <a:cubicBezTo>
                  <a:pt x="14108" y="32743"/>
                  <a:pt x="14053" y="32743"/>
                  <a:pt x="14017" y="32761"/>
                </a:cubicBezTo>
                <a:cubicBezTo>
                  <a:pt x="13963" y="32815"/>
                  <a:pt x="13945" y="32888"/>
                  <a:pt x="13963" y="32942"/>
                </a:cubicBezTo>
                <a:cubicBezTo>
                  <a:pt x="13981" y="32996"/>
                  <a:pt x="14053" y="33087"/>
                  <a:pt x="13981" y="33123"/>
                </a:cubicBezTo>
                <a:cubicBezTo>
                  <a:pt x="13927" y="33159"/>
                  <a:pt x="13872" y="33105"/>
                  <a:pt x="13818" y="33069"/>
                </a:cubicBezTo>
                <a:cubicBezTo>
                  <a:pt x="13691" y="32924"/>
                  <a:pt x="13601" y="32761"/>
                  <a:pt x="13564" y="32562"/>
                </a:cubicBezTo>
                <a:cubicBezTo>
                  <a:pt x="13564" y="32544"/>
                  <a:pt x="13546" y="32525"/>
                  <a:pt x="13510" y="32525"/>
                </a:cubicBezTo>
                <a:cubicBezTo>
                  <a:pt x="13456" y="32525"/>
                  <a:pt x="13401" y="32507"/>
                  <a:pt x="13365" y="32471"/>
                </a:cubicBezTo>
                <a:lnTo>
                  <a:pt x="13347" y="32453"/>
                </a:lnTo>
                <a:cubicBezTo>
                  <a:pt x="13293" y="32399"/>
                  <a:pt x="13220" y="32453"/>
                  <a:pt x="13238" y="32507"/>
                </a:cubicBezTo>
                <a:cubicBezTo>
                  <a:pt x="13238" y="32507"/>
                  <a:pt x="13238" y="32525"/>
                  <a:pt x="13238" y="32525"/>
                </a:cubicBezTo>
                <a:cubicBezTo>
                  <a:pt x="13238" y="32544"/>
                  <a:pt x="13220" y="32580"/>
                  <a:pt x="13202" y="32580"/>
                </a:cubicBezTo>
                <a:cubicBezTo>
                  <a:pt x="13166" y="32580"/>
                  <a:pt x="13148" y="32598"/>
                  <a:pt x="13130" y="32616"/>
                </a:cubicBezTo>
                <a:cubicBezTo>
                  <a:pt x="13093" y="32652"/>
                  <a:pt x="13093" y="32670"/>
                  <a:pt x="13093" y="32707"/>
                </a:cubicBezTo>
                <a:cubicBezTo>
                  <a:pt x="13093" y="32761"/>
                  <a:pt x="13112" y="32815"/>
                  <a:pt x="13148" y="32851"/>
                </a:cubicBezTo>
                <a:cubicBezTo>
                  <a:pt x="13166" y="32851"/>
                  <a:pt x="13166" y="32870"/>
                  <a:pt x="13166" y="32888"/>
                </a:cubicBezTo>
                <a:cubicBezTo>
                  <a:pt x="13166" y="32906"/>
                  <a:pt x="13148" y="32924"/>
                  <a:pt x="13148" y="32942"/>
                </a:cubicBezTo>
                <a:cubicBezTo>
                  <a:pt x="13130" y="32960"/>
                  <a:pt x="13112" y="32978"/>
                  <a:pt x="13093" y="33014"/>
                </a:cubicBezTo>
                <a:cubicBezTo>
                  <a:pt x="13093" y="32996"/>
                  <a:pt x="13093" y="32978"/>
                  <a:pt x="13075" y="32960"/>
                </a:cubicBezTo>
                <a:lnTo>
                  <a:pt x="12876" y="32779"/>
                </a:lnTo>
                <a:lnTo>
                  <a:pt x="12768" y="32707"/>
                </a:lnTo>
                <a:cubicBezTo>
                  <a:pt x="12749" y="32688"/>
                  <a:pt x="12749" y="32670"/>
                  <a:pt x="12731" y="32670"/>
                </a:cubicBezTo>
                <a:lnTo>
                  <a:pt x="12731" y="32652"/>
                </a:lnTo>
                <a:cubicBezTo>
                  <a:pt x="12731" y="32616"/>
                  <a:pt x="12713" y="32580"/>
                  <a:pt x="12677" y="32580"/>
                </a:cubicBezTo>
                <a:cubicBezTo>
                  <a:pt x="12568" y="32562"/>
                  <a:pt x="12478" y="32598"/>
                  <a:pt x="12387" y="32670"/>
                </a:cubicBezTo>
                <a:cubicBezTo>
                  <a:pt x="12351" y="32688"/>
                  <a:pt x="12333" y="32743"/>
                  <a:pt x="12333" y="32797"/>
                </a:cubicBezTo>
                <a:cubicBezTo>
                  <a:pt x="12260" y="32779"/>
                  <a:pt x="12188" y="32797"/>
                  <a:pt x="12134" y="32815"/>
                </a:cubicBezTo>
                <a:cubicBezTo>
                  <a:pt x="12061" y="32815"/>
                  <a:pt x="11989" y="32870"/>
                  <a:pt x="11953" y="32942"/>
                </a:cubicBezTo>
                <a:cubicBezTo>
                  <a:pt x="11934" y="32978"/>
                  <a:pt x="11934" y="33033"/>
                  <a:pt x="11916" y="33069"/>
                </a:cubicBezTo>
                <a:cubicBezTo>
                  <a:pt x="11880" y="33123"/>
                  <a:pt x="11790" y="33159"/>
                  <a:pt x="11753" y="33214"/>
                </a:cubicBezTo>
                <a:cubicBezTo>
                  <a:pt x="11717" y="33232"/>
                  <a:pt x="11699" y="33286"/>
                  <a:pt x="11699" y="33322"/>
                </a:cubicBezTo>
                <a:cubicBezTo>
                  <a:pt x="11699" y="33359"/>
                  <a:pt x="11699" y="33377"/>
                  <a:pt x="11717" y="33395"/>
                </a:cubicBezTo>
                <a:cubicBezTo>
                  <a:pt x="11717" y="33431"/>
                  <a:pt x="11753" y="33449"/>
                  <a:pt x="11753" y="33467"/>
                </a:cubicBezTo>
                <a:cubicBezTo>
                  <a:pt x="11771" y="33485"/>
                  <a:pt x="11735" y="33558"/>
                  <a:pt x="11699" y="33558"/>
                </a:cubicBezTo>
                <a:cubicBezTo>
                  <a:pt x="11627" y="33576"/>
                  <a:pt x="11572" y="33576"/>
                  <a:pt x="11500" y="33558"/>
                </a:cubicBezTo>
                <a:cubicBezTo>
                  <a:pt x="11464" y="33558"/>
                  <a:pt x="11446" y="33576"/>
                  <a:pt x="11427" y="33612"/>
                </a:cubicBezTo>
                <a:cubicBezTo>
                  <a:pt x="11391" y="33721"/>
                  <a:pt x="11409" y="33847"/>
                  <a:pt x="11446" y="33956"/>
                </a:cubicBezTo>
                <a:cubicBezTo>
                  <a:pt x="11427" y="33992"/>
                  <a:pt x="11391" y="34029"/>
                  <a:pt x="11391" y="34083"/>
                </a:cubicBezTo>
                <a:cubicBezTo>
                  <a:pt x="11337" y="34065"/>
                  <a:pt x="11301" y="34010"/>
                  <a:pt x="11283" y="33974"/>
                </a:cubicBezTo>
                <a:cubicBezTo>
                  <a:pt x="11246" y="33902"/>
                  <a:pt x="11210" y="33847"/>
                  <a:pt x="11156" y="33793"/>
                </a:cubicBezTo>
                <a:cubicBezTo>
                  <a:pt x="11120" y="33775"/>
                  <a:pt x="11083" y="33775"/>
                  <a:pt x="11047" y="33775"/>
                </a:cubicBezTo>
                <a:cubicBezTo>
                  <a:pt x="11011" y="33775"/>
                  <a:pt x="11011" y="33739"/>
                  <a:pt x="11011" y="33703"/>
                </a:cubicBezTo>
                <a:cubicBezTo>
                  <a:pt x="11029" y="33612"/>
                  <a:pt x="11065" y="33522"/>
                  <a:pt x="11120" y="33449"/>
                </a:cubicBezTo>
                <a:cubicBezTo>
                  <a:pt x="11138" y="33413"/>
                  <a:pt x="11120" y="33377"/>
                  <a:pt x="11083" y="33359"/>
                </a:cubicBezTo>
                <a:cubicBezTo>
                  <a:pt x="11029" y="33340"/>
                  <a:pt x="10993" y="33322"/>
                  <a:pt x="10957" y="33286"/>
                </a:cubicBezTo>
                <a:cubicBezTo>
                  <a:pt x="10957" y="33268"/>
                  <a:pt x="10957" y="33250"/>
                  <a:pt x="10957" y="33232"/>
                </a:cubicBezTo>
                <a:cubicBezTo>
                  <a:pt x="10975" y="33214"/>
                  <a:pt x="10993" y="33177"/>
                  <a:pt x="10993" y="33141"/>
                </a:cubicBezTo>
                <a:cubicBezTo>
                  <a:pt x="10993" y="33105"/>
                  <a:pt x="10993" y="33069"/>
                  <a:pt x="10975" y="33033"/>
                </a:cubicBezTo>
                <a:cubicBezTo>
                  <a:pt x="10957" y="33014"/>
                  <a:pt x="10938" y="32996"/>
                  <a:pt x="10938" y="32978"/>
                </a:cubicBezTo>
                <a:lnTo>
                  <a:pt x="10938" y="32779"/>
                </a:lnTo>
                <a:cubicBezTo>
                  <a:pt x="10938" y="32761"/>
                  <a:pt x="10920" y="32725"/>
                  <a:pt x="10902" y="32707"/>
                </a:cubicBezTo>
                <a:cubicBezTo>
                  <a:pt x="10866" y="32670"/>
                  <a:pt x="10848" y="32652"/>
                  <a:pt x="10812" y="32634"/>
                </a:cubicBezTo>
                <a:cubicBezTo>
                  <a:pt x="10794" y="32634"/>
                  <a:pt x="10775" y="32598"/>
                  <a:pt x="10757" y="32580"/>
                </a:cubicBezTo>
                <a:cubicBezTo>
                  <a:pt x="10739" y="32544"/>
                  <a:pt x="10721" y="32525"/>
                  <a:pt x="10703" y="32507"/>
                </a:cubicBezTo>
                <a:cubicBezTo>
                  <a:pt x="10612" y="32435"/>
                  <a:pt x="10486" y="32417"/>
                  <a:pt x="10377" y="32471"/>
                </a:cubicBezTo>
                <a:cubicBezTo>
                  <a:pt x="10250" y="32525"/>
                  <a:pt x="10232" y="32670"/>
                  <a:pt x="10214" y="32797"/>
                </a:cubicBezTo>
                <a:cubicBezTo>
                  <a:pt x="10214" y="32870"/>
                  <a:pt x="10196" y="32924"/>
                  <a:pt x="10160" y="32978"/>
                </a:cubicBezTo>
                <a:cubicBezTo>
                  <a:pt x="10160" y="32996"/>
                  <a:pt x="10142" y="32996"/>
                  <a:pt x="10124" y="33014"/>
                </a:cubicBezTo>
                <a:cubicBezTo>
                  <a:pt x="10105" y="33014"/>
                  <a:pt x="10051" y="33014"/>
                  <a:pt x="10033" y="33014"/>
                </a:cubicBezTo>
                <a:cubicBezTo>
                  <a:pt x="9961" y="33014"/>
                  <a:pt x="9906" y="33033"/>
                  <a:pt x="9870" y="33105"/>
                </a:cubicBezTo>
                <a:cubicBezTo>
                  <a:pt x="9852" y="33141"/>
                  <a:pt x="9834" y="33177"/>
                  <a:pt x="9816" y="33232"/>
                </a:cubicBezTo>
                <a:lnTo>
                  <a:pt x="9816" y="33232"/>
                </a:lnTo>
                <a:lnTo>
                  <a:pt x="9798" y="33232"/>
                </a:lnTo>
                <a:cubicBezTo>
                  <a:pt x="9743" y="33214"/>
                  <a:pt x="9707" y="33232"/>
                  <a:pt x="9671" y="33250"/>
                </a:cubicBezTo>
                <a:cubicBezTo>
                  <a:pt x="9616" y="33304"/>
                  <a:pt x="9616" y="33359"/>
                  <a:pt x="9635" y="33431"/>
                </a:cubicBezTo>
                <a:cubicBezTo>
                  <a:pt x="9653" y="33485"/>
                  <a:pt x="9689" y="33540"/>
                  <a:pt x="9707" y="33594"/>
                </a:cubicBezTo>
                <a:cubicBezTo>
                  <a:pt x="9707" y="33612"/>
                  <a:pt x="9707" y="33612"/>
                  <a:pt x="9707" y="33630"/>
                </a:cubicBezTo>
                <a:lnTo>
                  <a:pt x="9707" y="33630"/>
                </a:lnTo>
                <a:lnTo>
                  <a:pt x="9707" y="33630"/>
                </a:lnTo>
                <a:cubicBezTo>
                  <a:pt x="9671" y="33630"/>
                  <a:pt x="9635" y="33630"/>
                  <a:pt x="9598" y="33648"/>
                </a:cubicBezTo>
                <a:cubicBezTo>
                  <a:pt x="9544" y="33703"/>
                  <a:pt x="9508" y="33775"/>
                  <a:pt x="9526" y="33866"/>
                </a:cubicBezTo>
                <a:cubicBezTo>
                  <a:pt x="9526" y="33884"/>
                  <a:pt x="9526" y="33938"/>
                  <a:pt x="9508" y="33956"/>
                </a:cubicBezTo>
                <a:lnTo>
                  <a:pt x="9508" y="33956"/>
                </a:lnTo>
                <a:cubicBezTo>
                  <a:pt x="9490" y="33938"/>
                  <a:pt x="9472" y="33938"/>
                  <a:pt x="9472" y="33956"/>
                </a:cubicBezTo>
                <a:lnTo>
                  <a:pt x="9472" y="33956"/>
                </a:lnTo>
                <a:cubicBezTo>
                  <a:pt x="9453" y="33938"/>
                  <a:pt x="9417" y="33956"/>
                  <a:pt x="9417" y="33974"/>
                </a:cubicBezTo>
                <a:cubicBezTo>
                  <a:pt x="9381" y="33974"/>
                  <a:pt x="9345" y="33956"/>
                  <a:pt x="9327" y="33920"/>
                </a:cubicBezTo>
                <a:cubicBezTo>
                  <a:pt x="9309" y="33902"/>
                  <a:pt x="9290" y="33884"/>
                  <a:pt x="9309" y="33847"/>
                </a:cubicBezTo>
                <a:cubicBezTo>
                  <a:pt x="9309" y="33811"/>
                  <a:pt x="9290" y="33757"/>
                  <a:pt x="9272" y="33739"/>
                </a:cubicBezTo>
                <a:cubicBezTo>
                  <a:pt x="9218" y="33703"/>
                  <a:pt x="9164" y="33684"/>
                  <a:pt x="9109" y="33666"/>
                </a:cubicBezTo>
                <a:cubicBezTo>
                  <a:pt x="9073" y="33666"/>
                  <a:pt x="9019" y="33648"/>
                  <a:pt x="8965" y="33630"/>
                </a:cubicBezTo>
                <a:cubicBezTo>
                  <a:pt x="8892" y="33612"/>
                  <a:pt x="8820" y="33612"/>
                  <a:pt x="8747" y="33648"/>
                </a:cubicBezTo>
                <a:cubicBezTo>
                  <a:pt x="8675" y="33703"/>
                  <a:pt x="8657" y="33793"/>
                  <a:pt x="8693" y="33884"/>
                </a:cubicBezTo>
                <a:cubicBezTo>
                  <a:pt x="8711" y="33920"/>
                  <a:pt x="8711" y="33956"/>
                  <a:pt x="8729" y="33992"/>
                </a:cubicBezTo>
                <a:cubicBezTo>
                  <a:pt x="8729" y="34010"/>
                  <a:pt x="8693" y="34029"/>
                  <a:pt x="8675" y="34047"/>
                </a:cubicBezTo>
                <a:cubicBezTo>
                  <a:pt x="8602" y="34083"/>
                  <a:pt x="8512" y="34137"/>
                  <a:pt x="8494" y="34228"/>
                </a:cubicBezTo>
                <a:cubicBezTo>
                  <a:pt x="8476" y="34336"/>
                  <a:pt x="8512" y="34427"/>
                  <a:pt x="8602" y="34499"/>
                </a:cubicBezTo>
                <a:cubicBezTo>
                  <a:pt x="8675" y="34554"/>
                  <a:pt x="8765" y="34590"/>
                  <a:pt x="8802" y="34681"/>
                </a:cubicBezTo>
                <a:cubicBezTo>
                  <a:pt x="8802" y="34717"/>
                  <a:pt x="8802" y="34771"/>
                  <a:pt x="8802" y="34807"/>
                </a:cubicBezTo>
                <a:cubicBezTo>
                  <a:pt x="8802" y="34825"/>
                  <a:pt x="8802" y="34844"/>
                  <a:pt x="8783" y="34862"/>
                </a:cubicBezTo>
                <a:cubicBezTo>
                  <a:pt x="8783" y="34880"/>
                  <a:pt x="8783" y="34880"/>
                  <a:pt x="8783" y="34898"/>
                </a:cubicBezTo>
                <a:cubicBezTo>
                  <a:pt x="8765" y="34880"/>
                  <a:pt x="8765" y="34880"/>
                  <a:pt x="8747" y="34880"/>
                </a:cubicBezTo>
                <a:cubicBezTo>
                  <a:pt x="8711" y="34862"/>
                  <a:pt x="8693" y="34862"/>
                  <a:pt x="8657" y="34880"/>
                </a:cubicBezTo>
                <a:cubicBezTo>
                  <a:pt x="8602" y="34880"/>
                  <a:pt x="8566" y="34934"/>
                  <a:pt x="8548" y="34988"/>
                </a:cubicBezTo>
                <a:cubicBezTo>
                  <a:pt x="8548" y="35043"/>
                  <a:pt x="8566" y="35097"/>
                  <a:pt x="8602" y="35151"/>
                </a:cubicBezTo>
                <a:cubicBezTo>
                  <a:pt x="8639" y="35188"/>
                  <a:pt x="8693" y="35224"/>
                  <a:pt x="8729" y="35260"/>
                </a:cubicBezTo>
                <a:cubicBezTo>
                  <a:pt x="8765" y="35278"/>
                  <a:pt x="8783" y="35314"/>
                  <a:pt x="8765" y="35351"/>
                </a:cubicBezTo>
                <a:cubicBezTo>
                  <a:pt x="8747" y="35369"/>
                  <a:pt x="8711" y="35387"/>
                  <a:pt x="8693" y="35387"/>
                </a:cubicBezTo>
                <a:cubicBezTo>
                  <a:pt x="8657" y="35369"/>
                  <a:pt x="8620" y="35369"/>
                  <a:pt x="8584" y="35387"/>
                </a:cubicBezTo>
                <a:cubicBezTo>
                  <a:pt x="8548" y="35405"/>
                  <a:pt x="8530" y="35423"/>
                  <a:pt x="8512" y="35459"/>
                </a:cubicBezTo>
                <a:cubicBezTo>
                  <a:pt x="8494" y="35514"/>
                  <a:pt x="8457" y="35568"/>
                  <a:pt x="8457" y="35622"/>
                </a:cubicBezTo>
                <a:cubicBezTo>
                  <a:pt x="8439" y="35677"/>
                  <a:pt x="8421" y="35749"/>
                  <a:pt x="8421" y="35803"/>
                </a:cubicBezTo>
                <a:cubicBezTo>
                  <a:pt x="8439" y="35840"/>
                  <a:pt x="8439" y="35876"/>
                  <a:pt x="8439" y="35894"/>
                </a:cubicBezTo>
                <a:cubicBezTo>
                  <a:pt x="8367" y="35948"/>
                  <a:pt x="8313" y="36021"/>
                  <a:pt x="8313" y="36111"/>
                </a:cubicBezTo>
                <a:cubicBezTo>
                  <a:pt x="8313" y="36202"/>
                  <a:pt x="8331" y="36292"/>
                  <a:pt x="8403" y="36365"/>
                </a:cubicBezTo>
                <a:lnTo>
                  <a:pt x="8258" y="36401"/>
                </a:lnTo>
                <a:lnTo>
                  <a:pt x="8131" y="36419"/>
                </a:lnTo>
                <a:lnTo>
                  <a:pt x="8077" y="36437"/>
                </a:lnTo>
                <a:lnTo>
                  <a:pt x="8059" y="36437"/>
                </a:lnTo>
                <a:cubicBezTo>
                  <a:pt x="7950" y="36419"/>
                  <a:pt x="7860" y="36528"/>
                  <a:pt x="7769" y="36582"/>
                </a:cubicBezTo>
                <a:lnTo>
                  <a:pt x="7751" y="36582"/>
                </a:lnTo>
                <a:lnTo>
                  <a:pt x="7751" y="36582"/>
                </a:lnTo>
                <a:lnTo>
                  <a:pt x="7733" y="36582"/>
                </a:lnTo>
                <a:lnTo>
                  <a:pt x="7697" y="36582"/>
                </a:lnTo>
                <a:lnTo>
                  <a:pt x="7697" y="36582"/>
                </a:lnTo>
                <a:cubicBezTo>
                  <a:pt x="7679" y="36582"/>
                  <a:pt x="7661" y="36564"/>
                  <a:pt x="7661" y="36546"/>
                </a:cubicBezTo>
                <a:cubicBezTo>
                  <a:pt x="7606" y="36473"/>
                  <a:pt x="7624" y="36383"/>
                  <a:pt x="7624" y="36292"/>
                </a:cubicBezTo>
                <a:cubicBezTo>
                  <a:pt x="7606" y="36274"/>
                  <a:pt x="7606" y="36238"/>
                  <a:pt x="7588" y="36220"/>
                </a:cubicBezTo>
                <a:cubicBezTo>
                  <a:pt x="7588" y="36202"/>
                  <a:pt x="7570" y="36165"/>
                  <a:pt x="7552" y="36147"/>
                </a:cubicBezTo>
                <a:cubicBezTo>
                  <a:pt x="7534" y="36111"/>
                  <a:pt x="7588" y="36057"/>
                  <a:pt x="7606" y="36021"/>
                </a:cubicBezTo>
                <a:cubicBezTo>
                  <a:pt x="7624" y="35984"/>
                  <a:pt x="7606" y="35930"/>
                  <a:pt x="7552" y="35930"/>
                </a:cubicBezTo>
                <a:lnTo>
                  <a:pt x="7516" y="35930"/>
                </a:lnTo>
                <a:lnTo>
                  <a:pt x="7498" y="35912"/>
                </a:lnTo>
                <a:cubicBezTo>
                  <a:pt x="7461" y="35894"/>
                  <a:pt x="7443" y="35894"/>
                  <a:pt x="7425" y="35876"/>
                </a:cubicBezTo>
                <a:cubicBezTo>
                  <a:pt x="7371" y="35821"/>
                  <a:pt x="7335" y="35767"/>
                  <a:pt x="7298" y="35713"/>
                </a:cubicBezTo>
                <a:cubicBezTo>
                  <a:pt x="7226" y="35658"/>
                  <a:pt x="7172" y="35622"/>
                  <a:pt x="7099" y="35604"/>
                </a:cubicBezTo>
                <a:cubicBezTo>
                  <a:pt x="7063" y="35604"/>
                  <a:pt x="7045" y="35586"/>
                  <a:pt x="7027" y="35550"/>
                </a:cubicBezTo>
                <a:cubicBezTo>
                  <a:pt x="7009" y="35514"/>
                  <a:pt x="7009" y="35477"/>
                  <a:pt x="7027" y="35441"/>
                </a:cubicBezTo>
                <a:cubicBezTo>
                  <a:pt x="7045" y="35351"/>
                  <a:pt x="7009" y="35278"/>
                  <a:pt x="6954" y="35206"/>
                </a:cubicBezTo>
                <a:lnTo>
                  <a:pt x="6882" y="35151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097"/>
                </a:lnTo>
                <a:lnTo>
                  <a:pt x="6846" y="35079"/>
                </a:lnTo>
                <a:cubicBezTo>
                  <a:pt x="6846" y="35061"/>
                  <a:pt x="6864" y="35043"/>
                  <a:pt x="6882" y="35025"/>
                </a:cubicBezTo>
                <a:cubicBezTo>
                  <a:pt x="6954" y="34898"/>
                  <a:pt x="6918" y="34735"/>
                  <a:pt x="6791" y="34662"/>
                </a:cubicBezTo>
                <a:cubicBezTo>
                  <a:pt x="6646" y="34572"/>
                  <a:pt x="6429" y="34626"/>
                  <a:pt x="6357" y="34789"/>
                </a:cubicBezTo>
                <a:cubicBezTo>
                  <a:pt x="6321" y="34862"/>
                  <a:pt x="6302" y="34952"/>
                  <a:pt x="6321" y="35043"/>
                </a:cubicBezTo>
                <a:cubicBezTo>
                  <a:pt x="6339" y="35115"/>
                  <a:pt x="6375" y="35224"/>
                  <a:pt x="6339" y="35278"/>
                </a:cubicBezTo>
                <a:cubicBezTo>
                  <a:pt x="6321" y="35314"/>
                  <a:pt x="6284" y="35314"/>
                  <a:pt x="6248" y="35332"/>
                </a:cubicBezTo>
                <a:cubicBezTo>
                  <a:pt x="6212" y="35351"/>
                  <a:pt x="6176" y="35405"/>
                  <a:pt x="6176" y="35441"/>
                </a:cubicBezTo>
                <a:cubicBezTo>
                  <a:pt x="6158" y="35532"/>
                  <a:pt x="6158" y="35622"/>
                  <a:pt x="6176" y="35731"/>
                </a:cubicBezTo>
                <a:cubicBezTo>
                  <a:pt x="6194" y="35785"/>
                  <a:pt x="6176" y="35858"/>
                  <a:pt x="6121" y="35912"/>
                </a:cubicBezTo>
                <a:cubicBezTo>
                  <a:pt x="6067" y="35948"/>
                  <a:pt x="6013" y="35966"/>
                  <a:pt x="5958" y="36021"/>
                </a:cubicBezTo>
                <a:cubicBezTo>
                  <a:pt x="5904" y="36039"/>
                  <a:pt x="5868" y="36093"/>
                  <a:pt x="5832" y="36165"/>
                </a:cubicBezTo>
                <a:cubicBezTo>
                  <a:pt x="5813" y="36256"/>
                  <a:pt x="5832" y="36347"/>
                  <a:pt x="5886" y="36419"/>
                </a:cubicBezTo>
                <a:cubicBezTo>
                  <a:pt x="5922" y="36455"/>
                  <a:pt x="5940" y="36491"/>
                  <a:pt x="5958" y="36528"/>
                </a:cubicBezTo>
                <a:cubicBezTo>
                  <a:pt x="5976" y="36564"/>
                  <a:pt x="5958" y="36600"/>
                  <a:pt x="5940" y="36636"/>
                </a:cubicBezTo>
                <a:cubicBezTo>
                  <a:pt x="5904" y="36654"/>
                  <a:pt x="5886" y="36691"/>
                  <a:pt x="5868" y="36727"/>
                </a:cubicBezTo>
                <a:cubicBezTo>
                  <a:pt x="5832" y="36709"/>
                  <a:pt x="5777" y="36709"/>
                  <a:pt x="5723" y="36745"/>
                </a:cubicBezTo>
                <a:cubicBezTo>
                  <a:pt x="5632" y="36799"/>
                  <a:pt x="5650" y="36890"/>
                  <a:pt x="5687" y="36980"/>
                </a:cubicBezTo>
                <a:cubicBezTo>
                  <a:pt x="5687" y="36999"/>
                  <a:pt x="5705" y="37017"/>
                  <a:pt x="5705" y="37035"/>
                </a:cubicBezTo>
                <a:cubicBezTo>
                  <a:pt x="5705" y="37053"/>
                  <a:pt x="5705" y="37053"/>
                  <a:pt x="5705" y="37053"/>
                </a:cubicBezTo>
                <a:cubicBezTo>
                  <a:pt x="5687" y="37071"/>
                  <a:pt x="5669" y="37089"/>
                  <a:pt x="5650" y="37107"/>
                </a:cubicBezTo>
                <a:cubicBezTo>
                  <a:pt x="5632" y="37125"/>
                  <a:pt x="5632" y="37162"/>
                  <a:pt x="5632" y="37198"/>
                </a:cubicBezTo>
                <a:cubicBezTo>
                  <a:pt x="5632" y="37252"/>
                  <a:pt x="5687" y="37288"/>
                  <a:pt x="5723" y="37306"/>
                </a:cubicBezTo>
                <a:cubicBezTo>
                  <a:pt x="5759" y="37325"/>
                  <a:pt x="5832" y="37325"/>
                  <a:pt x="5850" y="37361"/>
                </a:cubicBezTo>
                <a:cubicBezTo>
                  <a:pt x="5850" y="37397"/>
                  <a:pt x="5832" y="37433"/>
                  <a:pt x="5795" y="37451"/>
                </a:cubicBezTo>
                <a:cubicBezTo>
                  <a:pt x="5741" y="37469"/>
                  <a:pt x="5687" y="37487"/>
                  <a:pt x="5632" y="37487"/>
                </a:cubicBezTo>
                <a:cubicBezTo>
                  <a:pt x="5614" y="37487"/>
                  <a:pt x="5596" y="37487"/>
                  <a:pt x="5578" y="37506"/>
                </a:cubicBezTo>
                <a:cubicBezTo>
                  <a:pt x="5560" y="37596"/>
                  <a:pt x="5578" y="37705"/>
                  <a:pt x="5650" y="37759"/>
                </a:cubicBezTo>
                <a:cubicBezTo>
                  <a:pt x="5687" y="37795"/>
                  <a:pt x="5705" y="37832"/>
                  <a:pt x="5741" y="37868"/>
                </a:cubicBezTo>
                <a:cubicBezTo>
                  <a:pt x="5759" y="37904"/>
                  <a:pt x="5741" y="37940"/>
                  <a:pt x="5705" y="37958"/>
                </a:cubicBezTo>
                <a:cubicBezTo>
                  <a:pt x="5669" y="37995"/>
                  <a:pt x="5650" y="38049"/>
                  <a:pt x="5650" y="38085"/>
                </a:cubicBezTo>
                <a:cubicBezTo>
                  <a:pt x="5650" y="38121"/>
                  <a:pt x="5687" y="38176"/>
                  <a:pt x="5650" y="38212"/>
                </a:cubicBezTo>
                <a:cubicBezTo>
                  <a:pt x="5614" y="38284"/>
                  <a:pt x="5487" y="38266"/>
                  <a:pt x="5415" y="38248"/>
                </a:cubicBezTo>
                <a:cubicBezTo>
                  <a:pt x="5379" y="38230"/>
                  <a:pt x="5343" y="38266"/>
                  <a:pt x="5343" y="38302"/>
                </a:cubicBezTo>
                <a:cubicBezTo>
                  <a:pt x="5324" y="38502"/>
                  <a:pt x="5506" y="38646"/>
                  <a:pt x="5596" y="38809"/>
                </a:cubicBezTo>
                <a:cubicBezTo>
                  <a:pt x="5614" y="38846"/>
                  <a:pt x="5632" y="38900"/>
                  <a:pt x="5650" y="38936"/>
                </a:cubicBezTo>
                <a:cubicBezTo>
                  <a:pt x="5614" y="38936"/>
                  <a:pt x="5596" y="38936"/>
                  <a:pt x="5578" y="38918"/>
                </a:cubicBezTo>
                <a:cubicBezTo>
                  <a:pt x="5542" y="38882"/>
                  <a:pt x="5506" y="38864"/>
                  <a:pt x="5469" y="38828"/>
                </a:cubicBezTo>
                <a:cubicBezTo>
                  <a:pt x="5415" y="38809"/>
                  <a:pt x="5361" y="38828"/>
                  <a:pt x="5306" y="38864"/>
                </a:cubicBezTo>
                <a:cubicBezTo>
                  <a:pt x="5252" y="38809"/>
                  <a:pt x="5162" y="38791"/>
                  <a:pt x="5107" y="38846"/>
                </a:cubicBezTo>
                <a:cubicBezTo>
                  <a:pt x="5035" y="38882"/>
                  <a:pt x="4999" y="38991"/>
                  <a:pt x="5035" y="39063"/>
                </a:cubicBezTo>
                <a:cubicBezTo>
                  <a:pt x="4944" y="39099"/>
                  <a:pt x="4854" y="39099"/>
                  <a:pt x="4763" y="39063"/>
                </a:cubicBezTo>
                <a:cubicBezTo>
                  <a:pt x="4745" y="39063"/>
                  <a:pt x="4709" y="39063"/>
                  <a:pt x="4709" y="39081"/>
                </a:cubicBezTo>
                <a:cubicBezTo>
                  <a:pt x="4654" y="39172"/>
                  <a:pt x="4654" y="39244"/>
                  <a:pt x="4654" y="39335"/>
                </a:cubicBezTo>
                <a:cubicBezTo>
                  <a:pt x="4636" y="39353"/>
                  <a:pt x="4600" y="39353"/>
                  <a:pt x="4582" y="39335"/>
                </a:cubicBezTo>
                <a:cubicBezTo>
                  <a:pt x="4564" y="39298"/>
                  <a:pt x="4528" y="39317"/>
                  <a:pt x="4510" y="39335"/>
                </a:cubicBezTo>
                <a:cubicBezTo>
                  <a:pt x="4455" y="39407"/>
                  <a:pt x="4365" y="39443"/>
                  <a:pt x="4347" y="39534"/>
                </a:cubicBezTo>
                <a:cubicBezTo>
                  <a:pt x="4328" y="39588"/>
                  <a:pt x="4328" y="39624"/>
                  <a:pt x="4347" y="39661"/>
                </a:cubicBezTo>
                <a:cubicBezTo>
                  <a:pt x="4310" y="39643"/>
                  <a:pt x="4274" y="39624"/>
                  <a:pt x="4256" y="39624"/>
                </a:cubicBezTo>
                <a:cubicBezTo>
                  <a:pt x="4184" y="39606"/>
                  <a:pt x="4129" y="39643"/>
                  <a:pt x="4093" y="39697"/>
                </a:cubicBezTo>
                <a:cubicBezTo>
                  <a:pt x="4021" y="39806"/>
                  <a:pt x="4039" y="39950"/>
                  <a:pt x="4147" y="40041"/>
                </a:cubicBezTo>
                <a:cubicBezTo>
                  <a:pt x="4111" y="40077"/>
                  <a:pt x="4075" y="40113"/>
                  <a:pt x="4021" y="40150"/>
                </a:cubicBezTo>
                <a:lnTo>
                  <a:pt x="3948" y="40222"/>
                </a:lnTo>
                <a:lnTo>
                  <a:pt x="3894" y="40258"/>
                </a:lnTo>
                <a:cubicBezTo>
                  <a:pt x="3894" y="40222"/>
                  <a:pt x="3858" y="40204"/>
                  <a:pt x="3821" y="40222"/>
                </a:cubicBezTo>
                <a:cubicBezTo>
                  <a:pt x="3785" y="40258"/>
                  <a:pt x="3785" y="40294"/>
                  <a:pt x="3803" y="40331"/>
                </a:cubicBezTo>
                <a:cubicBezTo>
                  <a:pt x="3803" y="40367"/>
                  <a:pt x="3803" y="40403"/>
                  <a:pt x="3785" y="40439"/>
                </a:cubicBezTo>
                <a:lnTo>
                  <a:pt x="3767" y="40439"/>
                </a:lnTo>
                <a:cubicBezTo>
                  <a:pt x="3749" y="40421"/>
                  <a:pt x="3713" y="40421"/>
                  <a:pt x="3695" y="40439"/>
                </a:cubicBezTo>
                <a:cubicBezTo>
                  <a:pt x="3677" y="40457"/>
                  <a:pt x="3677" y="40476"/>
                  <a:pt x="3695" y="40494"/>
                </a:cubicBezTo>
                <a:cubicBezTo>
                  <a:pt x="3713" y="40494"/>
                  <a:pt x="3713" y="40512"/>
                  <a:pt x="3713" y="40512"/>
                </a:cubicBezTo>
                <a:cubicBezTo>
                  <a:pt x="3749" y="40584"/>
                  <a:pt x="3677" y="40657"/>
                  <a:pt x="3604" y="40620"/>
                </a:cubicBezTo>
                <a:cubicBezTo>
                  <a:pt x="3495" y="40584"/>
                  <a:pt x="3532" y="40439"/>
                  <a:pt x="3622" y="40421"/>
                </a:cubicBezTo>
                <a:cubicBezTo>
                  <a:pt x="3658" y="40421"/>
                  <a:pt x="3677" y="40367"/>
                  <a:pt x="3658" y="40331"/>
                </a:cubicBezTo>
                <a:lnTo>
                  <a:pt x="3532" y="40204"/>
                </a:lnTo>
                <a:cubicBezTo>
                  <a:pt x="3568" y="40186"/>
                  <a:pt x="3586" y="40131"/>
                  <a:pt x="3586" y="40095"/>
                </a:cubicBezTo>
                <a:cubicBezTo>
                  <a:pt x="3586" y="40059"/>
                  <a:pt x="3568" y="40041"/>
                  <a:pt x="3550" y="40041"/>
                </a:cubicBezTo>
                <a:cubicBezTo>
                  <a:pt x="3495" y="40041"/>
                  <a:pt x="3441" y="40041"/>
                  <a:pt x="3387" y="40059"/>
                </a:cubicBezTo>
                <a:cubicBezTo>
                  <a:pt x="3441" y="39878"/>
                  <a:pt x="3459" y="39697"/>
                  <a:pt x="3441" y="39516"/>
                </a:cubicBezTo>
                <a:cubicBezTo>
                  <a:pt x="3441" y="39498"/>
                  <a:pt x="3423" y="39480"/>
                  <a:pt x="3405" y="39480"/>
                </a:cubicBezTo>
                <a:lnTo>
                  <a:pt x="3405" y="39480"/>
                </a:lnTo>
                <a:cubicBezTo>
                  <a:pt x="3387" y="39389"/>
                  <a:pt x="3278" y="39335"/>
                  <a:pt x="3206" y="39317"/>
                </a:cubicBezTo>
                <a:cubicBezTo>
                  <a:pt x="3115" y="39280"/>
                  <a:pt x="3006" y="39298"/>
                  <a:pt x="2916" y="39353"/>
                </a:cubicBezTo>
                <a:cubicBezTo>
                  <a:pt x="2880" y="39389"/>
                  <a:pt x="2862" y="39443"/>
                  <a:pt x="2843" y="39498"/>
                </a:cubicBezTo>
                <a:cubicBezTo>
                  <a:pt x="2807" y="39498"/>
                  <a:pt x="2789" y="39516"/>
                  <a:pt x="2753" y="39552"/>
                </a:cubicBezTo>
                <a:cubicBezTo>
                  <a:pt x="2699" y="39606"/>
                  <a:pt x="2681" y="39697"/>
                  <a:pt x="2717" y="39769"/>
                </a:cubicBezTo>
                <a:cubicBezTo>
                  <a:pt x="2735" y="39842"/>
                  <a:pt x="2771" y="39932"/>
                  <a:pt x="2717" y="40005"/>
                </a:cubicBezTo>
                <a:cubicBezTo>
                  <a:pt x="2662" y="40077"/>
                  <a:pt x="2572" y="40059"/>
                  <a:pt x="2518" y="40113"/>
                </a:cubicBezTo>
                <a:cubicBezTo>
                  <a:pt x="2463" y="40186"/>
                  <a:pt x="2445" y="40276"/>
                  <a:pt x="2463" y="40367"/>
                </a:cubicBezTo>
                <a:cubicBezTo>
                  <a:pt x="2463" y="40457"/>
                  <a:pt x="2499" y="40530"/>
                  <a:pt x="2518" y="40620"/>
                </a:cubicBezTo>
                <a:cubicBezTo>
                  <a:pt x="2518" y="40675"/>
                  <a:pt x="2499" y="40747"/>
                  <a:pt x="2481" y="40802"/>
                </a:cubicBezTo>
                <a:cubicBezTo>
                  <a:pt x="2445" y="40856"/>
                  <a:pt x="2391" y="40874"/>
                  <a:pt x="2336" y="40874"/>
                </a:cubicBezTo>
                <a:cubicBezTo>
                  <a:pt x="2246" y="40874"/>
                  <a:pt x="2155" y="40928"/>
                  <a:pt x="2155" y="41037"/>
                </a:cubicBezTo>
                <a:cubicBezTo>
                  <a:pt x="2155" y="41109"/>
                  <a:pt x="2173" y="41182"/>
                  <a:pt x="2228" y="41236"/>
                </a:cubicBezTo>
                <a:lnTo>
                  <a:pt x="2282" y="41399"/>
                </a:lnTo>
                <a:cubicBezTo>
                  <a:pt x="2264" y="41381"/>
                  <a:pt x="2246" y="41363"/>
                  <a:pt x="2228" y="41345"/>
                </a:cubicBezTo>
                <a:cubicBezTo>
                  <a:pt x="2192" y="41309"/>
                  <a:pt x="2155" y="41290"/>
                  <a:pt x="2101" y="41272"/>
                </a:cubicBezTo>
                <a:cubicBezTo>
                  <a:pt x="2047" y="41272"/>
                  <a:pt x="2010" y="41309"/>
                  <a:pt x="1974" y="41363"/>
                </a:cubicBezTo>
                <a:cubicBezTo>
                  <a:pt x="1956" y="41399"/>
                  <a:pt x="1938" y="41453"/>
                  <a:pt x="1938" y="41490"/>
                </a:cubicBezTo>
                <a:lnTo>
                  <a:pt x="1847" y="41508"/>
                </a:lnTo>
                <a:lnTo>
                  <a:pt x="1793" y="41508"/>
                </a:lnTo>
                <a:lnTo>
                  <a:pt x="1811" y="41290"/>
                </a:lnTo>
                <a:lnTo>
                  <a:pt x="1811" y="41254"/>
                </a:lnTo>
                <a:cubicBezTo>
                  <a:pt x="1811" y="41182"/>
                  <a:pt x="1739" y="41182"/>
                  <a:pt x="1703" y="41200"/>
                </a:cubicBezTo>
                <a:cubicBezTo>
                  <a:pt x="1612" y="41272"/>
                  <a:pt x="1503" y="41254"/>
                  <a:pt x="1431" y="41164"/>
                </a:cubicBezTo>
                <a:cubicBezTo>
                  <a:pt x="1395" y="41127"/>
                  <a:pt x="1340" y="41127"/>
                  <a:pt x="1322" y="41182"/>
                </a:cubicBezTo>
                <a:cubicBezTo>
                  <a:pt x="1322" y="41200"/>
                  <a:pt x="1322" y="41218"/>
                  <a:pt x="1322" y="41218"/>
                </a:cubicBezTo>
                <a:cubicBezTo>
                  <a:pt x="1304" y="41309"/>
                  <a:pt x="1304" y="41381"/>
                  <a:pt x="1304" y="41472"/>
                </a:cubicBezTo>
                <a:cubicBezTo>
                  <a:pt x="1232" y="41490"/>
                  <a:pt x="1196" y="41526"/>
                  <a:pt x="1159" y="41598"/>
                </a:cubicBezTo>
                <a:cubicBezTo>
                  <a:pt x="1159" y="41653"/>
                  <a:pt x="1159" y="41707"/>
                  <a:pt x="1159" y="41761"/>
                </a:cubicBezTo>
                <a:lnTo>
                  <a:pt x="1159" y="41816"/>
                </a:lnTo>
                <a:cubicBezTo>
                  <a:pt x="1105" y="41725"/>
                  <a:pt x="996" y="41689"/>
                  <a:pt x="888" y="41689"/>
                </a:cubicBezTo>
                <a:cubicBezTo>
                  <a:pt x="761" y="41689"/>
                  <a:pt x="670" y="41816"/>
                  <a:pt x="688" y="41942"/>
                </a:cubicBezTo>
                <a:cubicBezTo>
                  <a:pt x="634" y="41979"/>
                  <a:pt x="580" y="41997"/>
                  <a:pt x="525" y="41979"/>
                </a:cubicBezTo>
                <a:cubicBezTo>
                  <a:pt x="471" y="41961"/>
                  <a:pt x="417" y="41906"/>
                  <a:pt x="362" y="41888"/>
                </a:cubicBezTo>
                <a:cubicBezTo>
                  <a:pt x="272" y="41888"/>
                  <a:pt x="200" y="41942"/>
                  <a:pt x="181" y="42015"/>
                </a:cubicBezTo>
                <a:cubicBezTo>
                  <a:pt x="163" y="42087"/>
                  <a:pt x="163" y="42160"/>
                  <a:pt x="200" y="42232"/>
                </a:cubicBezTo>
                <a:cubicBezTo>
                  <a:pt x="218" y="42305"/>
                  <a:pt x="272" y="42359"/>
                  <a:pt x="290" y="42431"/>
                </a:cubicBezTo>
                <a:cubicBezTo>
                  <a:pt x="308" y="42486"/>
                  <a:pt x="290" y="42540"/>
                  <a:pt x="272" y="42576"/>
                </a:cubicBezTo>
                <a:cubicBezTo>
                  <a:pt x="254" y="42594"/>
                  <a:pt x="236" y="42594"/>
                  <a:pt x="218" y="42594"/>
                </a:cubicBezTo>
                <a:cubicBezTo>
                  <a:pt x="181" y="42576"/>
                  <a:pt x="145" y="42576"/>
                  <a:pt x="109" y="42576"/>
                </a:cubicBezTo>
                <a:cubicBezTo>
                  <a:pt x="18" y="42594"/>
                  <a:pt x="0" y="42667"/>
                  <a:pt x="0" y="42739"/>
                </a:cubicBezTo>
                <a:cubicBezTo>
                  <a:pt x="0" y="42757"/>
                  <a:pt x="0" y="42775"/>
                  <a:pt x="0" y="42794"/>
                </a:cubicBezTo>
                <a:lnTo>
                  <a:pt x="53423" y="42794"/>
                </a:lnTo>
                <a:lnTo>
                  <a:pt x="53423" y="18617"/>
                </a:lnTo>
                <a:close/>
                <a:moveTo>
                  <a:pt x="8657" y="35025"/>
                </a:moveTo>
                <a:lnTo>
                  <a:pt x="8657" y="35025"/>
                </a:lnTo>
                <a:close/>
                <a:moveTo>
                  <a:pt x="5976" y="36799"/>
                </a:moveTo>
                <a:close/>
                <a:moveTo>
                  <a:pt x="8602" y="35550"/>
                </a:moveTo>
                <a:close/>
                <a:moveTo>
                  <a:pt x="8765" y="34952"/>
                </a:moveTo>
                <a:lnTo>
                  <a:pt x="8765" y="34952"/>
                </a:lnTo>
                <a:close/>
                <a:moveTo>
                  <a:pt x="13003" y="33340"/>
                </a:moveTo>
                <a:lnTo>
                  <a:pt x="13003" y="33340"/>
                </a:lnTo>
                <a:cubicBezTo>
                  <a:pt x="12985" y="33359"/>
                  <a:pt x="12967" y="33377"/>
                  <a:pt x="12930" y="33395"/>
                </a:cubicBezTo>
                <a:lnTo>
                  <a:pt x="12912" y="33413"/>
                </a:lnTo>
                <a:cubicBezTo>
                  <a:pt x="12930" y="33322"/>
                  <a:pt x="12949" y="33232"/>
                  <a:pt x="12967" y="33141"/>
                </a:cubicBezTo>
                <a:cubicBezTo>
                  <a:pt x="12967" y="33159"/>
                  <a:pt x="12967" y="33196"/>
                  <a:pt x="12985" y="33214"/>
                </a:cubicBezTo>
                <a:cubicBezTo>
                  <a:pt x="13003" y="33250"/>
                  <a:pt x="13003" y="33286"/>
                  <a:pt x="13003" y="33340"/>
                </a:cubicBezTo>
                <a:close/>
                <a:moveTo>
                  <a:pt x="13981" y="32870"/>
                </a:moveTo>
                <a:close/>
                <a:moveTo>
                  <a:pt x="16860" y="29320"/>
                </a:moveTo>
                <a:lnTo>
                  <a:pt x="16860" y="29320"/>
                </a:lnTo>
                <a:close/>
                <a:moveTo>
                  <a:pt x="17639" y="28415"/>
                </a:moveTo>
                <a:lnTo>
                  <a:pt x="17639" y="28415"/>
                </a:lnTo>
                <a:close/>
                <a:moveTo>
                  <a:pt x="28432" y="15738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"/>
          <p:cNvSpPr/>
          <p:nvPr/>
        </p:nvSpPr>
        <p:spPr>
          <a:xfrm>
            <a:off x="7933344" y="1185812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7" name="Google Shape;37;p2"/>
          <p:cNvGrpSpPr/>
          <p:nvPr/>
        </p:nvGrpSpPr>
        <p:grpSpPr>
          <a:xfrm>
            <a:off x="815346" y="1116263"/>
            <a:ext cx="7361472" cy="912862"/>
            <a:chOff x="815346" y="1116263"/>
            <a:chExt cx="7361472" cy="912862"/>
          </a:xfrm>
        </p:grpSpPr>
        <p:sp>
          <p:nvSpPr>
            <p:cNvPr id="38" name="Google Shape;38;p2"/>
            <p:cNvSpPr/>
            <p:nvPr/>
          </p:nvSpPr>
          <p:spPr>
            <a:xfrm>
              <a:off x="7583337" y="1543184"/>
              <a:ext cx="158685" cy="59392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57038" y="1722802"/>
              <a:ext cx="150245" cy="79496"/>
            </a:xfrm>
            <a:custGeom>
              <a:avLst/>
              <a:gdLst/>
              <a:ahLst/>
              <a:cxnLst/>
              <a:rect l="l" t="t" r="r" b="b"/>
              <a:pathLst>
                <a:path w="979" h="518" extrusionOk="0">
                  <a:moveTo>
                    <a:pt x="923" y="1"/>
                  </a:moveTo>
                  <a:cubicBezTo>
                    <a:pt x="830" y="1"/>
                    <a:pt x="734" y="38"/>
                    <a:pt x="689" y="114"/>
                  </a:cubicBezTo>
                  <a:cubicBezTo>
                    <a:pt x="647" y="155"/>
                    <a:pt x="612" y="208"/>
                    <a:pt x="586" y="263"/>
                  </a:cubicBezTo>
                  <a:lnTo>
                    <a:pt x="586" y="263"/>
                  </a:lnTo>
                  <a:cubicBezTo>
                    <a:pt x="506" y="213"/>
                    <a:pt x="416" y="188"/>
                    <a:pt x="325" y="188"/>
                  </a:cubicBezTo>
                  <a:cubicBezTo>
                    <a:pt x="209" y="188"/>
                    <a:pt x="93" y="229"/>
                    <a:pt x="1" y="313"/>
                  </a:cubicBezTo>
                  <a:cubicBezTo>
                    <a:pt x="21" y="311"/>
                    <a:pt x="41" y="310"/>
                    <a:pt x="62" y="310"/>
                  </a:cubicBezTo>
                  <a:cubicBezTo>
                    <a:pt x="240" y="310"/>
                    <a:pt x="417" y="380"/>
                    <a:pt x="580" y="494"/>
                  </a:cubicBezTo>
                  <a:cubicBezTo>
                    <a:pt x="580" y="494"/>
                    <a:pt x="598" y="512"/>
                    <a:pt x="598" y="512"/>
                  </a:cubicBezTo>
                  <a:cubicBezTo>
                    <a:pt x="608" y="516"/>
                    <a:pt x="617" y="517"/>
                    <a:pt x="627" y="517"/>
                  </a:cubicBezTo>
                  <a:cubicBezTo>
                    <a:pt x="671" y="517"/>
                    <a:pt x="710" y="485"/>
                    <a:pt x="725" y="440"/>
                  </a:cubicBezTo>
                  <a:cubicBezTo>
                    <a:pt x="743" y="367"/>
                    <a:pt x="779" y="277"/>
                    <a:pt x="797" y="204"/>
                  </a:cubicBezTo>
                  <a:cubicBezTo>
                    <a:pt x="834" y="114"/>
                    <a:pt x="906" y="41"/>
                    <a:pt x="978" y="5"/>
                  </a:cubicBezTo>
                  <a:cubicBezTo>
                    <a:pt x="960" y="2"/>
                    <a:pt x="942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979306" y="1116263"/>
              <a:ext cx="197513" cy="118170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15346" y="1598290"/>
              <a:ext cx="189072" cy="82566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1803" y="1967584"/>
              <a:ext cx="97452" cy="61540"/>
            </a:xfrm>
            <a:custGeom>
              <a:avLst/>
              <a:gdLst/>
              <a:ahLst/>
              <a:cxnLst/>
              <a:rect l="l" t="t" r="r" b="b"/>
              <a:pathLst>
                <a:path w="635" h="401" extrusionOk="0">
                  <a:moveTo>
                    <a:pt x="531" y="0"/>
                  </a:moveTo>
                  <a:cubicBezTo>
                    <a:pt x="481" y="0"/>
                    <a:pt x="431" y="20"/>
                    <a:pt x="399" y="51"/>
                  </a:cubicBezTo>
                  <a:cubicBezTo>
                    <a:pt x="371" y="80"/>
                    <a:pt x="347" y="119"/>
                    <a:pt x="328" y="162"/>
                  </a:cubicBezTo>
                  <a:lnTo>
                    <a:pt x="328" y="162"/>
                  </a:lnTo>
                  <a:cubicBezTo>
                    <a:pt x="314" y="161"/>
                    <a:pt x="299" y="160"/>
                    <a:pt x="284" y="160"/>
                  </a:cubicBezTo>
                  <a:cubicBezTo>
                    <a:pt x="170" y="160"/>
                    <a:pt x="61" y="208"/>
                    <a:pt x="1" y="305"/>
                  </a:cubicBezTo>
                  <a:cubicBezTo>
                    <a:pt x="44" y="276"/>
                    <a:pt x="94" y="261"/>
                    <a:pt x="142" y="261"/>
                  </a:cubicBezTo>
                  <a:cubicBezTo>
                    <a:pt x="214" y="261"/>
                    <a:pt x="283" y="294"/>
                    <a:pt x="327" y="359"/>
                  </a:cubicBezTo>
                  <a:cubicBezTo>
                    <a:pt x="345" y="389"/>
                    <a:pt x="370" y="401"/>
                    <a:pt x="395" y="401"/>
                  </a:cubicBezTo>
                  <a:cubicBezTo>
                    <a:pt x="448" y="401"/>
                    <a:pt x="502" y="348"/>
                    <a:pt x="490" y="287"/>
                  </a:cubicBezTo>
                  <a:cubicBezTo>
                    <a:pt x="472" y="232"/>
                    <a:pt x="472" y="160"/>
                    <a:pt x="490" y="106"/>
                  </a:cubicBezTo>
                  <a:cubicBezTo>
                    <a:pt x="505" y="61"/>
                    <a:pt x="544" y="29"/>
                    <a:pt x="598" y="29"/>
                  </a:cubicBezTo>
                  <a:cubicBezTo>
                    <a:pt x="610" y="29"/>
                    <a:pt x="622" y="30"/>
                    <a:pt x="635" y="33"/>
                  </a:cubicBezTo>
                  <a:cubicBezTo>
                    <a:pt x="604" y="10"/>
                    <a:pt x="568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662171" y="669865"/>
            <a:ext cx="189072" cy="82566"/>
          </a:xfrm>
          <a:custGeom>
            <a:avLst/>
            <a:gdLst/>
            <a:ahLst/>
            <a:cxnLst/>
            <a:rect l="l" t="t" r="r" b="b"/>
            <a:pathLst>
              <a:path w="1232" h="538" extrusionOk="0">
                <a:moveTo>
                  <a:pt x="158" y="0"/>
                </a:moveTo>
                <a:cubicBezTo>
                  <a:pt x="106" y="0"/>
                  <a:pt x="53" y="7"/>
                  <a:pt x="0" y="19"/>
                </a:cubicBezTo>
                <a:cubicBezTo>
                  <a:pt x="254" y="91"/>
                  <a:pt x="453" y="254"/>
                  <a:pt x="580" y="490"/>
                </a:cubicBezTo>
                <a:cubicBezTo>
                  <a:pt x="580" y="490"/>
                  <a:pt x="580" y="508"/>
                  <a:pt x="598" y="526"/>
                </a:cubicBezTo>
                <a:cubicBezTo>
                  <a:pt x="613" y="534"/>
                  <a:pt x="631" y="538"/>
                  <a:pt x="650" y="538"/>
                </a:cubicBezTo>
                <a:cubicBezTo>
                  <a:pt x="676" y="538"/>
                  <a:pt x="704" y="529"/>
                  <a:pt x="725" y="508"/>
                </a:cubicBezTo>
                <a:cubicBezTo>
                  <a:pt x="797" y="417"/>
                  <a:pt x="870" y="345"/>
                  <a:pt x="942" y="272"/>
                </a:cubicBezTo>
                <a:cubicBezTo>
                  <a:pt x="1015" y="182"/>
                  <a:pt x="1123" y="146"/>
                  <a:pt x="1232" y="146"/>
                </a:cubicBezTo>
                <a:cubicBezTo>
                  <a:pt x="1178" y="110"/>
                  <a:pt x="1114" y="91"/>
                  <a:pt x="1051" y="91"/>
                </a:cubicBezTo>
                <a:cubicBezTo>
                  <a:pt x="987" y="91"/>
                  <a:pt x="924" y="110"/>
                  <a:pt x="870" y="146"/>
                </a:cubicBezTo>
                <a:cubicBezTo>
                  <a:pt x="803" y="179"/>
                  <a:pt x="736" y="219"/>
                  <a:pt x="678" y="266"/>
                </a:cubicBezTo>
                <a:lnTo>
                  <a:pt x="678" y="266"/>
                </a:lnTo>
                <a:cubicBezTo>
                  <a:pt x="558" y="97"/>
                  <a:pt x="365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2"/>
          <p:cNvSpPr/>
          <p:nvPr/>
        </p:nvSpPr>
        <p:spPr>
          <a:xfrm>
            <a:off x="3053800" y="410558"/>
            <a:ext cx="158532" cy="76887"/>
          </a:xfrm>
          <a:custGeom>
            <a:avLst/>
            <a:gdLst/>
            <a:ahLst/>
            <a:cxnLst/>
            <a:rect l="l" t="t" r="r" b="b"/>
            <a:pathLst>
              <a:path w="1033" h="501" extrusionOk="0">
                <a:moveTo>
                  <a:pt x="948" y="1"/>
                </a:moveTo>
                <a:cubicBezTo>
                  <a:pt x="869" y="1"/>
                  <a:pt x="792" y="38"/>
                  <a:pt x="724" y="105"/>
                </a:cubicBezTo>
                <a:cubicBezTo>
                  <a:pt x="684" y="146"/>
                  <a:pt x="643" y="192"/>
                  <a:pt x="608" y="242"/>
                </a:cubicBezTo>
                <a:lnTo>
                  <a:pt x="608" y="242"/>
                </a:lnTo>
                <a:cubicBezTo>
                  <a:pt x="516" y="170"/>
                  <a:pt x="401" y="133"/>
                  <a:pt x="285" y="133"/>
                </a:cubicBezTo>
                <a:cubicBezTo>
                  <a:pt x="188" y="133"/>
                  <a:pt x="89" y="159"/>
                  <a:pt x="0" y="214"/>
                </a:cubicBezTo>
                <a:cubicBezTo>
                  <a:pt x="217" y="214"/>
                  <a:pt x="417" y="322"/>
                  <a:pt x="561" y="467"/>
                </a:cubicBezTo>
                <a:cubicBezTo>
                  <a:pt x="580" y="485"/>
                  <a:pt x="580" y="485"/>
                  <a:pt x="598" y="485"/>
                </a:cubicBezTo>
                <a:cubicBezTo>
                  <a:pt x="614" y="496"/>
                  <a:pt x="629" y="500"/>
                  <a:pt x="644" y="500"/>
                </a:cubicBezTo>
                <a:cubicBezTo>
                  <a:pt x="681" y="500"/>
                  <a:pt x="712" y="475"/>
                  <a:pt x="724" y="449"/>
                </a:cubicBezTo>
                <a:cubicBezTo>
                  <a:pt x="761" y="359"/>
                  <a:pt x="797" y="268"/>
                  <a:pt x="833" y="196"/>
                </a:cubicBezTo>
                <a:cubicBezTo>
                  <a:pt x="887" y="105"/>
                  <a:pt x="960" y="51"/>
                  <a:pt x="1032" y="15"/>
                </a:cubicBezTo>
                <a:cubicBezTo>
                  <a:pt x="1004" y="5"/>
                  <a:pt x="976" y="1"/>
                  <a:pt x="9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2190675" y="1101238"/>
            <a:ext cx="4762500" cy="1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3010975" y="2797513"/>
            <a:ext cx="3121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>
            <a:off x="252804" y="177096"/>
            <a:ext cx="8638393" cy="4789309"/>
          </a:xfrm>
          <a:custGeom>
            <a:avLst/>
            <a:gdLst/>
            <a:ahLst/>
            <a:cxnLst/>
            <a:rect l="l" t="t" r="r" b="b"/>
            <a:pathLst>
              <a:path w="285119" h="158063" extrusionOk="0">
                <a:moveTo>
                  <a:pt x="182306" y="0"/>
                </a:moveTo>
                <a:cubicBezTo>
                  <a:pt x="181869" y="182"/>
                  <a:pt x="181638" y="547"/>
                  <a:pt x="181480" y="972"/>
                </a:cubicBezTo>
                <a:cubicBezTo>
                  <a:pt x="181189" y="1737"/>
                  <a:pt x="180946" y="2526"/>
                  <a:pt x="180618" y="3291"/>
                </a:cubicBezTo>
                <a:cubicBezTo>
                  <a:pt x="180439" y="3684"/>
                  <a:pt x="180331" y="4252"/>
                  <a:pt x="179789" y="4252"/>
                </a:cubicBezTo>
                <a:cubicBezTo>
                  <a:pt x="179778" y="4252"/>
                  <a:pt x="179767" y="4251"/>
                  <a:pt x="179755" y="4251"/>
                </a:cubicBezTo>
                <a:cubicBezTo>
                  <a:pt x="179172" y="4227"/>
                  <a:pt x="178929" y="3692"/>
                  <a:pt x="178723" y="3231"/>
                </a:cubicBezTo>
                <a:cubicBezTo>
                  <a:pt x="178614" y="2927"/>
                  <a:pt x="178541" y="2623"/>
                  <a:pt x="178480" y="2320"/>
                </a:cubicBezTo>
                <a:cubicBezTo>
                  <a:pt x="178383" y="1858"/>
                  <a:pt x="178310" y="1409"/>
                  <a:pt x="178237" y="947"/>
                </a:cubicBezTo>
                <a:cubicBezTo>
                  <a:pt x="178116" y="328"/>
                  <a:pt x="177836" y="61"/>
                  <a:pt x="177156" y="61"/>
                </a:cubicBezTo>
                <a:cubicBezTo>
                  <a:pt x="176957" y="60"/>
                  <a:pt x="176758" y="59"/>
                  <a:pt x="176559" y="59"/>
                </a:cubicBezTo>
                <a:cubicBezTo>
                  <a:pt x="174475" y="59"/>
                  <a:pt x="172392" y="115"/>
                  <a:pt x="170318" y="170"/>
                </a:cubicBezTo>
                <a:cubicBezTo>
                  <a:pt x="169225" y="194"/>
                  <a:pt x="168132" y="182"/>
                  <a:pt x="167039" y="255"/>
                </a:cubicBezTo>
                <a:cubicBezTo>
                  <a:pt x="165278" y="377"/>
                  <a:pt x="163529" y="680"/>
                  <a:pt x="161768" y="850"/>
                </a:cubicBezTo>
                <a:cubicBezTo>
                  <a:pt x="157857" y="1239"/>
                  <a:pt x="153922" y="1287"/>
                  <a:pt x="149999" y="1300"/>
                </a:cubicBezTo>
                <a:cubicBezTo>
                  <a:pt x="143146" y="1317"/>
                  <a:pt x="136296" y="1347"/>
                  <a:pt x="129447" y="1347"/>
                </a:cubicBezTo>
                <a:cubicBezTo>
                  <a:pt x="121681" y="1347"/>
                  <a:pt x="113917" y="1308"/>
                  <a:pt x="106153" y="1166"/>
                </a:cubicBezTo>
                <a:cubicBezTo>
                  <a:pt x="104550" y="1130"/>
                  <a:pt x="102959" y="1081"/>
                  <a:pt x="101355" y="984"/>
                </a:cubicBezTo>
                <a:cubicBezTo>
                  <a:pt x="99319" y="855"/>
                  <a:pt x="97306" y="514"/>
                  <a:pt x="95265" y="514"/>
                </a:cubicBezTo>
                <a:cubicBezTo>
                  <a:pt x="94811" y="514"/>
                  <a:pt x="94356" y="531"/>
                  <a:pt x="93898" y="571"/>
                </a:cubicBezTo>
                <a:cubicBezTo>
                  <a:pt x="92938" y="644"/>
                  <a:pt x="92355" y="996"/>
                  <a:pt x="92015" y="1858"/>
                </a:cubicBezTo>
                <a:cubicBezTo>
                  <a:pt x="91627" y="2806"/>
                  <a:pt x="91335" y="3789"/>
                  <a:pt x="90995" y="4749"/>
                </a:cubicBezTo>
                <a:cubicBezTo>
                  <a:pt x="90771" y="5382"/>
                  <a:pt x="90493" y="5687"/>
                  <a:pt x="90086" y="5687"/>
                </a:cubicBezTo>
                <a:cubicBezTo>
                  <a:pt x="89853" y="5687"/>
                  <a:pt x="89578" y="5587"/>
                  <a:pt x="89246" y="5393"/>
                </a:cubicBezTo>
                <a:cubicBezTo>
                  <a:pt x="88360" y="4870"/>
                  <a:pt x="87971" y="4032"/>
                  <a:pt x="87728" y="3097"/>
                </a:cubicBezTo>
                <a:cubicBezTo>
                  <a:pt x="87280" y="1374"/>
                  <a:pt x="87199" y="884"/>
                  <a:pt x="85712" y="884"/>
                </a:cubicBezTo>
                <a:cubicBezTo>
                  <a:pt x="85385" y="884"/>
                  <a:pt x="84990" y="908"/>
                  <a:pt x="84509" y="947"/>
                </a:cubicBezTo>
                <a:cubicBezTo>
                  <a:pt x="84437" y="947"/>
                  <a:pt x="84364" y="972"/>
                  <a:pt x="84291" y="972"/>
                </a:cubicBezTo>
                <a:cubicBezTo>
                  <a:pt x="83701" y="1019"/>
                  <a:pt x="83112" y="1043"/>
                  <a:pt x="82523" y="1043"/>
                </a:cubicBezTo>
                <a:cubicBezTo>
                  <a:pt x="81897" y="1043"/>
                  <a:pt x="81272" y="1016"/>
                  <a:pt x="80647" y="960"/>
                </a:cubicBezTo>
                <a:cubicBezTo>
                  <a:pt x="78929" y="804"/>
                  <a:pt x="77282" y="157"/>
                  <a:pt x="75509" y="157"/>
                </a:cubicBezTo>
                <a:cubicBezTo>
                  <a:pt x="75477" y="157"/>
                  <a:pt x="75445" y="157"/>
                  <a:pt x="75412" y="158"/>
                </a:cubicBezTo>
                <a:cubicBezTo>
                  <a:pt x="75210" y="162"/>
                  <a:pt x="75007" y="164"/>
                  <a:pt x="74804" y="164"/>
                </a:cubicBezTo>
                <a:cubicBezTo>
                  <a:pt x="74376" y="164"/>
                  <a:pt x="73948" y="157"/>
                  <a:pt x="73519" y="157"/>
                </a:cubicBezTo>
                <a:cubicBezTo>
                  <a:pt x="72408" y="157"/>
                  <a:pt x="71298" y="200"/>
                  <a:pt x="70214" y="510"/>
                </a:cubicBezTo>
                <a:cubicBezTo>
                  <a:pt x="68993" y="851"/>
                  <a:pt x="67727" y="1021"/>
                  <a:pt x="66459" y="1021"/>
                </a:cubicBezTo>
                <a:cubicBezTo>
                  <a:pt x="66415" y="1021"/>
                  <a:pt x="66371" y="1021"/>
                  <a:pt x="66327" y="1020"/>
                </a:cubicBezTo>
                <a:cubicBezTo>
                  <a:pt x="66251" y="1020"/>
                  <a:pt x="66174" y="1020"/>
                  <a:pt x="66098" y="1020"/>
                </a:cubicBezTo>
                <a:cubicBezTo>
                  <a:pt x="64256" y="1020"/>
                  <a:pt x="62425" y="1155"/>
                  <a:pt x="60583" y="1178"/>
                </a:cubicBezTo>
                <a:cubicBezTo>
                  <a:pt x="59805" y="1190"/>
                  <a:pt x="59307" y="1542"/>
                  <a:pt x="59052" y="2283"/>
                </a:cubicBezTo>
                <a:cubicBezTo>
                  <a:pt x="58931" y="2648"/>
                  <a:pt x="58834" y="3024"/>
                  <a:pt x="58773" y="3401"/>
                </a:cubicBezTo>
                <a:cubicBezTo>
                  <a:pt x="58578" y="4482"/>
                  <a:pt x="58506" y="5575"/>
                  <a:pt x="58336" y="6729"/>
                </a:cubicBezTo>
                <a:cubicBezTo>
                  <a:pt x="58117" y="6291"/>
                  <a:pt x="57971" y="5915"/>
                  <a:pt x="57813" y="5526"/>
                </a:cubicBezTo>
                <a:cubicBezTo>
                  <a:pt x="57352" y="4457"/>
                  <a:pt x="56951" y="3364"/>
                  <a:pt x="56332" y="2368"/>
                </a:cubicBezTo>
                <a:cubicBezTo>
                  <a:pt x="55965" y="1765"/>
                  <a:pt x="55495" y="1335"/>
                  <a:pt x="54753" y="1335"/>
                </a:cubicBezTo>
                <a:cubicBezTo>
                  <a:pt x="54733" y="1335"/>
                  <a:pt x="54713" y="1335"/>
                  <a:pt x="54692" y="1336"/>
                </a:cubicBezTo>
                <a:cubicBezTo>
                  <a:pt x="54493" y="1344"/>
                  <a:pt x="54293" y="1347"/>
                  <a:pt x="54095" y="1347"/>
                </a:cubicBezTo>
                <a:cubicBezTo>
                  <a:pt x="52742" y="1347"/>
                  <a:pt x="51395" y="1190"/>
                  <a:pt x="50040" y="1190"/>
                </a:cubicBezTo>
                <a:cubicBezTo>
                  <a:pt x="48534" y="1190"/>
                  <a:pt x="47028" y="1093"/>
                  <a:pt x="45546" y="911"/>
                </a:cubicBezTo>
                <a:cubicBezTo>
                  <a:pt x="45431" y="898"/>
                  <a:pt x="45320" y="891"/>
                  <a:pt x="45213" y="891"/>
                </a:cubicBezTo>
                <a:cubicBezTo>
                  <a:pt x="44551" y="891"/>
                  <a:pt x="44072" y="1161"/>
                  <a:pt x="43737" y="1810"/>
                </a:cubicBezTo>
                <a:cubicBezTo>
                  <a:pt x="43530" y="2271"/>
                  <a:pt x="43251" y="2696"/>
                  <a:pt x="42923" y="3097"/>
                </a:cubicBezTo>
                <a:cubicBezTo>
                  <a:pt x="42609" y="3427"/>
                  <a:pt x="42306" y="3593"/>
                  <a:pt x="42020" y="3593"/>
                </a:cubicBezTo>
                <a:cubicBezTo>
                  <a:pt x="41686" y="3593"/>
                  <a:pt x="41376" y="3367"/>
                  <a:pt x="41101" y="2915"/>
                </a:cubicBezTo>
                <a:cubicBezTo>
                  <a:pt x="40834" y="2478"/>
                  <a:pt x="40639" y="1992"/>
                  <a:pt x="40372" y="1567"/>
                </a:cubicBezTo>
                <a:cubicBezTo>
                  <a:pt x="39947" y="874"/>
                  <a:pt x="39388" y="352"/>
                  <a:pt x="38526" y="328"/>
                </a:cubicBezTo>
                <a:cubicBezTo>
                  <a:pt x="38155" y="317"/>
                  <a:pt x="37784" y="311"/>
                  <a:pt x="37412" y="311"/>
                </a:cubicBezTo>
                <a:cubicBezTo>
                  <a:pt x="36958" y="311"/>
                  <a:pt x="36503" y="320"/>
                  <a:pt x="36048" y="340"/>
                </a:cubicBezTo>
                <a:cubicBezTo>
                  <a:pt x="33303" y="486"/>
                  <a:pt x="30571" y="547"/>
                  <a:pt x="27838" y="741"/>
                </a:cubicBezTo>
                <a:cubicBezTo>
                  <a:pt x="27660" y="754"/>
                  <a:pt x="27482" y="759"/>
                  <a:pt x="27304" y="759"/>
                </a:cubicBezTo>
                <a:cubicBezTo>
                  <a:pt x="26462" y="759"/>
                  <a:pt x="25622" y="639"/>
                  <a:pt x="24789" y="619"/>
                </a:cubicBezTo>
                <a:cubicBezTo>
                  <a:pt x="24604" y="614"/>
                  <a:pt x="24418" y="611"/>
                  <a:pt x="24233" y="611"/>
                </a:cubicBezTo>
                <a:cubicBezTo>
                  <a:pt x="22891" y="611"/>
                  <a:pt x="21557" y="751"/>
                  <a:pt x="20223" y="826"/>
                </a:cubicBezTo>
                <a:cubicBezTo>
                  <a:pt x="18524" y="920"/>
                  <a:pt x="16826" y="966"/>
                  <a:pt x="15129" y="966"/>
                </a:cubicBezTo>
                <a:cubicBezTo>
                  <a:pt x="13550" y="966"/>
                  <a:pt x="11972" y="926"/>
                  <a:pt x="10397" y="850"/>
                </a:cubicBezTo>
                <a:cubicBezTo>
                  <a:pt x="8910" y="781"/>
                  <a:pt x="7423" y="767"/>
                  <a:pt x="5936" y="767"/>
                </a:cubicBezTo>
                <a:cubicBezTo>
                  <a:pt x="4867" y="767"/>
                  <a:pt x="3797" y="774"/>
                  <a:pt x="2727" y="774"/>
                </a:cubicBezTo>
                <a:cubicBezTo>
                  <a:pt x="2150" y="774"/>
                  <a:pt x="1573" y="772"/>
                  <a:pt x="996" y="765"/>
                </a:cubicBezTo>
                <a:cubicBezTo>
                  <a:pt x="936" y="763"/>
                  <a:pt x="875" y="761"/>
                  <a:pt x="814" y="761"/>
                </a:cubicBezTo>
                <a:cubicBezTo>
                  <a:pt x="540" y="761"/>
                  <a:pt x="266" y="805"/>
                  <a:pt x="97" y="1093"/>
                </a:cubicBezTo>
                <a:cubicBezTo>
                  <a:pt x="49" y="1433"/>
                  <a:pt x="24" y="1773"/>
                  <a:pt x="61" y="2113"/>
                </a:cubicBezTo>
                <a:cubicBezTo>
                  <a:pt x="61" y="53501"/>
                  <a:pt x="49" y="104901"/>
                  <a:pt x="49" y="156314"/>
                </a:cubicBezTo>
                <a:cubicBezTo>
                  <a:pt x="49" y="156654"/>
                  <a:pt x="0" y="156994"/>
                  <a:pt x="109" y="157334"/>
                </a:cubicBezTo>
                <a:cubicBezTo>
                  <a:pt x="527" y="157751"/>
                  <a:pt x="1064" y="157771"/>
                  <a:pt x="1585" y="157771"/>
                </a:cubicBezTo>
                <a:cubicBezTo>
                  <a:pt x="1640" y="157771"/>
                  <a:pt x="1695" y="157771"/>
                  <a:pt x="1749" y="157771"/>
                </a:cubicBezTo>
                <a:cubicBezTo>
                  <a:pt x="3061" y="157781"/>
                  <a:pt x="4371" y="157788"/>
                  <a:pt x="5681" y="157788"/>
                </a:cubicBezTo>
                <a:cubicBezTo>
                  <a:pt x="8982" y="157788"/>
                  <a:pt x="12279" y="157747"/>
                  <a:pt x="15583" y="157625"/>
                </a:cubicBezTo>
                <a:cubicBezTo>
                  <a:pt x="15777" y="157613"/>
                  <a:pt x="15972" y="157577"/>
                  <a:pt x="16166" y="157565"/>
                </a:cubicBezTo>
                <a:cubicBezTo>
                  <a:pt x="17436" y="157494"/>
                  <a:pt x="18709" y="157444"/>
                  <a:pt x="19983" y="157444"/>
                </a:cubicBezTo>
                <a:cubicBezTo>
                  <a:pt x="21133" y="157444"/>
                  <a:pt x="22282" y="157485"/>
                  <a:pt x="23429" y="157589"/>
                </a:cubicBezTo>
                <a:cubicBezTo>
                  <a:pt x="24832" y="157712"/>
                  <a:pt x="26227" y="157787"/>
                  <a:pt x="27623" y="157787"/>
                </a:cubicBezTo>
                <a:cubicBezTo>
                  <a:pt x="28571" y="157787"/>
                  <a:pt x="29520" y="157752"/>
                  <a:pt x="30474" y="157674"/>
                </a:cubicBezTo>
                <a:cubicBezTo>
                  <a:pt x="31520" y="157579"/>
                  <a:pt x="32578" y="157428"/>
                  <a:pt x="33631" y="157428"/>
                </a:cubicBezTo>
                <a:cubicBezTo>
                  <a:pt x="34058" y="157428"/>
                  <a:pt x="34483" y="157453"/>
                  <a:pt x="34907" y="157516"/>
                </a:cubicBezTo>
                <a:cubicBezTo>
                  <a:pt x="37797" y="157965"/>
                  <a:pt x="40712" y="157880"/>
                  <a:pt x="43615" y="157941"/>
                </a:cubicBezTo>
                <a:cubicBezTo>
                  <a:pt x="43646" y="157942"/>
                  <a:pt x="43677" y="157942"/>
                  <a:pt x="43707" y="157942"/>
                </a:cubicBezTo>
                <a:cubicBezTo>
                  <a:pt x="44529" y="157942"/>
                  <a:pt x="45063" y="157624"/>
                  <a:pt x="45449" y="156921"/>
                </a:cubicBezTo>
                <a:cubicBezTo>
                  <a:pt x="45789" y="156338"/>
                  <a:pt x="46093" y="155731"/>
                  <a:pt x="46518" y="155184"/>
                </a:cubicBezTo>
                <a:cubicBezTo>
                  <a:pt x="46614" y="155055"/>
                  <a:pt x="46701" y="154870"/>
                  <a:pt x="46879" y="154870"/>
                </a:cubicBezTo>
                <a:cubicBezTo>
                  <a:pt x="46903" y="154870"/>
                  <a:pt x="46928" y="154873"/>
                  <a:pt x="46955" y="154880"/>
                </a:cubicBezTo>
                <a:cubicBezTo>
                  <a:pt x="47149" y="154941"/>
                  <a:pt x="47162" y="155148"/>
                  <a:pt x="47198" y="155305"/>
                </a:cubicBezTo>
                <a:cubicBezTo>
                  <a:pt x="47356" y="155913"/>
                  <a:pt x="47441" y="156544"/>
                  <a:pt x="47623" y="157152"/>
                </a:cubicBezTo>
                <a:cubicBezTo>
                  <a:pt x="47793" y="157674"/>
                  <a:pt x="48097" y="157941"/>
                  <a:pt x="48692" y="157941"/>
                </a:cubicBezTo>
                <a:cubicBezTo>
                  <a:pt x="52251" y="157929"/>
                  <a:pt x="55809" y="157820"/>
                  <a:pt x="59368" y="157455"/>
                </a:cubicBezTo>
                <a:cubicBezTo>
                  <a:pt x="60795" y="157309"/>
                  <a:pt x="62225" y="157237"/>
                  <a:pt x="63655" y="157237"/>
                </a:cubicBezTo>
                <a:cubicBezTo>
                  <a:pt x="65086" y="157237"/>
                  <a:pt x="66516" y="157309"/>
                  <a:pt x="67943" y="157455"/>
                </a:cubicBezTo>
                <a:cubicBezTo>
                  <a:pt x="70006" y="157678"/>
                  <a:pt x="72060" y="157860"/>
                  <a:pt x="74131" y="157860"/>
                </a:cubicBezTo>
                <a:cubicBezTo>
                  <a:pt x="74315" y="157860"/>
                  <a:pt x="74499" y="157859"/>
                  <a:pt x="74684" y="157856"/>
                </a:cubicBezTo>
                <a:cubicBezTo>
                  <a:pt x="75586" y="157845"/>
                  <a:pt x="76488" y="157664"/>
                  <a:pt x="77381" y="157664"/>
                </a:cubicBezTo>
                <a:cubicBezTo>
                  <a:pt x="77498" y="157664"/>
                  <a:pt x="77615" y="157667"/>
                  <a:pt x="77732" y="157674"/>
                </a:cubicBezTo>
                <a:cubicBezTo>
                  <a:pt x="78853" y="157743"/>
                  <a:pt x="79971" y="157760"/>
                  <a:pt x="81089" y="157760"/>
                </a:cubicBezTo>
                <a:cubicBezTo>
                  <a:pt x="82195" y="157760"/>
                  <a:pt x="83300" y="157743"/>
                  <a:pt x="84406" y="157743"/>
                </a:cubicBezTo>
                <a:cubicBezTo>
                  <a:pt x="84946" y="157743"/>
                  <a:pt x="85487" y="157747"/>
                  <a:pt x="86028" y="157759"/>
                </a:cubicBezTo>
                <a:cubicBezTo>
                  <a:pt x="86538" y="157759"/>
                  <a:pt x="87048" y="157722"/>
                  <a:pt x="87546" y="157662"/>
                </a:cubicBezTo>
                <a:cubicBezTo>
                  <a:pt x="88129" y="157601"/>
                  <a:pt x="88675" y="157309"/>
                  <a:pt x="89028" y="156836"/>
                </a:cubicBezTo>
                <a:cubicBezTo>
                  <a:pt x="89295" y="156514"/>
                  <a:pt x="89486" y="156356"/>
                  <a:pt x="89682" y="156356"/>
                </a:cubicBezTo>
                <a:cubicBezTo>
                  <a:pt x="89878" y="156356"/>
                  <a:pt x="90078" y="156514"/>
                  <a:pt x="90364" y="156824"/>
                </a:cubicBezTo>
                <a:cubicBezTo>
                  <a:pt x="90716" y="157212"/>
                  <a:pt x="91092" y="157565"/>
                  <a:pt x="91639" y="157577"/>
                </a:cubicBezTo>
                <a:cubicBezTo>
                  <a:pt x="92878" y="157625"/>
                  <a:pt x="94117" y="157650"/>
                  <a:pt x="95355" y="157674"/>
                </a:cubicBezTo>
                <a:cubicBezTo>
                  <a:pt x="95383" y="157674"/>
                  <a:pt x="95410" y="157674"/>
                  <a:pt x="95438" y="157674"/>
                </a:cubicBezTo>
                <a:cubicBezTo>
                  <a:pt x="96438" y="157674"/>
                  <a:pt x="97437" y="157525"/>
                  <a:pt x="98441" y="157525"/>
                </a:cubicBezTo>
                <a:cubicBezTo>
                  <a:pt x="98861" y="157525"/>
                  <a:pt x="99282" y="157551"/>
                  <a:pt x="99704" y="157625"/>
                </a:cubicBezTo>
                <a:cubicBezTo>
                  <a:pt x="101768" y="157990"/>
                  <a:pt x="103857" y="157868"/>
                  <a:pt x="105934" y="158002"/>
                </a:cubicBezTo>
                <a:cubicBezTo>
                  <a:pt x="105979" y="158005"/>
                  <a:pt x="106021" y="158007"/>
                  <a:pt x="106062" y="158007"/>
                </a:cubicBezTo>
                <a:cubicBezTo>
                  <a:pt x="106647" y="158007"/>
                  <a:pt x="106874" y="157684"/>
                  <a:pt x="106942" y="157139"/>
                </a:cubicBezTo>
                <a:cubicBezTo>
                  <a:pt x="107003" y="156569"/>
                  <a:pt x="107088" y="155986"/>
                  <a:pt x="107137" y="155415"/>
                </a:cubicBezTo>
                <a:cubicBezTo>
                  <a:pt x="107197" y="154880"/>
                  <a:pt x="107161" y="154322"/>
                  <a:pt x="107465" y="153787"/>
                </a:cubicBezTo>
                <a:cubicBezTo>
                  <a:pt x="107732" y="154030"/>
                  <a:pt x="107793" y="154322"/>
                  <a:pt x="107878" y="154601"/>
                </a:cubicBezTo>
                <a:cubicBezTo>
                  <a:pt x="108096" y="155318"/>
                  <a:pt x="108291" y="156046"/>
                  <a:pt x="108485" y="156775"/>
                </a:cubicBezTo>
                <a:cubicBezTo>
                  <a:pt x="108788" y="157856"/>
                  <a:pt x="108874" y="157917"/>
                  <a:pt x="109991" y="157917"/>
                </a:cubicBezTo>
                <a:cubicBezTo>
                  <a:pt x="110859" y="157916"/>
                  <a:pt x="111728" y="157916"/>
                  <a:pt x="112597" y="157916"/>
                </a:cubicBezTo>
                <a:cubicBezTo>
                  <a:pt x="118108" y="157916"/>
                  <a:pt x="123622" y="157931"/>
                  <a:pt x="129135" y="157931"/>
                </a:cubicBezTo>
                <a:cubicBezTo>
                  <a:pt x="134990" y="157931"/>
                  <a:pt x="140844" y="157914"/>
                  <a:pt x="146695" y="157844"/>
                </a:cubicBezTo>
                <a:cubicBezTo>
                  <a:pt x="148550" y="157825"/>
                  <a:pt x="150413" y="157799"/>
                  <a:pt x="152277" y="157799"/>
                </a:cubicBezTo>
                <a:cubicBezTo>
                  <a:pt x="152841" y="157799"/>
                  <a:pt x="153406" y="157802"/>
                  <a:pt x="153970" y="157807"/>
                </a:cubicBezTo>
                <a:cubicBezTo>
                  <a:pt x="154030" y="157808"/>
                  <a:pt x="154091" y="157808"/>
                  <a:pt x="154151" y="157808"/>
                </a:cubicBezTo>
                <a:cubicBezTo>
                  <a:pt x="157404" y="157808"/>
                  <a:pt x="160601" y="157175"/>
                  <a:pt x="163845" y="157115"/>
                </a:cubicBezTo>
                <a:cubicBezTo>
                  <a:pt x="166572" y="157070"/>
                  <a:pt x="169309" y="156942"/>
                  <a:pt x="172038" y="156942"/>
                </a:cubicBezTo>
                <a:cubicBezTo>
                  <a:pt x="172262" y="156942"/>
                  <a:pt x="172487" y="156943"/>
                  <a:pt x="172711" y="156945"/>
                </a:cubicBezTo>
                <a:cubicBezTo>
                  <a:pt x="174290" y="156957"/>
                  <a:pt x="175869" y="156994"/>
                  <a:pt x="177436" y="157042"/>
                </a:cubicBezTo>
                <a:cubicBezTo>
                  <a:pt x="178626" y="157079"/>
                  <a:pt x="179816" y="157188"/>
                  <a:pt x="180994" y="157273"/>
                </a:cubicBezTo>
                <a:cubicBezTo>
                  <a:pt x="182251" y="157368"/>
                  <a:pt x="183450" y="157845"/>
                  <a:pt x="184715" y="157845"/>
                </a:cubicBezTo>
                <a:cubicBezTo>
                  <a:pt x="184746" y="157845"/>
                  <a:pt x="184777" y="157844"/>
                  <a:pt x="184808" y="157844"/>
                </a:cubicBezTo>
                <a:cubicBezTo>
                  <a:pt x="185350" y="157837"/>
                  <a:pt x="185892" y="157834"/>
                  <a:pt x="186434" y="157834"/>
                </a:cubicBezTo>
                <a:cubicBezTo>
                  <a:pt x="187520" y="157834"/>
                  <a:pt x="188606" y="157844"/>
                  <a:pt x="189694" y="157844"/>
                </a:cubicBezTo>
                <a:cubicBezTo>
                  <a:pt x="190781" y="157844"/>
                  <a:pt x="191869" y="157834"/>
                  <a:pt x="192958" y="157795"/>
                </a:cubicBezTo>
                <a:cubicBezTo>
                  <a:pt x="194014" y="157759"/>
                  <a:pt x="194694" y="157370"/>
                  <a:pt x="195168" y="156459"/>
                </a:cubicBezTo>
                <a:cubicBezTo>
                  <a:pt x="195484" y="155828"/>
                  <a:pt x="195812" y="155196"/>
                  <a:pt x="196273" y="154662"/>
                </a:cubicBezTo>
                <a:cubicBezTo>
                  <a:pt x="196566" y="154331"/>
                  <a:pt x="196845" y="154170"/>
                  <a:pt x="197135" y="154170"/>
                </a:cubicBezTo>
                <a:cubicBezTo>
                  <a:pt x="197399" y="154170"/>
                  <a:pt x="197673" y="154304"/>
                  <a:pt x="197974" y="154565"/>
                </a:cubicBezTo>
                <a:cubicBezTo>
                  <a:pt x="198362" y="154893"/>
                  <a:pt x="198690" y="155281"/>
                  <a:pt x="198945" y="155731"/>
                </a:cubicBezTo>
                <a:cubicBezTo>
                  <a:pt x="199646" y="157020"/>
                  <a:pt x="200559" y="157566"/>
                  <a:pt x="202021" y="157566"/>
                </a:cubicBezTo>
                <a:cubicBezTo>
                  <a:pt x="202157" y="157566"/>
                  <a:pt x="202298" y="157562"/>
                  <a:pt x="202443" y="157552"/>
                </a:cubicBezTo>
                <a:cubicBezTo>
                  <a:pt x="204581" y="157410"/>
                  <a:pt x="206736" y="157310"/>
                  <a:pt x="208900" y="157310"/>
                </a:cubicBezTo>
                <a:cubicBezTo>
                  <a:pt x="209318" y="157310"/>
                  <a:pt x="209737" y="157314"/>
                  <a:pt x="210156" y="157322"/>
                </a:cubicBezTo>
                <a:cubicBezTo>
                  <a:pt x="210783" y="157334"/>
                  <a:pt x="211414" y="157338"/>
                  <a:pt x="212045" y="157338"/>
                </a:cubicBezTo>
                <a:cubicBezTo>
                  <a:pt x="213307" y="157338"/>
                  <a:pt x="214573" y="157322"/>
                  <a:pt x="215828" y="157322"/>
                </a:cubicBezTo>
                <a:cubicBezTo>
                  <a:pt x="215903" y="157320"/>
                  <a:pt x="215978" y="157319"/>
                  <a:pt x="216053" y="157319"/>
                </a:cubicBezTo>
                <a:cubicBezTo>
                  <a:pt x="216439" y="157319"/>
                  <a:pt x="216826" y="157346"/>
                  <a:pt x="217212" y="157407"/>
                </a:cubicBezTo>
                <a:cubicBezTo>
                  <a:pt x="219131" y="157795"/>
                  <a:pt x="221099" y="157990"/>
                  <a:pt x="223054" y="157990"/>
                </a:cubicBezTo>
                <a:cubicBezTo>
                  <a:pt x="223147" y="157995"/>
                  <a:pt x="223240" y="157997"/>
                  <a:pt x="223334" y="157997"/>
                </a:cubicBezTo>
                <a:cubicBezTo>
                  <a:pt x="223614" y="157997"/>
                  <a:pt x="223896" y="157979"/>
                  <a:pt x="224178" y="157979"/>
                </a:cubicBezTo>
                <a:cubicBezTo>
                  <a:pt x="224452" y="157979"/>
                  <a:pt x="224726" y="157996"/>
                  <a:pt x="224998" y="158063"/>
                </a:cubicBezTo>
                <a:lnTo>
                  <a:pt x="232285" y="158063"/>
                </a:lnTo>
                <a:cubicBezTo>
                  <a:pt x="233658" y="157941"/>
                  <a:pt x="235030" y="157953"/>
                  <a:pt x="236390" y="157905"/>
                </a:cubicBezTo>
                <a:cubicBezTo>
                  <a:pt x="237386" y="157880"/>
                  <a:pt x="238382" y="157880"/>
                  <a:pt x="239366" y="157783"/>
                </a:cubicBezTo>
                <a:cubicBezTo>
                  <a:pt x="241342" y="157600"/>
                  <a:pt x="243309" y="157320"/>
                  <a:pt x="245291" y="157320"/>
                </a:cubicBezTo>
                <a:cubicBezTo>
                  <a:pt x="245539" y="157320"/>
                  <a:pt x="245786" y="157324"/>
                  <a:pt x="246034" y="157334"/>
                </a:cubicBezTo>
                <a:cubicBezTo>
                  <a:pt x="246085" y="157335"/>
                  <a:pt x="246136" y="157336"/>
                  <a:pt x="246186" y="157336"/>
                </a:cubicBezTo>
                <a:cubicBezTo>
                  <a:pt x="247393" y="157336"/>
                  <a:pt x="248252" y="156907"/>
                  <a:pt x="248718" y="155694"/>
                </a:cubicBezTo>
                <a:cubicBezTo>
                  <a:pt x="248874" y="155298"/>
                  <a:pt x="249042" y="154747"/>
                  <a:pt x="249587" y="154747"/>
                </a:cubicBezTo>
                <a:cubicBezTo>
                  <a:pt x="249593" y="154747"/>
                  <a:pt x="249599" y="154747"/>
                  <a:pt x="249605" y="154747"/>
                </a:cubicBezTo>
                <a:cubicBezTo>
                  <a:pt x="250151" y="154747"/>
                  <a:pt x="250164" y="155342"/>
                  <a:pt x="250297" y="155731"/>
                </a:cubicBezTo>
                <a:cubicBezTo>
                  <a:pt x="250613" y="156550"/>
                  <a:pt x="251121" y="157020"/>
                  <a:pt x="251996" y="157020"/>
                </a:cubicBezTo>
                <a:cubicBezTo>
                  <a:pt x="252028" y="157020"/>
                  <a:pt x="252061" y="157019"/>
                  <a:pt x="252095" y="157018"/>
                </a:cubicBezTo>
                <a:cubicBezTo>
                  <a:pt x="252418" y="157007"/>
                  <a:pt x="252741" y="157003"/>
                  <a:pt x="253064" y="157003"/>
                </a:cubicBezTo>
                <a:cubicBezTo>
                  <a:pt x="255098" y="157003"/>
                  <a:pt x="257127" y="157184"/>
                  <a:pt x="259162" y="157184"/>
                </a:cubicBezTo>
                <a:cubicBezTo>
                  <a:pt x="259401" y="157184"/>
                  <a:pt x="259641" y="157181"/>
                  <a:pt x="259880" y="157176"/>
                </a:cubicBezTo>
                <a:cubicBezTo>
                  <a:pt x="260093" y="157171"/>
                  <a:pt x="260306" y="157168"/>
                  <a:pt x="260519" y="157168"/>
                </a:cubicBezTo>
                <a:cubicBezTo>
                  <a:pt x="262247" y="157168"/>
                  <a:pt x="263967" y="157327"/>
                  <a:pt x="265698" y="157370"/>
                </a:cubicBezTo>
                <a:cubicBezTo>
                  <a:pt x="266742" y="157370"/>
                  <a:pt x="267775" y="157443"/>
                  <a:pt x="268819" y="157552"/>
                </a:cubicBezTo>
                <a:cubicBezTo>
                  <a:pt x="270209" y="157728"/>
                  <a:pt x="271599" y="157834"/>
                  <a:pt x="272994" y="157834"/>
                </a:cubicBezTo>
                <a:cubicBezTo>
                  <a:pt x="274012" y="157834"/>
                  <a:pt x="275033" y="157778"/>
                  <a:pt x="276058" y="157650"/>
                </a:cubicBezTo>
                <a:cubicBezTo>
                  <a:pt x="278511" y="157346"/>
                  <a:pt x="280965" y="156969"/>
                  <a:pt x="283443" y="156860"/>
                </a:cubicBezTo>
                <a:cubicBezTo>
                  <a:pt x="284159" y="156836"/>
                  <a:pt x="284353" y="156605"/>
                  <a:pt x="284402" y="155852"/>
                </a:cubicBezTo>
                <a:cubicBezTo>
                  <a:pt x="284451" y="155026"/>
                  <a:pt x="284390" y="154212"/>
                  <a:pt x="284475" y="153386"/>
                </a:cubicBezTo>
                <a:cubicBezTo>
                  <a:pt x="284779" y="150520"/>
                  <a:pt x="285119" y="147642"/>
                  <a:pt x="285082" y="144763"/>
                </a:cubicBezTo>
                <a:lnTo>
                  <a:pt x="285082" y="142261"/>
                </a:lnTo>
                <a:lnTo>
                  <a:pt x="285082" y="1870"/>
                </a:lnTo>
                <a:cubicBezTo>
                  <a:pt x="285082" y="1603"/>
                  <a:pt x="285094" y="1336"/>
                  <a:pt x="285070" y="1069"/>
                </a:cubicBezTo>
                <a:cubicBezTo>
                  <a:pt x="284864" y="753"/>
                  <a:pt x="284536" y="753"/>
                  <a:pt x="284232" y="753"/>
                </a:cubicBezTo>
                <a:cubicBezTo>
                  <a:pt x="282580" y="741"/>
                  <a:pt x="280928" y="668"/>
                  <a:pt x="279277" y="607"/>
                </a:cubicBezTo>
                <a:cubicBezTo>
                  <a:pt x="278305" y="574"/>
                  <a:pt x="277334" y="560"/>
                  <a:pt x="276363" y="560"/>
                </a:cubicBezTo>
                <a:cubicBezTo>
                  <a:pt x="271589" y="560"/>
                  <a:pt x="266816" y="901"/>
                  <a:pt x="262042" y="1032"/>
                </a:cubicBezTo>
                <a:cubicBezTo>
                  <a:pt x="261362" y="1057"/>
                  <a:pt x="260912" y="1372"/>
                  <a:pt x="260633" y="1980"/>
                </a:cubicBezTo>
                <a:cubicBezTo>
                  <a:pt x="260293" y="2733"/>
                  <a:pt x="260050" y="3522"/>
                  <a:pt x="259722" y="4287"/>
                </a:cubicBezTo>
                <a:cubicBezTo>
                  <a:pt x="259613" y="4530"/>
                  <a:pt x="259540" y="4822"/>
                  <a:pt x="259261" y="4980"/>
                </a:cubicBezTo>
                <a:cubicBezTo>
                  <a:pt x="259006" y="4700"/>
                  <a:pt x="259103" y="4397"/>
                  <a:pt x="259078" y="4117"/>
                </a:cubicBezTo>
                <a:cubicBezTo>
                  <a:pt x="259030" y="3437"/>
                  <a:pt x="259248" y="2769"/>
                  <a:pt x="259212" y="2089"/>
                </a:cubicBezTo>
                <a:cubicBezTo>
                  <a:pt x="259176" y="1263"/>
                  <a:pt x="258957" y="996"/>
                  <a:pt x="258155" y="887"/>
                </a:cubicBezTo>
                <a:cubicBezTo>
                  <a:pt x="256273" y="619"/>
                  <a:pt x="254378" y="474"/>
                  <a:pt x="252483" y="449"/>
                </a:cubicBezTo>
                <a:cubicBezTo>
                  <a:pt x="252346" y="448"/>
                  <a:pt x="252208" y="447"/>
                  <a:pt x="252070" y="447"/>
                </a:cubicBezTo>
                <a:cubicBezTo>
                  <a:pt x="249941" y="447"/>
                  <a:pt x="247841" y="618"/>
                  <a:pt x="245730" y="789"/>
                </a:cubicBezTo>
                <a:cubicBezTo>
                  <a:pt x="244249" y="899"/>
                  <a:pt x="242779" y="1032"/>
                  <a:pt x="241297" y="1057"/>
                </a:cubicBezTo>
                <a:cubicBezTo>
                  <a:pt x="240180" y="1069"/>
                  <a:pt x="239900" y="1312"/>
                  <a:pt x="239597" y="2356"/>
                </a:cubicBezTo>
                <a:cubicBezTo>
                  <a:pt x="239512" y="2660"/>
                  <a:pt x="239415" y="2964"/>
                  <a:pt x="239305" y="3255"/>
                </a:cubicBezTo>
                <a:cubicBezTo>
                  <a:pt x="239208" y="3486"/>
                  <a:pt x="239123" y="3729"/>
                  <a:pt x="238807" y="3729"/>
                </a:cubicBezTo>
                <a:cubicBezTo>
                  <a:pt x="238492" y="3729"/>
                  <a:pt x="238322" y="3522"/>
                  <a:pt x="238200" y="3267"/>
                </a:cubicBezTo>
                <a:cubicBezTo>
                  <a:pt x="238006" y="2903"/>
                  <a:pt x="237969" y="2478"/>
                  <a:pt x="237848" y="2089"/>
                </a:cubicBezTo>
                <a:cubicBezTo>
                  <a:pt x="237697" y="1542"/>
                  <a:pt x="237367" y="1274"/>
                  <a:pt x="236805" y="1274"/>
                </a:cubicBezTo>
                <a:cubicBezTo>
                  <a:pt x="236781" y="1274"/>
                  <a:pt x="236756" y="1274"/>
                  <a:pt x="236730" y="1275"/>
                </a:cubicBezTo>
                <a:cubicBezTo>
                  <a:pt x="235485" y="1334"/>
                  <a:pt x="234240" y="1356"/>
                  <a:pt x="232997" y="1356"/>
                </a:cubicBezTo>
                <a:cubicBezTo>
                  <a:pt x="231668" y="1356"/>
                  <a:pt x="230342" y="1331"/>
                  <a:pt x="229018" y="1300"/>
                </a:cubicBezTo>
                <a:cubicBezTo>
                  <a:pt x="227500" y="1263"/>
                  <a:pt x="225957" y="1178"/>
                  <a:pt x="224524" y="547"/>
                </a:cubicBezTo>
                <a:cubicBezTo>
                  <a:pt x="224075" y="352"/>
                  <a:pt x="223577" y="328"/>
                  <a:pt x="223091" y="304"/>
                </a:cubicBezTo>
                <a:cubicBezTo>
                  <a:pt x="222941" y="300"/>
                  <a:pt x="222791" y="298"/>
                  <a:pt x="222642" y="298"/>
                </a:cubicBezTo>
                <a:cubicBezTo>
                  <a:pt x="221385" y="298"/>
                  <a:pt x="220135" y="426"/>
                  <a:pt x="218876" y="534"/>
                </a:cubicBezTo>
                <a:cubicBezTo>
                  <a:pt x="217761" y="623"/>
                  <a:pt x="216646" y="847"/>
                  <a:pt x="215524" y="847"/>
                </a:cubicBezTo>
                <a:cubicBezTo>
                  <a:pt x="214959" y="847"/>
                  <a:pt x="214393" y="790"/>
                  <a:pt x="213824" y="632"/>
                </a:cubicBezTo>
                <a:cubicBezTo>
                  <a:pt x="213646" y="599"/>
                  <a:pt x="213468" y="583"/>
                  <a:pt x="213289" y="583"/>
                </a:cubicBezTo>
                <a:cubicBezTo>
                  <a:pt x="213200" y="583"/>
                  <a:pt x="213111" y="587"/>
                  <a:pt x="213022" y="595"/>
                </a:cubicBezTo>
                <a:cubicBezTo>
                  <a:pt x="211152" y="644"/>
                  <a:pt x="209306" y="887"/>
                  <a:pt x="207435" y="947"/>
                </a:cubicBezTo>
                <a:cubicBezTo>
                  <a:pt x="206285" y="989"/>
                  <a:pt x="205131" y="1087"/>
                  <a:pt x="203983" y="1087"/>
                </a:cubicBezTo>
                <a:cubicBezTo>
                  <a:pt x="202768" y="1087"/>
                  <a:pt x="201559" y="977"/>
                  <a:pt x="200366" y="571"/>
                </a:cubicBezTo>
                <a:cubicBezTo>
                  <a:pt x="199856" y="413"/>
                  <a:pt x="199322" y="328"/>
                  <a:pt x="198788" y="304"/>
                </a:cubicBezTo>
                <a:cubicBezTo>
                  <a:pt x="196018" y="109"/>
                  <a:pt x="193225" y="73"/>
                  <a:pt x="190443" y="73"/>
                </a:cubicBezTo>
                <a:cubicBezTo>
                  <a:pt x="190284" y="68"/>
                  <a:pt x="190125" y="66"/>
                  <a:pt x="189967" y="66"/>
                </a:cubicBezTo>
                <a:cubicBezTo>
                  <a:pt x="189414" y="66"/>
                  <a:pt x="188864" y="89"/>
                  <a:pt x="188315" y="89"/>
                </a:cubicBezTo>
                <a:cubicBezTo>
                  <a:pt x="187818" y="89"/>
                  <a:pt x="187321" y="70"/>
                  <a:pt x="1868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0" name="Google Shape;80;p4"/>
          <p:cNvGrpSpPr/>
          <p:nvPr/>
        </p:nvGrpSpPr>
        <p:grpSpPr>
          <a:xfrm>
            <a:off x="-256328" y="239957"/>
            <a:ext cx="9747428" cy="4850977"/>
            <a:chOff x="-256328" y="239957"/>
            <a:chExt cx="9747428" cy="4850977"/>
          </a:xfrm>
        </p:grpSpPr>
        <p:sp>
          <p:nvSpPr>
            <p:cNvPr id="81" name="Google Shape;81;p4"/>
            <p:cNvSpPr/>
            <p:nvPr/>
          </p:nvSpPr>
          <p:spPr>
            <a:xfrm>
              <a:off x="87578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9290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291185" y="2399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2563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4"/>
            <p:cNvSpPr/>
            <p:nvPr/>
          </p:nvSpPr>
          <p:spPr>
            <a:xfrm rot="10800000" flipH="1">
              <a:off x="8651948" y="428546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4"/>
            <p:cNvSpPr/>
            <p:nvPr/>
          </p:nvSpPr>
          <p:spPr>
            <a:xfrm rot="10800000" flipH="1">
              <a:off x="-15059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4"/>
            <p:cNvSpPr/>
            <p:nvPr/>
          </p:nvSpPr>
          <p:spPr>
            <a:xfrm rot="10800000" flipH="1">
              <a:off x="88231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4"/>
            <p:cNvSpPr/>
            <p:nvPr/>
          </p:nvSpPr>
          <p:spPr>
            <a:xfrm rot="10800000" flipH="1">
              <a:off x="754779" y="50451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4"/>
            <p:cNvSpPr/>
            <p:nvPr/>
          </p:nvSpPr>
          <p:spPr>
            <a:xfrm rot="10800000" flipH="1">
              <a:off x="6767428" y="4952634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1" name="Google Shape;91;p4"/>
          <p:cNvGrpSpPr/>
          <p:nvPr/>
        </p:nvGrpSpPr>
        <p:grpSpPr>
          <a:xfrm>
            <a:off x="618490" y="420471"/>
            <a:ext cx="849263" cy="621826"/>
            <a:chOff x="998250" y="971075"/>
            <a:chExt cx="163925" cy="120025"/>
          </a:xfrm>
        </p:grpSpPr>
        <p:sp>
          <p:nvSpPr>
            <p:cNvPr id="92" name="Google Shape;92;p4"/>
            <p:cNvSpPr/>
            <p:nvPr/>
          </p:nvSpPr>
          <p:spPr>
            <a:xfrm>
              <a:off x="998250" y="971075"/>
              <a:ext cx="38075" cy="13125"/>
            </a:xfrm>
            <a:custGeom>
              <a:avLst/>
              <a:gdLst/>
              <a:ahLst/>
              <a:cxnLst/>
              <a:rect l="l" t="t" r="r" b="b"/>
              <a:pathLst>
                <a:path w="1523" h="525" extrusionOk="0">
                  <a:moveTo>
                    <a:pt x="1226" y="1"/>
                  </a:moveTo>
                  <a:cubicBezTo>
                    <a:pt x="1179" y="1"/>
                    <a:pt x="1130" y="9"/>
                    <a:pt x="1087" y="31"/>
                  </a:cubicBezTo>
                  <a:cubicBezTo>
                    <a:pt x="971" y="82"/>
                    <a:pt x="873" y="153"/>
                    <a:pt x="794" y="248"/>
                  </a:cubicBezTo>
                  <a:lnTo>
                    <a:pt x="794" y="248"/>
                  </a:lnTo>
                  <a:cubicBezTo>
                    <a:pt x="655" y="100"/>
                    <a:pt x="460" y="18"/>
                    <a:pt x="261" y="18"/>
                  </a:cubicBezTo>
                  <a:cubicBezTo>
                    <a:pt x="174" y="18"/>
                    <a:pt x="86" y="34"/>
                    <a:pt x="1" y="67"/>
                  </a:cubicBezTo>
                  <a:cubicBezTo>
                    <a:pt x="40" y="60"/>
                    <a:pt x="80" y="56"/>
                    <a:pt x="118" y="56"/>
                  </a:cubicBezTo>
                  <a:cubicBezTo>
                    <a:pt x="380" y="56"/>
                    <a:pt x="615" y="213"/>
                    <a:pt x="725" y="465"/>
                  </a:cubicBezTo>
                  <a:cubicBezTo>
                    <a:pt x="725" y="483"/>
                    <a:pt x="743" y="501"/>
                    <a:pt x="780" y="519"/>
                  </a:cubicBezTo>
                  <a:cubicBezTo>
                    <a:pt x="786" y="523"/>
                    <a:pt x="793" y="524"/>
                    <a:pt x="801" y="524"/>
                  </a:cubicBezTo>
                  <a:cubicBezTo>
                    <a:pt x="835" y="524"/>
                    <a:pt x="873" y="495"/>
                    <a:pt x="888" y="465"/>
                  </a:cubicBezTo>
                  <a:cubicBezTo>
                    <a:pt x="943" y="320"/>
                    <a:pt x="1015" y="193"/>
                    <a:pt x="1124" y="103"/>
                  </a:cubicBezTo>
                  <a:cubicBezTo>
                    <a:pt x="1178" y="72"/>
                    <a:pt x="1240" y="54"/>
                    <a:pt x="1300" y="54"/>
                  </a:cubicBezTo>
                  <a:cubicBezTo>
                    <a:pt x="1381" y="54"/>
                    <a:pt x="1460" y="85"/>
                    <a:pt x="1522" y="157"/>
                  </a:cubicBezTo>
                  <a:cubicBezTo>
                    <a:pt x="1486" y="67"/>
                    <a:pt x="1413" y="31"/>
                    <a:pt x="1323" y="12"/>
                  </a:cubicBezTo>
                  <a:cubicBezTo>
                    <a:pt x="1293" y="5"/>
                    <a:pt x="1260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003250" y="1019650"/>
              <a:ext cx="33075" cy="18950"/>
            </a:xfrm>
            <a:custGeom>
              <a:avLst/>
              <a:gdLst/>
              <a:ahLst/>
              <a:cxnLst/>
              <a:rect l="l" t="t" r="r" b="b"/>
              <a:pathLst>
                <a:path w="1323" h="758" extrusionOk="0">
                  <a:moveTo>
                    <a:pt x="1159" y="0"/>
                  </a:moveTo>
                  <a:cubicBezTo>
                    <a:pt x="1141" y="0"/>
                    <a:pt x="1123" y="3"/>
                    <a:pt x="1105" y="7"/>
                  </a:cubicBezTo>
                  <a:cubicBezTo>
                    <a:pt x="1014" y="25"/>
                    <a:pt x="924" y="80"/>
                    <a:pt x="869" y="152"/>
                  </a:cubicBezTo>
                  <a:cubicBezTo>
                    <a:pt x="797" y="236"/>
                    <a:pt x="749" y="336"/>
                    <a:pt x="725" y="447"/>
                  </a:cubicBezTo>
                  <a:lnTo>
                    <a:pt x="725" y="447"/>
                  </a:lnTo>
                  <a:cubicBezTo>
                    <a:pt x="670" y="434"/>
                    <a:pt x="615" y="428"/>
                    <a:pt x="560" y="428"/>
                  </a:cubicBezTo>
                  <a:cubicBezTo>
                    <a:pt x="348" y="428"/>
                    <a:pt x="140" y="520"/>
                    <a:pt x="0" y="695"/>
                  </a:cubicBezTo>
                  <a:cubicBezTo>
                    <a:pt x="101" y="611"/>
                    <a:pt x="225" y="570"/>
                    <a:pt x="351" y="570"/>
                  </a:cubicBezTo>
                  <a:cubicBezTo>
                    <a:pt x="497" y="570"/>
                    <a:pt x="644" y="625"/>
                    <a:pt x="761" y="731"/>
                  </a:cubicBezTo>
                  <a:cubicBezTo>
                    <a:pt x="786" y="744"/>
                    <a:pt x="812" y="757"/>
                    <a:pt x="838" y="757"/>
                  </a:cubicBezTo>
                  <a:cubicBezTo>
                    <a:pt x="848" y="757"/>
                    <a:pt x="859" y="755"/>
                    <a:pt x="869" y="750"/>
                  </a:cubicBezTo>
                  <a:cubicBezTo>
                    <a:pt x="924" y="731"/>
                    <a:pt x="978" y="677"/>
                    <a:pt x="960" y="605"/>
                  </a:cubicBezTo>
                  <a:cubicBezTo>
                    <a:pt x="924" y="478"/>
                    <a:pt x="942" y="351"/>
                    <a:pt x="978" y="224"/>
                  </a:cubicBezTo>
                  <a:cubicBezTo>
                    <a:pt x="1021" y="109"/>
                    <a:pt x="1134" y="51"/>
                    <a:pt x="1243" y="51"/>
                  </a:cubicBezTo>
                  <a:cubicBezTo>
                    <a:pt x="1270" y="51"/>
                    <a:pt x="1297" y="54"/>
                    <a:pt x="1322" y="61"/>
                  </a:cubicBezTo>
                  <a:cubicBezTo>
                    <a:pt x="1268" y="21"/>
                    <a:pt x="1213" y="0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099225" y="1074600"/>
              <a:ext cx="22650" cy="16500"/>
            </a:xfrm>
            <a:custGeom>
              <a:avLst/>
              <a:gdLst/>
              <a:ahLst/>
              <a:cxnLst/>
              <a:rect l="l" t="t" r="r" b="b"/>
              <a:pathLst>
                <a:path w="906" h="660" extrusionOk="0">
                  <a:moveTo>
                    <a:pt x="0" y="0"/>
                  </a:moveTo>
                  <a:cubicBezTo>
                    <a:pt x="145" y="163"/>
                    <a:pt x="254" y="363"/>
                    <a:pt x="254" y="580"/>
                  </a:cubicBezTo>
                  <a:cubicBezTo>
                    <a:pt x="254" y="580"/>
                    <a:pt x="254" y="598"/>
                    <a:pt x="254" y="616"/>
                  </a:cubicBezTo>
                  <a:cubicBezTo>
                    <a:pt x="280" y="643"/>
                    <a:pt x="317" y="659"/>
                    <a:pt x="348" y="659"/>
                  </a:cubicBezTo>
                  <a:cubicBezTo>
                    <a:pt x="360" y="659"/>
                    <a:pt x="371" y="657"/>
                    <a:pt x="381" y="652"/>
                  </a:cubicBezTo>
                  <a:cubicBezTo>
                    <a:pt x="471" y="616"/>
                    <a:pt x="544" y="580"/>
                    <a:pt x="634" y="544"/>
                  </a:cubicBezTo>
                  <a:cubicBezTo>
                    <a:pt x="679" y="526"/>
                    <a:pt x="725" y="516"/>
                    <a:pt x="770" y="516"/>
                  </a:cubicBezTo>
                  <a:cubicBezTo>
                    <a:pt x="815" y="516"/>
                    <a:pt x="860" y="526"/>
                    <a:pt x="906" y="544"/>
                  </a:cubicBezTo>
                  <a:cubicBezTo>
                    <a:pt x="851" y="453"/>
                    <a:pt x="725" y="399"/>
                    <a:pt x="616" y="399"/>
                  </a:cubicBezTo>
                  <a:cubicBezTo>
                    <a:pt x="555" y="409"/>
                    <a:pt x="494" y="419"/>
                    <a:pt x="436" y="436"/>
                  </a:cubicBezTo>
                  <a:lnTo>
                    <a:pt x="436" y="436"/>
                  </a:lnTo>
                  <a:cubicBezTo>
                    <a:pt x="383" y="214"/>
                    <a:pt x="210" y="4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140425" y="1000475"/>
              <a:ext cx="21750" cy="10425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4" y="10"/>
                    <a:pt x="598" y="32"/>
                  </a:cubicBezTo>
                  <a:cubicBezTo>
                    <a:pt x="542" y="65"/>
                    <a:pt x="494" y="112"/>
                    <a:pt x="456" y="164"/>
                  </a:cubicBezTo>
                  <a:lnTo>
                    <a:pt x="456" y="164"/>
                  </a:lnTo>
                  <a:cubicBezTo>
                    <a:pt x="392" y="129"/>
                    <a:pt x="321" y="111"/>
                    <a:pt x="249" y="111"/>
                  </a:cubicBezTo>
                  <a:cubicBezTo>
                    <a:pt x="160" y="111"/>
                    <a:pt x="72" y="139"/>
                    <a:pt x="0" y="195"/>
                  </a:cubicBezTo>
                  <a:cubicBezTo>
                    <a:pt x="32" y="183"/>
                    <a:pt x="66" y="177"/>
                    <a:pt x="100" y="177"/>
                  </a:cubicBezTo>
                  <a:cubicBezTo>
                    <a:pt x="220" y="177"/>
                    <a:pt x="342" y="249"/>
                    <a:pt x="399" y="376"/>
                  </a:cubicBezTo>
                  <a:cubicBezTo>
                    <a:pt x="417" y="394"/>
                    <a:pt x="435" y="412"/>
                    <a:pt x="471" y="412"/>
                  </a:cubicBezTo>
                  <a:cubicBezTo>
                    <a:pt x="481" y="415"/>
                    <a:pt x="490" y="417"/>
                    <a:pt x="498" y="417"/>
                  </a:cubicBezTo>
                  <a:cubicBezTo>
                    <a:pt x="538" y="417"/>
                    <a:pt x="565" y="384"/>
                    <a:pt x="580" y="339"/>
                  </a:cubicBezTo>
                  <a:cubicBezTo>
                    <a:pt x="580" y="267"/>
                    <a:pt x="598" y="177"/>
                    <a:pt x="634" y="104"/>
                  </a:cubicBezTo>
                  <a:cubicBezTo>
                    <a:pt x="669" y="69"/>
                    <a:pt x="727" y="49"/>
                    <a:pt x="783" y="49"/>
                  </a:cubicBezTo>
                  <a:cubicBezTo>
                    <a:pt x="814" y="49"/>
                    <a:pt x="844" y="55"/>
                    <a:pt x="870" y="68"/>
                  </a:cubicBezTo>
                  <a:cubicBezTo>
                    <a:pt x="826" y="24"/>
                    <a:pt x="769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96;p4"/>
          <p:cNvSpPr/>
          <p:nvPr/>
        </p:nvSpPr>
        <p:spPr>
          <a:xfrm>
            <a:off x="8253367" y="4490352"/>
            <a:ext cx="179835" cy="78532"/>
          </a:xfrm>
          <a:custGeom>
            <a:avLst/>
            <a:gdLst/>
            <a:ahLst/>
            <a:cxnLst/>
            <a:rect l="l" t="t" r="r" b="b"/>
            <a:pathLst>
              <a:path w="1232" h="538" extrusionOk="0">
                <a:moveTo>
                  <a:pt x="158" y="0"/>
                </a:moveTo>
                <a:cubicBezTo>
                  <a:pt x="106" y="0"/>
                  <a:pt x="53" y="7"/>
                  <a:pt x="0" y="19"/>
                </a:cubicBezTo>
                <a:cubicBezTo>
                  <a:pt x="254" y="91"/>
                  <a:pt x="453" y="254"/>
                  <a:pt x="580" y="490"/>
                </a:cubicBezTo>
                <a:cubicBezTo>
                  <a:pt x="580" y="490"/>
                  <a:pt x="580" y="508"/>
                  <a:pt x="598" y="526"/>
                </a:cubicBezTo>
                <a:cubicBezTo>
                  <a:pt x="613" y="534"/>
                  <a:pt x="631" y="538"/>
                  <a:pt x="650" y="538"/>
                </a:cubicBezTo>
                <a:cubicBezTo>
                  <a:pt x="676" y="538"/>
                  <a:pt x="704" y="529"/>
                  <a:pt x="725" y="508"/>
                </a:cubicBezTo>
                <a:cubicBezTo>
                  <a:pt x="797" y="417"/>
                  <a:pt x="870" y="345"/>
                  <a:pt x="942" y="272"/>
                </a:cubicBezTo>
                <a:cubicBezTo>
                  <a:pt x="1015" y="182"/>
                  <a:pt x="1123" y="146"/>
                  <a:pt x="1232" y="146"/>
                </a:cubicBezTo>
                <a:cubicBezTo>
                  <a:pt x="1178" y="110"/>
                  <a:pt x="1114" y="91"/>
                  <a:pt x="1051" y="91"/>
                </a:cubicBezTo>
                <a:cubicBezTo>
                  <a:pt x="987" y="91"/>
                  <a:pt x="924" y="110"/>
                  <a:pt x="870" y="146"/>
                </a:cubicBezTo>
                <a:cubicBezTo>
                  <a:pt x="803" y="179"/>
                  <a:pt x="736" y="219"/>
                  <a:pt x="678" y="266"/>
                </a:cubicBezTo>
                <a:lnTo>
                  <a:pt x="678" y="266"/>
                </a:lnTo>
                <a:cubicBezTo>
                  <a:pt x="558" y="97"/>
                  <a:pt x="365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7" name="Google Shape;97;p4"/>
          <p:cNvGrpSpPr/>
          <p:nvPr/>
        </p:nvGrpSpPr>
        <p:grpSpPr>
          <a:xfrm>
            <a:off x="-256325" y="730476"/>
            <a:ext cx="8910295" cy="3224853"/>
            <a:chOff x="-256325" y="730476"/>
            <a:chExt cx="8910295" cy="3224853"/>
          </a:xfrm>
        </p:grpSpPr>
        <p:sp>
          <p:nvSpPr>
            <p:cNvPr id="98" name="Google Shape;98;p4"/>
            <p:cNvSpPr/>
            <p:nvPr/>
          </p:nvSpPr>
          <p:spPr>
            <a:xfrm>
              <a:off x="6828880" y="730476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256325" y="3550911"/>
              <a:ext cx="1470659" cy="404419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6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25" y="9191"/>
                    <a:pt x="14524" y="9362"/>
                    <a:pt x="13628" y="9362"/>
                  </a:cubicBezTo>
                  <a:cubicBezTo>
                    <a:pt x="12442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48" y="14628"/>
                  </a:lnTo>
                  <a:lnTo>
                    <a:pt x="53198" y="14628"/>
                  </a:lnTo>
                  <a:lnTo>
                    <a:pt x="36470" y="13000"/>
                  </a:lnTo>
                  <a:lnTo>
                    <a:pt x="35073" y="9756"/>
                  </a:lnTo>
                  <a:lnTo>
                    <a:pt x="32521" y="7424"/>
                  </a:lnTo>
                  <a:lnTo>
                    <a:pt x="29035" y="7193"/>
                  </a:lnTo>
                  <a:lnTo>
                    <a:pt x="24866" y="2783"/>
                  </a:lnTo>
                  <a:lnTo>
                    <a:pt x="20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 rot="10800000" flipH="1">
            <a:off x="-126747" y="-80268"/>
            <a:ext cx="9143866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8"/>
          <p:cNvSpPr/>
          <p:nvPr/>
        </p:nvSpPr>
        <p:spPr>
          <a:xfrm>
            <a:off x="3847604" y="4561862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8"/>
          <p:cNvSpPr/>
          <p:nvPr/>
        </p:nvSpPr>
        <p:spPr>
          <a:xfrm>
            <a:off x="5672701" y="3068991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8"/>
          <p:cNvSpPr/>
          <p:nvPr/>
        </p:nvSpPr>
        <p:spPr>
          <a:xfrm rot="10800000" flipH="1">
            <a:off x="6934291" y="1370635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8"/>
          <p:cNvSpPr/>
          <p:nvPr/>
        </p:nvSpPr>
        <p:spPr>
          <a:xfrm rot="10800000" flipH="1">
            <a:off x="8769373" y="1144671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8"/>
          <p:cNvSpPr/>
          <p:nvPr/>
        </p:nvSpPr>
        <p:spPr>
          <a:xfrm rot="10800000" flipH="1">
            <a:off x="1424974" y="238149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8"/>
          <p:cNvSpPr/>
          <p:nvPr/>
        </p:nvSpPr>
        <p:spPr>
          <a:xfrm rot="10800000" flipH="1">
            <a:off x="-126741" y="4875800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8"/>
          <p:cNvSpPr/>
          <p:nvPr/>
        </p:nvSpPr>
        <p:spPr>
          <a:xfrm rot="10800000" flipH="1">
            <a:off x="-126741" y="1370461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8"/>
          <p:cNvSpPr/>
          <p:nvPr/>
        </p:nvSpPr>
        <p:spPr>
          <a:xfrm flipH="1">
            <a:off x="616596" y="4561858"/>
            <a:ext cx="193276" cy="85640"/>
          </a:xfrm>
          <a:custGeom>
            <a:avLst/>
            <a:gdLst/>
            <a:ahLst/>
            <a:cxnLst/>
            <a:rect l="l" t="t" r="r" b="b"/>
            <a:pathLst>
              <a:path w="1160" h="514" extrusionOk="0">
                <a:moveTo>
                  <a:pt x="1005" y="1"/>
                </a:moveTo>
                <a:cubicBezTo>
                  <a:pt x="843" y="1"/>
                  <a:pt x="687" y="67"/>
                  <a:pt x="574" y="183"/>
                </a:cubicBezTo>
                <a:lnTo>
                  <a:pt x="574" y="183"/>
                </a:lnTo>
                <a:cubicBezTo>
                  <a:pt x="501" y="133"/>
                  <a:pt x="423" y="97"/>
                  <a:pt x="345" y="75"/>
                </a:cubicBezTo>
                <a:cubicBezTo>
                  <a:pt x="319" y="69"/>
                  <a:pt x="294" y="66"/>
                  <a:pt x="269" y="66"/>
                </a:cubicBezTo>
                <a:cubicBezTo>
                  <a:pt x="152" y="66"/>
                  <a:pt x="45" y="133"/>
                  <a:pt x="1" y="238"/>
                </a:cubicBezTo>
                <a:cubicBezTo>
                  <a:pt x="44" y="194"/>
                  <a:pt x="108" y="170"/>
                  <a:pt x="176" y="170"/>
                </a:cubicBezTo>
                <a:cubicBezTo>
                  <a:pt x="220" y="170"/>
                  <a:pt x="266" y="180"/>
                  <a:pt x="308" y="202"/>
                </a:cubicBezTo>
                <a:cubicBezTo>
                  <a:pt x="381" y="256"/>
                  <a:pt x="453" y="347"/>
                  <a:pt x="490" y="437"/>
                </a:cubicBezTo>
                <a:cubicBezTo>
                  <a:pt x="508" y="474"/>
                  <a:pt x="526" y="510"/>
                  <a:pt x="580" y="510"/>
                </a:cubicBezTo>
                <a:cubicBezTo>
                  <a:pt x="587" y="512"/>
                  <a:pt x="595" y="513"/>
                  <a:pt x="603" y="513"/>
                </a:cubicBezTo>
                <a:cubicBezTo>
                  <a:pt x="653" y="513"/>
                  <a:pt x="707" y="466"/>
                  <a:pt x="707" y="419"/>
                </a:cubicBezTo>
                <a:cubicBezTo>
                  <a:pt x="743" y="184"/>
                  <a:pt x="942" y="21"/>
                  <a:pt x="1160" y="21"/>
                </a:cubicBezTo>
                <a:cubicBezTo>
                  <a:pt x="1108" y="7"/>
                  <a:pt x="1057" y="1"/>
                  <a:pt x="1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8" name="Google Shape;168;p8"/>
          <p:cNvGrpSpPr/>
          <p:nvPr/>
        </p:nvGrpSpPr>
        <p:grpSpPr>
          <a:xfrm flipH="1">
            <a:off x="8004750" y="963881"/>
            <a:ext cx="413545" cy="210602"/>
            <a:chOff x="2997351" y="1193725"/>
            <a:chExt cx="413545" cy="210602"/>
          </a:xfrm>
        </p:grpSpPr>
        <p:sp>
          <p:nvSpPr>
            <p:cNvPr id="169" name="Google Shape;169;p8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subTitle" idx="1"/>
          </p:nvPr>
        </p:nvSpPr>
        <p:spPr>
          <a:xfrm>
            <a:off x="1139250" y="1398925"/>
            <a:ext cx="6865500" cy="3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omi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"/>
          <p:cNvSpPr/>
          <p:nvPr/>
        </p:nvSpPr>
        <p:spPr>
          <a:xfrm flipH="1">
            <a:off x="72" y="1887100"/>
            <a:ext cx="9143866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7" name="Google Shape;447;p22"/>
          <p:cNvSpPr/>
          <p:nvPr/>
        </p:nvSpPr>
        <p:spPr>
          <a:xfrm flipH="1">
            <a:off x="7152884" y="7824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p22"/>
          <p:cNvSpPr/>
          <p:nvPr/>
        </p:nvSpPr>
        <p:spPr>
          <a:xfrm flipH="1">
            <a:off x="300664" y="4326103"/>
            <a:ext cx="2082569" cy="572689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49" name="Google Shape;449;p22"/>
          <p:cNvGrpSpPr/>
          <p:nvPr/>
        </p:nvGrpSpPr>
        <p:grpSpPr>
          <a:xfrm>
            <a:off x="-126741" y="210082"/>
            <a:ext cx="9458174" cy="4006055"/>
            <a:chOff x="-126741" y="210082"/>
            <a:chExt cx="9458174" cy="4006055"/>
          </a:xfrm>
        </p:grpSpPr>
        <p:sp>
          <p:nvSpPr>
            <p:cNvPr id="450" name="Google Shape;450;p22"/>
            <p:cNvSpPr/>
            <p:nvPr/>
          </p:nvSpPr>
          <p:spPr>
            <a:xfrm flipH="1">
              <a:off x="140599" y="62947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2"/>
            <p:cNvSpPr/>
            <p:nvPr/>
          </p:nvSpPr>
          <p:spPr>
            <a:xfrm flipH="1">
              <a:off x="-126741" y="416999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2"/>
            <p:cNvSpPr/>
            <p:nvPr/>
          </p:nvSpPr>
          <p:spPr>
            <a:xfrm flipH="1">
              <a:off x="-126721" y="11162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2"/>
            <p:cNvSpPr/>
            <p:nvPr/>
          </p:nvSpPr>
          <p:spPr>
            <a:xfrm flipH="1">
              <a:off x="8711212" y="210082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2"/>
            <p:cNvSpPr/>
            <p:nvPr/>
          </p:nvSpPr>
          <p:spPr>
            <a:xfrm flipH="1">
              <a:off x="8769750" y="3944203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5" name="Google Shape;455;p22"/>
          <p:cNvSpPr/>
          <p:nvPr/>
        </p:nvSpPr>
        <p:spPr>
          <a:xfrm flipH="1">
            <a:off x="7398231" y="990572"/>
            <a:ext cx="193276" cy="85640"/>
          </a:xfrm>
          <a:custGeom>
            <a:avLst/>
            <a:gdLst/>
            <a:ahLst/>
            <a:cxnLst/>
            <a:rect l="l" t="t" r="r" b="b"/>
            <a:pathLst>
              <a:path w="1160" h="514" extrusionOk="0">
                <a:moveTo>
                  <a:pt x="1005" y="1"/>
                </a:moveTo>
                <a:cubicBezTo>
                  <a:pt x="843" y="1"/>
                  <a:pt x="687" y="67"/>
                  <a:pt x="574" y="183"/>
                </a:cubicBezTo>
                <a:lnTo>
                  <a:pt x="574" y="183"/>
                </a:lnTo>
                <a:cubicBezTo>
                  <a:pt x="501" y="133"/>
                  <a:pt x="423" y="97"/>
                  <a:pt x="345" y="75"/>
                </a:cubicBezTo>
                <a:cubicBezTo>
                  <a:pt x="319" y="69"/>
                  <a:pt x="294" y="66"/>
                  <a:pt x="269" y="66"/>
                </a:cubicBezTo>
                <a:cubicBezTo>
                  <a:pt x="152" y="66"/>
                  <a:pt x="45" y="133"/>
                  <a:pt x="1" y="238"/>
                </a:cubicBezTo>
                <a:cubicBezTo>
                  <a:pt x="44" y="194"/>
                  <a:pt x="108" y="170"/>
                  <a:pt x="176" y="170"/>
                </a:cubicBezTo>
                <a:cubicBezTo>
                  <a:pt x="220" y="170"/>
                  <a:pt x="266" y="180"/>
                  <a:pt x="308" y="202"/>
                </a:cubicBezTo>
                <a:cubicBezTo>
                  <a:pt x="381" y="256"/>
                  <a:pt x="453" y="347"/>
                  <a:pt x="490" y="437"/>
                </a:cubicBezTo>
                <a:cubicBezTo>
                  <a:pt x="508" y="474"/>
                  <a:pt x="526" y="510"/>
                  <a:pt x="580" y="510"/>
                </a:cubicBezTo>
                <a:cubicBezTo>
                  <a:pt x="587" y="512"/>
                  <a:pt x="595" y="513"/>
                  <a:pt x="603" y="513"/>
                </a:cubicBezTo>
                <a:cubicBezTo>
                  <a:pt x="653" y="513"/>
                  <a:pt x="707" y="466"/>
                  <a:pt x="707" y="419"/>
                </a:cubicBezTo>
                <a:cubicBezTo>
                  <a:pt x="743" y="184"/>
                  <a:pt x="942" y="21"/>
                  <a:pt x="1160" y="21"/>
                </a:cubicBezTo>
                <a:cubicBezTo>
                  <a:pt x="1108" y="7"/>
                  <a:pt x="1057" y="1"/>
                  <a:pt x="1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56" name="Google Shape;456;p22"/>
          <p:cNvGrpSpPr/>
          <p:nvPr/>
        </p:nvGrpSpPr>
        <p:grpSpPr>
          <a:xfrm flipH="1">
            <a:off x="8223996" y="4394750"/>
            <a:ext cx="413545" cy="210602"/>
            <a:chOff x="2997351" y="1193725"/>
            <a:chExt cx="413545" cy="210602"/>
          </a:xfrm>
        </p:grpSpPr>
        <p:sp>
          <p:nvSpPr>
            <p:cNvPr id="457" name="Google Shape;457;p22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9" name="Google Shape;459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1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6"/>
          <p:cNvSpPr/>
          <p:nvPr/>
        </p:nvSpPr>
        <p:spPr>
          <a:xfrm>
            <a:off x="252804" y="177096"/>
            <a:ext cx="8638393" cy="4789309"/>
          </a:xfrm>
          <a:custGeom>
            <a:avLst/>
            <a:gdLst/>
            <a:ahLst/>
            <a:cxnLst/>
            <a:rect l="l" t="t" r="r" b="b"/>
            <a:pathLst>
              <a:path w="285119" h="158063" extrusionOk="0">
                <a:moveTo>
                  <a:pt x="182306" y="0"/>
                </a:moveTo>
                <a:cubicBezTo>
                  <a:pt x="181869" y="182"/>
                  <a:pt x="181638" y="547"/>
                  <a:pt x="181480" y="972"/>
                </a:cubicBezTo>
                <a:cubicBezTo>
                  <a:pt x="181189" y="1737"/>
                  <a:pt x="180946" y="2526"/>
                  <a:pt x="180618" y="3291"/>
                </a:cubicBezTo>
                <a:cubicBezTo>
                  <a:pt x="180439" y="3684"/>
                  <a:pt x="180331" y="4252"/>
                  <a:pt x="179789" y="4252"/>
                </a:cubicBezTo>
                <a:cubicBezTo>
                  <a:pt x="179778" y="4252"/>
                  <a:pt x="179767" y="4251"/>
                  <a:pt x="179755" y="4251"/>
                </a:cubicBezTo>
                <a:cubicBezTo>
                  <a:pt x="179172" y="4227"/>
                  <a:pt x="178929" y="3692"/>
                  <a:pt x="178723" y="3231"/>
                </a:cubicBezTo>
                <a:cubicBezTo>
                  <a:pt x="178614" y="2927"/>
                  <a:pt x="178541" y="2623"/>
                  <a:pt x="178480" y="2320"/>
                </a:cubicBezTo>
                <a:cubicBezTo>
                  <a:pt x="178383" y="1858"/>
                  <a:pt x="178310" y="1409"/>
                  <a:pt x="178237" y="947"/>
                </a:cubicBezTo>
                <a:cubicBezTo>
                  <a:pt x="178116" y="328"/>
                  <a:pt x="177836" y="61"/>
                  <a:pt x="177156" y="61"/>
                </a:cubicBezTo>
                <a:cubicBezTo>
                  <a:pt x="176957" y="60"/>
                  <a:pt x="176758" y="59"/>
                  <a:pt x="176559" y="59"/>
                </a:cubicBezTo>
                <a:cubicBezTo>
                  <a:pt x="174475" y="59"/>
                  <a:pt x="172392" y="115"/>
                  <a:pt x="170318" y="170"/>
                </a:cubicBezTo>
                <a:cubicBezTo>
                  <a:pt x="169225" y="194"/>
                  <a:pt x="168132" y="182"/>
                  <a:pt x="167039" y="255"/>
                </a:cubicBezTo>
                <a:cubicBezTo>
                  <a:pt x="165278" y="377"/>
                  <a:pt x="163529" y="680"/>
                  <a:pt x="161768" y="850"/>
                </a:cubicBezTo>
                <a:cubicBezTo>
                  <a:pt x="157857" y="1239"/>
                  <a:pt x="153922" y="1287"/>
                  <a:pt x="149999" y="1300"/>
                </a:cubicBezTo>
                <a:cubicBezTo>
                  <a:pt x="143146" y="1317"/>
                  <a:pt x="136296" y="1347"/>
                  <a:pt x="129447" y="1347"/>
                </a:cubicBezTo>
                <a:cubicBezTo>
                  <a:pt x="121681" y="1347"/>
                  <a:pt x="113917" y="1308"/>
                  <a:pt x="106153" y="1166"/>
                </a:cubicBezTo>
                <a:cubicBezTo>
                  <a:pt x="104550" y="1130"/>
                  <a:pt x="102959" y="1081"/>
                  <a:pt x="101355" y="984"/>
                </a:cubicBezTo>
                <a:cubicBezTo>
                  <a:pt x="99319" y="855"/>
                  <a:pt x="97306" y="514"/>
                  <a:pt x="95265" y="514"/>
                </a:cubicBezTo>
                <a:cubicBezTo>
                  <a:pt x="94811" y="514"/>
                  <a:pt x="94356" y="531"/>
                  <a:pt x="93898" y="571"/>
                </a:cubicBezTo>
                <a:cubicBezTo>
                  <a:pt x="92938" y="644"/>
                  <a:pt x="92355" y="996"/>
                  <a:pt x="92015" y="1858"/>
                </a:cubicBezTo>
                <a:cubicBezTo>
                  <a:pt x="91627" y="2806"/>
                  <a:pt x="91335" y="3789"/>
                  <a:pt x="90995" y="4749"/>
                </a:cubicBezTo>
                <a:cubicBezTo>
                  <a:pt x="90771" y="5382"/>
                  <a:pt x="90493" y="5687"/>
                  <a:pt x="90086" y="5687"/>
                </a:cubicBezTo>
                <a:cubicBezTo>
                  <a:pt x="89853" y="5687"/>
                  <a:pt x="89578" y="5587"/>
                  <a:pt x="89246" y="5393"/>
                </a:cubicBezTo>
                <a:cubicBezTo>
                  <a:pt x="88360" y="4870"/>
                  <a:pt x="87971" y="4032"/>
                  <a:pt x="87728" y="3097"/>
                </a:cubicBezTo>
                <a:cubicBezTo>
                  <a:pt x="87280" y="1374"/>
                  <a:pt x="87199" y="884"/>
                  <a:pt x="85712" y="884"/>
                </a:cubicBezTo>
                <a:cubicBezTo>
                  <a:pt x="85385" y="884"/>
                  <a:pt x="84990" y="908"/>
                  <a:pt x="84509" y="947"/>
                </a:cubicBezTo>
                <a:cubicBezTo>
                  <a:pt x="84437" y="947"/>
                  <a:pt x="84364" y="972"/>
                  <a:pt x="84291" y="972"/>
                </a:cubicBezTo>
                <a:cubicBezTo>
                  <a:pt x="83701" y="1019"/>
                  <a:pt x="83112" y="1043"/>
                  <a:pt x="82523" y="1043"/>
                </a:cubicBezTo>
                <a:cubicBezTo>
                  <a:pt x="81897" y="1043"/>
                  <a:pt x="81272" y="1016"/>
                  <a:pt x="80647" y="960"/>
                </a:cubicBezTo>
                <a:cubicBezTo>
                  <a:pt x="78929" y="804"/>
                  <a:pt x="77282" y="157"/>
                  <a:pt x="75509" y="157"/>
                </a:cubicBezTo>
                <a:cubicBezTo>
                  <a:pt x="75477" y="157"/>
                  <a:pt x="75445" y="157"/>
                  <a:pt x="75412" y="158"/>
                </a:cubicBezTo>
                <a:cubicBezTo>
                  <a:pt x="75210" y="162"/>
                  <a:pt x="75007" y="164"/>
                  <a:pt x="74804" y="164"/>
                </a:cubicBezTo>
                <a:cubicBezTo>
                  <a:pt x="74376" y="164"/>
                  <a:pt x="73948" y="157"/>
                  <a:pt x="73519" y="157"/>
                </a:cubicBezTo>
                <a:cubicBezTo>
                  <a:pt x="72408" y="157"/>
                  <a:pt x="71298" y="200"/>
                  <a:pt x="70214" y="510"/>
                </a:cubicBezTo>
                <a:cubicBezTo>
                  <a:pt x="68993" y="851"/>
                  <a:pt x="67727" y="1021"/>
                  <a:pt x="66459" y="1021"/>
                </a:cubicBezTo>
                <a:cubicBezTo>
                  <a:pt x="66415" y="1021"/>
                  <a:pt x="66371" y="1021"/>
                  <a:pt x="66327" y="1020"/>
                </a:cubicBezTo>
                <a:cubicBezTo>
                  <a:pt x="66251" y="1020"/>
                  <a:pt x="66174" y="1020"/>
                  <a:pt x="66098" y="1020"/>
                </a:cubicBezTo>
                <a:cubicBezTo>
                  <a:pt x="64256" y="1020"/>
                  <a:pt x="62425" y="1155"/>
                  <a:pt x="60583" y="1178"/>
                </a:cubicBezTo>
                <a:cubicBezTo>
                  <a:pt x="59805" y="1190"/>
                  <a:pt x="59307" y="1542"/>
                  <a:pt x="59052" y="2283"/>
                </a:cubicBezTo>
                <a:cubicBezTo>
                  <a:pt x="58931" y="2648"/>
                  <a:pt x="58834" y="3024"/>
                  <a:pt x="58773" y="3401"/>
                </a:cubicBezTo>
                <a:cubicBezTo>
                  <a:pt x="58578" y="4482"/>
                  <a:pt x="58506" y="5575"/>
                  <a:pt x="58336" y="6729"/>
                </a:cubicBezTo>
                <a:cubicBezTo>
                  <a:pt x="58117" y="6291"/>
                  <a:pt x="57971" y="5915"/>
                  <a:pt x="57813" y="5526"/>
                </a:cubicBezTo>
                <a:cubicBezTo>
                  <a:pt x="57352" y="4457"/>
                  <a:pt x="56951" y="3364"/>
                  <a:pt x="56332" y="2368"/>
                </a:cubicBezTo>
                <a:cubicBezTo>
                  <a:pt x="55965" y="1765"/>
                  <a:pt x="55495" y="1335"/>
                  <a:pt x="54753" y="1335"/>
                </a:cubicBezTo>
                <a:cubicBezTo>
                  <a:pt x="54733" y="1335"/>
                  <a:pt x="54713" y="1335"/>
                  <a:pt x="54692" y="1336"/>
                </a:cubicBezTo>
                <a:cubicBezTo>
                  <a:pt x="54493" y="1344"/>
                  <a:pt x="54293" y="1347"/>
                  <a:pt x="54095" y="1347"/>
                </a:cubicBezTo>
                <a:cubicBezTo>
                  <a:pt x="52742" y="1347"/>
                  <a:pt x="51395" y="1190"/>
                  <a:pt x="50040" y="1190"/>
                </a:cubicBezTo>
                <a:cubicBezTo>
                  <a:pt x="48534" y="1190"/>
                  <a:pt x="47028" y="1093"/>
                  <a:pt x="45546" y="911"/>
                </a:cubicBezTo>
                <a:cubicBezTo>
                  <a:pt x="45431" y="898"/>
                  <a:pt x="45320" y="891"/>
                  <a:pt x="45213" y="891"/>
                </a:cubicBezTo>
                <a:cubicBezTo>
                  <a:pt x="44551" y="891"/>
                  <a:pt x="44072" y="1161"/>
                  <a:pt x="43737" y="1810"/>
                </a:cubicBezTo>
                <a:cubicBezTo>
                  <a:pt x="43530" y="2271"/>
                  <a:pt x="43251" y="2696"/>
                  <a:pt x="42923" y="3097"/>
                </a:cubicBezTo>
                <a:cubicBezTo>
                  <a:pt x="42609" y="3427"/>
                  <a:pt x="42306" y="3593"/>
                  <a:pt x="42020" y="3593"/>
                </a:cubicBezTo>
                <a:cubicBezTo>
                  <a:pt x="41686" y="3593"/>
                  <a:pt x="41376" y="3367"/>
                  <a:pt x="41101" y="2915"/>
                </a:cubicBezTo>
                <a:cubicBezTo>
                  <a:pt x="40834" y="2478"/>
                  <a:pt x="40639" y="1992"/>
                  <a:pt x="40372" y="1567"/>
                </a:cubicBezTo>
                <a:cubicBezTo>
                  <a:pt x="39947" y="874"/>
                  <a:pt x="39388" y="352"/>
                  <a:pt x="38526" y="328"/>
                </a:cubicBezTo>
                <a:cubicBezTo>
                  <a:pt x="38155" y="317"/>
                  <a:pt x="37784" y="311"/>
                  <a:pt x="37412" y="311"/>
                </a:cubicBezTo>
                <a:cubicBezTo>
                  <a:pt x="36958" y="311"/>
                  <a:pt x="36503" y="320"/>
                  <a:pt x="36048" y="340"/>
                </a:cubicBezTo>
                <a:cubicBezTo>
                  <a:pt x="33303" y="486"/>
                  <a:pt x="30571" y="547"/>
                  <a:pt x="27838" y="741"/>
                </a:cubicBezTo>
                <a:cubicBezTo>
                  <a:pt x="27660" y="754"/>
                  <a:pt x="27482" y="759"/>
                  <a:pt x="27304" y="759"/>
                </a:cubicBezTo>
                <a:cubicBezTo>
                  <a:pt x="26462" y="759"/>
                  <a:pt x="25622" y="639"/>
                  <a:pt x="24789" y="619"/>
                </a:cubicBezTo>
                <a:cubicBezTo>
                  <a:pt x="24604" y="614"/>
                  <a:pt x="24418" y="611"/>
                  <a:pt x="24233" y="611"/>
                </a:cubicBezTo>
                <a:cubicBezTo>
                  <a:pt x="22891" y="611"/>
                  <a:pt x="21557" y="751"/>
                  <a:pt x="20223" y="826"/>
                </a:cubicBezTo>
                <a:cubicBezTo>
                  <a:pt x="18524" y="920"/>
                  <a:pt x="16826" y="966"/>
                  <a:pt x="15129" y="966"/>
                </a:cubicBezTo>
                <a:cubicBezTo>
                  <a:pt x="13550" y="966"/>
                  <a:pt x="11972" y="926"/>
                  <a:pt x="10397" y="850"/>
                </a:cubicBezTo>
                <a:cubicBezTo>
                  <a:pt x="8910" y="781"/>
                  <a:pt x="7423" y="767"/>
                  <a:pt x="5936" y="767"/>
                </a:cubicBezTo>
                <a:cubicBezTo>
                  <a:pt x="4867" y="767"/>
                  <a:pt x="3797" y="774"/>
                  <a:pt x="2727" y="774"/>
                </a:cubicBezTo>
                <a:cubicBezTo>
                  <a:pt x="2150" y="774"/>
                  <a:pt x="1573" y="772"/>
                  <a:pt x="996" y="765"/>
                </a:cubicBezTo>
                <a:cubicBezTo>
                  <a:pt x="936" y="763"/>
                  <a:pt x="875" y="761"/>
                  <a:pt x="814" y="761"/>
                </a:cubicBezTo>
                <a:cubicBezTo>
                  <a:pt x="540" y="761"/>
                  <a:pt x="266" y="805"/>
                  <a:pt x="97" y="1093"/>
                </a:cubicBezTo>
                <a:cubicBezTo>
                  <a:pt x="49" y="1433"/>
                  <a:pt x="24" y="1773"/>
                  <a:pt x="61" y="2113"/>
                </a:cubicBezTo>
                <a:cubicBezTo>
                  <a:pt x="61" y="53501"/>
                  <a:pt x="49" y="104901"/>
                  <a:pt x="49" y="156314"/>
                </a:cubicBezTo>
                <a:cubicBezTo>
                  <a:pt x="49" y="156654"/>
                  <a:pt x="0" y="156994"/>
                  <a:pt x="109" y="157334"/>
                </a:cubicBezTo>
                <a:cubicBezTo>
                  <a:pt x="527" y="157751"/>
                  <a:pt x="1064" y="157771"/>
                  <a:pt x="1585" y="157771"/>
                </a:cubicBezTo>
                <a:cubicBezTo>
                  <a:pt x="1640" y="157771"/>
                  <a:pt x="1695" y="157771"/>
                  <a:pt x="1749" y="157771"/>
                </a:cubicBezTo>
                <a:cubicBezTo>
                  <a:pt x="3061" y="157781"/>
                  <a:pt x="4371" y="157788"/>
                  <a:pt x="5681" y="157788"/>
                </a:cubicBezTo>
                <a:cubicBezTo>
                  <a:pt x="8982" y="157788"/>
                  <a:pt x="12279" y="157747"/>
                  <a:pt x="15583" y="157625"/>
                </a:cubicBezTo>
                <a:cubicBezTo>
                  <a:pt x="15777" y="157613"/>
                  <a:pt x="15972" y="157577"/>
                  <a:pt x="16166" y="157565"/>
                </a:cubicBezTo>
                <a:cubicBezTo>
                  <a:pt x="17436" y="157494"/>
                  <a:pt x="18709" y="157444"/>
                  <a:pt x="19983" y="157444"/>
                </a:cubicBezTo>
                <a:cubicBezTo>
                  <a:pt x="21133" y="157444"/>
                  <a:pt x="22282" y="157485"/>
                  <a:pt x="23429" y="157589"/>
                </a:cubicBezTo>
                <a:cubicBezTo>
                  <a:pt x="24832" y="157712"/>
                  <a:pt x="26227" y="157787"/>
                  <a:pt x="27623" y="157787"/>
                </a:cubicBezTo>
                <a:cubicBezTo>
                  <a:pt x="28571" y="157787"/>
                  <a:pt x="29520" y="157752"/>
                  <a:pt x="30474" y="157674"/>
                </a:cubicBezTo>
                <a:cubicBezTo>
                  <a:pt x="31520" y="157579"/>
                  <a:pt x="32578" y="157428"/>
                  <a:pt x="33631" y="157428"/>
                </a:cubicBezTo>
                <a:cubicBezTo>
                  <a:pt x="34058" y="157428"/>
                  <a:pt x="34483" y="157453"/>
                  <a:pt x="34907" y="157516"/>
                </a:cubicBezTo>
                <a:cubicBezTo>
                  <a:pt x="37797" y="157965"/>
                  <a:pt x="40712" y="157880"/>
                  <a:pt x="43615" y="157941"/>
                </a:cubicBezTo>
                <a:cubicBezTo>
                  <a:pt x="43646" y="157942"/>
                  <a:pt x="43677" y="157942"/>
                  <a:pt x="43707" y="157942"/>
                </a:cubicBezTo>
                <a:cubicBezTo>
                  <a:pt x="44529" y="157942"/>
                  <a:pt x="45063" y="157624"/>
                  <a:pt x="45449" y="156921"/>
                </a:cubicBezTo>
                <a:cubicBezTo>
                  <a:pt x="45789" y="156338"/>
                  <a:pt x="46093" y="155731"/>
                  <a:pt x="46518" y="155184"/>
                </a:cubicBezTo>
                <a:cubicBezTo>
                  <a:pt x="46614" y="155055"/>
                  <a:pt x="46701" y="154870"/>
                  <a:pt x="46879" y="154870"/>
                </a:cubicBezTo>
                <a:cubicBezTo>
                  <a:pt x="46903" y="154870"/>
                  <a:pt x="46928" y="154873"/>
                  <a:pt x="46955" y="154880"/>
                </a:cubicBezTo>
                <a:cubicBezTo>
                  <a:pt x="47149" y="154941"/>
                  <a:pt x="47162" y="155148"/>
                  <a:pt x="47198" y="155305"/>
                </a:cubicBezTo>
                <a:cubicBezTo>
                  <a:pt x="47356" y="155913"/>
                  <a:pt x="47441" y="156544"/>
                  <a:pt x="47623" y="157152"/>
                </a:cubicBezTo>
                <a:cubicBezTo>
                  <a:pt x="47793" y="157674"/>
                  <a:pt x="48097" y="157941"/>
                  <a:pt x="48692" y="157941"/>
                </a:cubicBezTo>
                <a:cubicBezTo>
                  <a:pt x="52251" y="157929"/>
                  <a:pt x="55809" y="157820"/>
                  <a:pt x="59368" y="157455"/>
                </a:cubicBezTo>
                <a:cubicBezTo>
                  <a:pt x="60795" y="157309"/>
                  <a:pt x="62225" y="157237"/>
                  <a:pt x="63655" y="157237"/>
                </a:cubicBezTo>
                <a:cubicBezTo>
                  <a:pt x="65086" y="157237"/>
                  <a:pt x="66516" y="157309"/>
                  <a:pt x="67943" y="157455"/>
                </a:cubicBezTo>
                <a:cubicBezTo>
                  <a:pt x="70006" y="157678"/>
                  <a:pt x="72060" y="157860"/>
                  <a:pt x="74131" y="157860"/>
                </a:cubicBezTo>
                <a:cubicBezTo>
                  <a:pt x="74315" y="157860"/>
                  <a:pt x="74499" y="157859"/>
                  <a:pt x="74684" y="157856"/>
                </a:cubicBezTo>
                <a:cubicBezTo>
                  <a:pt x="75586" y="157845"/>
                  <a:pt x="76488" y="157664"/>
                  <a:pt x="77381" y="157664"/>
                </a:cubicBezTo>
                <a:cubicBezTo>
                  <a:pt x="77498" y="157664"/>
                  <a:pt x="77615" y="157667"/>
                  <a:pt x="77732" y="157674"/>
                </a:cubicBezTo>
                <a:cubicBezTo>
                  <a:pt x="78853" y="157743"/>
                  <a:pt x="79971" y="157760"/>
                  <a:pt x="81089" y="157760"/>
                </a:cubicBezTo>
                <a:cubicBezTo>
                  <a:pt x="82195" y="157760"/>
                  <a:pt x="83300" y="157743"/>
                  <a:pt x="84406" y="157743"/>
                </a:cubicBezTo>
                <a:cubicBezTo>
                  <a:pt x="84946" y="157743"/>
                  <a:pt x="85487" y="157747"/>
                  <a:pt x="86028" y="157759"/>
                </a:cubicBezTo>
                <a:cubicBezTo>
                  <a:pt x="86538" y="157759"/>
                  <a:pt x="87048" y="157722"/>
                  <a:pt x="87546" y="157662"/>
                </a:cubicBezTo>
                <a:cubicBezTo>
                  <a:pt x="88129" y="157601"/>
                  <a:pt x="88675" y="157309"/>
                  <a:pt x="89028" y="156836"/>
                </a:cubicBezTo>
                <a:cubicBezTo>
                  <a:pt x="89295" y="156514"/>
                  <a:pt x="89486" y="156356"/>
                  <a:pt x="89682" y="156356"/>
                </a:cubicBezTo>
                <a:cubicBezTo>
                  <a:pt x="89878" y="156356"/>
                  <a:pt x="90078" y="156514"/>
                  <a:pt x="90364" y="156824"/>
                </a:cubicBezTo>
                <a:cubicBezTo>
                  <a:pt x="90716" y="157212"/>
                  <a:pt x="91092" y="157565"/>
                  <a:pt x="91639" y="157577"/>
                </a:cubicBezTo>
                <a:cubicBezTo>
                  <a:pt x="92878" y="157625"/>
                  <a:pt x="94117" y="157650"/>
                  <a:pt x="95355" y="157674"/>
                </a:cubicBezTo>
                <a:cubicBezTo>
                  <a:pt x="95383" y="157674"/>
                  <a:pt x="95410" y="157674"/>
                  <a:pt x="95438" y="157674"/>
                </a:cubicBezTo>
                <a:cubicBezTo>
                  <a:pt x="96438" y="157674"/>
                  <a:pt x="97437" y="157525"/>
                  <a:pt x="98441" y="157525"/>
                </a:cubicBezTo>
                <a:cubicBezTo>
                  <a:pt x="98861" y="157525"/>
                  <a:pt x="99282" y="157551"/>
                  <a:pt x="99704" y="157625"/>
                </a:cubicBezTo>
                <a:cubicBezTo>
                  <a:pt x="101768" y="157990"/>
                  <a:pt x="103857" y="157868"/>
                  <a:pt x="105934" y="158002"/>
                </a:cubicBezTo>
                <a:cubicBezTo>
                  <a:pt x="105979" y="158005"/>
                  <a:pt x="106021" y="158007"/>
                  <a:pt x="106062" y="158007"/>
                </a:cubicBezTo>
                <a:cubicBezTo>
                  <a:pt x="106647" y="158007"/>
                  <a:pt x="106874" y="157684"/>
                  <a:pt x="106942" y="157139"/>
                </a:cubicBezTo>
                <a:cubicBezTo>
                  <a:pt x="107003" y="156569"/>
                  <a:pt x="107088" y="155986"/>
                  <a:pt x="107137" y="155415"/>
                </a:cubicBezTo>
                <a:cubicBezTo>
                  <a:pt x="107197" y="154880"/>
                  <a:pt x="107161" y="154322"/>
                  <a:pt x="107465" y="153787"/>
                </a:cubicBezTo>
                <a:cubicBezTo>
                  <a:pt x="107732" y="154030"/>
                  <a:pt x="107793" y="154322"/>
                  <a:pt x="107878" y="154601"/>
                </a:cubicBezTo>
                <a:cubicBezTo>
                  <a:pt x="108096" y="155318"/>
                  <a:pt x="108291" y="156046"/>
                  <a:pt x="108485" y="156775"/>
                </a:cubicBezTo>
                <a:cubicBezTo>
                  <a:pt x="108788" y="157856"/>
                  <a:pt x="108874" y="157917"/>
                  <a:pt x="109991" y="157917"/>
                </a:cubicBezTo>
                <a:cubicBezTo>
                  <a:pt x="110859" y="157916"/>
                  <a:pt x="111728" y="157916"/>
                  <a:pt x="112597" y="157916"/>
                </a:cubicBezTo>
                <a:cubicBezTo>
                  <a:pt x="118108" y="157916"/>
                  <a:pt x="123622" y="157931"/>
                  <a:pt x="129135" y="157931"/>
                </a:cubicBezTo>
                <a:cubicBezTo>
                  <a:pt x="134990" y="157931"/>
                  <a:pt x="140844" y="157914"/>
                  <a:pt x="146695" y="157844"/>
                </a:cubicBezTo>
                <a:cubicBezTo>
                  <a:pt x="148550" y="157825"/>
                  <a:pt x="150413" y="157799"/>
                  <a:pt x="152277" y="157799"/>
                </a:cubicBezTo>
                <a:cubicBezTo>
                  <a:pt x="152841" y="157799"/>
                  <a:pt x="153406" y="157802"/>
                  <a:pt x="153970" y="157807"/>
                </a:cubicBezTo>
                <a:cubicBezTo>
                  <a:pt x="154030" y="157808"/>
                  <a:pt x="154091" y="157808"/>
                  <a:pt x="154151" y="157808"/>
                </a:cubicBezTo>
                <a:cubicBezTo>
                  <a:pt x="157404" y="157808"/>
                  <a:pt x="160601" y="157175"/>
                  <a:pt x="163845" y="157115"/>
                </a:cubicBezTo>
                <a:cubicBezTo>
                  <a:pt x="166572" y="157070"/>
                  <a:pt x="169309" y="156942"/>
                  <a:pt x="172038" y="156942"/>
                </a:cubicBezTo>
                <a:cubicBezTo>
                  <a:pt x="172262" y="156942"/>
                  <a:pt x="172487" y="156943"/>
                  <a:pt x="172711" y="156945"/>
                </a:cubicBezTo>
                <a:cubicBezTo>
                  <a:pt x="174290" y="156957"/>
                  <a:pt x="175869" y="156994"/>
                  <a:pt x="177436" y="157042"/>
                </a:cubicBezTo>
                <a:cubicBezTo>
                  <a:pt x="178626" y="157079"/>
                  <a:pt x="179816" y="157188"/>
                  <a:pt x="180994" y="157273"/>
                </a:cubicBezTo>
                <a:cubicBezTo>
                  <a:pt x="182251" y="157368"/>
                  <a:pt x="183450" y="157845"/>
                  <a:pt x="184715" y="157845"/>
                </a:cubicBezTo>
                <a:cubicBezTo>
                  <a:pt x="184746" y="157845"/>
                  <a:pt x="184777" y="157844"/>
                  <a:pt x="184808" y="157844"/>
                </a:cubicBezTo>
                <a:cubicBezTo>
                  <a:pt x="185350" y="157837"/>
                  <a:pt x="185892" y="157834"/>
                  <a:pt x="186434" y="157834"/>
                </a:cubicBezTo>
                <a:cubicBezTo>
                  <a:pt x="187520" y="157834"/>
                  <a:pt x="188606" y="157844"/>
                  <a:pt x="189694" y="157844"/>
                </a:cubicBezTo>
                <a:cubicBezTo>
                  <a:pt x="190781" y="157844"/>
                  <a:pt x="191869" y="157834"/>
                  <a:pt x="192958" y="157795"/>
                </a:cubicBezTo>
                <a:cubicBezTo>
                  <a:pt x="194014" y="157759"/>
                  <a:pt x="194694" y="157370"/>
                  <a:pt x="195168" y="156459"/>
                </a:cubicBezTo>
                <a:cubicBezTo>
                  <a:pt x="195484" y="155828"/>
                  <a:pt x="195812" y="155196"/>
                  <a:pt x="196273" y="154662"/>
                </a:cubicBezTo>
                <a:cubicBezTo>
                  <a:pt x="196566" y="154331"/>
                  <a:pt x="196845" y="154170"/>
                  <a:pt x="197135" y="154170"/>
                </a:cubicBezTo>
                <a:cubicBezTo>
                  <a:pt x="197399" y="154170"/>
                  <a:pt x="197673" y="154304"/>
                  <a:pt x="197974" y="154565"/>
                </a:cubicBezTo>
                <a:cubicBezTo>
                  <a:pt x="198362" y="154893"/>
                  <a:pt x="198690" y="155281"/>
                  <a:pt x="198945" y="155731"/>
                </a:cubicBezTo>
                <a:cubicBezTo>
                  <a:pt x="199646" y="157020"/>
                  <a:pt x="200559" y="157566"/>
                  <a:pt x="202021" y="157566"/>
                </a:cubicBezTo>
                <a:cubicBezTo>
                  <a:pt x="202157" y="157566"/>
                  <a:pt x="202298" y="157562"/>
                  <a:pt x="202443" y="157552"/>
                </a:cubicBezTo>
                <a:cubicBezTo>
                  <a:pt x="204581" y="157410"/>
                  <a:pt x="206736" y="157310"/>
                  <a:pt x="208900" y="157310"/>
                </a:cubicBezTo>
                <a:cubicBezTo>
                  <a:pt x="209318" y="157310"/>
                  <a:pt x="209737" y="157314"/>
                  <a:pt x="210156" y="157322"/>
                </a:cubicBezTo>
                <a:cubicBezTo>
                  <a:pt x="210783" y="157334"/>
                  <a:pt x="211414" y="157338"/>
                  <a:pt x="212045" y="157338"/>
                </a:cubicBezTo>
                <a:cubicBezTo>
                  <a:pt x="213307" y="157338"/>
                  <a:pt x="214573" y="157322"/>
                  <a:pt x="215828" y="157322"/>
                </a:cubicBezTo>
                <a:cubicBezTo>
                  <a:pt x="215903" y="157320"/>
                  <a:pt x="215978" y="157319"/>
                  <a:pt x="216053" y="157319"/>
                </a:cubicBezTo>
                <a:cubicBezTo>
                  <a:pt x="216439" y="157319"/>
                  <a:pt x="216826" y="157346"/>
                  <a:pt x="217212" y="157407"/>
                </a:cubicBezTo>
                <a:cubicBezTo>
                  <a:pt x="219131" y="157795"/>
                  <a:pt x="221099" y="157990"/>
                  <a:pt x="223054" y="157990"/>
                </a:cubicBezTo>
                <a:cubicBezTo>
                  <a:pt x="223147" y="157995"/>
                  <a:pt x="223240" y="157997"/>
                  <a:pt x="223334" y="157997"/>
                </a:cubicBezTo>
                <a:cubicBezTo>
                  <a:pt x="223614" y="157997"/>
                  <a:pt x="223896" y="157979"/>
                  <a:pt x="224178" y="157979"/>
                </a:cubicBezTo>
                <a:cubicBezTo>
                  <a:pt x="224452" y="157979"/>
                  <a:pt x="224726" y="157996"/>
                  <a:pt x="224998" y="158063"/>
                </a:cubicBezTo>
                <a:lnTo>
                  <a:pt x="232285" y="158063"/>
                </a:lnTo>
                <a:cubicBezTo>
                  <a:pt x="233658" y="157941"/>
                  <a:pt x="235030" y="157953"/>
                  <a:pt x="236390" y="157905"/>
                </a:cubicBezTo>
                <a:cubicBezTo>
                  <a:pt x="237386" y="157880"/>
                  <a:pt x="238382" y="157880"/>
                  <a:pt x="239366" y="157783"/>
                </a:cubicBezTo>
                <a:cubicBezTo>
                  <a:pt x="241342" y="157600"/>
                  <a:pt x="243309" y="157320"/>
                  <a:pt x="245291" y="157320"/>
                </a:cubicBezTo>
                <a:cubicBezTo>
                  <a:pt x="245539" y="157320"/>
                  <a:pt x="245786" y="157324"/>
                  <a:pt x="246034" y="157334"/>
                </a:cubicBezTo>
                <a:cubicBezTo>
                  <a:pt x="246085" y="157335"/>
                  <a:pt x="246136" y="157336"/>
                  <a:pt x="246186" y="157336"/>
                </a:cubicBezTo>
                <a:cubicBezTo>
                  <a:pt x="247393" y="157336"/>
                  <a:pt x="248252" y="156907"/>
                  <a:pt x="248718" y="155694"/>
                </a:cubicBezTo>
                <a:cubicBezTo>
                  <a:pt x="248874" y="155298"/>
                  <a:pt x="249042" y="154747"/>
                  <a:pt x="249587" y="154747"/>
                </a:cubicBezTo>
                <a:cubicBezTo>
                  <a:pt x="249593" y="154747"/>
                  <a:pt x="249599" y="154747"/>
                  <a:pt x="249605" y="154747"/>
                </a:cubicBezTo>
                <a:cubicBezTo>
                  <a:pt x="250151" y="154747"/>
                  <a:pt x="250164" y="155342"/>
                  <a:pt x="250297" y="155731"/>
                </a:cubicBezTo>
                <a:cubicBezTo>
                  <a:pt x="250613" y="156550"/>
                  <a:pt x="251121" y="157020"/>
                  <a:pt x="251996" y="157020"/>
                </a:cubicBezTo>
                <a:cubicBezTo>
                  <a:pt x="252028" y="157020"/>
                  <a:pt x="252061" y="157019"/>
                  <a:pt x="252095" y="157018"/>
                </a:cubicBezTo>
                <a:cubicBezTo>
                  <a:pt x="252418" y="157007"/>
                  <a:pt x="252741" y="157003"/>
                  <a:pt x="253064" y="157003"/>
                </a:cubicBezTo>
                <a:cubicBezTo>
                  <a:pt x="255098" y="157003"/>
                  <a:pt x="257127" y="157184"/>
                  <a:pt x="259162" y="157184"/>
                </a:cubicBezTo>
                <a:cubicBezTo>
                  <a:pt x="259401" y="157184"/>
                  <a:pt x="259641" y="157181"/>
                  <a:pt x="259880" y="157176"/>
                </a:cubicBezTo>
                <a:cubicBezTo>
                  <a:pt x="260093" y="157171"/>
                  <a:pt x="260306" y="157168"/>
                  <a:pt x="260519" y="157168"/>
                </a:cubicBezTo>
                <a:cubicBezTo>
                  <a:pt x="262247" y="157168"/>
                  <a:pt x="263967" y="157327"/>
                  <a:pt x="265698" y="157370"/>
                </a:cubicBezTo>
                <a:cubicBezTo>
                  <a:pt x="266742" y="157370"/>
                  <a:pt x="267775" y="157443"/>
                  <a:pt x="268819" y="157552"/>
                </a:cubicBezTo>
                <a:cubicBezTo>
                  <a:pt x="270209" y="157728"/>
                  <a:pt x="271599" y="157834"/>
                  <a:pt x="272994" y="157834"/>
                </a:cubicBezTo>
                <a:cubicBezTo>
                  <a:pt x="274012" y="157834"/>
                  <a:pt x="275033" y="157778"/>
                  <a:pt x="276058" y="157650"/>
                </a:cubicBezTo>
                <a:cubicBezTo>
                  <a:pt x="278511" y="157346"/>
                  <a:pt x="280965" y="156969"/>
                  <a:pt x="283443" y="156860"/>
                </a:cubicBezTo>
                <a:cubicBezTo>
                  <a:pt x="284159" y="156836"/>
                  <a:pt x="284353" y="156605"/>
                  <a:pt x="284402" y="155852"/>
                </a:cubicBezTo>
                <a:cubicBezTo>
                  <a:pt x="284451" y="155026"/>
                  <a:pt x="284390" y="154212"/>
                  <a:pt x="284475" y="153386"/>
                </a:cubicBezTo>
                <a:cubicBezTo>
                  <a:pt x="284779" y="150520"/>
                  <a:pt x="285119" y="147642"/>
                  <a:pt x="285082" y="144763"/>
                </a:cubicBezTo>
                <a:lnTo>
                  <a:pt x="285082" y="142261"/>
                </a:lnTo>
                <a:lnTo>
                  <a:pt x="285082" y="1870"/>
                </a:lnTo>
                <a:cubicBezTo>
                  <a:pt x="285082" y="1603"/>
                  <a:pt x="285094" y="1336"/>
                  <a:pt x="285070" y="1069"/>
                </a:cubicBezTo>
                <a:cubicBezTo>
                  <a:pt x="284864" y="753"/>
                  <a:pt x="284536" y="753"/>
                  <a:pt x="284232" y="753"/>
                </a:cubicBezTo>
                <a:cubicBezTo>
                  <a:pt x="282580" y="741"/>
                  <a:pt x="280928" y="668"/>
                  <a:pt x="279277" y="607"/>
                </a:cubicBezTo>
                <a:cubicBezTo>
                  <a:pt x="278305" y="574"/>
                  <a:pt x="277334" y="560"/>
                  <a:pt x="276363" y="560"/>
                </a:cubicBezTo>
                <a:cubicBezTo>
                  <a:pt x="271589" y="560"/>
                  <a:pt x="266816" y="901"/>
                  <a:pt x="262042" y="1032"/>
                </a:cubicBezTo>
                <a:cubicBezTo>
                  <a:pt x="261362" y="1057"/>
                  <a:pt x="260912" y="1372"/>
                  <a:pt x="260633" y="1980"/>
                </a:cubicBezTo>
                <a:cubicBezTo>
                  <a:pt x="260293" y="2733"/>
                  <a:pt x="260050" y="3522"/>
                  <a:pt x="259722" y="4287"/>
                </a:cubicBezTo>
                <a:cubicBezTo>
                  <a:pt x="259613" y="4530"/>
                  <a:pt x="259540" y="4822"/>
                  <a:pt x="259261" y="4980"/>
                </a:cubicBezTo>
                <a:cubicBezTo>
                  <a:pt x="259006" y="4700"/>
                  <a:pt x="259103" y="4397"/>
                  <a:pt x="259078" y="4117"/>
                </a:cubicBezTo>
                <a:cubicBezTo>
                  <a:pt x="259030" y="3437"/>
                  <a:pt x="259248" y="2769"/>
                  <a:pt x="259212" y="2089"/>
                </a:cubicBezTo>
                <a:cubicBezTo>
                  <a:pt x="259176" y="1263"/>
                  <a:pt x="258957" y="996"/>
                  <a:pt x="258155" y="887"/>
                </a:cubicBezTo>
                <a:cubicBezTo>
                  <a:pt x="256273" y="619"/>
                  <a:pt x="254378" y="474"/>
                  <a:pt x="252483" y="449"/>
                </a:cubicBezTo>
                <a:cubicBezTo>
                  <a:pt x="252346" y="448"/>
                  <a:pt x="252208" y="447"/>
                  <a:pt x="252070" y="447"/>
                </a:cubicBezTo>
                <a:cubicBezTo>
                  <a:pt x="249941" y="447"/>
                  <a:pt x="247841" y="618"/>
                  <a:pt x="245730" y="789"/>
                </a:cubicBezTo>
                <a:cubicBezTo>
                  <a:pt x="244249" y="899"/>
                  <a:pt x="242779" y="1032"/>
                  <a:pt x="241297" y="1057"/>
                </a:cubicBezTo>
                <a:cubicBezTo>
                  <a:pt x="240180" y="1069"/>
                  <a:pt x="239900" y="1312"/>
                  <a:pt x="239597" y="2356"/>
                </a:cubicBezTo>
                <a:cubicBezTo>
                  <a:pt x="239512" y="2660"/>
                  <a:pt x="239415" y="2964"/>
                  <a:pt x="239305" y="3255"/>
                </a:cubicBezTo>
                <a:cubicBezTo>
                  <a:pt x="239208" y="3486"/>
                  <a:pt x="239123" y="3729"/>
                  <a:pt x="238807" y="3729"/>
                </a:cubicBezTo>
                <a:cubicBezTo>
                  <a:pt x="238492" y="3729"/>
                  <a:pt x="238322" y="3522"/>
                  <a:pt x="238200" y="3267"/>
                </a:cubicBezTo>
                <a:cubicBezTo>
                  <a:pt x="238006" y="2903"/>
                  <a:pt x="237969" y="2478"/>
                  <a:pt x="237848" y="2089"/>
                </a:cubicBezTo>
                <a:cubicBezTo>
                  <a:pt x="237697" y="1542"/>
                  <a:pt x="237367" y="1274"/>
                  <a:pt x="236805" y="1274"/>
                </a:cubicBezTo>
                <a:cubicBezTo>
                  <a:pt x="236781" y="1274"/>
                  <a:pt x="236756" y="1274"/>
                  <a:pt x="236730" y="1275"/>
                </a:cubicBezTo>
                <a:cubicBezTo>
                  <a:pt x="235485" y="1334"/>
                  <a:pt x="234240" y="1356"/>
                  <a:pt x="232997" y="1356"/>
                </a:cubicBezTo>
                <a:cubicBezTo>
                  <a:pt x="231668" y="1356"/>
                  <a:pt x="230342" y="1331"/>
                  <a:pt x="229018" y="1300"/>
                </a:cubicBezTo>
                <a:cubicBezTo>
                  <a:pt x="227500" y="1263"/>
                  <a:pt x="225957" y="1178"/>
                  <a:pt x="224524" y="547"/>
                </a:cubicBezTo>
                <a:cubicBezTo>
                  <a:pt x="224075" y="352"/>
                  <a:pt x="223577" y="328"/>
                  <a:pt x="223091" y="304"/>
                </a:cubicBezTo>
                <a:cubicBezTo>
                  <a:pt x="222941" y="300"/>
                  <a:pt x="222791" y="298"/>
                  <a:pt x="222642" y="298"/>
                </a:cubicBezTo>
                <a:cubicBezTo>
                  <a:pt x="221385" y="298"/>
                  <a:pt x="220135" y="426"/>
                  <a:pt x="218876" y="534"/>
                </a:cubicBezTo>
                <a:cubicBezTo>
                  <a:pt x="217761" y="623"/>
                  <a:pt x="216646" y="847"/>
                  <a:pt x="215524" y="847"/>
                </a:cubicBezTo>
                <a:cubicBezTo>
                  <a:pt x="214959" y="847"/>
                  <a:pt x="214393" y="790"/>
                  <a:pt x="213824" y="632"/>
                </a:cubicBezTo>
                <a:cubicBezTo>
                  <a:pt x="213646" y="599"/>
                  <a:pt x="213468" y="583"/>
                  <a:pt x="213289" y="583"/>
                </a:cubicBezTo>
                <a:cubicBezTo>
                  <a:pt x="213200" y="583"/>
                  <a:pt x="213111" y="587"/>
                  <a:pt x="213022" y="595"/>
                </a:cubicBezTo>
                <a:cubicBezTo>
                  <a:pt x="211152" y="644"/>
                  <a:pt x="209306" y="887"/>
                  <a:pt x="207435" y="947"/>
                </a:cubicBezTo>
                <a:cubicBezTo>
                  <a:pt x="206285" y="989"/>
                  <a:pt x="205131" y="1087"/>
                  <a:pt x="203983" y="1087"/>
                </a:cubicBezTo>
                <a:cubicBezTo>
                  <a:pt x="202768" y="1087"/>
                  <a:pt x="201559" y="977"/>
                  <a:pt x="200366" y="571"/>
                </a:cubicBezTo>
                <a:cubicBezTo>
                  <a:pt x="199856" y="413"/>
                  <a:pt x="199322" y="328"/>
                  <a:pt x="198788" y="304"/>
                </a:cubicBezTo>
                <a:cubicBezTo>
                  <a:pt x="196018" y="109"/>
                  <a:pt x="193225" y="73"/>
                  <a:pt x="190443" y="73"/>
                </a:cubicBezTo>
                <a:cubicBezTo>
                  <a:pt x="190284" y="68"/>
                  <a:pt x="190125" y="66"/>
                  <a:pt x="189967" y="66"/>
                </a:cubicBezTo>
                <a:cubicBezTo>
                  <a:pt x="189414" y="66"/>
                  <a:pt x="188864" y="89"/>
                  <a:pt x="188315" y="89"/>
                </a:cubicBezTo>
                <a:cubicBezTo>
                  <a:pt x="187818" y="89"/>
                  <a:pt x="187321" y="70"/>
                  <a:pt x="1868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1" name="Google Shape;561;p26"/>
          <p:cNvSpPr txBox="1">
            <a:spLocks noGrp="1"/>
          </p:cNvSpPr>
          <p:nvPr>
            <p:ph type="title"/>
          </p:nvPr>
        </p:nvSpPr>
        <p:spPr>
          <a:xfrm>
            <a:off x="2290025" y="32755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2" name="Google Shape;562;p26"/>
          <p:cNvSpPr txBox="1">
            <a:spLocks noGrp="1"/>
          </p:cNvSpPr>
          <p:nvPr>
            <p:ph type="subTitle" idx="1"/>
          </p:nvPr>
        </p:nvSpPr>
        <p:spPr>
          <a:xfrm>
            <a:off x="1442100" y="1589681"/>
            <a:ext cx="62598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6"/>
          <p:cNvSpPr/>
          <p:nvPr/>
        </p:nvSpPr>
        <p:spPr>
          <a:xfrm flipH="1">
            <a:off x="5668049" y="147974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p26"/>
          <p:cNvSpPr/>
          <p:nvPr/>
        </p:nvSpPr>
        <p:spPr>
          <a:xfrm>
            <a:off x="0" y="578325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5" name="Google Shape;565;p26"/>
          <p:cNvSpPr/>
          <p:nvPr/>
        </p:nvSpPr>
        <p:spPr>
          <a:xfrm rot="2009354">
            <a:off x="7385065" y="691570"/>
            <a:ext cx="1119751" cy="971497"/>
          </a:xfrm>
          <a:custGeom>
            <a:avLst/>
            <a:gdLst/>
            <a:ahLst/>
            <a:cxnLst/>
            <a:rect l="l" t="t" r="r" b="b"/>
            <a:pathLst>
              <a:path w="15340" h="13309" extrusionOk="0">
                <a:moveTo>
                  <a:pt x="6593" y="0"/>
                </a:moveTo>
                <a:lnTo>
                  <a:pt x="6593" y="0"/>
                </a:lnTo>
                <a:cubicBezTo>
                  <a:pt x="1251" y="1594"/>
                  <a:pt x="1" y="8620"/>
                  <a:pt x="4492" y="11952"/>
                </a:cubicBezTo>
                <a:cubicBezTo>
                  <a:pt x="5746" y="12886"/>
                  <a:pt x="7149" y="13308"/>
                  <a:pt x="8520" y="13308"/>
                </a:cubicBezTo>
                <a:cubicBezTo>
                  <a:pt x="12038" y="13308"/>
                  <a:pt x="15340" y="10528"/>
                  <a:pt x="15340" y="6501"/>
                </a:cubicBezTo>
                <a:cubicBezTo>
                  <a:pt x="15340" y="6356"/>
                  <a:pt x="15340" y="6212"/>
                  <a:pt x="15322" y="6049"/>
                </a:cubicBezTo>
                <a:cubicBezTo>
                  <a:pt x="15086" y="9290"/>
                  <a:pt x="12406" y="11807"/>
                  <a:pt x="9146" y="11807"/>
                </a:cubicBezTo>
                <a:cubicBezTo>
                  <a:pt x="6249" y="11807"/>
                  <a:pt x="3732" y="9779"/>
                  <a:pt x="3116" y="6936"/>
                </a:cubicBezTo>
                <a:cubicBezTo>
                  <a:pt x="2500" y="4093"/>
                  <a:pt x="3949" y="1195"/>
                  <a:pt x="65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6" name="Google Shape;566;p26"/>
          <p:cNvSpPr/>
          <p:nvPr/>
        </p:nvSpPr>
        <p:spPr>
          <a:xfrm>
            <a:off x="713216" y="353999"/>
            <a:ext cx="1119724" cy="1124199"/>
          </a:xfrm>
          <a:custGeom>
            <a:avLst/>
            <a:gdLst/>
            <a:ahLst/>
            <a:cxnLst/>
            <a:rect l="l" t="t" r="r" b="b"/>
            <a:pathLst>
              <a:path w="13511" h="13565" extrusionOk="0">
                <a:moveTo>
                  <a:pt x="6230" y="0"/>
                </a:moveTo>
                <a:cubicBezTo>
                  <a:pt x="6230" y="0"/>
                  <a:pt x="6359" y="2508"/>
                  <a:pt x="3209" y="2508"/>
                </a:cubicBezTo>
                <a:cubicBezTo>
                  <a:pt x="3026" y="2508"/>
                  <a:pt x="2832" y="2499"/>
                  <a:pt x="2626" y="2481"/>
                </a:cubicBezTo>
                <a:lnTo>
                  <a:pt x="2626" y="2481"/>
                </a:lnTo>
                <a:cubicBezTo>
                  <a:pt x="2626" y="2481"/>
                  <a:pt x="5125" y="3876"/>
                  <a:pt x="3260" y="6900"/>
                </a:cubicBezTo>
                <a:cubicBezTo>
                  <a:pt x="3260" y="6900"/>
                  <a:pt x="3662" y="6723"/>
                  <a:pt x="4065" y="6723"/>
                </a:cubicBezTo>
                <a:cubicBezTo>
                  <a:pt x="4266" y="6723"/>
                  <a:pt x="4467" y="6767"/>
                  <a:pt x="4618" y="6900"/>
                </a:cubicBezTo>
                <a:cubicBezTo>
                  <a:pt x="5379" y="7624"/>
                  <a:pt x="5687" y="8711"/>
                  <a:pt x="5433" y="9743"/>
                </a:cubicBezTo>
                <a:cubicBezTo>
                  <a:pt x="5433" y="9743"/>
                  <a:pt x="5383" y="9733"/>
                  <a:pt x="5287" y="9733"/>
                </a:cubicBezTo>
                <a:cubicBezTo>
                  <a:pt x="5065" y="9733"/>
                  <a:pt x="4600" y="9787"/>
                  <a:pt x="3966" y="10142"/>
                </a:cubicBezTo>
                <a:cubicBezTo>
                  <a:pt x="3079" y="10649"/>
                  <a:pt x="2192" y="11210"/>
                  <a:pt x="1359" y="11373"/>
                </a:cubicBezTo>
                <a:cubicBezTo>
                  <a:pt x="1359" y="11373"/>
                  <a:pt x="1004" y="11172"/>
                  <a:pt x="602" y="11172"/>
                </a:cubicBezTo>
                <a:cubicBezTo>
                  <a:pt x="401" y="11172"/>
                  <a:pt x="187" y="11222"/>
                  <a:pt x="0" y="11373"/>
                </a:cubicBezTo>
                <a:cubicBezTo>
                  <a:pt x="0" y="11373"/>
                  <a:pt x="399" y="11607"/>
                  <a:pt x="1138" y="11607"/>
                </a:cubicBezTo>
                <a:cubicBezTo>
                  <a:pt x="1246" y="11607"/>
                  <a:pt x="1362" y="11602"/>
                  <a:pt x="1485" y="11590"/>
                </a:cubicBezTo>
                <a:cubicBezTo>
                  <a:pt x="2463" y="11500"/>
                  <a:pt x="3296" y="11065"/>
                  <a:pt x="3767" y="10884"/>
                </a:cubicBezTo>
                <a:cubicBezTo>
                  <a:pt x="4078" y="10764"/>
                  <a:pt x="4587" y="10621"/>
                  <a:pt x="5100" y="10621"/>
                </a:cubicBezTo>
                <a:cubicBezTo>
                  <a:pt x="5363" y="10621"/>
                  <a:pt x="5628" y="10659"/>
                  <a:pt x="5868" y="10757"/>
                </a:cubicBezTo>
                <a:lnTo>
                  <a:pt x="5759" y="11138"/>
                </a:lnTo>
                <a:cubicBezTo>
                  <a:pt x="5661" y="11079"/>
                  <a:pt x="5547" y="11046"/>
                  <a:pt x="5435" y="11046"/>
                </a:cubicBezTo>
                <a:cubicBezTo>
                  <a:pt x="5339" y="11046"/>
                  <a:pt x="5245" y="11070"/>
                  <a:pt x="5162" y="11119"/>
                </a:cubicBezTo>
                <a:cubicBezTo>
                  <a:pt x="5053" y="11119"/>
                  <a:pt x="4962" y="11065"/>
                  <a:pt x="4908" y="10993"/>
                </a:cubicBezTo>
                <a:cubicBezTo>
                  <a:pt x="4691" y="11138"/>
                  <a:pt x="4455" y="11228"/>
                  <a:pt x="4202" y="11282"/>
                </a:cubicBezTo>
                <a:cubicBezTo>
                  <a:pt x="3920" y="11300"/>
                  <a:pt x="4032" y="11609"/>
                  <a:pt x="4189" y="11609"/>
                </a:cubicBezTo>
                <a:cubicBezTo>
                  <a:pt x="4193" y="11609"/>
                  <a:pt x="4197" y="11609"/>
                  <a:pt x="4202" y="11608"/>
                </a:cubicBezTo>
                <a:cubicBezTo>
                  <a:pt x="4366" y="11592"/>
                  <a:pt x="4606" y="11366"/>
                  <a:pt x="4866" y="11366"/>
                </a:cubicBezTo>
                <a:cubicBezTo>
                  <a:pt x="4892" y="11366"/>
                  <a:pt x="4918" y="11368"/>
                  <a:pt x="4944" y="11373"/>
                </a:cubicBezTo>
                <a:cubicBezTo>
                  <a:pt x="5193" y="11404"/>
                  <a:pt x="5616" y="11569"/>
                  <a:pt x="5902" y="11569"/>
                </a:cubicBezTo>
                <a:cubicBezTo>
                  <a:pt x="5949" y="11569"/>
                  <a:pt x="5992" y="11564"/>
                  <a:pt x="6031" y="11554"/>
                </a:cubicBezTo>
                <a:cubicBezTo>
                  <a:pt x="6351" y="11447"/>
                  <a:pt x="6636" y="11323"/>
                  <a:pt x="6921" y="11164"/>
                </a:cubicBezTo>
                <a:lnTo>
                  <a:pt x="6921" y="11164"/>
                </a:lnTo>
                <a:cubicBezTo>
                  <a:pt x="6867" y="11196"/>
                  <a:pt x="6701" y="11302"/>
                  <a:pt x="6939" y="11302"/>
                </a:cubicBezTo>
                <a:cubicBezTo>
                  <a:pt x="6954" y="11302"/>
                  <a:pt x="6972" y="11301"/>
                  <a:pt x="6991" y="11301"/>
                </a:cubicBezTo>
                <a:lnTo>
                  <a:pt x="6991" y="11301"/>
                </a:lnTo>
                <a:cubicBezTo>
                  <a:pt x="6991" y="11301"/>
                  <a:pt x="6991" y="11373"/>
                  <a:pt x="6846" y="11373"/>
                </a:cubicBezTo>
                <a:cubicBezTo>
                  <a:pt x="6846" y="11373"/>
                  <a:pt x="6980" y="11467"/>
                  <a:pt x="7118" y="11467"/>
                </a:cubicBezTo>
                <a:cubicBezTo>
                  <a:pt x="7206" y="11467"/>
                  <a:pt x="7296" y="11428"/>
                  <a:pt x="7353" y="11301"/>
                </a:cubicBezTo>
                <a:cubicBezTo>
                  <a:pt x="7443" y="11409"/>
                  <a:pt x="7498" y="11536"/>
                  <a:pt x="7516" y="11681"/>
                </a:cubicBezTo>
                <a:lnTo>
                  <a:pt x="7371" y="12079"/>
                </a:lnTo>
                <a:cubicBezTo>
                  <a:pt x="7276" y="12039"/>
                  <a:pt x="7171" y="12018"/>
                  <a:pt x="7063" y="12018"/>
                </a:cubicBezTo>
                <a:cubicBezTo>
                  <a:pt x="7027" y="12018"/>
                  <a:pt x="6991" y="12020"/>
                  <a:pt x="6954" y="12025"/>
                </a:cubicBezTo>
                <a:cubicBezTo>
                  <a:pt x="6954" y="12025"/>
                  <a:pt x="6864" y="12333"/>
                  <a:pt x="7027" y="12351"/>
                </a:cubicBezTo>
                <a:cubicBezTo>
                  <a:pt x="7044" y="12352"/>
                  <a:pt x="7061" y="12353"/>
                  <a:pt x="7078" y="12353"/>
                </a:cubicBezTo>
                <a:cubicBezTo>
                  <a:pt x="7294" y="12353"/>
                  <a:pt x="7491" y="12247"/>
                  <a:pt x="7643" y="12079"/>
                </a:cubicBezTo>
                <a:lnTo>
                  <a:pt x="7643" y="12079"/>
                </a:lnTo>
                <a:cubicBezTo>
                  <a:pt x="7642" y="12079"/>
                  <a:pt x="7208" y="12677"/>
                  <a:pt x="7063" y="12731"/>
                </a:cubicBezTo>
                <a:cubicBezTo>
                  <a:pt x="7063" y="12731"/>
                  <a:pt x="7654" y="12530"/>
                  <a:pt x="8344" y="12530"/>
                </a:cubicBezTo>
                <a:cubicBezTo>
                  <a:pt x="9042" y="12530"/>
                  <a:pt x="9841" y="12736"/>
                  <a:pt x="10232" y="13564"/>
                </a:cubicBezTo>
                <a:cubicBezTo>
                  <a:pt x="10232" y="13564"/>
                  <a:pt x="10863" y="12909"/>
                  <a:pt x="11780" y="12909"/>
                </a:cubicBezTo>
                <a:cubicBezTo>
                  <a:pt x="12209" y="12909"/>
                  <a:pt x="12701" y="13052"/>
                  <a:pt x="13220" y="13474"/>
                </a:cubicBezTo>
                <a:cubicBezTo>
                  <a:pt x="13220" y="13474"/>
                  <a:pt x="13510" y="12967"/>
                  <a:pt x="13438" y="12840"/>
                </a:cubicBezTo>
                <a:cubicBezTo>
                  <a:pt x="13293" y="12586"/>
                  <a:pt x="13166" y="12315"/>
                  <a:pt x="13094" y="12043"/>
                </a:cubicBezTo>
                <a:cubicBezTo>
                  <a:pt x="13094" y="12043"/>
                  <a:pt x="11862" y="10920"/>
                  <a:pt x="10830" y="10413"/>
                </a:cubicBezTo>
                <a:cubicBezTo>
                  <a:pt x="10736" y="10423"/>
                  <a:pt x="10641" y="10427"/>
                  <a:pt x="10546" y="10427"/>
                </a:cubicBezTo>
                <a:cubicBezTo>
                  <a:pt x="10274" y="10427"/>
                  <a:pt x="9998" y="10390"/>
                  <a:pt x="9743" y="10323"/>
                </a:cubicBezTo>
                <a:cubicBezTo>
                  <a:pt x="9743" y="10323"/>
                  <a:pt x="10469" y="9881"/>
                  <a:pt x="10934" y="9881"/>
                </a:cubicBezTo>
                <a:cubicBezTo>
                  <a:pt x="10967" y="9881"/>
                  <a:pt x="10999" y="9883"/>
                  <a:pt x="11029" y="9888"/>
                </a:cubicBezTo>
                <a:cubicBezTo>
                  <a:pt x="11029" y="9888"/>
                  <a:pt x="11029" y="9950"/>
                  <a:pt x="11110" y="9950"/>
                </a:cubicBezTo>
                <a:cubicBezTo>
                  <a:pt x="11144" y="9950"/>
                  <a:pt x="11194" y="9939"/>
                  <a:pt x="11264" y="9906"/>
                </a:cubicBezTo>
                <a:cubicBezTo>
                  <a:pt x="11464" y="9797"/>
                  <a:pt x="11699" y="9743"/>
                  <a:pt x="11916" y="9725"/>
                </a:cubicBezTo>
                <a:cubicBezTo>
                  <a:pt x="11916" y="9725"/>
                  <a:pt x="12188" y="9562"/>
                  <a:pt x="11916" y="9417"/>
                </a:cubicBezTo>
                <a:cubicBezTo>
                  <a:pt x="11772" y="9334"/>
                  <a:pt x="11686" y="9317"/>
                  <a:pt x="11639" y="9317"/>
                </a:cubicBezTo>
                <a:cubicBezTo>
                  <a:pt x="11604" y="9317"/>
                  <a:pt x="11590" y="9327"/>
                  <a:pt x="11590" y="9327"/>
                </a:cubicBezTo>
                <a:cubicBezTo>
                  <a:pt x="11554" y="9254"/>
                  <a:pt x="11500" y="9218"/>
                  <a:pt x="11446" y="9182"/>
                </a:cubicBezTo>
                <a:cubicBezTo>
                  <a:pt x="11391" y="9164"/>
                  <a:pt x="11337" y="9146"/>
                  <a:pt x="11301" y="9109"/>
                </a:cubicBezTo>
                <a:cubicBezTo>
                  <a:pt x="11174" y="9100"/>
                  <a:pt x="11052" y="9096"/>
                  <a:pt x="10932" y="9096"/>
                </a:cubicBezTo>
                <a:cubicBezTo>
                  <a:pt x="10812" y="9096"/>
                  <a:pt x="10694" y="9100"/>
                  <a:pt x="10576" y="9109"/>
                </a:cubicBezTo>
                <a:cubicBezTo>
                  <a:pt x="10685" y="9164"/>
                  <a:pt x="10776" y="9200"/>
                  <a:pt x="10884" y="9200"/>
                </a:cubicBezTo>
                <a:cubicBezTo>
                  <a:pt x="10576" y="9236"/>
                  <a:pt x="10287" y="9309"/>
                  <a:pt x="9979" y="9381"/>
                </a:cubicBezTo>
                <a:cubicBezTo>
                  <a:pt x="9809" y="9446"/>
                  <a:pt x="9507" y="9700"/>
                  <a:pt x="9141" y="9700"/>
                </a:cubicBezTo>
                <a:cubicBezTo>
                  <a:pt x="9000" y="9700"/>
                  <a:pt x="8849" y="9663"/>
                  <a:pt x="8693" y="9562"/>
                </a:cubicBezTo>
                <a:cubicBezTo>
                  <a:pt x="8729" y="9562"/>
                  <a:pt x="8403" y="8023"/>
                  <a:pt x="9454" y="7262"/>
                </a:cubicBezTo>
                <a:cubicBezTo>
                  <a:pt x="9454" y="7262"/>
                  <a:pt x="9254" y="1558"/>
                  <a:pt x="6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67" name="Google Shape;567;p26"/>
          <p:cNvGrpSpPr/>
          <p:nvPr/>
        </p:nvGrpSpPr>
        <p:grpSpPr>
          <a:xfrm>
            <a:off x="932890" y="3119134"/>
            <a:ext cx="7623960" cy="1452992"/>
            <a:chOff x="932890" y="3119134"/>
            <a:chExt cx="7623960" cy="1452992"/>
          </a:xfrm>
        </p:grpSpPr>
        <p:sp>
          <p:nvSpPr>
            <p:cNvPr id="568" name="Google Shape;568;p26"/>
            <p:cNvSpPr/>
            <p:nvPr/>
          </p:nvSpPr>
          <p:spPr>
            <a:xfrm>
              <a:off x="8059674" y="3725498"/>
              <a:ext cx="150933" cy="56490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8305489" y="4513592"/>
              <a:ext cx="92691" cy="58534"/>
            </a:xfrm>
            <a:custGeom>
              <a:avLst/>
              <a:gdLst/>
              <a:ahLst/>
              <a:cxnLst/>
              <a:rect l="l" t="t" r="r" b="b"/>
              <a:pathLst>
                <a:path w="635" h="401" extrusionOk="0">
                  <a:moveTo>
                    <a:pt x="531" y="0"/>
                  </a:moveTo>
                  <a:cubicBezTo>
                    <a:pt x="481" y="0"/>
                    <a:pt x="431" y="20"/>
                    <a:pt x="399" y="51"/>
                  </a:cubicBezTo>
                  <a:cubicBezTo>
                    <a:pt x="371" y="80"/>
                    <a:pt x="347" y="119"/>
                    <a:pt x="328" y="162"/>
                  </a:cubicBezTo>
                  <a:lnTo>
                    <a:pt x="328" y="162"/>
                  </a:lnTo>
                  <a:cubicBezTo>
                    <a:pt x="314" y="161"/>
                    <a:pt x="299" y="160"/>
                    <a:pt x="284" y="160"/>
                  </a:cubicBezTo>
                  <a:cubicBezTo>
                    <a:pt x="170" y="160"/>
                    <a:pt x="61" y="208"/>
                    <a:pt x="1" y="305"/>
                  </a:cubicBezTo>
                  <a:cubicBezTo>
                    <a:pt x="44" y="276"/>
                    <a:pt x="94" y="261"/>
                    <a:pt x="142" y="261"/>
                  </a:cubicBezTo>
                  <a:cubicBezTo>
                    <a:pt x="214" y="261"/>
                    <a:pt x="283" y="294"/>
                    <a:pt x="327" y="359"/>
                  </a:cubicBezTo>
                  <a:cubicBezTo>
                    <a:pt x="345" y="389"/>
                    <a:pt x="370" y="401"/>
                    <a:pt x="395" y="401"/>
                  </a:cubicBezTo>
                  <a:cubicBezTo>
                    <a:pt x="448" y="401"/>
                    <a:pt x="502" y="348"/>
                    <a:pt x="490" y="287"/>
                  </a:cubicBezTo>
                  <a:cubicBezTo>
                    <a:pt x="472" y="232"/>
                    <a:pt x="472" y="160"/>
                    <a:pt x="490" y="106"/>
                  </a:cubicBezTo>
                  <a:cubicBezTo>
                    <a:pt x="505" y="61"/>
                    <a:pt x="544" y="29"/>
                    <a:pt x="598" y="29"/>
                  </a:cubicBezTo>
                  <a:cubicBezTo>
                    <a:pt x="610" y="29"/>
                    <a:pt x="622" y="30"/>
                    <a:pt x="635" y="33"/>
                  </a:cubicBezTo>
                  <a:cubicBezTo>
                    <a:pt x="604" y="10"/>
                    <a:pt x="568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8429856" y="4270551"/>
              <a:ext cx="126994" cy="62913"/>
            </a:xfrm>
            <a:custGeom>
              <a:avLst/>
              <a:gdLst/>
              <a:ahLst/>
              <a:cxnLst/>
              <a:rect l="l" t="t" r="r" b="b"/>
              <a:pathLst>
                <a:path w="870" h="431" extrusionOk="0">
                  <a:moveTo>
                    <a:pt x="698" y="1"/>
                  </a:moveTo>
                  <a:cubicBezTo>
                    <a:pt x="657" y="1"/>
                    <a:pt x="615" y="11"/>
                    <a:pt x="580" y="32"/>
                  </a:cubicBezTo>
                  <a:cubicBezTo>
                    <a:pt x="524" y="65"/>
                    <a:pt x="483" y="112"/>
                    <a:pt x="446" y="164"/>
                  </a:cubicBezTo>
                  <a:lnTo>
                    <a:pt x="446" y="164"/>
                  </a:lnTo>
                  <a:cubicBezTo>
                    <a:pt x="382" y="129"/>
                    <a:pt x="312" y="112"/>
                    <a:pt x="244" y="112"/>
                  </a:cubicBezTo>
                  <a:cubicBezTo>
                    <a:pt x="157" y="112"/>
                    <a:pt x="71" y="140"/>
                    <a:pt x="0" y="195"/>
                  </a:cubicBezTo>
                  <a:cubicBezTo>
                    <a:pt x="29" y="184"/>
                    <a:pt x="60" y="179"/>
                    <a:pt x="90" y="179"/>
                  </a:cubicBezTo>
                  <a:cubicBezTo>
                    <a:pt x="213" y="179"/>
                    <a:pt x="341" y="260"/>
                    <a:pt x="399" y="376"/>
                  </a:cubicBezTo>
                  <a:cubicBezTo>
                    <a:pt x="417" y="394"/>
                    <a:pt x="435" y="412"/>
                    <a:pt x="471" y="431"/>
                  </a:cubicBezTo>
                  <a:cubicBezTo>
                    <a:pt x="525" y="431"/>
                    <a:pt x="562" y="394"/>
                    <a:pt x="562" y="340"/>
                  </a:cubicBezTo>
                  <a:cubicBezTo>
                    <a:pt x="562" y="268"/>
                    <a:pt x="598" y="177"/>
                    <a:pt x="634" y="123"/>
                  </a:cubicBezTo>
                  <a:cubicBezTo>
                    <a:pt x="670" y="74"/>
                    <a:pt x="731" y="50"/>
                    <a:pt x="788" y="50"/>
                  </a:cubicBezTo>
                  <a:cubicBezTo>
                    <a:pt x="817" y="50"/>
                    <a:pt x="845" y="56"/>
                    <a:pt x="869" y="68"/>
                  </a:cubicBezTo>
                  <a:cubicBezTo>
                    <a:pt x="826" y="25"/>
                    <a:pt x="762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71" name="Google Shape;571;p26"/>
            <p:cNvGrpSpPr/>
            <p:nvPr/>
          </p:nvGrpSpPr>
          <p:grpSpPr>
            <a:xfrm>
              <a:off x="932890" y="3119134"/>
              <a:ext cx="849263" cy="621826"/>
              <a:chOff x="998250" y="971075"/>
              <a:chExt cx="163925" cy="120025"/>
            </a:xfrm>
          </p:grpSpPr>
          <p:sp>
            <p:nvSpPr>
              <p:cNvPr id="572" name="Google Shape;572;p26"/>
              <p:cNvSpPr/>
              <p:nvPr/>
            </p:nvSpPr>
            <p:spPr>
              <a:xfrm>
                <a:off x="998250" y="971075"/>
                <a:ext cx="3807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25" extrusionOk="0">
                    <a:moveTo>
                      <a:pt x="1226" y="1"/>
                    </a:moveTo>
                    <a:cubicBezTo>
                      <a:pt x="1179" y="1"/>
                      <a:pt x="1130" y="9"/>
                      <a:pt x="1087" y="31"/>
                    </a:cubicBezTo>
                    <a:cubicBezTo>
                      <a:pt x="971" y="82"/>
                      <a:pt x="873" y="153"/>
                      <a:pt x="794" y="248"/>
                    </a:cubicBezTo>
                    <a:lnTo>
                      <a:pt x="794" y="248"/>
                    </a:lnTo>
                    <a:cubicBezTo>
                      <a:pt x="655" y="100"/>
                      <a:pt x="460" y="18"/>
                      <a:pt x="261" y="18"/>
                    </a:cubicBezTo>
                    <a:cubicBezTo>
                      <a:pt x="174" y="18"/>
                      <a:pt x="86" y="34"/>
                      <a:pt x="1" y="67"/>
                    </a:cubicBezTo>
                    <a:cubicBezTo>
                      <a:pt x="40" y="60"/>
                      <a:pt x="80" y="56"/>
                      <a:pt x="118" y="56"/>
                    </a:cubicBezTo>
                    <a:cubicBezTo>
                      <a:pt x="380" y="56"/>
                      <a:pt x="615" y="213"/>
                      <a:pt x="725" y="465"/>
                    </a:cubicBezTo>
                    <a:cubicBezTo>
                      <a:pt x="725" y="483"/>
                      <a:pt x="743" y="501"/>
                      <a:pt x="780" y="519"/>
                    </a:cubicBezTo>
                    <a:cubicBezTo>
                      <a:pt x="786" y="523"/>
                      <a:pt x="793" y="524"/>
                      <a:pt x="801" y="524"/>
                    </a:cubicBezTo>
                    <a:cubicBezTo>
                      <a:pt x="835" y="524"/>
                      <a:pt x="873" y="495"/>
                      <a:pt x="888" y="465"/>
                    </a:cubicBezTo>
                    <a:cubicBezTo>
                      <a:pt x="943" y="320"/>
                      <a:pt x="1015" y="193"/>
                      <a:pt x="1124" y="103"/>
                    </a:cubicBezTo>
                    <a:cubicBezTo>
                      <a:pt x="1178" y="72"/>
                      <a:pt x="1240" y="54"/>
                      <a:pt x="1300" y="54"/>
                    </a:cubicBezTo>
                    <a:cubicBezTo>
                      <a:pt x="1381" y="54"/>
                      <a:pt x="1460" y="85"/>
                      <a:pt x="1522" y="157"/>
                    </a:cubicBezTo>
                    <a:cubicBezTo>
                      <a:pt x="1486" y="67"/>
                      <a:pt x="1413" y="31"/>
                      <a:pt x="1323" y="12"/>
                    </a:cubicBezTo>
                    <a:cubicBezTo>
                      <a:pt x="1293" y="5"/>
                      <a:pt x="1260" y="1"/>
                      <a:pt x="1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3" name="Google Shape;573;p26"/>
              <p:cNvSpPr/>
              <p:nvPr/>
            </p:nvSpPr>
            <p:spPr>
              <a:xfrm>
                <a:off x="1003250" y="1019650"/>
                <a:ext cx="3307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58" extrusionOk="0">
                    <a:moveTo>
                      <a:pt x="1159" y="0"/>
                    </a:moveTo>
                    <a:cubicBezTo>
                      <a:pt x="1141" y="0"/>
                      <a:pt x="1123" y="3"/>
                      <a:pt x="1105" y="7"/>
                    </a:cubicBezTo>
                    <a:cubicBezTo>
                      <a:pt x="1014" y="25"/>
                      <a:pt x="924" y="80"/>
                      <a:pt x="869" y="152"/>
                    </a:cubicBezTo>
                    <a:cubicBezTo>
                      <a:pt x="797" y="236"/>
                      <a:pt x="749" y="336"/>
                      <a:pt x="725" y="447"/>
                    </a:cubicBezTo>
                    <a:lnTo>
                      <a:pt x="725" y="447"/>
                    </a:lnTo>
                    <a:cubicBezTo>
                      <a:pt x="670" y="434"/>
                      <a:pt x="615" y="428"/>
                      <a:pt x="560" y="428"/>
                    </a:cubicBezTo>
                    <a:cubicBezTo>
                      <a:pt x="348" y="428"/>
                      <a:pt x="140" y="520"/>
                      <a:pt x="0" y="695"/>
                    </a:cubicBezTo>
                    <a:cubicBezTo>
                      <a:pt x="101" y="611"/>
                      <a:pt x="225" y="570"/>
                      <a:pt x="351" y="570"/>
                    </a:cubicBezTo>
                    <a:cubicBezTo>
                      <a:pt x="497" y="570"/>
                      <a:pt x="644" y="625"/>
                      <a:pt x="761" y="731"/>
                    </a:cubicBezTo>
                    <a:cubicBezTo>
                      <a:pt x="786" y="744"/>
                      <a:pt x="812" y="757"/>
                      <a:pt x="838" y="757"/>
                    </a:cubicBezTo>
                    <a:cubicBezTo>
                      <a:pt x="848" y="757"/>
                      <a:pt x="859" y="755"/>
                      <a:pt x="869" y="750"/>
                    </a:cubicBezTo>
                    <a:cubicBezTo>
                      <a:pt x="924" y="731"/>
                      <a:pt x="978" y="677"/>
                      <a:pt x="960" y="605"/>
                    </a:cubicBezTo>
                    <a:cubicBezTo>
                      <a:pt x="924" y="478"/>
                      <a:pt x="942" y="351"/>
                      <a:pt x="978" y="224"/>
                    </a:cubicBezTo>
                    <a:cubicBezTo>
                      <a:pt x="1021" y="109"/>
                      <a:pt x="1134" y="51"/>
                      <a:pt x="1243" y="51"/>
                    </a:cubicBezTo>
                    <a:cubicBezTo>
                      <a:pt x="1270" y="51"/>
                      <a:pt x="1297" y="54"/>
                      <a:pt x="1322" y="61"/>
                    </a:cubicBezTo>
                    <a:cubicBezTo>
                      <a:pt x="1268" y="21"/>
                      <a:pt x="121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4" name="Google Shape;574;p26"/>
              <p:cNvSpPr/>
              <p:nvPr/>
            </p:nvSpPr>
            <p:spPr>
              <a:xfrm>
                <a:off x="1099225" y="1074600"/>
                <a:ext cx="226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660" extrusionOk="0">
                    <a:moveTo>
                      <a:pt x="0" y="0"/>
                    </a:moveTo>
                    <a:cubicBezTo>
                      <a:pt x="145" y="163"/>
                      <a:pt x="254" y="363"/>
                      <a:pt x="254" y="580"/>
                    </a:cubicBezTo>
                    <a:cubicBezTo>
                      <a:pt x="254" y="580"/>
                      <a:pt x="254" y="598"/>
                      <a:pt x="254" y="616"/>
                    </a:cubicBezTo>
                    <a:cubicBezTo>
                      <a:pt x="280" y="643"/>
                      <a:pt x="317" y="659"/>
                      <a:pt x="348" y="659"/>
                    </a:cubicBezTo>
                    <a:cubicBezTo>
                      <a:pt x="360" y="659"/>
                      <a:pt x="371" y="657"/>
                      <a:pt x="381" y="652"/>
                    </a:cubicBezTo>
                    <a:cubicBezTo>
                      <a:pt x="471" y="616"/>
                      <a:pt x="544" y="580"/>
                      <a:pt x="634" y="544"/>
                    </a:cubicBezTo>
                    <a:cubicBezTo>
                      <a:pt x="679" y="526"/>
                      <a:pt x="725" y="516"/>
                      <a:pt x="770" y="516"/>
                    </a:cubicBezTo>
                    <a:cubicBezTo>
                      <a:pt x="815" y="516"/>
                      <a:pt x="860" y="526"/>
                      <a:pt x="906" y="544"/>
                    </a:cubicBezTo>
                    <a:cubicBezTo>
                      <a:pt x="851" y="453"/>
                      <a:pt x="725" y="399"/>
                      <a:pt x="616" y="399"/>
                    </a:cubicBezTo>
                    <a:cubicBezTo>
                      <a:pt x="555" y="409"/>
                      <a:pt x="494" y="419"/>
                      <a:pt x="436" y="436"/>
                    </a:cubicBezTo>
                    <a:lnTo>
                      <a:pt x="436" y="436"/>
                    </a:lnTo>
                    <a:cubicBezTo>
                      <a:pt x="383" y="214"/>
                      <a:pt x="210" y="4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5" name="Google Shape;575;p26"/>
              <p:cNvSpPr/>
              <p:nvPr/>
            </p:nvSpPr>
            <p:spPr>
              <a:xfrm>
                <a:off x="1140425" y="1000475"/>
                <a:ext cx="217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17" extrusionOk="0">
                    <a:moveTo>
                      <a:pt x="710" y="0"/>
                    </a:moveTo>
                    <a:cubicBezTo>
                      <a:pt x="672" y="0"/>
                      <a:pt x="634" y="10"/>
                      <a:pt x="598" y="32"/>
                    </a:cubicBezTo>
                    <a:cubicBezTo>
                      <a:pt x="542" y="65"/>
                      <a:pt x="494" y="112"/>
                      <a:pt x="456" y="164"/>
                    </a:cubicBezTo>
                    <a:lnTo>
                      <a:pt x="456" y="164"/>
                    </a:lnTo>
                    <a:cubicBezTo>
                      <a:pt x="392" y="129"/>
                      <a:pt x="321" y="111"/>
                      <a:pt x="249" y="111"/>
                    </a:cubicBezTo>
                    <a:cubicBezTo>
                      <a:pt x="160" y="111"/>
                      <a:pt x="72" y="139"/>
                      <a:pt x="0" y="195"/>
                    </a:cubicBezTo>
                    <a:cubicBezTo>
                      <a:pt x="32" y="183"/>
                      <a:pt x="66" y="177"/>
                      <a:pt x="100" y="177"/>
                    </a:cubicBezTo>
                    <a:cubicBezTo>
                      <a:pt x="220" y="177"/>
                      <a:pt x="342" y="249"/>
                      <a:pt x="399" y="376"/>
                    </a:cubicBezTo>
                    <a:cubicBezTo>
                      <a:pt x="417" y="394"/>
                      <a:pt x="435" y="412"/>
                      <a:pt x="471" y="412"/>
                    </a:cubicBezTo>
                    <a:cubicBezTo>
                      <a:pt x="481" y="415"/>
                      <a:pt x="490" y="417"/>
                      <a:pt x="498" y="417"/>
                    </a:cubicBezTo>
                    <a:cubicBezTo>
                      <a:pt x="538" y="417"/>
                      <a:pt x="565" y="384"/>
                      <a:pt x="580" y="339"/>
                    </a:cubicBezTo>
                    <a:cubicBezTo>
                      <a:pt x="580" y="267"/>
                      <a:pt x="598" y="177"/>
                      <a:pt x="634" y="104"/>
                    </a:cubicBezTo>
                    <a:cubicBezTo>
                      <a:pt x="669" y="69"/>
                      <a:pt x="727" y="49"/>
                      <a:pt x="783" y="49"/>
                    </a:cubicBezTo>
                    <a:cubicBezTo>
                      <a:pt x="814" y="49"/>
                      <a:pt x="844" y="55"/>
                      <a:pt x="870" y="68"/>
                    </a:cubicBezTo>
                    <a:cubicBezTo>
                      <a:pt x="826" y="24"/>
                      <a:pt x="769" y="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76" name="Google Shape;576;p26"/>
          <p:cNvSpPr/>
          <p:nvPr/>
        </p:nvSpPr>
        <p:spPr>
          <a:xfrm>
            <a:off x="1677866" y="4389770"/>
            <a:ext cx="130" cy="4792"/>
          </a:xfrm>
          <a:custGeom>
            <a:avLst/>
            <a:gdLst/>
            <a:ahLst/>
            <a:cxnLst/>
            <a:rect l="l" t="t" r="r" b="b"/>
            <a:pathLst>
              <a:path w="1" h="37" extrusionOk="0">
                <a:moveTo>
                  <a:pt x="1" y="37"/>
                </a:moveTo>
                <a:cubicBezTo>
                  <a:pt x="1" y="19"/>
                  <a:pt x="1" y="19"/>
                  <a:pt x="1" y="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77" name="Google Shape;577;p26"/>
          <p:cNvGrpSpPr/>
          <p:nvPr/>
        </p:nvGrpSpPr>
        <p:grpSpPr>
          <a:xfrm flipH="1">
            <a:off x="-103928" y="11357"/>
            <a:ext cx="9489289" cy="4774777"/>
            <a:chOff x="-150589" y="11357"/>
            <a:chExt cx="9489289" cy="4774777"/>
          </a:xfrm>
        </p:grpSpPr>
        <p:sp>
          <p:nvSpPr>
            <p:cNvPr id="578" name="Google Shape;578;p26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4291185" y="11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6"/>
            <p:cNvSpPr/>
            <p:nvPr/>
          </p:nvSpPr>
          <p:spPr>
            <a:xfrm rot="10800000" flipH="1">
              <a:off x="8499548" y="428546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6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6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6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_1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29"/>
          <p:cNvGrpSpPr/>
          <p:nvPr/>
        </p:nvGrpSpPr>
        <p:grpSpPr>
          <a:xfrm>
            <a:off x="-103928" y="11357"/>
            <a:ext cx="9489289" cy="5207776"/>
            <a:chOff x="-103928" y="11357"/>
            <a:chExt cx="9489289" cy="5207776"/>
          </a:xfrm>
        </p:grpSpPr>
        <p:sp>
          <p:nvSpPr>
            <p:cNvPr id="620" name="Google Shape;620;p29"/>
            <p:cNvSpPr/>
            <p:nvPr/>
          </p:nvSpPr>
          <p:spPr>
            <a:xfrm>
              <a:off x="719995" y="1952990"/>
              <a:ext cx="8399455" cy="3266143"/>
            </a:xfrm>
            <a:custGeom>
              <a:avLst/>
              <a:gdLst/>
              <a:ahLst/>
              <a:cxnLst/>
              <a:rect l="l" t="t" r="r" b="b"/>
              <a:pathLst>
                <a:path w="196674" h="68383" extrusionOk="0">
                  <a:moveTo>
                    <a:pt x="185903" y="1"/>
                  </a:moveTo>
                  <a:cubicBezTo>
                    <a:pt x="166193" y="1"/>
                    <a:pt x="144130" y="127"/>
                    <a:pt x="125158" y="4837"/>
                  </a:cubicBezTo>
                  <a:cubicBezTo>
                    <a:pt x="123127" y="5341"/>
                    <a:pt x="121021" y="5923"/>
                    <a:pt x="119528" y="7238"/>
                  </a:cubicBezTo>
                  <a:cubicBezTo>
                    <a:pt x="118038" y="8554"/>
                    <a:pt x="117418" y="10833"/>
                    <a:pt x="118729" y="12291"/>
                  </a:cubicBezTo>
                  <a:cubicBezTo>
                    <a:pt x="119744" y="13416"/>
                    <a:pt x="121659" y="13820"/>
                    <a:pt x="121481" y="15864"/>
                  </a:cubicBezTo>
                  <a:cubicBezTo>
                    <a:pt x="121390" y="16941"/>
                    <a:pt x="120726" y="17922"/>
                    <a:pt x="119731" y="18552"/>
                  </a:cubicBezTo>
                  <a:cubicBezTo>
                    <a:pt x="118073" y="19603"/>
                    <a:pt x="115946" y="19733"/>
                    <a:pt x="113922" y="19841"/>
                  </a:cubicBezTo>
                  <a:cubicBezTo>
                    <a:pt x="94678" y="20891"/>
                    <a:pt x="75510" y="23049"/>
                    <a:pt x="56586" y="26297"/>
                  </a:cubicBezTo>
                  <a:cubicBezTo>
                    <a:pt x="54003" y="26744"/>
                    <a:pt x="51294" y="27261"/>
                    <a:pt x="49322" y="28806"/>
                  </a:cubicBezTo>
                  <a:cubicBezTo>
                    <a:pt x="48833" y="29193"/>
                    <a:pt x="48411" y="29661"/>
                    <a:pt x="48085" y="30182"/>
                  </a:cubicBezTo>
                  <a:cubicBezTo>
                    <a:pt x="45619" y="34068"/>
                    <a:pt x="41395" y="36851"/>
                    <a:pt x="36568" y="38149"/>
                  </a:cubicBezTo>
                  <a:lnTo>
                    <a:pt x="31940" y="39391"/>
                  </a:lnTo>
                  <a:cubicBezTo>
                    <a:pt x="30433" y="39794"/>
                    <a:pt x="28792" y="40281"/>
                    <a:pt x="28371" y="41896"/>
                  </a:cubicBezTo>
                  <a:cubicBezTo>
                    <a:pt x="28093" y="42954"/>
                    <a:pt x="28519" y="44048"/>
                    <a:pt x="29353" y="44843"/>
                  </a:cubicBezTo>
                  <a:cubicBezTo>
                    <a:pt x="31058" y="46471"/>
                    <a:pt x="33589" y="46705"/>
                    <a:pt x="35965" y="46893"/>
                  </a:cubicBezTo>
                  <a:cubicBezTo>
                    <a:pt x="45511" y="47643"/>
                    <a:pt x="55053" y="48390"/>
                    <a:pt x="64600" y="49141"/>
                  </a:cubicBezTo>
                  <a:cubicBezTo>
                    <a:pt x="67139" y="49342"/>
                    <a:pt x="70539" y="50436"/>
                    <a:pt x="69832" y="52754"/>
                  </a:cubicBezTo>
                  <a:cubicBezTo>
                    <a:pt x="69541" y="53708"/>
                    <a:pt x="68638" y="54433"/>
                    <a:pt x="67548" y="54681"/>
                  </a:cubicBezTo>
                  <a:cubicBezTo>
                    <a:pt x="45016" y="59769"/>
                    <a:pt x="19467" y="57090"/>
                    <a:pt x="0" y="68383"/>
                  </a:cubicBezTo>
                  <a:lnTo>
                    <a:pt x="22502" y="67592"/>
                  </a:lnTo>
                  <a:cubicBezTo>
                    <a:pt x="40453" y="57047"/>
                    <a:pt x="64388" y="60725"/>
                    <a:pt x="85165" y="55649"/>
                  </a:cubicBezTo>
                  <a:cubicBezTo>
                    <a:pt x="91448" y="54117"/>
                    <a:pt x="98497" y="50452"/>
                    <a:pt x="98363" y="44700"/>
                  </a:cubicBezTo>
                  <a:cubicBezTo>
                    <a:pt x="98333" y="43481"/>
                    <a:pt x="97968" y="42234"/>
                    <a:pt x="98355" y="41066"/>
                  </a:cubicBezTo>
                  <a:cubicBezTo>
                    <a:pt x="99070" y="38896"/>
                    <a:pt x="101949" y="37984"/>
                    <a:pt x="104476" y="37610"/>
                  </a:cubicBezTo>
                  <a:cubicBezTo>
                    <a:pt x="107416" y="37178"/>
                    <a:pt x="110396" y="37040"/>
                    <a:pt x="113392" y="37040"/>
                  </a:cubicBezTo>
                  <a:cubicBezTo>
                    <a:pt x="118635" y="37040"/>
                    <a:pt x="123927" y="37461"/>
                    <a:pt x="129137" y="37461"/>
                  </a:cubicBezTo>
                  <a:cubicBezTo>
                    <a:pt x="133790" y="37461"/>
                    <a:pt x="138377" y="37125"/>
                    <a:pt x="142806" y="35853"/>
                  </a:cubicBezTo>
                  <a:cubicBezTo>
                    <a:pt x="151940" y="33230"/>
                    <a:pt x="159533" y="26810"/>
                    <a:pt x="169050" y="25632"/>
                  </a:cubicBezTo>
                  <a:cubicBezTo>
                    <a:pt x="170528" y="25450"/>
                    <a:pt x="172029" y="25400"/>
                    <a:pt x="173536" y="25400"/>
                  </a:cubicBezTo>
                  <a:cubicBezTo>
                    <a:pt x="175431" y="25400"/>
                    <a:pt x="177336" y="25480"/>
                    <a:pt x="179219" y="25480"/>
                  </a:cubicBezTo>
                  <a:cubicBezTo>
                    <a:pt x="182057" y="25480"/>
                    <a:pt x="184847" y="25298"/>
                    <a:pt x="187479" y="24387"/>
                  </a:cubicBezTo>
                  <a:cubicBezTo>
                    <a:pt x="192897" y="22512"/>
                    <a:pt x="196674" y="17441"/>
                    <a:pt x="196479" y="12305"/>
                  </a:cubicBezTo>
                  <a:cubicBezTo>
                    <a:pt x="196283" y="7169"/>
                    <a:pt x="192454" y="1"/>
                    <a:pt x="186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0" y="578325"/>
              <a:ext cx="4229745" cy="1194049"/>
            </a:xfrm>
            <a:custGeom>
              <a:avLst/>
              <a:gdLst/>
              <a:ahLst/>
              <a:cxnLst/>
              <a:rect l="l" t="t" r="r" b="b"/>
              <a:pathLst>
                <a:path w="115417" h="32582" extrusionOk="0">
                  <a:moveTo>
                    <a:pt x="32147" y="1"/>
                  </a:moveTo>
                  <a:cubicBezTo>
                    <a:pt x="27189" y="1"/>
                    <a:pt x="22117" y="689"/>
                    <a:pt x="17241" y="1409"/>
                  </a:cubicBezTo>
                  <a:cubicBezTo>
                    <a:pt x="14480" y="1816"/>
                    <a:pt x="10893" y="3306"/>
                    <a:pt x="11432" y="6041"/>
                  </a:cubicBezTo>
                  <a:cubicBezTo>
                    <a:pt x="11653" y="7170"/>
                    <a:pt x="12600" y="8055"/>
                    <a:pt x="12795" y="9188"/>
                  </a:cubicBezTo>
                  <a:cubicBezTo>
                    <a:pt x="13164" y="11342"/>
                    <a:pt x="10759" y="12918"/>
                    <a:pt x="8627" y="13413"/>
                  </a:cubicBezTo>
                  <a:cubicBezTo>
                    <a:pt x="7005" y="13790"/>
                    <a:pt x="5359" y="13912"/>
                    <a:pt x="3700" y="13912"/>
                  </a:cubicBezTo>
                  <a:cubicBezTo>
                    <a:pt x="2472" y="13912"/>
                    <a:pt x="1238" y="13845"/>
                    <a:pt x="1" y="13764"/>
                  </a:cubicBezTo>
                  <a:lnTo>
                    <a:pt x="1" y="31443"/>
                  </a:lnTo>
                  <a:cubicBezTo>
                    <a:pt x="6668" y="31846"/>
                    <a:pt x="13255" y="32581"/>
                    <a:pt x="19880" y="32581"/>
                  </a:cubicBezTo>
                  <a:cubicBezTo>
                    <a:pt x="24934" y="32581"/>
                    <a:pt x="30010" y="32154"/>
                    <a:pt x="35162" y="30826"/>
                  </a:cubicBezTo>
                  <a:cubicBezTo>
                    <a:pt x="39477" y="29710"/>
                    <a:pt x="43676" y="28091"/>
                    <a:pt x="48073" y="27366"/>
                  </a:cubicBezTo>
                  <a:cubicBezTo>
                    <a:pt x="50124" y="27030"/>
                    <a:pt x="52184" y="26893"/>
                    <a:pt x="54249" y="26893"/>
                  </a:cubicBezTo>
                  <a:cubicBezTo>
                    <a:pt x="60667" y="26893"/>
                    <a:pt x="67131" y="28212"/>
                    <a:pt x="73553" y="28950"/>
                  </a:cubicBezTo>
                  <a:cubicBezTo>
                    <a:pt x="79078" y="29586"/>
                    <a:pt x="84633" y="29793"/>
                    <a:pt x="90197" y="29793"/>
                  </a:cubicBezTo>
                  <a:cubicBezTo>
                    <a:pt x="95313" y="29793"/>
                    <a:pt x="100436" y="29618"/>
                    <a:pt x="105549" y="29441"/>
                  </a:cubicBezTo>
                  <a:cubicBezTo>
                    <a:pt x="109416" y="29311"/>
                    <a:pt x="114349" y="28313"/>
                    <a:pt x="115017" y="24500"/>
                  </a:cubicBezTo>
                  <a:cubicBezTo>
                    <a:pt x="115417" y="22230"/>
                    <a:pt x="113871" y="19977"/>
                    <a:pt x="111883" y="18818"/>
                  </a:cubicBezTo>
                  <a:cubicBezTo>
                    <a:pt x="109891" y="17659"/>
                    <a:pt x="107533" y="17355"/>
                    <a:pt x="105245" y="17072"/>
                  </a:cubicBezTo>
                  <a:cubicBezTo>
                    <a:pt x="94413" y="15752"/>
                    <a:pt x="83586" y="14429"/>
                    <a:pt x="72754" y="13105"/>
                  </a:cubicBezTo>
                  <a:cubicBezTo>
                    <a:pt x="67149" y="12418"/>
                    <a:pt x="61397" y="11684"/>
                    <a:pt x="56434" y="8993"/>
                  </a:cubicBezTo>
                  <a:cubicBezTo>
                    <a:pt x="53539" y="7422"/>
                    <a:pt x="51021" y="5238"/>
                    <a:pt x="48147" y="3627"/>
                  </a:cubicBezTo>
                  <a:cubicBezTo>
                    <a:pt x="43262" y="889"/>
                    <a:pt x="37778" y="1"/>
                    <a:pt x="3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22" name="Google Shape;622;p29"/>
            <p:cNvGrpSpPr/>
            <p:nvPr/>
          </p:nvGrpSpPr>
          <p:grpSpPr>
            <a:xfrm flipH="1">
              <a:off x="-103928" y="11357"/>
              <a:ext cx="9489289" cy="4774777"/>
              <a:chOff x="-150589" y="11357"/>
              <a:chExt cx="9489289" cy="4774777"/>
            </a:xfrm>
          </p:grpSpPr>
          <p:sp>
            <p:nvSpPr>
              <p:cNvPr id="623" name="Google Shape;623;p29"/>
              <p:cNvSpPr/>
              <p:nvPr/>
            </p:nvSpPr>
            <p:spPr>
              <a:xfrm>
                <a:off x="8605479" y="803823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4" name="Google Shape;624;p29"/>
              <p:cNvSpPr/>
              <p:nvPr/>
            </p:nvSpPr>
            <p:spPr>
              <a:xfrm>
                <a:off x="-150589" y="285743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5" name="Google Shape;625;p29"/>
              <p:cNvSpPr/>
              <p:nvPr/>
            </p:nvSpPr>
            <p:spPr>
              <a:xfrm>
                <a:off x="8776675" y="135539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6" name="Google Shape;626;p29"/>
              <p:cNvSpPr/>
              <p:nvPr/>
            </p:nvSpPr>
            <p:spPr>
              <a:xfrm>
                <a:off x="4291185" y="11357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7" name="Google Shape;627;p29"/>
              <p:cNvSpPr/>
              <p:nvPr/>
            </p:nvSpPr>
            <p:spPr>
              <a:xfrm>
                <a:off x="-27728" y="2548678"/>
                <a:ext cx="561682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45" extrusionOk="0">
                    <a:moveTo>
                      <a:pt x="8180" y="0"/>
                    </a:moveTo>
                    <a:cubicBezTo>
                      <a:pt x="3665" y="0"/>
                      <a:pt x="0" y="305"/>
                      <a:pt x="0" y="672"/>
                    </a:cubicBezTo>
                    <a:cubicBezTo>
                      <a:pt x="0" y="1040"/>
                      <a:pt x="3665" y="1344"/>
                      <a:pt x="8180" y="1344"/>
                    </a:cubicBezTo>
                    <a:cubicBezTo>
                      <a:pt x="12706" y="1344"/>
                      <a:pt x="16371" y="1040"/>
                      <a:pt x="16371" y="672"/>
                    </a:cubicBezTo>
                    <a:cubicBezTo>
                      <a:pt x="16371" y="305"/>
                      <a:pt x="12706" y="0"/>
                      <a:pt x="8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8" name="Google Shape;628;p29"/>
              <p:cNvSpPr/>
              <p:nvPr/>
            </p:nvSpPr>
            <p:spPr>
              <a:xfrm rot="10800000" flipH="1">
                <a:off x="8499548" y="4285468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9" name="Google Shape;629;p29"/>
              <p:cNvSpPr/>
              <p:nvPr/>
            </p:nvSpPr>
            <p:spPr>
              <a:xfrm rot="10800000" flipH="1">
                <a:off x="78005" y="2766605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0" name="Google Shape;630;p29"/>
              <p:cNvSpPr/>
              <p:nvPr/>
            </p:nvSpPr>
            <p:spPr>
              <a:xfrm rot="10800000" flipH="1">
                <a:off x="8670743" y="373393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1" name="Google Shape;631;p29"/>
              <p:cNvSpPr/>
              <p:nvPr/>
            </p:nvSpPr>
            <p:spPr>
              <a:xfrm rot="10800000" flipH="1">
                <a:off x="145179" y="4740334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32" name="Google Shape;632;p29"/>
            <p:cNvGrpSpPr/>
            <p:nvPr/>
          </p:nvGrpSpPr>
          <p:grpSpPr>
            <a:xfrm>
              <a:off x="587551" y="586771"/>
              <a:ext cx="7251201" cy="4310942"/>
              <a:chOff x="615514" y="637221"/>
              <a:chExt cx="7251201" cy="4310942"/>
            </a:xfrm>
          </p:grpSpPr>
          <p:sp>
            <p:nvSpPr>
              <p:cNvPr id="633" name="Google Shape;633;p29"/>
              <p:cNvSpPr/>
              <p:nvPr/>
            </p:nvSpPr>
            <p:spPr>
              <a:xfrm>
                <a:off x="4141012" y="4362198"/>
                <a:ext cx="222166" cy="76196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522" extrusionOk="0">
                    <a:moveTo>
                      <a:pt x="1247" y="0"/>
                    </a:moveTo>
                    <a:cubicBezTo>
                      <a:pt x="1188" y="0"/>
                      <a:pt x="1133" y="13"/>
                      <a:pt x="1069" y="26"/>
                    </a:cubicBezTo>
                    <a:cubicBezTo>
                      <a:pt x="966" y="77"/>
                      <a:pt x="863" y="156"/>
                      <a:pt x="786" y="249"/>
                    </a:cubicBezTo>
                    <a:lnTo>
                      <a:pt x="786" y="249"/>
                    </a:lnTo>
                    <a:cubicBezTo>
                      <a:pt x="643" y="110"/>
                      <a:pt x="455" y="31"/>
                      <a:pt x="261" y="31"/>
                    </a:cubicBezTo>
                    <a:cubicBezTo>
                      <a:pt x="174" y="31"/>
                      <a:pt x="86" y="47"/>
                      <a:pt x="0" y="80"/>
                    </a:cubicBezTo>
                    <a:cubicBezTo>
                      <a:pt x="38" y="73"/>
                      <a:pt x="76" y="70"/>
                      <a:pt x="113" y="70"/>
                    </a:cubicBezTo>
                    <a:cubicBezTo>
                      <a:pt x="366" y="70"/>
                      <a:pt x="612" y="224"/>
                      <a:pt x="707" y="460"/>
                    </a:cubicBezTo>
                    <a:cubicBezTo>
                      <a:pt x="725" y="497"/>
                      <a:pt x="743" y="515"/>
                      <a:pt x="761" y="515"/>
                    </a:cubicBezTo>
                    <a:cubicBezTo>
                      <a:pt x="775" y="519"/>
                      <a:pt x="788" y="521"/>
                      <a:pt x="801" y="521"/>
                    </a:cubicBezTo>
                    <a:cubicBezTo>
                      <a:pt x="840" y="521"/>
                      <a:pt x="874" y="501"/>
                      <a:pt x="888" y="460"/>
                    </a:cubicBezTo>
                    <a:cubicBezTo>
                      <a:pt x="924" y="334"/>
                      <a:pt x="1015" y="207"/>
                      <a:pt x="1123" y="116"/>
                    </a:cubicBezTo>
                    <a:cubicBezTo>
                      <a:pt x="1170" y="77"/>
                      <a:pt x="1231" y="58"/>
                      <a:pt x="1293" y="58"/>
                    </a:cubicBezTo>
                    <a:cubicBezTo>
                      <a:pt x="1375" y="58"/>
                      <a:pt x="1460" y="91"/>
                      <a:pt x="1522" y="153"/>
                    </a:cubicBezTo>
                    <a:cubicBezTo>
                      <a:pt x="1467" y="80"/>
                      <a:pt x="1413" y="26"/>
                      <a:pt x="1322" y="8"/>
                    </a:cubicBezTo>
                    <a:cubicBezTo>
                      <a:pt x="1296" y="2"/>
                      <a:pt x="1271" y="0"/>
                      <a:pt x="1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4" name="Google Shape;634;p29"/>
              <p:cNvSpPr/>
              <p:nvPr/>
            </p:nvSpPr>
            <p:spPr>
              <a:xfrm>
                <a:off x="4871050" y="4613203"/>
                <a:ext cx="187863" cy="11239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770" extrusionOk="0">
                    <a:moveTo>
                      <a:pt x="1" y="0"/>
                    </a:moveTo>
                    <a:cubicBezTo>
                      <a:pt x="273" y="73"/>
                      <a:pt x="454" y="344"/>
                      <a:pt x="417" y="634"/>
                    </a:cubicBezTo>
                    <a:cubicBezTo>
                      <a:pt x="417" y="670"/>
                      <a:pt x="417" y="706"/>
                      <a:pt x="454" y="743"/>
                    </a:cubicBezTo>
                    <a:cubicBezTo>
                      <a:pt x="481" y="761"/>
                      <a:pt x="512" y="770"/>
                      <a:pt x="542" y="770"/>
                    </a:cubicBezTo>
                    <a:cubicBezTo>
                      <a:pt x="571" y="770"/>
                      <a:pt x="598" y="761"/>
                      <a:pt x="617" y="743"/>
                    </a:cubicBezTo>
                    <a:cubicBezTo>
                      <a:pt x="707" y="634"/>
                      <a:pt x="834" y="562"/>
                      <a:pt x="961" y="525"/>
                    </a:cubicBezTo>
                    <a:cubicBezTo>
                      <a:pt x="975" y="524"/>
                      <a:pt x="990" y="523"/>
                      <a:pt x="1004" y="523"/>
                    </a:cubicBezTo>
                    <a:cubicBezTo>
                      <a:pt x="1130" y="523"/>
                      <a:pt x="1238" y="594"/>
                      <a:pt x="1287" y="725"/>
                    </a:cubicBezTo>
                    <a:cubicBezTo>
                      <a:pt x="1287" y="634"/>
                      <a:pt x="1250" y="562"/>
                      <a:pt x="1196" y="507"/>
                    </a:cubicBezTo>
                    <a:cubicBezTo>
                      <a:pt x="1124" y="453"/>
                      <a:pt x="1051" y="417"/>
                      <a:pt x="961" y="399"/>
                    </a:cubicBezTo>
                    <a:cubicBezTo>
                      <a:pt x="841" y="399"/>
                      <a:pt x="730" y="414"/>
                      <a:pt x="626" y="451"/>
                    </a:cubicBezTo>
                    <a:lnTo>
                      <a:pt x="626" y="451"/>
                    </a:lnTo>
                    <a:cubicBezTo>
                      <a:pt x="525" y="198"/>
                      <a:pt x="281" y="1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5" name="Google Shape;635;p29"/>
              <p:cNvSpPr/>
              <p:nvPr/>
            </p:nvSpPr>
            <p:spPr>
              <a:xfrm>
                <a:off x="4667567" y="4869527"/>
                <a:ext cx="179835" cy="78532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38" extrusionOk="0">
                    <a:moveTo>
                      <a:pt x="158" y="0"/>
                    </a:moveTo>
                    <a:cubicBezTo>
                      <a:pt x="106" y="0"/>
                      <a:pt x="53" y="7"/>
                      <a:pt x="0" y="19"/>
                    </a:cubicBezTo>
                    <a:cubicBezTo>
                      <a:pt x="254" y="91"/>
                      <a:pt x="453" y="254"/>
                      <a:pt x="580" y="490"/>
                    </a:cubicBezTo>
                    <a:cubicBezTo>
                      <a:pt x="580" y="490"/>
                      <a:pt x="580" y="508"/>
                      <a:pt x="598" y="526"/>
                    </a:cubicBezTo>
                    <a:cubicBezTo>
                      <a:pt x="613" y="534"/>
                      <a:pt x="631" y="538"/>
                      <a:pt x="650" y="538"/>
                    </a:cubicBezTo>
                    <a:cubicBezTo>
                      <a:pt x="676" y="538"/>
                      <a:pt x="704" y="529"/>
                      <a:pt x="725" y="508"/>
                    </a:cubicBezTo>
                    <a:cubicBezTo>
                      <a:pt x="797" y="417"/>
                      <a:pt x="870" y="345"/>
                      <a:pt x="942" y="272"/>
                    </a:cubicBezTo>
                    <a:cubicBezTo>
                      <a:pt x="1015" y="182"/>
                      <a:pt x="1123" y="146"/>
                      <a:pt x="1232" y="146"/>
                    </a:cubicBezTo>
                    <a:cubicBezTo>
                      <a:pt x="1178" y="110"/>
                      <a:pt x="1114" y="91"/>
                      <a:pt x="1051" y="91"/>
                    </a:cubicBezTo>
                    <a:cubicBezTo>
                      <a:pt x="987" y="91"/>
                      <a:pt x="924" y="110"/>
                      <a:pt x="870" y="146"/>
                    </a:cubicBezTo>
                    <a:cubicBezTo>
                      <a:pt x="803" y="179"/>
                      <a:pt x="736" y="219"/>
                      <a:pt x="678" y="266"/>
                    </a:cubicBezTo>
                    <a:lnTo>
                      <a:pt x="678" y="266"/>
                    </a:lnTo>
                    <a:cubicBezTo>
                      <a:pt x="558" y="97"/>
                      <a:pt x="365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6" name="Google Shape;636;p29"/>
              <p:cNvSpPr/>
              <p:nvPr/>
            </p:nvSpPr>
            <p:spPr>
              <a:xfrm>
                <a:off x="615514" y="4889629"/>
                <a:ext cx="92691" cy="58534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1" extrusionOk="0">
                    <a:moveTo>
                      <a:pt x="531" y="0"/>
                    </a:moveTo>
                    <a:cubicBezTo>
                      <a:pt x="481" y="0"/>
                      <a:pt x="431" y="20"/>
                      <a:pt x="399" y="51"/>
                    </a:cubicBezTo>
                    <a:cubicBezTo>
                      <a:pt x="371" y="80"/>
                      <a:pt x="347" y="119"/>
                      <a:pt x="328" y="162"/>
                    </a:cubicBezTo>
                    <a:lnTo>
                      <a:pt x="328" y="162"/>
                    </a:lnTo>
                    <a:cubicBezTo>
                      <a:pt x="314" y="161"/>
                      <a:pt x="299" y="160"/>
                      <a:pt x="284" y="160"/>
                    </a:cubicBezTo>
                    <a:cubicBezTo>
                      <a:pt x="170" y="160"/>
                      <a:pt x="61" y="208"/>
                      <a:pt x="1" y="305"/>
                    </a:cubicBezTo>
                    <a:cubicBezTo>
                      <a:pt x="44" y="276"/>
                      <a:pt x="94" y="261"/>
                      <a:pt x="142" y="261"/>
                    </a:cubicBezTo>
                    <a:cubicBezTo>
                      <a:pt x="214" y="261"/>
                      <a:pt x="283" y="294"/>
                      <a:pt x="327" y="359"/>
                    </a:cubicBezTo>
                    <a:cubicBezTo>
                      <a:pt x="345" y="389"/>
                      <a:pt x="370" y="401"/>
                      <a:pt x="395" y="401"/>
                    </a:cubicBezTo>
                    <a:cubicBezTo>
                      <a:pt x="448" y="401"/>
                      <a:pt x="502" y="348"/>
                      <a:pt x="490" y="287"/>
                    </a:cubicBezTo>
                    <a:cubicBezTo>
                      <a:pt x="472" y="232"/>
                      <a:pt x="472" y="160"/>
                      <a:pt x="490" y="106"/>
                    </a:cubicBezTo>
                    <a:cubicBezTo>
                      <a:pt x="505" y="61"/>
                      <a:pt x="544" y="29"/>
                      <a:pt x="598" y="29"/>
                    </a:cubicBezTo>
                    <a:cubicBezTo>
                      <a:pt x="610" y="29"/>
                      <a:pt x="622" y="30"/>
                      <a:pt x="635" y="33"/>
                    </a:cubicBezTo>
                    <a:cubicBezTo>
                      <a:pt x="604" y="10"/>
                      <a:pt x="568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7" name="Google Shape;637;p29"/>
              <p:cNvSpPr/>
              <p:nvPr/>
            </p:nvSpPr>
            <p:spPr>
              <a:xfrm>
                <a:off x="739881" y="4646589"/>
                <a:ext cx="126994" cy="6291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1" extrusionOk="0">
                    <a:moveTo>
                      <a:pt x="698" y="1"/>
                    </a:moveTo>
                    <a:cubicBezTo>
                      <a:pt x="657" y="1"/>
                      <a:pt x="615" y="11"/>
                      <a:pt x="580" y="32"/>
                    </a:cubicBezTo>
                    <a:cubicBezTo>
                      <a:pt x="524" y="65"/>
                      <a:pt x="483" y="112"/>
                      <a:pt x="446" y="164"/>
                    </a:cubicBezTo>
                    <a:lnTo>
                      <a:pt x="446" y="164"/>
                    </a:lnTo>
                    <a:cubicBezTo>
                      <a:pt x="382" y="129"/>
                      <a:pt x="312" y="112"/>
                      <a:pt x="244" y="112"/>
                    </a:cubicBezTo>
                    <a:cubicBezTo>
                      <a:pt x="157" y="112"/>
                      <a:pt x="71" y="140"/>
                      <a:pt x="0" y="195"/>
                    </a:cubicBezTo>
                    <a:cubicBezTo>
                      <a:pt x="29" y="184"/>
                      <a:pt x="60" y="179"/>
                      <a:pt x="90" y="179"/>
                    </a:cubicBezTo>
                    <a:cubicBezTo>
                      <a:pt x="213" y="179"/>
                      <a:pt x="341" y="260"/>
                      <a:pt x="399" y="376"/>
                    </a:cubicBezTo>
                    <a:cubicBezTo>
                      <a:pt x="417" y="394"/>
                      <a:pt x="435" y="412"/>
                      <a:pt x="471" y="431"/>
                    </a:cubicBezTo>
                    <a:cubicBezTo>
                      <a:pt x="525" y="431"/>
                      <a:pt x="562" y="394"/>
                      <a:pt x="562" y="340"/>
                    </a:cubicBezTo>
                    <a:cubicBezTo>
                      <a:pt x="562" y="268"/>
                      <a:pt x="598" y="177"/>
                      <a:pt x="634" y="123"/>
                    </a:cubicBezTo>
                    <a:cubicBezTo>
                      <a:pt x="670" y="74"/>
                      <a:pt x="731" y="50"/>
                      <a:pt x="788" y="50"/>
                    </a:cubicBezTo>
                    <a:cubicBezTo>
                      <a:pt x="817" y="50"/>
                      <a:pt x="845" y="56"/>
                      <a:pt x="869" y="68"/>
                    </a:cubicBezTo>
                    <a:cubicBezTo>
                      <a:pt x="826" y="25"/>
                      <a:pt x="762" y="1"/>
                      <a:pt x="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638" name="Google Shape;638;p29"/>
              <p:cNvGrpSpPr/>
              <p:nvPr/>
            </p:nvGrpSpPr>
            <p:grpSpPr>
              <a:xfrm>
                <a:off x="7017452" y="637221"/>
                <a:ext cx="849263" cy="621826"/>
                <a:chOff x="2172695" y="492015"/>
                <a:chExt cx="163925" cy="120025"/>
              </a:xfrm>
            </p:grpSpPr>
            <p:sp>
              <p:nvSpPr>
                <p:cNvPr id="639" name="Google Shape;639;p29"/>
                <p:cNvSpPr/>
                <p:nvPr/>
              </p:nvSpPr>
              <p:spPr>
                <a:xfrm>
                  <a:off x="2172695" y="492015"/>
                  <a:ext cx="380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25" extrusionOk="0">
                      <a:moveTo>
                        <a:pt x="1226" y="1"/>
                      </a:moveTo>
                      <a:cubicBezTo>
                        <a:pt x="1179" y="1"/>
                        <a:pt x="1130" y="9"/>
                        <a:pt x="1087" y="31"/>
                      </a:cubicBezTo>
                      <a:cubicBezTo>
                        <a:pt x="971" y="82"/>
                        <a:pt x="873" y="153"/>
                        <a:pt x="794" y="248"/>
                      </a:cubicBezTo>
                      <a:lnTo>
                        <a:pt x="794" y="248"/>
                      </a:lnTo>
                      <a:cubicBezTo>
                        <a:pt x="655" y="100"/>
                        <a:pt x="460" y="18"/>
                        <a:pt x="261" y="18"/>
                      </a:cubicBezTo>
                      <a:cubicBezTo>
                        <a:pt x="174" y="18"/>
                        <a:pt x="86" y="34"/>
                        <a:pt x="1" y="67"/>
                      </a:cubicBezTo>
                      <a:cubicBezTo>
                        <a:pt x="40" y="60"/>
                        <a:pt x="80" y="56"/>
                        <a:pt x="118" y="56"/>
                      </a:cubicBezTo>
                      <a:cubicBezTo>
                        <a:pt x="380" y="56"/>
                        <a:pt x="615" y="213"/>
                        <a:pt x="725" y="465"/>
                      </a:cubicBezTo>
                      <a:cubicBezTo>
                        <a:pt x="725" y="483"/>
                        <a:pt x="743" y="501"/>
                        <a:pt x="780" y="519"/>
                      </a:cubicBezTo>
                      <a:cubicBezTo>
                        <a:pt x="786" y="523"/>
                        <a:pt x="793" y="524"/>
                        <a:pt x="801" y="524"/>
                      </a:cubicBezTo>
                      <a:cubicBezTo>
                        <a:pt x="835" y="524"/>
                        <a:pt x="873" y="495"/>
                        <a:pt x="888" y="465"/>
                      </a:cubicBezTo>
                      <a:cubicBezTo>
                        <a:pt x="943" y="320"/>
                        <a:pt x="1015" y="193"/>
                        <a:pt x="1124" y="103"/>
                      </a:cubicBezTo>
                      <a:cubicBezTo>
                        <a:pt x="1178" y="72"/>
                        <a:pt x="1240" y="54"/>
                        <a:pt x="1300" y="54"/>
                      </a:cubicBezTo>
                      <a:cubicBezTo>
                        <a:pt x="1381" y="54"/>
                        <a:pt x="1460" y="85"/>
                        <a:pt x="1522" y="157"/>
                      </a:cubicBezTo>
                      <a:cubicBezTo>
                        <a:pt x="1486" y="67"/>
                        <a:pt x="1413" y="31"/>
                        <a:pt x="1323" y="12"/>
                      </a:cubicBezTo>
                      <a:cubicBezTo>
                        <a:pt x="1293" y="5"/>
                        <a:pt x="1260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40" name="Google Shape;640;p29"/>
                <p:cNvSpPr/>
                <p:nvPr/>
              </p:nvSpPr>
              <p:spPr>
                <a:xfrm>
                  <a:off x="2177695" y="540590"/>
                  <a:ext cx="33075" cy="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758" extrusionOk="0">
                      <a:moveTo>
                        <a:pt x="1159" y="0"/>
                      </a:moveTo>
                      <a:cubicBezTo>
                        <a:pt x="1141" y="0"/>
                        <a:pt x="1123" y="3"/>
                        <a:pt x="1105" y="7"/>
                      </a:cubicBezTo>
                      <a:cubicBezTo>
                        <a:pt x="1014" y="25"/>
                        <a:pt x="924" y="80"/>
                        <a:pt x="869" y="152"/>
                      </a:cubicBezTo>
                      <a:cubicBezTo>
                        <a:pt x="797" y="236"/>
                        <a:pt x="749" y="336"/>
                        <a:pt x="725" y="447"/>
                      </a:cubicBezTo>
                      <a:lnTo>
                        <a:pt x="725" y="447"/>
                      </a:lnTo>
                      <a:cubicBezTo>
                        <a:pt x="670" y="434"/>
                        <a:pt x="615" y="428"/>
                        <a:pt x="560" y="428"/>
                      </a:cubicBezTo>
                      <a:cubicBezTo>
                        <a:pt x="348" y="428"/>
                        <a:pt x="140" y="520"/>
                        <a:pt x="0" y="695"/>
                      </a:cubicBezTo>
                      <a:cubicBezTo>
                        <a:pt x="101" y="611"/>
                        <a:pt x="225" y="570"/>
                        <a:pt x="351" y="570"/>
                      </a:cubicBezTo>
                      <a:cubicBezTo>
                        <a:pt x="497" y="570"/>
                        <a:pt x="644" y="625"/>
                        <a:pt x="761" y="731"/>
                      </a:cubicBezTo>
                      <a:cubicBezTo>
                        <a:pt x="786" y="744"/>
                        <a:pt x="812" y="757"/>
                        <a:pt x="838" y="757"/>
                      </a:cubicBezTo>
                      <a:cubicBezTo>
                        <a:pt x="848" y="757"/>
                        <a:pt x="859" y="755"/>
                        <a:pt x="869" y="750"/>
                      </a:cubicBezTo>
                      <a:cubicBezTo>
                        <a:pt x="924" y="731"/>
                        <a:pt x="978" y="677"/>
                        <a:pt x="960" y="605"/>
                      </a:cubicBezTo>
                      <a:cubicBezTo>
                        <a:pt x="924" y="478"/>
                        <a:pt x="942" y="351"/>
                        <a:pt x="978" y="224"/>
                      </a:cubicBezTo>
                      <a:cubicBezTo>
                        <a:pt x="1021" y="109"/>
                        <a:pt x="1134" y="51"/>
                        <a:pt x="1243" y="51"/>
                      </a:cubicBezTo>
                      <a:cubicBezTo>
                        <a:pt x="1270" y="51"/>
                        <a:pt x="1297" y="54"/>
                        <a:pt x="1322" y="61"/>
                      </a:cubicBezTo>
                      <a:cubicBezTo>
                        <a:pt x="1268" y="21"/>
                        <a:pt x="1213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41" name="Google Shape;641;p29"/>
                <p:cNvSpPr/>
                <p:nvPr/>
              </p:nvSpPr>
              <p:spPr>
                <a:xfrm>
                  <a:off x="2273670" y="595540"/>
                  <a:ext cx="22650" cy="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660" extrusionOk="0">
                      <a:moveTo>
                        <a:pt x="0" y="0"/>
                      </a:moveTo>
                      <a:cubicBezTo>
                        <a:pt x="145" y="163"/>
                        <a:pt x="254" y="363"/>
                        <a:pt x="254" y="580"/>
                      </a:cubicBezTo>
                      <a:cubicBezTo>
                        <a:pt x="254" y="580"/>
                        <a:pt x="254" y="598"/>
                        <a:pt x="254" y="616"/>
                      </a:cubicBezTo>
                      <a:cubicBezTo>
                        <a:pt x="280" y="643"/>
                        <a:pt x="317" y="659"/>
                        <a:pt x="348" y="659"/>
                      </a:cubicBezTo>
                      <a:cubicBezTo>
                        <a:pt x="360" y="659"/>
                        <a:pt x="371" y="657"/>
                        <a:pt x="381" y="652"/>
                      </a:cubicBezTo>
                      <a:cubicBezTo>
                        <a:pt x="471" y="616"/>
                        <a:pt x="544" y="580"/>
                        <a:pt x="634" y="544"/>
                      </a:cubicBezTo>
                      <a:cubicBezTo>
                        <a:pt x="679" y="526"/>
                        <a:pt x="725" y="516"/>
                        <a:pt x="770" y="516"/>
                      </a:cubicBezTo>
                      <a:cubicBezTo>
                        <a:pt x="815" y="516"/>
                        <a:pt x="860" y="526"/>
                        <a:pt x="906" y="544"/>
                      </a:cubicBezTo>
                      <a:cubicBezTo>
                        <a:pt x="851" y="453"/>
                        <a:pt x="725" y="399"/>
                        <a:pt x="616" y="399"/>
                      </a:cubicBezTo>
                      <a:cubicBezTo>
                        <a:pt x="555" y="409"/>
                        <a:pt x="494" y="419"/>
                        <a:pt x="436" y="436"/>
                      </a:cubicBezTo>
                      <a:lnTo>
                        <a:pt x="436" y="436"/>
                      </a:lnTo>
                      <a:cubicBezTo>
                        <a:pt x="383" y="214"/>
                        <a:pt x="210" y="45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42" name="Google Shape;642;p29"/>
                <p:cNvSpPr/>
                <p:nvPr/>
              </p:nvSpPr>
              <p:spPr>
                <a:xfrm>
                  <a:off x="2314870" y="521415"/>
                  <a:ext cx="217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17" extrusionOk="0">
                      <a:moveTo>
                        <a:pt x="710" y="0"/>
                      </a:moveTo>
                      <a:cubicBezTo>
                        <a:pt x="672" y="0"/>
                        <a:pt x="634" y="10"/>
                        <a:pt x="598" y="32"/>
                      </a:cubicBezTo>
                      <a:cubicBezTo>
                        <a:pt x="542" y="65"/>
                        <a:pt x="494" y="112"/>
                        <a:pt x="456" y="164"/>
                      </a:cubicBezTo>
                      <a:lnTo>
                        <a:pt x="456" y="164"/>
                      </a:lnTo>
                      <a:cubicBezTo>
                        <a:pt x="392" y="129"/>
                        <a:pt x="321" y="111"/>
                        <a:pt x="249" y="111"/>
                      </a:cubicBezTo>
                      <a:cubicBezTo>
                        <a:pt x="160" y="111"/>
                        <a:pt x="72" y="139"/>
                        <a:pt x="0" y="195"/>
                      </a:cubicBezTo>
                      <a:cubicBezTo>
                        <a:pt x="32" y="183"/>
                        <a:pt x="66" y="177"/>
                        <a:pt x="100" y="177"/>
                      </a:cubicBezTo>
                      <a:cubicBezTo>
                        <a:pt x="220" y="177"/>
                        <a:pt x="342" y="249"/>
                        <a:pt x="399" y="376"/>
                      </a:cubicBezTo>
                      <a:cubicBezTo>
                        <a:pt x="417" y="394"/>
                        <a:pt x="435" y="412"/>
                        <a:pt x="471" y="412"/>
                      </a:cubicBezTo>
                      <a:cubicBezTo>
                        <a:pt x="481" y="415"/>
                        <a:pt x="490" y="417"/>
                        <a:pt x="498" y="417"/>
                      </a:cubicBezTo>
                      <a:cubicBezTo>
                        <a:pt x="538" y="417"/>
                        <a:pt x="565" y="384"/>
                        <a:pt x="580" y="339"/>
                      </a:cubicBezTo>
                      <a:cubicBezTo>
                        <a:pt x="580" y="267"/>
                        <a:pt x="598" y="177"/>
                        <a:pt x="634" y="104"/>
                      </a:cubicBezTo>
                      <a:cubicBezTo>
                        <a:pt x="669" y="69"/>
                        <a:pt x="727" y="49"/>
                        <a:pt x="783" y="49"/>
                      </a:cubicBezTo>
                      <a:cubicBezTo>
                        <a:pt x="814" y="49"/>
                        <a:pt x="844" y="55"/>
                        <a:pt x="870" y="68"/>
                      </a:cubicBezTo>
                      <a:cubicBezTo>
                        <a:pt x="826" y="24"/>
                        <a:pt x="769" y="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643" name="Google Shape;643;p29"/>
            <p:cNvSpPr/>
            <p:nvPr/>
          </p:nvSpPr>
          <p:spPr>
            <a:xfrm>
              <a:off x="6109217" y="4405551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4" name="Google Shape;644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9"/>
          <p:cNvSpPr txBox="1">
            <a:spLocks noGrp="1"/>
          </p:cNvSpPr>
          <p:nvPr>
            <p:ph type="subTitle" idx="1"/>
          </p:nvPr>
        </p:nvSpPr>
        <p:spPr>
          <a:xfrm>
            <a:off x="720000" y="1411950"/>
            <a:ext cx="7704000" cy="28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_1_1_1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33"/>
          <p:cNvGrpSpPr/>
          <p:nvPr/>
        </p:nvGrpSpPr>
        <p:grpSpPr>
          <a:xfrm>
            <a:off x="-103928" y="11357"/>
            <a:ext cx="9489289" cy="5132136"/>
            <a:chOff x="-103928" y="11357"/>
            <a:chExt cx="9489289" cy="5132136"/>
          </a:xfrm>
        </p:grpSpPr>
        <p:sp>
          <p:nvSpPr>
            <p:cNvPr id="701" name="Google Shape;701;p33"/>
            <p:cNvSpPr/>
            <p:nvPr/>
          </p:nvSpPr>
          <p:spPr>
            <a:xfrm>
              <a:off x="719995" y="1877350"/>
              <a:ext cx="8399455" cy="3266143"/>
            </a:xfrm>
            <a:custGeom>
              <a:avLst/>
              <a:gdLst/>
              <a:ahLst/>
              <a:cxnLst/>
              <a:rect l="l" t="t" r="r" b="b"/>
              <a:pathLst>
                <a:path w="196674" h="68383" extrusionOk="0">
                  <a:moveTo>
                    <a:pt x="185903" y="1"/>
                  </a:moveTo>
                  <a:cubicBezTo>
                    <a:pt x="166193" y="1"/>
                    <a:pt x="144130" y="127"/>
                    <a:pt x="125158" y="4837"/>
                  </a:cubicBezTo>
                  <a:cubicBezTo>
                    <a:pt x="123127" y="5341"/>
                    <a:pt x="121021" y="5923"/>
                    <a:pt x="119528" y="7238"/>
                  </a:cubicBezTo>
                  <a:cubicBezTo>
                    <a:pt x="118038" y="8554"/>
                    <a:pt x="117418" y="10833"/>
                    <a:pt x="118729" y="12291"/>
                  </a:cubicBezTo>
                  <a:cubicBezTo>
                    <a:pt x="119744" y="13416"/>
                    <a:pt x="121659" y="13820"/>
                    <a:pt x="121481" y="15864"/>
                  </a:cubicBezTo>
                  <a:cubicBezTo>
                    <a:pt x="121390" y="16941"/>
                    <a:pt x="120726" y="17922"/>
                    <a:pt x="119731" y="18552"/>
                  </a:cubicBezTo>
                  <a:cubicBezTo>
                    <a:pt x="118073" y="19603"/>
                    <a:pt x="115946" y="19733"/>
                    <a:pt x="113922" y="19841"/>
                  </a:cubicBezTo>
                  <a:cubicBezTo>
                    <a:pt x="94678" y="20891"/>
                    <a:pt x="75510" y="23049"/>
                    <a:pt x="56586" y="26297"/>
                  </a:cubicBezTo>
                  <a:cubicBezTo>
                    <a:pt x="54003" y="26744"/>
                    <a:pt x="51294" y="27261"/>
                    <a:pt x="49322" y="28806"/>
                  </a:cubicBezTo>
                  <a:cubicBezTo>
                    <a:pt x="48833" y="29193"/>
                    <a:pt x="48411" y="29661"/>
                    <a:pt x="48085" y="30182"/>
                  </a:cubicBezTo>
                  <a:cubicBezTo>
                    <a:pt x="45619" y="34068"/>
                    <a:pt x="41395" y="36851"/>
                    <a:pt x="36568" y="38149"/>
                  </a:cubicBezTo>
                  <a:lnTo>
                    <a:pt x="31940" y="39391"/>
                  </a:lnTo>
                  <a:cubicBezTo>
                    <a:pt x="30433" y="39794"/>
                    <a:pt x="28792" y="40281"/>
                    <a:pt x="28371" y="41896"/>
                  </a:cubicBezTo>
                  <a:cubicBezTo>
                    <a:pt x="28093" y="42954"/>
                    <a:pt x="28519" y="44048"/>
                    <a:pt x="29353" y="44843"/>
                  </a:cubicBezTo>
                  <a:cubicBezTo>
                    <a:pt x="31058" y="46471"/>
                    <a:pt x="33589" y="46705"/>
                    <a:pt x="35965" y="46893"/>
                  </a:cubicBezTo>
                  <a:cubicBezTo>
                    <a:pt x="45511" y="47643"/>
                    <a:pt x="55053" y="48390"/>
                    <a:pt x="64600" y="49141"/>
                  </a:cubicBezTo>
                  <a:cubicBezTo>
                    <a:pt x="67139" y="49342"/>
                    <a:pt x="70539" y="50436"/>
                    <a:pt x="69832" y="52754"/>
                  </a:cubicBezTo>
                  <a:cubicBezTo>
                    <a:pt x="69541" y="53708"/>
                    <a:pt x="68638" y="54433"/>
                    <a:pt x="67548" y="54681"/>
                  </a:cubicBezTo>
                  <a:cubicBezTo>
                    <a:pt x="45016" y="59769"/>
                    <a:pt x="19467" y="57090"/>
                    <a:pt x="0" y="68383"/>
                  </a:cubicBezTo>
                  <a:lnTo>
                    <a:pt x="22502" y="67592"/>
                  </a:lnTo>
                  <a:cubicBezTo>
                    <a:pt x="40453" y="57047"/>
                    <a:pt x="64388" y="60725"/>
                    <a:pt x="85165" y="55649"/>
                  </a:cubicBezTo>
                  <a:cubicBezTo>
                    <a:pt x="91448" y="54117"/>
                    <a:pt x="98497" y="50452"/>
                    <a:pt x="98363" y="44700"/>
                  </a:cubicBezTo>
                  <a:cubicBezTo>
                    <a:pt x="98333" y="43481"/>
                    <a:pt x="97968" y="42234"/>
                    <a:pt x="98355" y="41066"/>
                  </a:cubicBezTo>
                  <a:cubicBezTo>
                    <a:pt x="99070" y="38896"/>
                    <a:pt x="101949" y="37984"/>
                    <a:pt x="104476" y="37610"/>
                  </a:cubicBezTo>
                  <a:cubicBezTo>
                    <a:pt x="107416" y="37178"/>
                    <a:pt x="110396" y="37040"/>
                    <a:pt x="113392" y="37040"/>
                  </a:cubicBezTo>
                  <a:cubicBezTo>
                    <a:pt x="118635" y="37040"/>
                    <a:pt x="123927" y="37461"/>
                    <a:pt x="129137" y="37461"/>
                  </a:cubicBezTo>
                  <a:cubicBezTo>
                    <a:pt x="133790" y="37461"/>
                    <a:pt x="138377" y="37125"/>
                    <a:pt x="142806" y="35853"/>
                  </a:cubicBezTo>
                  <a:cubicBezTo>
                    <a:pt x="151940" y="33230"/>
                    <a:pt x="159533" y="26810"/>
                    <a:pt x="169050" y="25632"/>
                  </a:cubicBezTo>
                  <a:cubicBezTo>
                    <a:pt x="170528" y="25450"/>
                    <a:pt x="172029" y="25400"/>
                    <a:pt x="173536" y="25400"/>
                  </a:cubicBezTo>
                  <a:cubicBezTo>
                    <a:pt x="175431" y="25400"/>
                    <a:pt x="177336" y="25480"/>
                    <a:pt x="179219" y="25480"/>
                  </a:cubicBezTo>
                  <a:cubicBezTo>
                    <a:pt x="182057" y="25480"/>
                    <a:pt x="184847" y="25298"/>
                    <a:pt x="187479" y="24387"/>
                  </a:cubicBezTo>
                  <a:cubicBezTo>
                    <a:pt x="192897" y="22512"/>
                    <a:pt x="196674" y="17441"/>
                    <a:pt x="196479" y="12305"/>
                  </a:cubicBezTo>
                  <a:cubicBezTo>
                    <a:pt x="196283" y="7169"/>
                    <a:pt x="192454" y="1"/>
                    <a:pt x="186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0" y="578325"/>
              <a:ext cx="4229745" cy="1194049"/>
            </a:xfrm>
            <a:custGeom>
              <a:avLst/>
              <a:gdLst/>
              <a:ahLst/>
              <a:cxnLst/>
              <a:rect l="l" t="t" r="r" b="b"/>
              <a:pathLst>
                <a:path w="115417" h="32582" extrusionOk="0">
                  <a:moveTo>
                    <a:pt x="32147" y="1"/>
                  </a:moveTo>
                  <a:cubicBezTo>
                    <a:pt x="27189" y="1"/>
                    <a:pt x="22117" y="689"/>
                    <a:pt x="17241" y="1409"/>
                  </a:cubicBezTo>
                  <a:cubicBezTo>
                    <a:pt x="14480" y="1816"/>
                    <a:pt x="10893" y="3306"/>
                    <a:pt x="11432" y="6041"/>
                  </a:cubicBezTo>
                  <a:cubicBezTo>
                    <a:pt x="11653" y="7170"/>
                    <a:pt x="12600" y="8055"/>
                    <a:pt x="12795" y="9188"/>
                  </a:cubicBezTo>
                  <a:cubicBezTo>
                    <a:pt x="13164" y="11342"/>
                    <a:pt x="10759" y="12918"/>
                    <a:pt x="8627" y="13413"/>
                  </a:cubicBezTo>
                  <a:cubicBezTo>
                    <a:pt x="7005" y="13790"/>
                    <a:pt x="5359" y="13912"/>
                    <a:pt x="3700" y="13912"/>
                  </a:cubicBezTo>
                  <a:cubicBezTo>
                    <a:pt x="2472" y="13912"/>
                    <a:pt x="1238" y="13845"/>
                    <a:pt x="1" y="13764"/>
                  </a:cubicBezTo>
                  <a:lnTo>
                    <a:pt x="1" y="31443"/>
                  </a:lnTo>
                  <a:cubicBezTo>
                    <a:pt x="6668" y="31846"/>
                    <a:pt x="13255" y="32581"/>
                    <a:pt x="19880" y="32581"/>
                  </a:cubicBezTo>
                  <a:cubicBezTo>
                    <a:pt x="24934" y="32581"/>
                    <a:pt x="30010" y="32154"/>
                    <a:pt x="35162" y="30826"/>
                  </a:cubicBezTo>
                  <a:cubicBezTo>
                    <a:pt x="39477" y="29710"/>
                    <a:pt x="43676" y="28091"/>
                    <a:pt x="48073" y="27366"/>
                  </a:cubicBezTo>
                  <a:cubicBezTo>
                    <a:pt x="50124" y="27030"/>
                    <a:pt x="52184" y="26893"/>
                    <a:pt x="54249" y="26893"/>
                  </a:cubicBezTo>
                  <a:cubicBezTo>
                    <a:pt x="60667" y="26893"/>
                    <a:pt x="67131" y="28212"/>
                    <a:pt x="73553" y="28950"/>
                  </a:cubicBezTo>
                  <a:cubicBezTo>
                    <a:pt x="79078" y="29586"/>
                    <a:pt x="84633" y="29793"/>
                    <a:pt x="90197" y="29793"/>
                  </a:cubicBezTo>
                  <a:cubicBezTo>
                    <a:pt x="95313" y="29793"/>
                    <a:pt x="100436" y="29618"/>
                    <a:pt x="105549" y="29441"/>
                  </a:cubicBezTo>
                  <a:cubicBezTo>
                    <a:pt x="109416" y="29311"/>
                    <a:pt x="114349" y="28313"/>
                    <a:pt x="115017" y="24500"/>
                  </a:cubicBezTo>
                  <a:cubicBezTo>
                    <a:pt x="115417" y="22230"/>
                    <a:pt x="113871" y="19977"/>
                    <a:pt x="111883" y="18818"/>
                  </a:cubicBezTo>
                  <a:cubicBezTo>
                    <a:pt x="109891" y="17659"/>
                    <a:pt x="107533" y="17355"/>
                    <a:pt x="105245" y="17072"/>
                  </a:cubicBezTo>
                  <a:cubicBezTo>
                    <a:pt x="94413" y="15752"/>
                    <a:pt x="83586" y="14429"/>
                    <a:pt x="72754" y="13105"/>
                  </a:cubicBezTo>
                  <a:cubicBezTo>
                    <a:pt x="67149" y="12418"/>
                    <a:pt x="61397" y="11684"/>
                    <a:pt x="56434" y="8993"/>
                  </a:cubicBezTo>
                  <a:cubicBezTo>
                    <a:pt x="53539" y="7422"/>
                    <a:pt x="51021" y="5238"/>
                    <a:pt x="48147" y="3627"/>
                  </a:cubicBezTo>
                  <a:cubicBezTo>
                    <a:pt x="43262" y="889"/>
                    <a:pt x="37778" y="1"/>
                    <a:pt x="3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03" name="Google Shape;703;p33"/>
            <p:cNvGrpSpPr/>
            <p:nvPr/>
          </p:nvGrpSpPr>
          <p:grpSpPr>
            <a:xfrm flipH="1">
              <a:off x="-103928" y="11357"/>
              <a:ext cx="9489289" cy="4774777"/>
              <a:chOff x="-150589" y="11357"/>
              <a:chExt cx="9489289" cy="4774777"/>
            </a:xfrm>
          </p:grpSpPr>
          <p:sp>
            <p:nvSpPr>
              <p:cNvPr id="704" name="Google Shape;704;p33"/>
              <p:cNvSpPr/>
              <p:nvPr/>
            </p:nvSpPr>
            <p:spPr>
              <a:xfrm>
                <a:off x="8605479" y="803823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-150589" y="285743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8776675" y="135539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4291185" y="11357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-27728" y="2548678"/>
                <a:ext cx="561682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45" extrusionOk="0">
                    <a:moveTo>
                      <a:pt x="8180" y="0"/>
                    </a:moveTo>
                    <a:cubicBezTo>
                      <a:pt x="3665" y="0"/>
                      <a:pt x="0" y="305"/>
                      <a:pt x="0" y="672"/>
                    </a:cubicBezTo>
                    <a:cubicBezTo>
                      <a:pt x="0" y="1040"/>
                      <a:pt x="3665" y="1344"/>
                      <a:pt x="8180" y="1344"/>
                    </a:cubicBezTo>
                    <a:cubicBezTo>
                      <a:pt x="12706" y="1344"/>
                      <a:pt x="16371" y="1040"/>
                      <a:pt x="16371" y="672"/>
                    </a:cubicBezTo>
                    <a:cubicBezTo>
                      <a:pt x="16371" y="305"/>
                      <a:pt x="12706" y="0"/>
                      <a:pt x="8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 rot="10800000" flipH="1">
                <a:off x="8499548" y="4285468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 rot="10800000" flipH="1">
                <a:off x="78005" y="2766605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 rot="10800000" flipH="1">
                <a:off x="8670743" y="373393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 rot="10800000" flipH="1">
                <a:off x="145179" y="4740334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13" name="Google Shape;713;p33"/>
            <p:cNvGrpSpPr/>
            <p:nvPr/>
          </p:nvGrpSpPr>
          <p:grpSpPr>
            <a:xfrm>
              <a:off x="587551" y="586771"/>
              <a:ext cx="7251201" cy="4310942"/>
              <a:chOff x="615514" y="637221"/>
              <a:chExt cx="7251201" cy="4310942"/>
            </a:xfrm>
          </p:grpSpPr>
          <p:sp>
            <p:nvSpPr>
              <p:cNvPr id="714" name="Google Shape;714;p33"/>
              <p:cNvSpPr/>
              <p:nvPr/>
            </p:nvSpPr>
            <p:spPr>
              <a:xfrm>
                <a:off x="615514" y="4889629"/>
                <a:ext cx="92691" cy="58534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1" extrusionOk="0">
                    <a:moveTo>
                      <a:pt x="531" y="0"/>
                    </a:moveTo>
                    <a:cubicBezTo>
                      <a:pt x="481" y="0"/>
                      <a:pt x="431" y="20"/>
                      <a:pt x="399" y="51"/>
                    </a:cubicBezTo>
                    <a:cubicBezTo>
                      <a:pt x="371" y="80"/>
                      <a:pt x="347" y="119"/>
                      <a:pt x="328" y="162"/>
                    </a:cubicBezTo>
                    <a:lnTo>
                      <a:pt x="328" y="162"/>
                    </a:lnTo>
                    <a:cubicBezTo>
                      <a:pt x="314" y="161"/>
                      <a:pt x="299" y="160"/>
                      <a:pt x="284" y="160"/>
                    </a:cubicBezTo>
                    <a:cubicBezTo>
                      <a:pt x="170" y="160"/>
                      <a:pt x="61" y="208"/>
                      <a:pt x="1" y="305"/>
                    </a:cubicBezTo>
                    <a:cubicBezTo>
                      <a:pt x="44" y="276"/>
                      <a:pt x="94" y="261"/>
                      <a:pt x="142" y="261"/>
                    </a:cubicBezTo>
                    <a:cubicBezTo>
                      <a:pt x="214" y="261"/>
                      <a:pt x="283" y="294"/>
                      <a:pt x="327" y="359"/>
                    </a:cubicBezTo>
                    <a:cubicBezTo>
                      <a:pt x="345" y="389"/>
                      <a:pt x="370" y="401"/>
                      <a:pt x="395" y="401"/>
                    </a:cubicBezTo>
                    <a:cubicBezTo>
                      <a:pt x="448" y="401"/>
                      <a:pt x="502" y="348"/>
                      <a:pt x="490" y="287"/>
                    </a:cubicBezTo>
                    <a:cubicBezTo>
                      <a:pt x="472" y="232"/>
                      <a:pt x="472" y="160"/>
                      <a:pt x="490" y="106"/>
                    </a:cubicBezTo>
                    <a:cubicBezTo>
                      <a:pt x="505" y="61"/>
                      <a:pt x="544" y="29"/>
                      <a:pt x="598" y="29"/>
                    </a:cubicBezTo>
                    <a:cubicBezTo>
                      <a:pt x="610" y="29"/>
                      <a:pt x="622" y="30"/>
                      <a:pt x="635" y="33"/>
                    </a:cubicBezTo>
                    <a:cubicBezTo>
                      <a:pt x="604" y="10"/>
                      <a:pt x="568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5" name="Google Shape;715;p33"/>
              <p:cNvSpPr/>
              <p:nvPr/>
            </p:nvSpPr>
            <p:spPr>
              <a:xfrm>
                <a:off x="739881" y="4646589"/>
                <a:ext cx="126994" cy="6291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1" extrusionOk="0">
                    <a:moveTo>
                      <a:pt x="698" y="1"/>
                    </a:moveTo>
                    <a:cubicBezTo>
                      <a:pt x="657" y="1"/>
                      <a:pt x="615" y="11"/>
                      <a:pt x="580" y="32"/>
                    </a:cubicBezTo>
                    <a:cubicBezTo>
                      <a:pt x="524" y="65"/>
                      <a:pt x="483" y="112"/>
                      <a:pt x="446" y="164"/>
                    </a:cubicBezTo>
                    <a:lnTo>
                      <a:pt x="446" y="164"/>
                    </a:lnTo>
                    <a:cubicBezTo>
                      <a:pt x="382" y="129"/>
                      <a:pt x="312" y="112"/>
                      <a:pt x="244" y="112"/>
                    </a:cubicBezTo>
                    <a:cubicBezTo>
                      <a:pt x="157" y="112"/>
                      <a:pt x="71" y="140"/>
                      <a:pt x="0" y="195"/>
                    </a:cubicBezTo>
                    <a:cubicBezTo>
                      <a:pt x="29" y="184"/>
                      <a:pt x="60" y="179"/>
                      <a:pt x="90" y="179"/>
                    </a:cubicBezTo>
                    <a:cubicBezTo>
                      <a:pt x="213" y="179"/>
                      <a:pt x="341" y="260"/>
                      <a:pt x="399" y="376"/>
                    </a:cubicBezTo>
                    <a:cubicBezTo>
                      <a:pt x="417" y="394"/>
                      <a:pt x="435" y="412"/>
                      <a:pt x="471" y="431"/>
                    </a:cubicBezTo>
                    <a:cubicBezTo>
                      <a:pt x="525" y="431"/>
                      <a:pt x="562" y="394"/>
                      <a:pt x="562" y="340"/>
                    </a:cubicBezTo>
                    <a:cubicBezTo>
                      <a:pt x="562" y="268"/>
                      <a:pt x="598" y="177"/>
                      <a:pt x="634" y="123"/>
                    </a:cubicBezTo>
                    <a:cubicBezTo>
                      <a:pt x="670" y="74"/>
                      <a:pt x="731" y="50"/>
                      <a:pt x="788" y="50"/>
                    </a:cubicBezTo>
                    <a:cubicBezTo>
                      <a:pt x="817" y="50"/>
                      <a:pt x="845" y="56"/>
                      <a:pt x="869" y="68"/>
                    </a:cubicBezTo>
                    <a:cubicBezTo>
                      <a:pt x="826" y="25"/>
                      <a:pt x="762" y="1"/>
                      <a:pt x="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716" name="Google Shape;716;p33"/>
              <p:cNvGrpSpPr/>
              <p:nvPr/>
            </p:nvGrpSpPr>
            <p:grpSpPr>
              <a:xfrm>
                <a:off x="7017452" y="637221"/>
                <a:ext cx="849263" cy="621826"/>
                <a:chOff x="2172695" y="492015"/>
                <a:chExt cx="163925" cy="120025"/>
              </a:xfrm>
            </p:grpSpPr>
            <p:sp>
              <p:nvSpPr>
                <p:cNvPr id="717" name="Google Shape;717;p33"/>
                <p:cNvSpPr/>
                <p:nvPr/>
              </p:nvSpPr>
              <p:spPr>
                <a:xfrm>
                  <a:off x="2172695" y="492015"/>
                  <a:ext cx="380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25" extrusionOk="0">
                      <a:moveTo>
                        <a:pt x="1226" y="1"/>
                      </a:moveTo>
                      <a:cubicBezTo>
                        <a:pt x="1179" y="1"/>
                        <a:pt x="1130" y="9"/>
                        <a:pt x="1087" y="31"/>
                      </a:cubicBezTo>
                      <a:cubicBezTo>
                        <a:pt x="971" y="82"/>
                        <a:pt x="873" y="153"/>
                        <a:pt x="794" y="248"/>
                      </a:cubicBezTo>
                      <a:lnTo>
                        <a:pt x="794" y="248"/>
                      </a:lnTo>
                      <a:cubicBezTo>
                        <a:pt x="655" y="100"/>
                        <a:pt x="460" y="18"/>
                        <a:pt x="261" y="18"/>
                      </a:cubicBezTo>
                      <a:cubicBezTo>
                        <a:pt x="174" y="18"/>
                        <a:pt x="86" y="34"/>
                        <a:pt x="1" y="67"/>
                      </a:cubicBezTo>
                      <a:cubicBezTo>
                        <a:pt x="40" y="60"/>
                        <a:pt x="80" y="56"/>
                        <a:pt x="118" y="56"/>
                      </a:cubicBezTo>
                      <a:cubicBezTo>
                        <a:pt x="380" y="56"/>
                        <a:pt x="615" y="213"/>
                        <a:pt x="725" y="465"/>
                      </a:cubicBezTo>
                      <a:cubicBezTo>
                        <a:pt x="725" y="483"/>
                        <a:pt x="743" y="501"/>
                        <a:pt x="780" y="519"/>
                      </a:cubicBezTo>
                      <a:cubicBezTo>
                        <a:pt x="786" y="523"/>
                        <a:pt x="793" y="524"/>
                        <a:pt x="801" y="524"/>
                      </a:cubicBezTo>
                      <a:cubicBezTo>
                        <a:pt x="835" y="524"/>
                        <a:pt x="873" y="495"/>
                        <a:pt x="888" y="465"/>
                      </a:cubicBezTo>
                      <a:cubicBezTo>
                        <a:pt x="943" y="320"/>
                        <a:pt x="1015" y="193"/>
                        <a:pt x="1124" y="103"/>
                      </a:cubicBezTo>
                      <a:cubicBezTo>
                        <a:pt x="1178" y="72"/>
                        <a:pt x="1240" y="54"/>
                        <a:pt x="1300" y="54"/>
                      </a:cubicBezTo>
                      <a:cubicBezTo>
                        <a:pt x="1381" y="54"/>
                        <a:pt x="1460" y="85"/>
                        <a:pt x="1522" y="157"/>
                      </a:cubicBezTo>
                      <a:cubicBezTo>
                        <a:pt x="1486" y="67"/>
                        <a:pt x="1413" y="31"/>
                        <a:pt x="1323" y="12"/>
                      </a:cubicBezTo>
                      <a:cubicBezTo>
                        <a:pt x="1293" y="5"/>
                        <a:pt x="1260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18" name="Google Shape;718;p33"/>
                <p:cNvSpPr/>
                <p:nvPr/>
              </p:nvSpPr>
              <p:spPr>
                <a:xfrm>
                  <a:off x="2177695" y="540590"/>
                  <a:ext cx="33075" cy="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758" extrusionOk="0">
                      <a:moveTo>
                        <a:pt x="1159" y="0"/>
                      </a:moveTo>
                      <a:cubicBezTo>
                        <a:pt x="1141" y="0"/>
                        <a:pt x="1123" y="3"/>
                        <a:pt x="1105" y="7"/>
                      </a:cubicBezTo>
                      <a:cubicBezTo>
                        <a:pt x="1014" y="25"/>
                        <a:pt x="924" y="80"/>
                        <a:pt x="869" y="152"/>
                      </a:cubicBezTo>
                      <a:cubicBezTo>
                        <a:pt x="797" y="236"/>
                        <a:pt x="749" y="336"/>
                        <a:pt x="725" y="447"/>
                      </a:cubicBezTo>
                      <a:lnTo>
                        <a:pt x="725" y="447"/>
                      </a:lnTo>
                      <a:cubicBezTo>
                        <a:pt x="670" y="434"/>
                        <a:pt x="615" y="428"/>
                        <a:pt x="560" y="428"/>
                      </a:cubicBezTo>
                      <a:cubicBezTo>
                        <a:pt x="348" y="428"/>
                        <a:pt x="140" y="520"/>
                        <a:pt x="0" y="695"/>
                      </a:cubicBezTo>
                      <a:cubicBezTo>
                        <a:pt x="101" y="611"/>
                        <a:pt x="225" y="570"/>
                        <a:pt x="351" y="570"/>
                      </a:cubicBezTo>
                      <a:cubicBezTo>
                        <a:pt x="497" y="570"/>
                        <a:pt x="644" y="625"/>
                        <a:pt x="761" y="731"/>
                      </a:cubicBezTo>
                      <a:cubicBezTo>
                        <a:pt x="786" y="744"/>
                        <a:pt x="812" y="757"/>
                        <a:pt x="838" y="757"/>
                      </a:cubicBezTo>
                      <a:cubicBezTo>
                        <a:pt x="848" y="757"/>
                        <a:pt x="859" y="755"/>
                        <a:pt x="869" y="750"/>
                      </a:cubicBezTo>
                      <a:cubicBezTo>
                        <a:pt x="924" y="731"/>
                        <a:pt x="978" y="677"/>
                        <a:pt x="960" y="605"/>
                      </a:cubicBezTo>
                      <a:cubicBezTo>
                        <a:pt x="924" y="478"/>
                        <a:pt x="942" y="351"/>
                        <a:pt x="978" y="224"/>
                      </a:cubicBezTo>
                      <a:cubicBezTo>
                        <a:pt x="1021" y="109"/>
                        <a:pt x="1134" y="51"/>
                        <a:pt x="1243" y="51"/>
                      </a:cubicBezTo>
                      <a:cubicBezTo>
                        <a:pt x="1270" y="51"/>
                        <a:pt x="1297" y="54"/>
                        <a:pt x="1322" y="61"/>
                      </a:cubicBezTo>
                      <a:cubicBezTo>
                        <a:pt x="1268" y="21"/>
                        <a:pt x="1213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19" name="Google Shape;719;p33"/>
                <p:cNvSpPr/>
                <p:nvPr/>
              </p:nvSpPr>
              <p:spPr>
                <a:xfrm>
                  <a:off x="2273670" y="595540"/>
                  <a:ext cx="22650" cy="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660" extrusionOk="0">
                      <a:moveTo>
                        <a:pt x="0" y="0"/>
                      </a:moveTo>
                      <a:cubicBezTo>
                        <a:pt x="145" y="163"/>
                        <a:pt x="254" y="363"/>
                        <a:pt x="254" y="580"/>
                      </a:cubicBezTo>
                      <a:cubicBezTo>
                        <a:pt x="254" y="580"/>
                        <a:pt x="254" y="598"/>
                        <a:pt x="254" y="616"/>
                      </a:cubicBezTo>
                      <a:cubicBezTo>
                        <a:pt x="280" y="643"/>
                        <a:pt x="317" y="659"/>
                        <a:pt x="348" y="659"/>
                      </a:cubicBezTo>
                      <a:cubicBezTo>
                        <a:pt x="360" y="659"/>
                        <a:pt x="371" y="657"/>
                        <a:pt x="381" y="652"/>
                      </a:cubicBezTo>
                      <a:cubicBezTo>
                        <a:pt x="471" y="616"/>
                        <a:pt x="544" y="580"/>
                        <a:pt x="634" y="544"/>
                      </a:cubicBezTo>
                      <a:cubicBezTo>
                        <a:pt x="679" y="526"/>
                        <a:pt x="725" y="516"/>
                        <a:pt x="770" y="516"/>
                      </a:cubicBezTo>
                      <a:cubicBezTo>
                        <a:pt x="815" y="516"/>
                        <a:pt x="860" y="526"/>
                        <a:pt x="906" y="544"/>
                      </a:cubicBezTo>
                      <a:cubicBezTo>
                        <a:pt x="851" y="453"/>
                        <a:pt x="725" y="399"/>
                        <a:pt x="616" y="399"/>
                      </a:cubicBezTo>
                      <a:cubicBezTo>
                        <a:pt x="555" y="409"/>
                        <a:pt x="494" y="419"/>
                        <a:pt x="436" y="436"/>
                      </a:cubicBezTo>
                      <a:lnTo>
                        <a:pt x="436" y="436"/>
                      </a:lnTo>
                      <a:cubicBezTo>
                        <a:pt x="383" y="214"/>
                        <a:pt x="210" y="45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20" name="Google Shape;720;p33"/>
                <p:cNvSpPr/>
                <p:nvPr/>
              </p:nvSpPr>
              <p:spPr>
                <a:xfrm>
                  <a:off x="2314870" y="521415"/>
                  <a:ext cx="217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17" extrusionOk="0">
                      <a:moveTo>
                        <a:pt x="710" y="0"/>
                      </a:moveTo>
                      <a:cubicBezTo>
                        <a:pt x="672" y="0"/>
                        <a:pt x="634" y="10"/>
                        <a:pt x="598" y="32"/>
                      </a:cubicBezTo>
                      <a:cubicBezTo>
                        <a:pt x="542" y="65"/>
                        <a:pt x="494" y="112"/>
                        <a:pt x="456" y="164"/>
                      </a:cubicBezTo>
                      <a:lnTo>
                        <a:pt x="456" y="164"/>
                      </a:lnTo>
                      <a:cubicBezTo>
                        <a:pt x="392" y="129"/>
                        <a:pt x="321" y="111"/>
                        <a:pt x="249" y="111"/>
                      </a:cubicBezTo>
                      <a:cubicBezTo>
                        <a:pt x="160" y="111"/>
                        <a:pt x="72" y="139"/>
                        <a:pt x="0" y="195"/>
                      </a:cubicBezTo>
                      <a:cubicBezTo>
                        <a:pt x="32" y="183"/>
                        <a:pt x="66" y="177"/>
                        <a:pt x="100" y="177"/>
                      </a:cubicBezTo>
                      <a:cubicBezTo>
                        <a:pt x="220" y="177"/>
                        <a:pt x="342" y="249"/>
                        <a:pt x="399" y="376"/>
                      </a:cubicBezTo>
                      <a:cubicBezTo>
                        <a:pt x="417" y="394"/>
                        <a:pt x="435" y="412"/>
                        <a:pt x="471" y="412"/>
                      </a:cubicBezTo>
                      <a:cubicBezTo>
                        <a:pt x="481" y="415"/>
                        <a:pt x="490" y="417"/>
                        <a:pt x="498" y="417"/>
                      </a:cubicBezTo>
                      <a:cubicBezTo>
                        <a:pt x="538" y="417"/>
                        <a:pt x="565" y="384"/>
                        <a:pt x="580" y="339"/>
                      </a:cubicBezTo>
                      <a:cubicBezTo>
                        <a:pt x="580" y="267"/>
                        <a:pt x="598" y="177"/>
                        <a:pt x="634" y="104"/>
                      </a:cubicBezTo>
                      <a:cubicBezTo>
                        <a:pt x="669" y="69"/>
                        <a:pt x="727" y="49"/>
                        <a:pt x="783" y="49"/>
                      </a:cubicBezTo>
                      <a:cubicBezTo>
                        <a:pt x="814" y="49"/>
                        <a:pt x="844" y="55"/>
                        <a:pt x="870" y="68"/>
                      </a:cubicBezTo>
                      <a:cubicBezTo>
                        <a:pt x="826" y="24"/>
                        <a:pt x="769" y="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721" name="Google Shape;721;p33"/>
            <p:cNvSpPr/>
            <p:nvPr/>
          </p:nvSpPr>
          <p:spPr>
            <a:xfrm>
              <a:off x="6109217" y="4405551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22" name="Google Shape;72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33"/>
          <p:cNvSpPr txBox="1">
            <a:spLocks noGrp="1"/>
          </p:cNvSpPr>
          <p:nvPr>
            <p:ph type="subTitle" idx="1"/>
          </p:nvPr>
        </p:nvSpPr>
        <p:spPr>
          <a:xfrm>
            <a:off x="713225" y="1009705"/>
            <a:ext cx="77175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omi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"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6"/>
          <p:cNvSpPr/>
          <p:nvPr/>
        </p:nvSpPr>
        <p:spPr>
          <a:xfrm flipH="1">
            <a:off x="5651849" y="718899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6" name="Google Shape;776;p36"/>
          <p:cNvSpPr/>
          <p:nvPr/>
        </p:nvSpPr>
        <p:spPr>
          <a:xfrm>
            <a:off x="0" y="3519513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7" name="Google Shape;777;p36"/>
          <p:cNvSpPr/>
          <p:nvPr/>
        </p:nvSpPr>
        <p:spPr>
          <a:xfrm flipH="1">
            <a:off x="-150589" y="1661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8" name="Google Shape;778;p36"/>
          <p:cNvSpPr/>
          <p:nvPr/>
        </p:nvSpPr>
        <p:spPr>
          <a:xfrm flipH="1">
            <a:off x="6315439" y="3791868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9" name="Google Shape;779;p36"/>
          <p:cNvSpPr/>
          <p:nvPr/>
        </p:nvSpPr>
        <p:spPr>
          <a:xfrm flipH="1">
            <a:off x="-218724" y="3876473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0" name="Google Shape;780;p36"/>
          <p:cNvSpPr/>
          <p:nvPr/>
        </p:nvSpPr>
        <p:spPr>
          <a:xfrm flipH="1">
            <a:off x="8868110" y="1103343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1" name="Google Shape;781;p36"/>
          <p:cNvSpPr/>
          <p:nvPr/>
        </p:nvSpPr>
        <p:spPr>
          <a:xfrm flipH="1">
            <a:off x="-218719" y="4477168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2" name="Google Shape;782;p36"/>
          <p:cNvSpPr/>
          <p:nvPr/>
        </p:nvSpPr>
        <p:spPr>
          <a:xfrm flipH="1">
            <a:off x="8213963" y="120357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3" name="Google Shape;783;p36"/>
          <p:cNvSpPr/>
          <p:nvPr/>
        </p:nvSpPr>
        <p:spPr>
          <a:xfrm flipH="1">
            <a:off x="8582327" y="2603841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4" name="Google Shape;784;p36"/>
          <p:cNvSpPr/>
          <p:nvPr/>
        </p:nvSpPr>
        <p:spPr>
          <a:xfrm>
            <a:off x="7075815" y="1563836"/>
            <a:ext cx="217436" cy="95804"/>
          </a:xfrm>
          <a:custGeom>
            <a:avLst/>
            <a:gdLst/>
            <a:ahLst/>
            <a:cxnLst/>
            <a:rect l="l" t="t" r="r" b="b"/>
            <a:pathLst>
              <a:path w="1305" h="575" extrusionOk="0">
                <a:moveTo>
                  <a:pt x="1226" y="0"/>
                </a:moveTo>
                <a:cubicBezTo>
                  <a:pt x="996" y="0"/>
                  <a:pt x="776" y="118"/>
                  <a:pt x="659" y="316"/>
                </a:cubicBezTo>
                <a:lnTo>
                  <a:pt x="659" y="316"/>
                </a:lnTo>
                <a:cubicBezTo>
                  <a:pt x="574" y="255"/>
                  <a:pt x="477" y="211"/>
                  <a:pt x="362" y="186"/>
                </a:cubicBezTo>
                <a:cubicBezTo>
                  <a:pt x="341" y="180"/>
                  <a:pt x="319" y="178"/>
                  <a:pt x="297" y="178"/>
                </a:cubicBezTo>
                <a:cubicBezTo>
                  <a:pt x="171" y="178"/>
                  <a:pt x="46" y="262"/>
                  <a:pt x="0" y="385"/>
                </a:cubicBezTo>
                <a:cubicBezTo>
                  <a:pt x="53" y="305"/>
                  <a:pt x="145" y="255"/>
                  <a:pt x="240" y="255"/>
                </a:cubicBezTo>
                <a:cubicBezTo>
                  <a:pt x="275" y="255"/>
                  <a:pt x="310" y="262"/>
                  <a:pt x="344" y="276"/>
                </a:cubicBezTo>
                <a:cubicBezTo>
                  <a:pt x="453" y="331"/>
                  <a:pt x="562" y="421"/>
                  <a:pt x="616" y="530"/>
                </a:cubicBezTo>
                <a:cubicBezTo>
                  <a:pt x="639" y="560"/>
                  <a:pt x="671" y="574"/>
                  <a:pt x="701" y="574"/>
                </a:cubicBezTo>
                <a:cubicBezTo>
                  <a:pt x="742" y="574"/>
                  <a:pt x="779" y="546"/>
                  <a:pt x="779" y="494"/>
                </a:cubicBezTo>
                <a:cubicBezTo>
                  <a:pt x="815" y="222"/>
                  <a:pt x="1032" y="23"/>
                  <a:pt x="1304" y="5"/>
                </a:cubicBezTo>
                <a:cubicBezTo>
                  <a:pt x="1278" y="2"/>
                  <a:pt x="1252" y="0"/>
                  <a:pt x="1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5" name="Google Shape;785;p36"/>
          <p:cNvSpPr/>
          <p:nvPr/>
        </p:nvSpPr>
        <p:spPr>
          <a:xfrm>
            <a:off x="616584" y="1286072"/>
            <a:ext cx="193276" cy="85640"/>
          </a:xfrm>
          <a:custGeom>
            <a:avLst/>
            <a:gdLst/>
            <a:ahLst/>
            <a:cxnLst/>
            <a:rect l="l" t="t" r="r" b="b"/>
            <a:pathLst>
              <a:path w="1160" h="514" extrusionOk="0">
                <a:moveTo>
                  <a:pt x="1005" y="1"/>
                </a:moveTo>
                <a:cubicBezTo>
                  <a:pt x="843" y="1"/>
                  <a:pt x="687" y="67"/>
                  <a:pt x="574" y="183"/>
                </a:cubicBezTo>
                <a:lnTo>
                  <a:pt x="574" y="183"/>
                </a:lnTo>
                <a:cubicBezTo>
                  <a:pt x="501" y="133"/>
                  <a:pt x="423" y="97"/>
                  <a:pt x="345" y="75"/>
                </a:cubicBezTo>
                <a:cubicBezTo>
                  <a:pt x="319" y="69"/>
                  <a:pt x="294" y="66"/>
                  <a:pt x="269" y="66"/>
                </a:cubicBezTo>
                <a:cubicBezTo>
                  <a:pt x="152" y="66"/>
                  <a:pt x="45" y="133"/>
                  <a:pt x="1" y="238"/>
                </a:cubicBezTo>
                <a:cubicBezTo>
                  <a:pt x="44" y="194"/>
                  <a:pt x="108" y="170"/>
                  <a:pt x="176" y="170"/>
                </a:cubicBezTo>
                <a:cubicBezTo>
                  <a:pt x="220" y="170"/>
                  <a:pt x="266" y="180"/>
                  <a:pt x="308" y="202"/>
                </a:cubicBezTo>
                <a:cubicBezTo>
                  <a:pt x="381" y="256"/>
                  <a:pt x="453" y="347"/>
                  <a:pt x="490" y="437"/>
                </a:cubicBezTo>
                <a:cubicBezTo>
                  <a:pt x="508" y="474"/>
                  <a:pt x="526" y="510"/>
                  <a:pt x="580" y="510"/>
                </a:cubicBezTo>
                <a:cubicBezTo>
                  <a:pt x="587" y="512"/>
                  <a:pt x="595" y="513"/>
                  <a:pt x="603" y="513"/>
                </a:cubicBezTo>
                <a:cubicBezTo>
                  <a:pt x="653" y="513"/>
                  <a:pt x="707" y="466"/>
                  <a:pt x="707" y="419"/>
                </a:cubicBezTo>
                <a:cubicBezTo>
                  <a:pt x="743" y="184"/>
                  <a:pt x="942" y="21"/>
                  <a:pt x="1160" y="21"/>
                </a:cubicBezTo>
                <a:cubicBezTo>
                  <a:pt x="1108" y="7"/>
                  <a:pt x="1057" y="1"/>
                  <a:pt x="1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6" name="Google Shape;786;p36"/>
          <p:cNvSpPr/>
          <p:nvPr/>
        </p:nvSpPr>
        <p:spPr>
          <a:xfrm>
            <a:off x="8338635" y="498758"/>
            <a:ext cx="184279" cy="80142"/>
          </a:xfrm>
          <a:custGeom>
            <a:avLst/>
            <a:gdLst/>
            <a:ahLst/>
            <a:cxnLst/>
            <a:rect l="l" t="t" r="r" b="b"/>
            <a:pathLst>
              <a:path w="1106" h="481" extrusionOk="0">
                <a:moveTo>
                  <a:pt x="953" y="1"/>
                </a:moveTo>
                <a:cubicBezTo>
                  <a:pt x="776" y="1"/>
                  <a:pt x="607" y="81"/>
                  <a:pt x="501" y="227"/>
                </a:cubicBezTo>
                <a:lnTo>
                  <a:pt x="501" y="227"/>
                </a:lnTo>
                <a:cubicBezTo>
                  <a:pt x="452" y="182"/>
                  <a:pt x="398" y="144"/>
                  <a:pt x="345" y="111"/>
                </a:cubicBezTo>
                <a:cubicBezTo>
                  <a:pt x="290" y="84"/>
                  <a:pt x="232" y="71"/>
                  <a:pt x="173" y="71"/>
                </a:cubicBezTo>
                <a:cubicBezTo>
                  <a:pt x="114" y="71"/>
                  <a:pt x="55" y="84"/>
                  <a:pt x="1" y="111"/>
                </a:cubicBezTo>
                <a:cubicBezTo>
                  <a:pt x="91" y="130"/>
                  <a:pt x="182" y="166"/>
                  <a:pt x="254" y="238"/>
                </a:cubicBezTo>
                <a:cubicBezTo>
                  <a:pt x="327" y="293"/>
                  <a:pt x="381" y="365"/>
                  <a:pt x="435" y="456"/>
                </a:cubicBezTo>
                <a:cubicBezTo>
                  <a:pt x="453" y="456"/>
                  <a:pt x="453" y="456"/>
                  <a:pt x="472" y="474"/>
                </a:cubicBezTo>
                <a:cubicBezTo>
                  <a:pt x="486" y="478"/>
                  <a:pt x="501" y="481"/>
                  <a:pt x="515" y="481"/>
                </a:cubicBezTo>
                <a:cubicBezTo>
                  <a:pt x="552" y="481"/>
                  <a:pt x="585" y="464"/>
                  <a:pt x="598" y="437"/>
                </a:cubicBezTo>
                <a:cubicBezTo>
                  <a:pt x="707" y="238"/>
                  <a:pt x="888" y="75"/>
                  <a:pt x="1105" y="21"/>
                </a:cubicBezTo>
                <a:cubicBezTo>
                  <a:pt x="1055" y="7"/>
                  <a:pt x="1003" y="1"/>
                  <a:pt x="9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7" name="Google Shape;787;p36"/>
          <p:cNvSpPr txBox="1">
            <a:spLocks noGrp="1"/>
          </p:cNvSpPr>
          <p:nvPr>
            <p:ph type="subTitle" idx="1"/>
          </p:nvPr>
        </p:nvSpPr>
        <p:spPr>
          <a:xfrm>
            <a:off x="883787" y="2965850"/>
            <a:ext cx="73764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8" name="Google Shape;788;p36"/>
          <p:cNvSpPr txBox="1">
            <a:spLocks noGrp="1"/>
          </p:cNvSpPr>
          <p:nvPr>
            <p:ph type="subTitle" idx="2"/>
          </p:nvPr>
        </p:nvSpPr>
        <p:spPr>
          <a:xfrm>
            <a:off x="883813" y="1536300"/>
            <a:ext cx="7376400" cy="12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36"/>
          <p:cNvSpPr txBox="1">
            <a:spLocks noGrp="1"/>
          </p:cNvSpPr>
          <p:nvPr>
            <p:ph type="subTitle" idx="3"/>
          </p:nvPr>
        </p:nvSpPr>
        <p:spPr>
          <a:xfrm>
            <a:off x="883787" y="1138200"/>
            <a:ext cx="73764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1" name="Google Shape;791;p36"/>
          <p:cNvSpPr txBox="1">
            <a:spLocks noGrp="1"/>
          </p:cNvSpPr>
          <p:nvPr>
            <p:ph type="subTitle" idx="4"/>
          </p:nvPr>
        </p:nvSpPr>
        <p:spPr>
          <a:xfrm>
            <a:off x="883813" y="3363950"/>
            <a:ext cx="7376400" cy="1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_1_2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2"/>
          <p:cNvSpPr/>
          <p:nvPr/>
        </p:nvSpPr>
        <p:spPr>
          <a:xfrm rot="10800000" flipH="1">
            <a:off x="91" y="-78762"/>
            <a:ext cx="9143866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3" name="Google Shape;93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42"/>
          <p:cNvSpPr txBox="1">
            <a:spLocks noGrp="1"/>
          </p:cNvSpPr>
          <p:nvPr>
            <p:ph type="title" idx="2"/>
          </p:nvPr>
        </p:nvSpPr>
        <p:spPr>
          <a:xfrm>
            <a:off x="1821600" y="1271525"/>
            <a:ext cx="23055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5" name="Google Shape;935;p42"/>
          <p:cNvSpPr txBox="1">
            <a:spLocks noGrp="1"/>
          </p:cNvSpPr>
          <p:nvPr>
            <p:ph type="subTitle" idx="1"/>
          </p:nvPr>
        </p:nvSpPr>
        <p:spPr>
          <a:xfrm>
            <a:off x="1821608" y="1597625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42"/>
          <p:cNvSpPr txBox="1">
            <a:spLocks noGrp="1"/>
          </p:cNvSpPr>
          <p:nvPr>
            <p:ph type="title" idx="3"/>
          </p:nvPr>
        </p:nvSpPr>
        <p:spPr>
          <a:xfrm>
            <a:off x="5965174" y="1271525"/>
            <a:ext cx="23055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7" name="Google Shape;937;p42"/>
          <p:cNvSpPr txBox="1">
            <a:spLocks noGrp="1"/>
          </p:cNvSpPr>
          <p:nvPr>
            <p:ph type="subTitle" idx="4"/>
          </p:nvPr>
        </p:nvSpPr>
        <p:spPr>
          <a:xfrm>
            <a:off x="5965183" y="1597625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42"/>
          <p:cNvSpPr txBox="1">
            <a:spLocks noGrp="1"/>
          </p:cNvSpPr>
          <p:nvPr>
            <p:ph type="title" idx="5"/>
          </p:nvPr>
        </p:nvSpPr>
        <p:spPr>
          <a:xfrm>
            <a:off x="1821600" y="2459500"/>
            <a:ext cx="23055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9" name="Google Shape;939;p42"/>
          <p:cNvSpPr txBox="1">
            <a:spLocks noGrp="1"/>
          </p:cNvSpPr>
          <p:nvPr>
            <p:ph type="subTitle" idx="6"/>
          </p:nvPr>
        </p:nvSpPr>
        <p:spPr>
          <a:xfrm>
            <a:off x="1821608" y="2785602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42"/>
          <p:cNvSpPr txBox="1">
            <a:spLocks noGrp="1"/>
          </p:cNvSpPr>
          <p:nvPr>
            <p:ph type="title" idx="7"/>
          </p:nvPr>
        </p:nvSpPr>
        <p:spPr>
          <a:xfrm>
            <a:off x="1821600" y="3647475"/>
            <a:ext cx="23055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1" name="Google Shape;941;p42"/>
          <p:cNvSpPr txBox="1">
            <a:spLocks noGrp="1"/>
          </p:cNvSpPr>
          <p:nvPr>
            <p:ph type="subTitle" idx="8"/>
          </p:nvPr>
        </p:nvSpPr>
        <p:spPr>
          <a:xfrm>
            <a:off x="1821608" y="3973577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42"/>
          <p:cNvSpPr txBox="1">
            <a:spLocks noGrp="1"/>
          </p:cNvSpPr>
          <p:nvPr>
            <p:ph type="title" idx="9"/>
          </p:nvPr>
        </p:nvSpPr>
        <p:spPr>
          <a:xfrm>
            <a:off x="5965151" y="3647475"/>
            <a:ext cx="23055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3" name="Google Shape;943;p42"/>
          <p:cNvSpPr txBox="1">
            <a:spLocks noGrp="1"/>
          </p:cNvSpPr>
          <p:nvPr>
            <p:ph type="subTitle" idx="13"/>
          </p:nvPr>
        </p:nvSpPr>
        <p:spPr>
          <a:xfrm>
            <a:off x="5965159" y="3973577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42"/>
          <p:cNvSpPr txBox="1">
            <a:spLocks noGrp="1"/>
          </p:cNvSpPr>
          <p:nvPr>
            <p:ph type="title" idx="14"/>
          </p:nvPr>
        </p:nvSpPr>
        <p:spPr>
          <a:xfrm>
            <a:off x="5965174" y="2459500"/>
            <a:ext cx="23055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15"/>
          </p:nvPr>
        </p:nvSpPr>
        <p:spPr>
          <a:xfrm>
            <a:off x="5965181" y="2785602"/>
            <a:ext cx="2305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6" name="Google Shape;946;p42"/>
          <p:cNvGrpSpPr/>
          <p:nvPr/>
        </p:nvGrpSpPr>
        <p:grpSpPr>
          <a:xfrm>
            <a:off x="-126741" y="445023"/>
            <a:ext cx="9416561" cy="3771114"/>
            <a:chOff x="-126741" y="445023"/>
            <a:chExt cx="9416561" cy="3771114"/>
          </a:xfrm>
        </p:grpSpPr>
        <p:sp>
          <p:nvSpPr>
            <p:cNvPr id="947" name="Google Shape;947;p42"/>
            <p:cNvSpPr/>
            <p:nvPr/>
          </p:nvSpPr>
          <p:spPr>
            <a:xfrm flipH="1">
              <a:off x="825849" y="4450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42"/>
            <p:cNvSpPr/>
            <p:nvPr/>
          </p:nvSpPr>
          <p:spPr>
            <a:xfrm flipH="1">
              <a:off x="-126741" y="416999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42"/>
            <p:cNvSpPr/>
            <p:nvPr/>
          </p:nvSpPr>
          <p:spPr>
            <a:xfrm flipH="1">
              <a:off x="490829" y="60544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42"/>
            <p:cNvSpPr/>
            <p:nvPr/>
          </p:nvSpPr>
          <p:spPr>
            <a:xfrm flipH="1">
              <a:off x="8728137" y="1170132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42"/>
            <p:cNvSpPr/>
            <p:nvPr/>
          </p:nvSpPr>
          <p:spPr>
            <a:xfrm flipH="1">
              <a:off x="8515975" y="3736753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2" name="Google Shape;952;p42"/>
          <p:cNvSpPr/>
          <p:nvPr/>
        </p:nvSpPr>
        <p:spPr>
          <a:xfrm flipH="1">
            <a:off x="-1105091" y="19293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3" name="Google Shape;953;p42"/>
          <p:cNvSpPr/>
          <p:nvPr/>
        </p:nvSpPr>
        <p:spPr>
          <a:xfrm flipH="1">
            <a:off x="1782831" y="214102"/>
            <a:ext cx="179835" cy="78532"/>
          </a:xfrm>
          <a:custGeom>
            <a:avLst/>
            <a:gdLst/>
            <a:ahLst/>
            <a:cxnLst/>
            <a:rect l="l" t="t" r="r" b="b"/>
            <a:pathLst>
              <a:path w="1232" h="538" extrusionOk="0">
                <a:moveTo>
                  <a:pt x="158" y="0"/>
                </a:moveTo>
                <a:cubicBezTo>
                  <a:pt x="106" y="0"/>
                  <a:pt x="53" y="7"/>
                  <a:pt x="0" y="19"/>
                </a:cubicBezTo>
                <a:cubicBezTo>
                  <a:pt x="254" y="91"/>
                  <a:pt x="453" y="254"/>
                  <a:pt x="580" y="490"/>
                </a:cubicBezTo>
                <a:cubicBezTo>
                  <a:pt x="580" y="490"/>
                  <a:pt x="580" y="508"/>
                  <a:pt x="598" y="526"/>
                </a:cubicBezTo>
                <a:cubicBezTo>
                  <a:pt x="613" y="534"/>
                  <a:pt x="631" y="538"/>
                  <a:pt x="650" y="538"/>
                </a:cubicBezTo>
                <a:cubicBezTo>
                  <a:pt x="676" y="538"/>
                  <a:pt x="704" y="529"/>
                  <a:pt x="725" y="508"/>
                </a:cubicBezTo>
                <a:cubicBezTo>
                  <a:pt x="797" y="417"/>
                  <a:pt x="870" y="345"/>
                  <a:pt x="942" y="272"/>
                </a:cubicBezTo>
                <a:cubicBezTo>
                  <a:pt x="1015" y="182"/>
                  <a:pt x="1123" y="146"/>
                  <a:pt x="1232" y="146"/>
                </a:cubicBezTo>
                <a:cubicBezTo>
                  <a:pt x="1178" y="110"/>
                  <a:pt x="1114" y="91"/>
                  <a:pt x="1051" y="91"/>
                </a:cubicBezTo>
                <a:cubicBezTo>
                  <a:pt x="987" y="91"/>
                  <a:pt x="924" y="110"/>
                  <a:pt x="870" y="146"/>
                </a:cubicBezTo>
                <a:cubicBezTo>
                  <a:pt x="803" y="179"/>
                  <a:pt x="736" y="219"/>
                  <a:pt x="678" y="266"/>
                </a:cubicBezTo>
                <a:lnTo>
                  <a:pt x="678" y="266"/>
                </a:lnTo>
                <a:cubicBezTo>
                  <a:pt x="558" y="97"/>
                  <a:pt x="365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54" name="Google Shape;954;p42"/>
          <p:cNvGrpSpPr/>
          <p:nvPr/>
        </p:nvGrpSpPr>
        <p:grpSpPr>
          <a:xfrm flipH="1">
            <a:off x="8563996" y="1785760"/>
            <a:ext cx="279245" cy="271706"/>
            <a:chOff x="2997351" y="1338348"/>
            <a:chExt cx="279245" cy="271706"/>
          </a:xfrm>
        </p:grpSpPr>
        <p:sp>
          <p:nvSpPr>
            <p:cNvPr id="955" name="Google Shape;955;p42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3131638" y="154057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57" name="Google Shape;957;p42"/>
          <p:cNvGrpSpPr/>
          <p:nvPr/>
        </p:nvGrpSpPr>
        <p:grpSpPr>
          <a:xfrm flipH="1">
            <a:off x="507821" y="4734050"/>
            <a:ext cx="413545" cy="210602"/>
            <a:chOff x="2997351" y="1193725"/>
            <a:chExt cx="413545" cy="210602"/>
          </a:xfrm>
        </p:grpSpPr>
        <p:sp>
          <p:nvSpPr>
            <p:cNvPr id="958" name="Google Shape;958;p42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8" r:id="rId4"/>
    <p:sldLayoutId id="2147483672" r:id="rId5"/>
    <p:sldLayoutId id="2147483675" r:id="rId6"/>
    <p:sldLayoutId id="2147483679" r:id="rId7"/>
    <p:sldLayoutId id="2147483682" r:id="rId8"/>
    <p:sldLayoutId id="214748368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mcgeedesign.com/post/lord-of-the-rings-ring-png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llodee.deviantart.com/art/J-R-R-Tolkien-67985075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.bookcreator.com/u1y2oVJicVg8hsCRSl3NlRCaadt1/xOBH3LcdQ5OjX_aEkUQzj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63"/>
          <p:cNvSpPr txBox="1">
            <a:spLocks noGrp="1"/>
          </p:cNvSpPr>
          <p:nvPr>
            <p:ph type="ctrTitle"/>
          </p:nvPr>
        </p:nvSpPr>
        <p:spPr>
          <a:xfrm>
            <a:off x="1916208" y="981296"/>
            <a:ext cx="5517481" cy="1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/>
              <a:t>J. R. R. </a:t>
            </a:r>
            <a:r>
              <a:rPr lang="hr-HR" sz="3000" dirty="0" err="1"/>
              <a:t>Tollkien</a:t>
            </a:r>
            <a:r>
              <a:rPr lang="hr-HR" sz="3000" dirty="0"/>
              <a:t>, </a:t>
            </a:r>
            <a:r>
              <a:rPr lang="hr-HR" sz="3000" i="1" dirty="0" err="1"/>
              <a:t>Hobit</a:t>
            </a:r>
            <a:endParaRPr sz="3000" i="1" dirty="0"/>
          </a:p>
        </p:txBody>
      </p:sp>
      <p:sp>
        <p:nvSpPr>
          <p:cNvPr id="1263" name="Google Shape;1263;p63"/>
          <p:cNvSpPr txBox="1">
            <a:spLocks noGrp="1"/>
          </p:cNvSpPr>
          <p:nvPr>
            <p:ph type="subTitle" idx="1"/>
          </p:nvPr>
        </p:nvSpPr>
        <p:spPr>
          <a:xfrm>
            <a:off x="2021043" y="3078955"/>
            <a:ext cx="5705539" cy="12644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dirty="0"/>
              <a:t>Martina Špičko</a:t>
            </a:r>
            <a:r>
              <a:rPr lang="hr-HR" sz="1400" dirty="0"/>
              <a:t>, mag. </a:t>
            </a:r>
            <a:r>
              <a:rPr lang="hr-HR" sz="1400" dirty="0" err="1"/>
              <a:t>educ</a:t>
            </a:r>
            <a:r>
              <a:rPr lang="hr-HR" sz="1400" dirty="0"/>
              <a:t>. hrvatskog jezika i književnosti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960572E-1707-0E5F-DA17-731646920BBA}"/>
              </a:ext>
            </a:extLst>
          </p:cNvPr>
          <p:cNvSpPr txBox="1"/>
          <p:nvPr/>
        </p:nvSpPr>
        <p:spPr>
          <a:xfrm>
            <a:off x="6859400" y="4435383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2">
                    <a:lumMod val="90000"/>
                  </a:schemeClr>
                </a:solidFill>
              </a:rPr>
              <a:t>6. osnovna škola Varaždin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tekst, snimka zaslona, dijagram, Font&#10;&#10;Opis je automatski generiran">
            <a:extLst>
              <a:ext uri="{FF2B5EF4-FFF2-40B4-BE49-F238E27FC236}">
                <a16:creationId xmlns:a16="http://schemas.microsoft.com/office/drawing/2014/main" id="{9A8756DE-8DED-C0D3-2DCA-D5F468057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" t="2638"/>
          <a:stretch/>
        </p:blipFill>
        <p:spPr>
          <a:xfrm>
            <a:off x="1028699" y="67865"/>
            <a:ext cx="7187997" cy="500776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932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A8D9DC-5326-69C9-37B7-3B3179CB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274" y="437783"/>
            <a:ext cx="4563900" cy="531900"/>
          </a:xfrm>
        </p:spPr>
        <p:txBody>
          <a:bodyPr/>
          <a:lstStyle/>
          <a:p>
            <a:r>
              <a:rPr lang="hr-HR" sz="3000" dirty="0"/>
              <a:t>Bijeg – pisanje upute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09BABC-C973-1E89-F8A6-D36A5926A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1720" y="1303611"/>
            <a:ext cx="6093126" cy="3162957"/>
          </a:xfrm>
        </p:spPr>
        <p:txBody>
          <a:bodyPr/>
          <a:lstStyle/>
          <a:p>
            <a:pPr algn="l"/>
            <a:endParaRPr lang="hr-HR" sz="1800" b="1" dirty="0"/>
          </a:p>
          <a:p>
            <a:pPr algn="l"/>
            <a:r>
              <a:rPr lang="hr-HR" sz="1800" b="1" dirty="0"/>
              <a:t>Patuljci, Bilbo i Gandalf nekoliko su puta bili </a:t>
            </a:r>
          </a:p>
          <a:p>
            <a:pPr algn="l"/>
            <a:r>
              <a:rPr lang="hr-HR" sz="1800" b="1" dirty="0"/>
              <a:t>u velikoj nevolji i trebali su pobjeći iz</a:t>
            </a:r>
          </a:p>
          <a:p>
            <a:pPr algn="l"/>
            <a:r>
              <a:rPr lang="hr-HR" sz="1800" b="1" dirty="0"/>
              <a:t>zarobljeništva na različitim opasnim mjestima.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hr-HR" sz="1800" dirty="0"/>
              <a:t>Napiši im uputu za bijeg iz:</a:t>
            </a:r>
          </a:p>
          <a:p>
            <a:pPr algn="l"/>
            <a:r>
              <a:rPr lang="hr-HR" sz="1800" dirty="0"/>
              <a:t>     a) </a:t>
            </a:r>
            <a:r>
              <a:rPr lang="hr-HR" sz="1800" dirty="0" err="1"/>
              <a:t>Maglenoga</a:t>
            </a:r>
            <a:r>
              <a:rPr lang="hr-HR" sz="1800" dirty="0"/>
              <a:t> gorja</a:t>
            </a:r>
          </a:p>
          <a:p>
            <a:pPr algn="l"/>
            <a:r>
              <a:rPr lang="hr-HR" sz="1800" dirty="0"/>
              <a:t>     b) dvora </a:t>
            </a:r>
            <a:r>
              <a:rPr lang="hr-HR" sz="1800" dirty="0" err="1"/>
              <a:t>Vilinkralja</a:t>
            </a:r>
            <a:r>
              <a:rPr lang="hr-HR" sz="1800" dirty="0"/>
              <a:t> u </a:t>
            </a:r>
            <a:r>
              <a:rPr lang="hr-HR" sz="1800" dirty="0" err="1"/>
              <a:t>Mrkodolu</a:t>
            </a:r>
            <a:endParaRPr lang="hr-HR" sz="1800" dirty="0"/>
          </a:p>
          <a:p>
            <a:pPr algn="l"/>
            <a:endParaRPr lang="hr-HR" sz="1000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hr-HR" sz="1800" dirty="0"/>
              <a:t>Uputu napiši u obliku natuknica.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hr-HR" sz="1800" dirty="0"/>
              <a:t>Planu bijega priloži i mapu koja će im olakšati bijeg.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hr-HR" sz="1800" dirty="0"/>
              <a:t>Na mapu dodaj barem 3 bilješke koje će likovima pomoći u izbjegavanju zamki na putu.</a:t>
            </a:r>
          </a:p>
          <a:p>
            <a:pPr algn="l"/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9424F8-E2CA-A19B-2A8C-8C9CAF80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26" y="2034436"/>
            <a:ext cx="1919212" cy="19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6BD44D-59AB-5CAF-39ED-F3A05F84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269" y="311658"/>
            <a:ext cx="6259800" cy="531900"/>
          </a:xfrm>
        </p:spPr>
        <p:txBody>
          <a:bodyPr/>
          <a:lstStyle/>
          <a:p>
            <a:r>
              <a:rPr lang="hr-HR" sz="3000" dirty="0"/>
              <a:t>Čarobni predmet – istraživanje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08EF69-A877-D2D0-B967-7E1740BE3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7097" y="2149358"/>
            <a:ext cx="6842679" cy="1708500"/>
          </a:xfrm>
        </p:spPr>
        <p:txBody>
          <a:bodyPr/>
          <a:lstStyle/>
          <a:p>
            <a:pPr marL="0" indent="0" algn="l">
              <a:buNone/>
            </a:pPr>
            <a:r>
              <a:rPr lang="hr-HR" sz="1800" b="1" i="1" dirty="0"/>
              <a:t>Bilbo je  pronašao čarobni prsten. Pronalazak maloga prstena bit će prekretnica u njegovom životu, a kasnije i u životima svih stanovnika </a:t>
            </a:r>
            <a:r>
              <a:rPr lang="hr-HR" sz="1800" b="1" i="1" dirty="0" err="1"/>
              <a:t>Međuzemlja</a:t>
            </a:r>
            <a:r>
              <a:rPr lang="hr-HR" sz="1800" b="1" i="1" dirty="0"/>
              <a:t>. </a:t>
            </a:r>
          </a:p>
          <a:p>
            <a:pPr marL="0" indent="0" algn="l"/>
            <a:endParaRPr lang="hr-HR" sz="10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hr-HR" sz="1800" b="1" dirty="0"/>
              <a:t>Na mreži pronađi podatke o čudesnom prstenu. </a:t>
            </a:r>
          </a:p>
          <a:p>
            <a:pPr marL="0" indent="0" algn="l">
              <a:buNone/>
            </a:pPr>
            <a:r>
              <a:rPr lang="hr-HR" sz="1800" dirty="0"/>
              <a:t>     a) Tko je i zašto izradio prsten? </a:t>
            </a:r>
          </a:p>
          <a:p>
            <a:pPr marL="0" indent="0" algn="l">
              <a:buNone/>
            </a:pPr>
            <a:r>
              <a:rPr lang="hr-HR" sz="1800" dirty="0"/>
              <a:t>     b) Koje moći ima prsten? Zašto je prsten opasan? </a:t>
            </a:r>
          </a:p>
          <a:p>
            <a:pPr marL="0" indent="0" algn="l">
              <a:buNone/>
            </a:pPr>
            <a:r>
              <a:rPr lang="hr-HR" sz="1800" dirty="0"/>
              <a:t>     c) Kako prsten djeluje i utječe na onoga koji ga nosi? </a:t>
            </a:r>
          </a:p>
          <a:p>
            <a:pPr marL="0" indent="0" algn="l">
              <a:buNone/>
            </a:pPr>
            <a:r>
              <a:rPr lang="hr-HR" sz="1800" dirty="0"/>
              <a:t>     d) Tko je sve bio nositelj prstena?</a:t>
            </a:r>
          </a:p>
          <a:p>
            <a:pPr marL="0" indent="0" algn="l">
              <a:buNone/>
            </a:pPr>
            <a:r>
              <a:rPr lang="hr-HR" sz="1800" dirty="0"/>
              <a:t>     e) Kako se prsten može uništiti? </a:t>
            </a:r>
          </a:p>
          <a:p>
            <a:pPr marL="0" indent="0" algn="l">
              <a:buNone/>
            </a:pPr>
            <a:endParaRPr lang="hr-HR" sz="1000" dirty="0"/>
          </a:p>
          <a:p>
            <a:pPr marL="0" indent="0" algn="l">
              <a:buNone/>
            </a:pPr>
            <a:r>
              <a:rPr lang="hr-HR" sz="1800" dirty="0"/>
              <a:t>Ako te zanima kako će prsten utjecati na daljnje događaje u </a:t>
            </a:r>
            <a:r>
              <a:rPr lang="hr-HR" sz="1800" dirty="0" err="1"/>
              <a:t>Međuzemlju</a:t>
            </a:r>
            <a:r>
              <a:rPr lang="hr-HR" sz="1800" dirty="0"/>
              <a:t>, pročitaj i trilogiju </a:t>
            </a:r>
            <a:r>
              <a:rPr lang="hr-HR" sz="1800" i="1" dirty="0"/>
              <a:t>Gospodar prstenova </a:t>
            </a:r>
            <a:r>
              <a:rPr lang="hr-HR" sz="1800" dirty="0"/>
              <a:t>u kojoj su opisani događaji koji su se dogodili nakon ove </a:t>
            </a:r>
            <a:r>
              <a:rPr lang="hr-HR" sz="1800" dirty="0" err="1"/>
              <a:t>Bilbove</a:t>
            </a:r>
            <a:r>
              <a:rPr lang="hr-HR" sz="1800" dirty="0"/>
              <a:t> pustolovine.</a:t>
            </a:r>
          </a:p>
          <a:p>
            <a:pPr algn="l"/>
            <a:endParaRPr lang="hr-HR" sz="1800" dirty="0"/>
          </a:p>
        </p:txBody>
      </p:sp>
      <p:pic>
        <p:nvPicPr>
          <p:cNvPr id="5" name="Slika 4" descr="Slika na kojoj se prikazuje crno, tama&#10;&#10;Opis je automatski generiran">
            <a:extLst>
              <a:ext uri="{FF2B5EF4-FFF2-40B4-BE49-F238E27FC236}">
                <a16:creationId xmlns:a16="http://schemas.microsoft.com/office/drawing/2014/main" id="{47392DDA-DB0A-B4B3-321B-D6E144059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7094" y="2077896"/>
            <a:ext cx="1241175" cy="12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4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01367F51-0C69-C7BE-6953-F3EFAD30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</p:spPr>
        <p:txBody>
          <a:bodyPr/>
          <a:lstStyle/>
          <a:p>
            <a:r>
              <a:rPr lang="hr-HR" sz="3000" dirty="0"/>
              <a:t>Tko živi u </a:t>
            </a:r>
            <a:r>
              <a:rPr lang="hr-HR" sz="3000" dirty="0" err="1"/>
              <a:t>Međuzemlju</a:t>
            </a:r>
            <a:r>
              <a:rPr lang="hr-HR" sz="3000" dirty="0"/>
              <a:t>?    </a:t>
            </a:r>
            <a:br>
              <a:rPr lang="hr-HR" sz="2800" dirty="0"/>
            </a:br>
            <a:r>
              <a:rPr lang="hr-HR" sz="2800" dirty="0"/>
              <a:t>                 </a:t>
            </a:r>
            <a:endParaRPr lang="hr-HR" dirty="0"/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DC6A8A26-A30A-4DBA-F8E7-460C6DA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5" y="1152525"/>
            <a:ext cx="7702550" cy="34163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4300" indent="0" algn="l"/>
            <a:r>
              <a:rPr lang="hr-HR" sz="1800" b="1" dirty="0">
                <a:solidFill>
                  <a:schemeClr val="tx1"/>
                </a:solidFill>
              </a:rPr>
              <a:t>Napravite plakat i predstavite čudesna bića iz </a:t>
            </a:r>
            <a:r>
              <a:rPr lang="hr-HR" sz="1800" b="1" dirty="0" err="1">
                <a:solidFill>
                  <a:schemeClr val="tx1"/>
                </a:solidFill>
              </a:rPr>
              <a:t>Međuzemlja</a:t>
            </a:r>
            <a:r>
              <a:rPr lang="hr-HR" sz="1800" b="1" dirty="0">
                <a:solidFill>
                  <a:schemeClr val="tx1"/>
                </a:solidFill>
              </a:rPr>
              <a:t>. </a:t>
            </a:r>
          </a:p>
          <a:p>
            <a:pPr marL="114300" indent="0" algn="l"/>
            <a:endParaRPr lang="hr-HR" sz="1000" b="1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Samostalno nacrtajte ili pronađite slike koje prikazuju fantastična bića iz romana. 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Kraj svakoga bića u natuknicama napišite njegove osobine, posebne moći koje posjeduje, važne događaje u kojima sudjeluje i njegove postupke koji su utjecali na radnju.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Pripremite se za predstavljanje plakata u razredu.</a:t>
            </a:r>
          </a:p>
          <a:p>
            <a:endParaRPr lang="hr-HR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04475C4-58AF-1C95-5476-A7A3A8E32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08" y="3232397"/>
            <a:ext cx="3396605" cy="26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5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16CB08-CD78-A5E1-2BB4-D867B515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46698"/>
            <a:ext cx="4693444" cy="572700"/>
          </a:xfrm>
        </p:spPr>
        <p:txBody>
          <a:bodyPr/>
          <a:lstStyle/>
          <a:p>
            <a:r>
              <a:rPr lang="hr-HR" dirty="0"/>
              <a:t>Dixit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A34DC62-2377-0552-483D-649D4752B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53" y="1247798"/>
            <a:ext cx="6013332" cy="2811600"/>
          </a:xfrm>
        </p:spPr>
        <p:txBody>
          <a:bodyPr/>
          <a:lstStyle/>
          <a:p>
            <a:pPr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sz="1800" b="1" dirty="0"/>
              <a:t>asocijativna igra s kartama </a:t>
            </a:r>
          </a:p>
          <a:p>
            <a:pPr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sz="1800" dirty="0"/>
              <a:t>razvija kreativnost, maštu i logičko zaključivanje</a:t>
            </a:r>
          </a:p>
          <a:p>
            <a:pPr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sz="1800" b="1" dirty="0"/>
              <a:t>igrač pripovjedač </a:t>
            </a:r>
            <a:r>
              <a:rPr lang="hr-HR" sz="1800" dirty="0"/>
              <a:t>odabire jednu svoju kartu i na temelju nje </a:t>
            </a:r>
            <a:r>
              <a:rPr lang="hr-HR" sz="1800" b="1" dirty="0"/>
              <a:t>stvara neku asocijaciju </a:t>
            </a:r>
            <a:r>
              <a:rPr lang="hr-HR" sz="1800" dirty="0"/>
              <a:t>(pojam ili rečenicu)</a:t>
            </a:r>
          </a:p>
          <a:p>
            <a:pPr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sz="1800" dirty="0"/>
              <a:t>stali igrači daju pripovjedaču po jednu svoju kartu koja, po njima, najbolje opisuje zadani pojam</a:t>
            </a:r>
          </a:p>
          <a:p>
            <a:pPr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sz="1800" dirty="0"/>
              <a:t>svi igrači (osim pripovjedača) među ponuđenim kartama pokušavaju </a:t>
            </a:r>
            <a:r>
              <a:rPr lang="hr-HR" sz="1800" b="1" dirty="0"/>
              <a:t>odgonetnuti kartu pripovjedača</a:t>
            </a:r>
          </a:p>
          <a:p>
            <a:endParaRPr lang="hr-HR" dirty="0"/>
          </a:p>
        </p:txBody>
      </p:sp>
      <p:pic>
        <p:nvPicPr>
          <p:cNvPr id="13" name="Rezervirano mjesto sadržaja 2">
            <a:extLst>
              <a:ext uri="{FF2B5EF4-FFF2-40B4-BE49-F238E27FC236}">
                <a16:creationId xmlns:a16="http://schemas.microsoft.com/office/drawing/2014/main" id="{68B235DA-9BC1-D6EE-DE59-4E2CC2399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059" y="1415290"/>
            <a:ext cx="2505247" cy="247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18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ED1E2A-4FC2-D3E1-72AD-2A9240EB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54" y="304800"/>
            <a:ext cx="7704000" cy="572700"/>
          </a:xfrm>
        </p:spPr>
        <p:txBody>
          <a:bodyPr/>
          <a:lstStyle/>
          <a:p>
            <a:r>
              <a:rPr lang="hr-HR" dirty="0" err="1"/>
              <a:t>Dixit</a:t>
            </a:r>
            <a:r>
              <a:rPr lang="hr-HR" dirty="0"/>
              <a:t> i </a:t>
            </a:r>
            <a:r>
              <a:rPr lang="hr-HR" dirty="0" err="1"/>
              <a:t>Međuzemlje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F04E589-7281-544E-C0C7-F6085AAAC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653" y="1273352"/>
            <a:ext cx="8229600" cy="320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1800" dirty="0"/>
              <a:t>igranje </a:t>
            </a:r>
            <a:r>
              <a:rPr lang="hr-HR" sz="1800" dirty="0" err="1"/>
              <a:t>Dixita</a:t>
            </a:r>
            <a:r>
              <a:rPr lang="hr-HR" sz="1800" dirty="0"/>
              <a:t> s motivima iz djela </a:t>
            </a:r>
            <a:r>
              <a:rPr lang="hr-HR" sz="1800" i="1" dirty="0" err="1"/>
              <a:t>Hobit</a:t>
            </a:r>
            <a:r>
              <a:rPr lang="hr-HR" sz="1800" i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b="1" dirty="0"/>
              <a:t>učenici odabiru kartu koja ih asocira na neko mjesto radnje, događaj, motiv, pojam ili lik koji se spominje u romanu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/>
              <a:t>učenici objašnjavaju svoj odabir karte</a:t>
            </a:r>
            <a:r>
              <a:rPr lang="hr-HR" dirty="0"/>
              <a:t>,</a:t>
            </a:r>
            <a:r>
              <a:rPr lang="hr-HR" b="1" dirty="0"/>
              <a:t> </a:t>
            </a:r>
            <a:r>
              <a:rPr lang="hr-HR" dirty="0"/>
              <a:t>kako je povezana s djelom (detalji)</a:t>
            </a:r>
            <a:endParaRPr lang="hr-H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/>
              <a:t>primjeri asocijacija: </a:t>
            </a:r>
          </a:p>
          <a:p>
            <a:pPr marL="400050" indent="-285750">
              <a:buFont typeface="Wingdings" panose="05000000000000000000" pitchFamily="2" charset="2"/>
              <a:buChar char="ü"/>
            </a:pPr>
            <a:r>
              <a:rPr lang="hr-HR" sz="1800" dirty="0"/>
              <a:t>li</a:t>
            </a:r>
            <a:r>
              <a:rPr lang="hr-HR" dirty="0"/>
              <a:t>kovi: </a:t>
            </a:r>
            <a:r>
              <a:rPr lang="hr-HR" sz="1800" dirty="0"/>
              <a:t>obijač, </a:t>
            </a:r>
            <a:r>
              <a:rPr lang="hr-HR" sz="1800" dirty="0" err="1"/>
              <a:t>Smaug</a:t>
            </a:r>
            <a:r>
              <a:rPr lang="hr-HR" dirty="0"/>
              <a:t>, </a:t>
            </a:r>
            <a:r>
              <a:rPr lang="hr-HR" dirty="0" err="1"/>
              <a:t>Thorin</a:t>
            </a:r>
            <a:r>
              <a:rPr lang="hr-HR" dirty="0"/>
              <a:t> </a:t>
            </a:r>
            <a:r>
              <a:rPr lang="hr-HR" dirty="0" err="1"/>
              <a:t>Hrastoštit</a:t>
            </a:r>
            <a:r>
              <a:rPr lang="hr-HR" dirty="0"/>
              <a:t>, Gandalf, </a:t>
            </a:r>
            <a:r>
              <a:rPr lang="hr-HR" dirty="0" err="1"/>
              <a:t>Golum</a:t>
            </a:r>
            <a:r>
              <a:rPr lang="hr-HR" dirty="0"/>
              <a:t>, trolovi…</a:t>
            </a:r>
            <a:endParaRPr lang="hr-HR" sz="1800" dirty="0"/>
          </a:p>
          <a:p>
            <a:pPr marL="400050" indent="-285750">
              <a:buFont typeface="Wingdings" panose="05000000000000000000" pitchFamily="2" charset="2"/>
              <a:buChar char="ü"/>
            </a:pPr>
            <a:r>
              <a:rPr lang="hr-HR" dirty="0"/>
              <a:t>mjesta: </a:t>
            </a:r>
            <a:r>
              <a:rPr lang="hr-HR" sz="1800" dirty="0" err="1"/>
              <a:t>Mrkodol</a:t>
            </a:r>
            <a:r>
              <a:rPr lang="hr-HR" sz="1800" dirty="0"/>
              <a:t>, Vrećasti vijenac, </a:t>
            </a:r>
            <a:r>
              <a:rPr lang="hr-HR" sz="1800" dirty="0" err="1"/>
              <a:t>Magleno</a:t>
            </a:r>
            <a:r>
              <a:rPr lang="hr-HR" sz="1800" dirty="0"/>
              <a:t> gorje</a:t>
            </a:r>
          </a:p>
          <a:p>
            <a:pPr marL="400050" indent="-285750">
              <a:buFont typeface="Wingdings" panose="05000000000000000000" pitchFamily="2" charset="2"/>
              <a:buChar char="ü"/>
            </a:pPr>
            <a:r>
              <a:rPr lang="hr-HR" dirty="0"/>
              <a:t>događaj: bijeg iz tamnice, razgovor sa zmajem, bijeg iz dvora </a:t>
            </a:r>
            <a:r>
              <a:rPr lang="hr-HR" dirty="0" err="1"/>
              <a:t>Vilinkralja</a:t>
            </a:r>
            <a:endParaRPr lang="hr-HR" dirty="0"/>
          </a:p>
          <a:p>
            <a:pPr marL="114300" indent="0">
              <a:buNone/>
            </a:pPr>
            <a:endParaRPr lang="hr-HR" sz="1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164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136CD-EF4E-009A-FFFE-2088FEEC5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41" y="373343"/>
            <a:ext cx="5129008" cy="572700"/>
          </a:xfrm>
        </p:spPr>
        <p:txBody>
          <a:bodyPr/>
          <a:lstStyle/>
          <a:p>
            <a:r>
              <a:rPr lang="hr-HR" dirty="0"/>
              <a:t>E</a:t>
            </a:r>
            <a:r>
              <a:rPr lang="sv-SE" dirty="0"/>
              <a:t>pska fantastika</a:t>
            </a:r>
            <a:r>
              <a:rPr lang="hr-HR" dirty="0"/>
              <a:t> i Tolkien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FAD3C6-4B58-0B8F-7769-99D8F190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816" y="956255"/>
            <a:ext cx="7044819" cy="3679656"/>
          </a:xfrm>
        </p:spPr>
        <p:txBody>
          <a:bodyPr/>
          <a:lstStyle/>
          <a:p>
            <a:pPr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sz="1800" b="1" dirty="0">
                <a:solidFill>
                  <a:schemeClr val="tx1"/>
                </a:solidFill>
              </a:rPr>
              <a:t>Oxford → </a:t>
            </a:r>
            <a:r>
              <a:rPr lang="hr-HR" sz="1800" dirty="0">
                <a:solidFill>
                  <a:schemeClr val="tx1"/>
                </a:solidFill>
              </a:rPr>
              <a:t>fantastična književna djela nastala kao produkt proučavanja srednjovjekovne književnosti, mita i bajke</a:t>
            </a:r>
          </a:p>
          <a:p>
            <a:pPr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</a:rPr>
              <a:t>lord </a:t>
            </a:r>
            <a:r>
              <a:rPr lang="hr-HR" sz="1800" dirty="0" err="1">
                <a:solidFill>
                  <a:schemeClr val="tx1"/>
                </a:solidFill>
              </a:rPr>
              <a:t>Dunsay</a:t>
            </a:r>
            <a:r>
              <a:rPr lang="hr-HR" sz="1800" dirty="0">
                <a:solidFill>
                  <a:schemeClr val="tx1"/>
                </a:solidFill>
              </a:rPr>
              <a:t>, E. R. </a:t>
            </a:r>
            <a:r>
              <a:rPr lang="hr-HR" sz="1800" dirty="0" err="1">
                <a:solidFill>
                  <a:schemeClr val="tx1"/>
                </a:solidFill>
              </a:rPr>
              <a:t>Eddison</a:t>
            </a:r>
            <a:r>
              <a:rPr lang="hr-HR" sz="1800" dirty="0">
                <a:solidFill>
                  <a:schemeClr val="tx1"/>
                </a:solidFill>
              </a:rPr>
              <a:t>, C. S. Lewis, Lewis </a:t>
            </a:r>
            <a:r>
              <a:rPr lang="hr-HR" sz="1800" dirty="0" err="1">
                <a:solidFill>
                  <a:schemeClr val="tx1"/>
                </a:solidFill>
              </a:rPr>
              <a:t>Caroll</a:t>
            </a:r>
            <a:endParaRPr lang="hr-HR" sz="1800" dirty="0">
              <a:solidFill>
                <a:schemeClr val="tx1"/>
              </a:solidFill>
            </a:endParaRPr>
          </a:p>
          <a:p>
            <a:pPr marL="139700" indent="0">
              <a:buClr>
                <a:schemeClr val="accent4"/>
              </a:buClr>
              <a:buSzPct val="130000"/>
              <a:buNone/>
            </a:pPr>
            <a:endParaRPr lang="hr-HR" sz="800" b="1" dirty="0">
              <a:solidFill>
                <a:schemeClr val="tx1"/>
              </a:solidFill>
            </a:endParaRPr>
          </a:p>
          <a:p>
            <a:pPr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sz="1800" b="1" dirty="0">
                <a:solidFill>
                  <a:schemeClr val="tx1"/>
                </a:solidFill>
              </a:rPr>
              <a:t>John Ronald </a:t>
            </a:r>
            <a:r>
              <a:rPr lang="hr-HR" sz="1800" b="1" dirty="0" err="1">
                <a:solidFill>
                  <a:schemeClr val="tx1"/>
                </a:solidFill>
              </a:rPr>
              <a:t>Reuel</a:t>
            </a:r>
            <a:r>
              <a:rPr lang="hr-HR" sz="1800" b="1" dirty="0">
                <a:solidFill>
                  <a:schemeClr val="tx1"/>
                </a:solidFill>
              </a:rPr>
              <a:t> Tolkien </a:t>
            </a:r>
          </a:p>
          <a:p>
            <a:pPr>
              <a:buClr>
                <a:schemeClr val="accent4"/>
              </a:buClr>
              <a:buSzPct val="130000"/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prof. staroengleskog jezika i književnosti, zanima ga srednjovjekovni jezik i književnost, zmajevi i čudovišta</a:t>
            </a:r>
          </a:p>
          <a:p>
            <a:pPr>
              <a:buClr>
                <a:schemeClr val="accent4"/>
              </a:buClr>
              <a:buSzPct val="130000"/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stara škola pisanja, dobro poznavanje književne povijesti koja postaje temeljem novoga djela </a:t>
            </a:r>
          </a:p>
          <a:p>
            <a:pPr>
              <a:buClr>
                <a:schemeClr val="accent4"/>
              </a:buClr>
              <a:buSzPct val="130000"/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</a:rPr>
              <a:t>fantastična djela → plod dugogodišnjeg maštanja i krojenja svjetova </a:t>
            </a:r>
          </a:p>
          <a:p>
            <a:pPr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endParaRPr lang="hr-HR" sz="800" dirty="0">
              <a:solidFill>
                <a:schemeClr val="tx1"/>
              </a:solidFill>
            </a:endParaRPr>
          </a:p>
          <a:p>
            <a:pPr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sz="1800" b="1" i="1" dirty="0" err="1">
                <a:solidFill>
                  <a:schemeClr val="tx1"/>
                </a:solidFill>
              </a:rPr>
              <a:t>The</a:t>
            </a:r>
            <a:r>
              <a:rPr lang="hr-HR" sz="1800" b="1" i="1" dirty="0">
                <a:solidFill>
                  <a:schemeClr val="tx1"/>
                </a:solidFill>
              </a:rPr>
              <a:t> </a:t>
            </a:r>
            <a:r>
              <a:rPr lang="hr-HR" sz="1800" b="1" i="1" dirty="0" err="1">
                <a:solidFill>
                  <a:schemeClr val="tx1"/>
                </a:solidFill>
              </a:rPr>
              <a:t>Inklings</a:t>
            </a:r>
            <a:r>
              <a:rPr lang="hr-HR" sz="1800" b="1" i="1" dirty="0">
                <a:solidFill>
                  <a:schemeClr val="tx1"/>
                </a:solidFill>
              </a:rPr>
              <a:t> </a:t>
            </a:r>
            <a:r>
              <a:rPr lang="hr-HR" sz="1800" dirty="0">
                <a:solidFill>
                  <a:schemeClr val="tx1"/>
                </a:solidFill>
              </a:rPr>
              <a:t>– očaranost </a:t>
            </a:r>
            <a:r>
              <a:rPr lang="hr-HR" sz="1800" dirty="0" err="1">
                <a:solidFill>
                  <a:schemeClr val="tx1"/>
                </a:solidFill>
              </a:rPr>
              <a:t>sjevernjaštvom</a:t>
            </a:r>
            <a:r>
              <a:rPr lang="hr-HR" sz="1800" dirty="0">
                <a:solidFill>
                  <a:schemeClr val="tx1"/>
                </a:solidFill>
              </a:rPr>
              <a:t>, sagama, nordijskom i germanskom mitologijom </a:t>
            </a:r>
          </a:p>
          <a:p>
            <a:pPr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endParaRPr lang="hr-HR" sz="1800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5" name="Slika 4" descr="Slika na kojoj se prikazuje Ljudsko lice, osoba, odijevanje, portret&#10;&#10;Opis je automatski generiran">
            <a:extLst>
              <a:ext uri="{FF2B5EF4-FFF2-40B4-BE49-F238E27FC236}">
                <a16:creationId xmlns:a16="http://schemas.microsoft.com/office/drawing/2014/main" id="{4229CB9C-E321-7369-D8B7-52429A734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28635" y="1663201"/>
            <a:ext cx="1500597" cy="211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1525CBA-D1A1-41DB-C67E-CB6559EB06AF}"/>
              </a:ext>
            </a:extLst>
          </p:cNvPr>
          <p:cNvSpPr txBox="1"/>
          <p:nvPr/>
        </p:nvSpPr>
        <p:spPr>
          <a:xfrm>
            <a:off x="7222142" y="4625699"/>
            <a:ext cx="179726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700" dirty="0">
                <a:hlinkClick r:id="rId3" tooltip="http://mellodee.deviantart.com/art/J-R-R-Tolkien-679850758"/>
              </a:rPr>
              <a:t>Ta fotografija</a:t>
            </a:r>
            <a:r>
              <a:rPr lang="hr-HR" sz="700" dirty="0"/>
              <a:t> korisnika Nepoznat autor: licenca </a:t>
            </a:r>
            <a:r>
              <a:rPr lang="hr-HR" sz="700" dirty="0">
                <a:hlinkClick r:id="rId4" tooltip="https://creativecommons.org/licenses/by-nc-nd/3.0/"/>
              </a:rPr>
              <a:t>CC </a:t>
            </a:r>
            <a:r>
              <a:rPr lang="hr-HR" sz="700" dirty="0" err="1">
                <a:hlinkClick r:id="rId4" tooltip="https://creativecommons.org/licenses/by-nc-nd/3.0/"/>
              </a:rPr>
              <a:t>BY</a:t>
            </a:r>
            <a:r>
              <a:rPr lang="hr-HR" sz="700" dirty="0">
                <a:hlinkClick r:id="rId4" tooltip="https://creativecommons.org/licenses/by-nc-nd/3.0/"/>
              </a:rPr>
              <a:t>-NC-</a:t>
            </a:r>
            <a:r>
              <a:rPr lang="hr-HR" sz="700" dirty="0" err="1">
                <a:hlinkClick r:id="rId4" tooltip="https://creativecommons.org/licenses/by-nc-nd/3.0/"/>
              </a:rPr>
              <a:t>ND</a:t>
            </a:r>
            <a:endParaRPr lang="hr-HR" sz="700" dirty="0"/>
          </a:p>
        </p:txBody>
      </p:sp>
    </p:spTree>
    <p:extLst>
      <p:ext uri="{BB962C8B-B14F-4D97-AF65-F5344CB8AC3E}">
        <p14:creationId xmlns:p14="http://schemas.microsoft.com/office/powerpoint/2010/main" val="248470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84"/>
          <p:cNvSpPr txBox="1">
            <a:spLocks noGrp="1"/>
          </p:cNvSpPr>
          <p:nvPr>
            <p:ph type="title"/>
          </p:nvPr>
        </p:nvSpPr>
        <p:spPr>
          <a:xfrm>
            <a:off x="997336" y="695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Tolkienovo</a:t>
            </a:r>
            <a:r>
              <a:rPr lang="hr-HR" dirty="0"/>
              <a:t> stvaralaštvo</a:t>
            </a:r>
            <a:endParaRPr dirty="0"/>
          </a:p>
        </p:txBody>
      </p:sp>
      <p:sp>
        <p:nvSpPr>
          <p:cNvPr id="1790" name="Google Shape;1790;p84"/>
          <p:cNvSpPr txBox="1"/>
          <p:nvPr/>
        </p:nvSpPr>
        <p:spPr>
          <a:xfrm rot="10800000" flipV="1">
            <a:off x="7202469" y="1046251"/>
            <a:ext cx="1546500" cy="1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19</a:t>
            </a:r>
            <a:r>
              <a:rPr lang="hr-HR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77.</a:t>
            </a:r>
            <a:endParaRPr sz="2000" b="1" dirty="0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791" name="Google Shape;1791;p84"/>
          <p:cNvSpPr txBox="1"/>
          <p:nvPr/>
        </p:nvSpPr>
        <p:spPr>
          <a:xfrm>
            <a:off x="5975883" y="1205379"/>
            <a:ext cx="1546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Pisma Djeda Božićnjaka</a:t>
            </a:r>
            <a:endParaRPr sz="1600"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2" name="Google Shape;1792;p84"/>
          <p:cNvSpPr txBox="1"/>
          <p:nvPr/>
        </p:nvSpPr>
        <p:spPr>
          <a:xfrm>
            <a:off x="2355502" y="960884"/>
            <a:ext cx="15465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19</a:t>
            </a:r>
            <a:r>
              <a:rPr lang="hr-HR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54./1955.</a:t>
            </a:r>
            <a:endParaRPr sz="2000" b="1" dirty="0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793" name="Google Shape;1793;p84"/>
          <p:cNvSpPr txBox="1"/>
          <p:nvPr/>
        </p:nvSpPr>
        <p:spPr>
          <a:xfrm>
            <a:off x="2141734" y="1109904"/>
            <a:ext cx="205908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Gospodar prstenova</a:t>
            </a:r>
            <a:endParaRPr sz="1600"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4" name="Google Shape;1794;p84"/>
          <p:cNvSpPr txBox="1"/>
          <p:nvPr/>
        </p:nvSpPr>
        <p:spPr>
          <a:xfrm>
            <a:off x="711064" y="2976746"/>
            <a:ext cx="15465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795" name="Google Shape;1795;p84"/>
          <p:cNvSpPr txBox="1"/>
          <p:nvPr/>
        </p:nvSpPr>
        <p:spPr>
          <a:xfrm>
            <a:off x="194697" y="1128626"/>
            <a:ext cx="1546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Hobit</a:t>
            </a:r>
            <a:endParaRPr sz="1600"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6" name="Google Shape;1796;p84"/>
          <p:cNvSpPr txBox="1"/>
          <p:nvPr/>
        </p:nvSpPr>
        <p:spPr>
          <a:xfrm>
            <a:off x="5850073" y="954079"/>
            <a:ext cx="14169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197</a:t>
            </a:r>
            <a:r>
              <a:rPr lang="hr-HR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6.</a:t>
            </a:r>
            <a:endParaRPr sz="2000" b="1" dirty="0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797" name="Google Shape;1797;p84"/>
          <p:cNvSpPr txBox="1"/>
          <p:nvPr/>
        </p:nvSpPr>
        <p:spPr>
          <a:xfrm>
            <a:off x="7498262" y="1164796"/>
            <a:ext cx="1588774" cy="44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Silmarillion</a:t>
            </a:r>
            <a:endParaRPr lang="hr-HR" sz="1600"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8" name="Google Shape;1808;p84"/>
          <p:cNvCxnSpPr>
            <a:cxnSpLocks/>
          </p:cNvCxnSpPr>
          <p:nvPr/>
        </p:nvCxnSpPr>
        <p:spPr>
          <a:xfrm flipV="1">
            <a:off x="111461" y="915822"/>
            <a:ext cx="8860220" cy="1601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" name="Google Shape;1792;p84">
            <a:extLst>
              <a:ext uri="{FF2B5EF4-FFF2-40B4-BE49-F238E27FC236}">
                <a16:creationId xmlns:a16="http://schemas.microsoft.com/office/drawing/2014/main" id="{54A5EC73-C5A4-9919-6350-883C97E71C6C}"/>
              </a:ext>
            </a:extLst>
          </p:cNvPr>
          <p:cNvSpPr txBox="1"/>
          <p:nvPr/>
        </p:nvSpPr>
        <p:spPr>
          <a:xfrm>
            <a:off x="247514" y="980182"/>
            <a:ext cx="15465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1937.</a:t>
            </a:r>
            <a:endParaRPr sz="2000" b="1" dirty="0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5" name="Google Shape;1811;p84">
            <a:extLst>
              <a:ext uri="{FF2B5EF4-FFF2-40B4-BE49-F238E27FC236}">
                <a16:creationId xmlns:a16="http://schemas.microsoft.com/office/drawing/2014/main" id="{D85F61ED-2316-601B-4BAC-5BF9DF6B1B75}"/>
              </a:ext>
            </a:extLst>
          </p:cNvPr>
          <p:cNvSpPr/>
          <p:nvPr/>
        </p:nvSpPr>
        <p:spPr>
          <a:xfrm>
            <a:off x="4716360" y="782801"/>
            <a:ext cx="156029" cy="1577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92;p84">
            <a:extLst>
              <a:ext uri="{FF2B5EF4-FFF2-40B4-BE49-F238E27FC236}">
                <a16:creationId xmlns:a16="http://schemas.microsoft.com/office/drawing/2014/main" id="{F3AF5ED7-1EE9-BE3C-0DDB-B167B0ECBD2C}"/>
              </a:ext>
            </a:extLst>
          </p:cNvPr>
          <p:cNvSpPr txBox="1"/>
          <p:nvPr/>
        </p:nvSpPr>
        <p:spPr>
          <a:xfrm>
            <a:off x="4077821" y="957031"/>
            <a:ext cx="15465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1962.</a:t>
            </a:r>
            <a:endParaRPr sz="2000" b="1" dirty="0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0" name="Google Shape;1793;p84">
            <a:extLst>
              <a:ext uri="{FF2B5EF4-FFF2-40B4-BE49-F238E27FC236}">
                <a16:creationId xmlns:a16="http://schemas.microsoft.com/office/drawing/2014/main" id="{2BCA94AA-0CD0-F2A1-5D59-5830706FFDF7}"/>
              </a:ext>
            </a:extLst>
          </p:cNvPr>
          <p:cNvSpPr txBox="1"/>
          <p:nvPr/>
        </p:nvSpPr>
        <p:spPr>
          <a:xfrm>
            <a:off x="4136883" y="1221314"/>
            <a:ext cx="181023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Pustolovine Toma </a:t>
            </a:r>
            <a:r>
              <a:rPr lang="hr-HR" sz="1600" b="1" i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Bombadila</a:t>
            </a:r>
            <a:endParaRPr sz="1600"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7BE5F22-5A4F-9EC0-0CDC-9E3B3AED441C}"/>
              </a:ext>
            </a:extLst>
          </p:cNvPr>
          <p:cNvSpPr txBox="1"/>
          <p:nvPr/>
        </p:nvSpPr>
        <p:spPr>
          <a:xfrm>
            <a:off x="247514" y="2391413"/>
            <a:ext cx="6671188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r-HR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Nedovršene pripovijesti 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(1980.)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r-HR" sz="16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Roverandom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(1998.)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r-HR" sz="16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Hurinova</a:t>
            </a:r>
            <a:r>
              <a:rPr lang="hr-HR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djeca 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(2007.)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r-HR" sz="16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Beren</a:t>
            </a:r>
            <a:r>
              <a:rPr lang="hr-HR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 </a:t>
            </a:r>
            <a:r>
              <a:rPr lang="hr-HR" sz="16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Lúthien</a:t>
            </a:r>
            <a:r>
              <a:rPr lang="hr-HR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(2017.)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r-HR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Pad </a:t>
            </a:r>
            <a:r>
              <a:rPr lang="hr-HR" sz="16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Gondolina</a:t>
            </a:r>
            <a:r>
              <a:rPr lang="hr-HR" sz="1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(2018.)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6437E92F-F84D-7B84-3CA3-C0375DE0D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90" y="825242"/>
            <a:ext cx="152413" cy="158510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383D3190-D6EA-8594-F14A-A8137C54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52" y="851665"/>
            <a:ext cx="152413" cy="158510"/>
          </a:xfrm>
          <a:prstGeom prst="rect">
            <a:avLst/>
          </a:prstGeom>
          <a:solidFill>
            <a:schemeClr val="lt1"/>
          </a:solidFill>
          <a:effectLst/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CDA2DF92-AB0B-DE59-EC11-3F3C3564A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43" y="814325"/>
            <a:ext cx="152413" cy="158510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8C660647-D54F-D670-6130-77BA58B3B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806" y="831703"/>
            <a:ext cx="142768" cy="14847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5DF1215-4694-01DA-EE8B-522BFB335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50" y="2382678"/>
            <a:ext cx="1152623" cy="117614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D41AAA5-B3E5-35CA-3C6F-16A35B765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002" y="3256855"/>
            <a:ext cx="3663004" cy="28824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85"/>
          <p:cNvSpPr/>
          <p:nvPr/>
        </p:nvSpPr>
        <p:spPr>
          <a:xfrm flipH="1">
            <a:off x="6941539" y="341978"/>
            <a:ext cx="2082569" cy="572689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85"/>
          <p:cNvSpPr txBox="1">
            <a:spLocks noGrp="1"/>
          </p:cNvSpPr>
          <p:nvPr>
            <p:ph type="title"/>
          </p:nvPr>
        </p:nvSpPr>
        <p:spPr>
          <a:xfrm>
            <a:off x="644606" y="1641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Elementi epske fantastike</a:t>
            </a:r>
            <a:endParaRPr dirty="0"/>
          </a:p>
        </p:txBody>
      </p:sp>
      <p:sp>
        <p:nvSpPr>
          <p:cNvPr id="1821" name="Google Shape;1821;p85"/>
          <p:cNvSpPr txBox="1">
            <a:spLocks noGrp="1"/>
          </p:cNvSpPr>
          <p:nvPr>
            <p:ph type="title" idx="2"/>
          </p:nvPr>
        </p:nvSpPr>
        <p:spPr>
          <a:xfrm>
            <a:off x="699469" y="1008112"/>
            <a:ext cx="2470156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sekundarni svijet</a:t>
            </a:r>
            <a:endParaRPr sz="1800" dirty="0"/>
          </a:p>
        </p:txBody>
      </p:sp>
      <p:sp>
        <p:nvSpPr>
          <p:cNvPr id="1822" name="Google Shape;1822;p85"/>
          <p:cNvSpPr txBox="1">
            <a:spLocks noGrp="1"/>
          </p:cNvSpPr>
          <p:nvPr>
            <p:ph type="subTitle" idx="1"/>
          </p:nvPr>
        </p:nvSpPr>
        <p:spPr>
          <a:xfrm>
            <a:off x="435203" y="1231223"/>
            <a:ext cx="3308045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dirty="0" err="1"/>
              <a:t>Međuzemlje</a:t>
            </a:r>
            <a:r>
              <a:rPr lang="hr-HR" dirty="0"/>
              <a:t>, </a:t>
            </a:r>
            <a:r>
              <a:rPr lang="hr-HR" dirty="0" err="1"/>
              <a:t>Narnija</a:t>
            </a:r>
            <a:r>
              <a:rPr lang="hr-HR" dirty="0"/>
              <a:t>, </a:t>
            </a:r>
            <a:r>
              <a:rPr lang="hr-HR" dirty="0" err="1"/>
              <a:t>Zemljomorje</a:t>
            </a:r>
            <a:r>
              <a:rPr lang="hr-HR" dirty="0"/>
              <a:t> </a:t>
            </a:r>
            <a:r>
              <a:rPr lang="hr-HR" dirty="0" err="1"/>
              <a:t>Nigdjezemska</a:t>
            </a:r>
            <a:r>
              <a:rPr lang="hr-HR" dirty="0"/>
              <a:t>…</a:t>
            </a:r>
            <a:endParaRPr dirty="0"/>
          </a:p>
        </p:txBody>
      </p:sp>
      <p:sp>
        <p:nvSpPr>
          <p:cNvPr id="1819" name="Google Shape;1819;p85"/>
          <p:cNvSpPr txBox="1">
            <a:spLocks noGrp="1"/>
          </p:cNvSpPr>
          <p:nvPr>
            <p:ph type="title" idx="5"/>
          </p:nvPr>
        </p:nvSpPr>
        <p:spPr>
          <a:xfrm>
            <a:off x="724236" y="1974141"/>
            <a:ext cx="23055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junak</a:t>
            </a:r>
            <a:endParaRPr sz="1800" dirty="0"/>
          </a:p>
        </p:txBody>
      </p:sp>
      <p:sp>
        <p:nvSpPr>
          <p:cNvPr id="1820" name="Google Shape;1820;p85"/>
          <p:cNvSpPr txBox="1">
            <a:spLocks noGrp="1"/>
          </p:cNvSpPr>
          <p:nvPr>
            <p:ph type="subTitle" idx="6"/>
          </p:nvPr>
        </p:nvSpPr>
        <p:spPr>
          <a:xfrm>
            <a:off x="427504" y="2266194"/>
            <a:ext cx="3655043" cy="1003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dirty="0"/>
              <a:t>tipični junak – nadmoćan svojoj okolini i drugim likovima, predmet divljenja, simbol nedostižnih vrlina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5" name="Google Shape;1825;p85"/>
          <p:cNvSpPr txBox="1">
            <a:spLocks noGrp="1"/>
          </p:cNvSpPr>
          <p:nvPr>
            <p:ph type="title" idx="7"/>
          </p:nvPr>
        </p:nvSpPr>
        <p:spPr>
          <a:xfrm>
            <a:off x="671948" y="3299600"/>
            <a:ext cx="3300339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junačka potraga i putovanje</a:t>
            </a:r>
            <a:endParaRPr sz="1800" dirty="0"/>
          </a:p>
        </p:txBody>
      </p:sp>
      <p:sp>
        <p:nvSpPr>
          <p:cNvPr id="1826" name="Google Shape;1826;p85"/>
          <p:cNvSpPr txBox="1">
            <a:spLocks noGrp="1"/>
          </p:cNvSpPr>
          <p:nvPr>
            <p:ph type="subTitle" idx="8"/>
          </p:nvPr>
        </p:nvSpPr>
        <p:spPr>
          <a:xfrm>
            <a:off x="397872" y="3529771"/>
            <a:ext cx="4098734" cy="1003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dirty="0"/>
              <a:t>potraga – strukturna potka fantastične priče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7" name="Google Shape;1827;p85"/>
          <p:cNvSpPr txBox="1">
            <a:spLocks noGrp="1"/>
          </p:cNvSpPr>
          <p:nvPr>
            <p:ph type="title" idx="9"/>
          </p:nvPr>
        </p:nvSpPr>
        <p:spPr>
          <a:xfrm>
            <a:off x="5042149" y="2082780"/>
            <a:ext cx="23055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čarobni predmet</a:t>
            </a:r>
            <a:endParaRPr sz="1800" dirty="0"/>
          </a:p>
        </p:txBody>
      </p:sp>
      <p:sp>
        <p:nvSpPr>
          <p:cNvPr id="1828" name="Google Shape;1828;p85"/>
          <p:cNvSpPr txBox="1">
            <a:spLocks noGrp="1"/>
          </p:cNvSpPr>
          <p:nvPr>
            <p:ph type="subTitle" idx="13"/>
          </p:nvPr>
        </p:nvSpPr>
        <p:spPr>
          <a:xfrm>
            <a:off x="4713478" y="2296861"/>
            <a:ext cx="4394354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dirty="0"/>
              <a:t>daje moć što nadmašuje ljudske granice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dirty="0"/>
              <a:t>darovi koji pomažu u trenucima nevolje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9" name="Google Shape;1829;p85"/>
          <p:cNvSpPr txBox="1">
            <a:spLocks noGrp="1"/>
          </p:cNvSpPr>
          <p:nvPr>
            <p:ph type="title" idx="14"/>
          </p:nvPr>
        </p:nvSpPr>
        <p:spPr>
          <a:xfrm>
            <a:off x="5080315" y="966338"/>
            <a:ext cx="23055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sukob (bitka)</a:t>
            </a:r>
            <a:endParaRPr sz="1800" dirty="0"/>
          </a:p>
        </p:txBody>
      </p:sp>
      <p:sp>
        <p:nvSpPr>
          <p:cNvPr id="1830" name="Google Shape;1830;p85"/>
          <p:cNvSpPr txBox="1">
            <a:spLocks noGrp="1"/>
          </p:cNvSpPr>
          <p:nvPr>
            <p:ph type="subTitle" idx="15"/>
          </p:nvPr>
        </p:nvSpPr>
        <p:spPr>
          <a:xfrm>
            <a:off x="4831804" y="1194087"/>
            <a:ext cx="430494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hr-HR" dirty="0"/>
              <a:t>bitka – presudna za junaka i njegov svijet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grpSp>
        <p:nvGrpSpPr>
          <p:cNvPr id="1855" name="Google Shape;1855;p85"/>
          <p:cNvGrpSpPr/>
          <p:nvPr/>
        </p:nvGrpSpPr>
        <p:grpSpPr>
          <a:xfrm>
            <a:off x="247384" y="3218148"/>
            <a:ext cx="445595" cy="463335"/>
            <a:chOff x="2663900" y="1826425"/>
            <a:chExt cx="390350" cy="459700"/>
          </a:xfrm>
        </p:grpSpPr>
        <p:sp>
          <p:nvSpPr>
            <p:cNvPr id="1856" name="Google Shape;1856;p85"/>
            <p:cNvSpPr/>
            <p:nvPr/>
          </p:nvSpPr>
          <p:spPr>
            <a:xfrm>
              <a:off x="2663900" y="2222350"/>
              <a:ext cx="64225" cy="63775"/>
            </a:xfrm>
            <a:custGeom>
              <a:avLst/>
              <a:gdLst/>
              <a:ahLst/>
              <a:cxnLst/>
              <a:rect l="l" t="t" r="r" b="b"/>
              <a:pathLst>
                <a:path w="2569" h="2551" extrusionOk="0">
                  <a:moveTo>
                    <a:pt x="1793" y="1"/>
                  </a:moveTo>
                  <a:lnTo>
                    <a:pt x="1" y="1793"/>
                  </a:lnTo>
                  <a:lnTo>
                    <a:pt x="759" y="2551"/>
                  </a:lnTo>
                  <a:lnTo>
                    <a:pt x="2568" y="759"/>
                  </a:lnTo>
                  <a:cubicBezTo>
                    <a:pt x="2482" y="742"/>
                    <a:pt x="2396" y="742"/>
                    <a:pt x="2327" y="724"/>
                  </a:cubicBezTo>
                  <a:lnTo>
                    <a:pt x="1983" y="690"/>
                  </a:lnTo>
                  <a:lnTo>
                    <a:pt x="1879" y="345"/>
                  </a:lnTo>
                  <a:cubicBezTo>
                    <a:pt x="1862" y="328"/>
                    <a:pt x="1827" y="207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5"/>
            <p:cNvSpPr/>
            <p:nvPr/>
          </p:nvSpPr>
          <p:spPr>
            <a:xfrm>
              <a:off x="2701825" y="1826425"/>
              <a:ext cx="352425" cy="416200"/>
            </a:xfrm>
            <a:custGeom>
              <a:avLst/>
              <a:gdLst/>
              <a:ahLst/>
              <a:cxnLst/>
              <a:rect l="l" t="t" r="r" b="b"/>
              <a:pathLst>
                <a:path w="14097" h="16648" extrusionOk="0">
                  <a:moveTo>
                    <a:pt x="11822" y="1"/>
                  </a:moveTo>
                  <a:lnTo>
                    <a:pt x="11494" y="1069"/>
                  </a:lnTo>
                  <a:cubicBezTo>
                    <a:pt x="11064" y="2413"/>
                    <a:pt x="10030" y="2982"/>
                    <a:pt x="9237" y="3223"/>
                  </a:cubicBezTo>
                  <a:cubicBezTo>
                    <a:pt x="7945" y="3620"/>
                    <a:pt x="6755" y="4188"/>
                    <a:pt x="5722" y="4929"/>
                  </a:cubicBezTo>
                  <a:cubicBezTo>
                    <a:pt x="4084" y="6067"/>
                    <a:pt x="2792" y="7359"/>
                    <a:pt x="1861" y="8772"/>
                  </a:cubicBezTo>
                  <a:cubicBezTo>
                    <a:pt x="1103" y="9910"/>
                    <a:pt x="586" y="11133"/>
                    <a:pt x="328" y="12391"/>
                  </a:cubicBezTo>
                  <a:cubicBezTo>
                    <a:pt x="0" y="13994"/>
                    <a:pt x="155" y="15252"/>
                    <a:pt x="276" y="15838"/>
                  </a:cubicBezTo>
                  <a:lnTo>
                    <a:pt x="5859" y="10254"/>
                  </a:lnTo>
                  <a:lnTo>
                    <a:pt x="6635" y="11012"/>
                  </a:lnTo>
                  <a:lnTo>
                    <a:pt x="1051" y="16596"/>
                  </a:lnTo>
                  <a:cubicBezTo>
                    <a:pt x="1396" y="16630"/>
                    <a:pt x="1758" y="16647"/>
                    <a:pt x="2120" y="16647"/>
                  </a:cubicBezTo>
                  <a:cubicBezTo>
                    <a:pt x="3378" y="16647"/>
                    <a:pt x="4670" y="16423"/>
                    <a:pt x="5928" y="15975"/>
                  </a:cubicBezTo>
                  <a:cubicBezTo>
                    <a:pt x="7290" y="15510"/>
                    <a:pt x="8634" y="14786"/>
                    <a:pt x="9926" y="13839"/>
                  </a:cubicBezTo>
                  <a:cubicBezTo>
                    <a:pt x="12132" y="12236"/>
                    <a:pt x="13424" y="10530"/>
                    <a:pt x="13476" y="10461"/>
                  </a:cubicBezTo>
                  <a:lnTo>
                    <a:pt x="14097" y="9634"/>
                  </a:lnTo>
                  <a:lnTo>
                    <a:pt x="11460" y="9530"/>
                  </a:lnTo>
                  <a:cubicBezTo>
                    <a:pt x="12149" y="8686"/>
                    <a:pt x="12649" y="7807"/>
                    <a:pt x="12976" y="6894"/>
                  </a:cubicBezTo>
                  <a:cubicBezTo>
                    <a:pt x="13321" y="5894"/>
                    <a:pt x="13459" y="4878"/>
                    <a:pt x="13373" y="3861"/>
                  </a:cubicBezTo>
                  <a:cubicBezTo>
                    <a:pt x="13218" y="2120"/>
                    <a:pt x="12477" y="983"/>
                    <a:pt x="12442" y="931"/>
                  </a:cubicBezTo>
                  <a:lnTo>
                    <a:pt x="118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8" name="Google Shape;1878;p85"/>
          <p:cNvSpPr/>
          <p:nvPr/>
        </p:nvSpPr>
        <p:spPr>
          <a:xfrm flipH="1">
            <a:off x="812607" y="802278"/>
            <a:ext cx="187863" cy="112397"/>
          </a:xfrm>
          <a:custGeom>
            <a:avLst/>
            <a:gdLst/>
            <a:ahLst/>
            <a:cxnLst/>
            <a:rect l="l" t="t" r="r" b="b"/>
            <a:pathLst>
              <a:path w="1287" h="770" extrusionOk="0">
                <a:moveTo>
                  <a:pt x="1" y="0"/>
                </a:moveTo>
                <a:cubicBezTo>
                  <a:pt x="273" y="73"/>
                  <a:pt x="454" y="344"/>
                  <a:pt x="417" y="634"/>
                </a:cubicBezTo>
                <a:cubicBezTo>
                  <a:pt x="417" y="670"/>
                  <a:pt x="417" y="706"/>
                  <a:pt x="454" y="743"/>
                </a:cubicBezTo>
                <a:cubicBezTo>
                  <a:pt x="481" y="761"/>
                  <a:pt x="512" y="770"/>
                  <a:pt x="542" y="770"/>
                </a:cubicBezTo>
                <a:cubicBezTo>
                  <a:pt x="571" y="770"/>
                  <a:pt x="598" y="761"/>
                  <a:pt x="617" y="743"/>
                </a:cubicBezTo>
                <a:cubicBezTo>
                  <a:pt x="707" y="634"/>
                  <a:pt x="834" y="562"/>
                  <a:pt x="961" y="525"/>
                </a:cubicBezTo>
                <a:cubicBezTo>
                  <a:pt x="975" y="524"/>
                  <a:pt x="990" y="523"/>
                  <a:pt x="1004" y="523"/>
                </a:cubicBezTo>
                <a:cubicBezTo>
                  <a:pt x="1130" y="523"/>
                  <a:pt x="1238" y="594"/>
                  <a:pt x="1287" y="725"/>
                </a:cubicBezTo>
                <a:cubicBezTo>
                  <a:pt x="1287" y="634"/>
                  <a:pt x="1250" y="562"/>
                  <a:pt x="1196" y="507"/>
                </a:cubicBezTo>
                <a:cubicBezTo>
                  <a:pt x="1124" y="453"/>
                  <a:pt x="1051" y="417"/>
                  <a:pt x="961" y="399"/>
                </a:cubicBezTo>
                <a:cubicBezTo>
                  <a:pt x="841" y="399"/>
                  <a:pt x="730" y="414"/>
                  <a:pt x="626" y="451"/>
                </a:cubicBezTo>
                <a:lnTo>
                  <a:pt x="626" y="451"/>
                </a:lnTo>
                <a:cubicBezTo>
                  <a:pt x="525" y="198"/>
                  <a:pt x="281" y="15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85"/>
          <p:cNvSpPr/>
          <p:nvPr/>
        </p:nvSpPr>
        <p:spPr>
          <a:xfrm flipH="1">
            <a:off x="4496606" y="2284972"/>
            <a:ext cx="150787" cy="73131"/>
          </a:xfrm>
          <a:custGeom>
            <a:avLst/>
            <a:gdLst/>
            <a:ahLst/>
            <a:cxnLst/>
            <a:rect l="l" t="t" r="r" b="b"/>
            <a:pathLst>
              <a:path w="1033" h="501" extrusionOk="0">
                <a:moveTo>
                  <a:pt x="948" y="1"/>
                </a:moveTo>
                <a:cubicBezTo>
                  <a:pt x="869" y="1"/>
                  <a:pt x="792" y="38"/>
                  <a:pt x="724" y="105"/>
                </a:cubicBezTo>
                <a:cubicBezTo>
                  <a:pt x="684" y="146"/>
                  <a:pt x="643" y="192"/>
                  <a:pt x="608" y="242"/>
                </a:cubicBezTo>
                <a:lnTo>
                  <a:pt x="608" y="242"/>
                </a:lnTo>
                <a:cubicBezTo>
                  <a:pt x="516" y="170"/>
                  <a:pt x="401" y="133"/>
                  <a:pt x="285" y="133"/>
                </a:cubicBezTo>
                <a:cubicBezTo>
                  <a:pt x="188" y="133"/>
                  <a:pt x="89" y="159"/>
                  <a:pt x="0" y="214"/>
                </a:cubicBezTo>
                <a:cubicBezTo>
                  <a:pt x="217" y="214"/>
                  <a:pt x="417" y="322"/>
                  <a:pt x="561" y="467"/>
                </a:cubicBezTo>
                <a:cubicBezTo>
                  <a:pt x="580" y="485"/>
                  <a:pt x="580" y="485"/>
                  <a:pt x="598" y="485"/>
                </a:cubicBezTo>
                <a:cubicBezTo>
                  <a:pt x="614" y="496"/>
                  <a:pt x="629" y="500"/>
                  <a:pt x="644" y="500"/>
                </a:cubicBezTo>
                <a:cubicBezTo>
                  <a:pt x="681" y="500"/>
                  <a:pt x="712" y="475"/>
                  <a:pt x="724" y="449"/>
                </a:cubicBezTo>
                <a:cubicBezTo>
                  <a:pt x="761" y="359"/>
                  <a:pt x="797" y="268"/>
                  <a:pt x="833" y="196"/>
                </a:cubicBezTo>
                <a:cubicBezTo>
                  <a:pt x="887" y="105"/>
                  <a:pt x="960" y="51"/>
                  <a:pt x="1032" y="15"/>
                </a:cubicBezTo>
                <a:cubicBezTo>
                  <a:pt x="1004" y="5"/>
                  <a:pt x="976" y="1"/>
                  <a:pt x="9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85"/>
          <p:cNvSpPr/>
          <p:nvPr/>
        </p:nvSpPr>
        <p:spPr>
          <a:xfrm flipH="1">
            <a:off x="4291756" y="2532477"/>
            <a:ext cx="179835" cy="78532"/>
          </a:xfrm>
          <a:custGeom>
            <a:avLst/>
            <a:gdLst/>
            <a:ahLst/>
            <a:cxnLst/>
            <a:rect l="l" t="t" r="r" b="b"/>
            <a:pathLst>
              <a:path w="1232" h="538" extrusionOk="0">
                <a:moveTo>
                  <a:pt x="158" y="0"/>
                </a:moveTo>
                <a:cubicBezTo>
                  <a:pt x="106" y="0"/>
                  <a:pt x="53" y="7"/>
                  <a:pt x="0" y="19"/>
                </a:cubicBezTo>
                <a:cubicBezTo>
                  <a:pt x="254" y="91"/>
                  <a:pt x="453" y="254"/>
                  <a:pt x="580" y="490"/>
                </a:cubicBezTo>
                <a:cubicBezTo>
                  <a:pt x="580" y="490"/>
                  <a:pt x="580" y="508"/>
                  <a:pt x="598" y="526"/>
                </a:cubicBezTo>
                <a:cubicBezTo>
                  <a:pt x="613" y="534"/>
                  <a:pt x="631" y="538"/>
                  <a:pt x="650" y="538"/>
                </a:cubicBezTo>
                <a:cubicBezTo>
                  <a:pt x="676" y="538"/>
                  <a:pt x="704" y="529"/>
                  <a:pt x="725" y="508"/>
                </a:cubicBezTo>
                <a:cubicBezTo>
                  <a:pt x="797" y="417"/>
                  <a:pt x="870" y="345"/>
                  <a:pt x="942" y="272"/>
                </a:cubicBezTo>
                <a:cubicBezTo>
                  <a:pt x="1015" y="182"/>
                  <a:pt x="1123" y="146"/>
                  <a:pt x="1232" y="146"/>
                </a:cubicBezTo>
                <a:cubicBezTo>
                  <a:pt x="1178" y="110"/>
                  <a:pt x="1114" y="91"/>
                  <a:pt x="1051" y="91"/>
                </a:cubicBezTo>
                <a:cubicBezTo>
                  <a:pt x="987" y="91"/>
                  <a:pt x="924" y="110"/>
                  <a:pt x="870" y="146"/>
                </a:cubicBezTo>
                <a:cubicBezTo>
                  <a:pt x="803" y="179"/>
                  <a:pt x="736" y="219"/>
                  <a:pt x="678" y="266"/>
                </a:cubicBezTo>
                <a:lnTo>
                  <a:pt x="678" y="266"/>
                </a:lnTo>
                <a:cubicBezTo>
                  <a:pt x="558" y="97"/>
                  <a:pt x="365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27;p85">
            <a:extLst>
              <a:ext uri="{FF2B5EF4-FFF2-40B4-BE49-F238E27FC236}">
                <a16:creationId xmlns:a16="http://schemas.microsoft.com/office/drawing/2014/main" id="{AD6B63A2-4018-76FF-6003-9602D910F5D3}"/>
              </a:ext>
            </a:extLst>
          </p:cNvPr>
          <p:cNvSpPr txBox="1">
            <a:spLocks/>
          </p:cNvSpPr>
          <p:nvPr/>
        </p:nvSpPr>
        <p:spPr>
          <a:xfrm>
            <a:off x="5106562" y="3335334"/>
            <a:ext cx="23055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r>
              <a:rPr lang="hr-HR" sz="1800" dirty="0"/>
              <a:t>pomoćnik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488AFAA-15CE-5B98-4991-80C3A2CB1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82" y="3336322"/>
            <a:ext cx="420690" cy="49956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9ABF5EF-D18D-3BCE-8DC3-B5F652158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67" y="896036"/>
            <a:ext cx="386569" cy="39172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640AC6AB-83C8-6B41-A4D8-D37E28A32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598" y="916423"/>
            <a:ext cx="403964" cy="409350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F8465C23-2E6B-EBD6-238F-09B3AB251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388" y="1910526"/>
            <a:ext cx="256526" cy="409350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FC98702D-0BEB-81C5-93CB-2FA6AA794B97}"/>
              </a:ext>
            </a:extLst>
          </p:cNvPr>
          <p:cNvSpPr txBox="1"/>
          <p:nvPr/>
        </p:nvSpPr>
        <p:spPr>
          <a:xfrm>
            <a:off x="4730388" y="3666223"/>
            <a:ext cx="4274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sporedni lik – pridonosi komičnom ugođaju</a:t>
            </a:r>
          </a:p>
          <a:p>
            <a:pPr marL="285750" indent="-28575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natprirodni sluge (Gandalf)</a:t>
            </a: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6A0913A0-E3E5-0708-E89F-1E0DEDA75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562" y="1958304"/>
            <a:ext cx="457240" cy="4145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1F49CC-B84E-3B8C-7875-CAA1F25C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8. razred: J. R. R. Tolkien, </a:t>
            </a:r>
            <a:r>
              <a:rPr lang="sv-SE" i="1" dirty="0"/>
              <a:t>Hobit</a:t>
            </a:r>
            <a:endParaRPr lang="hr-HR" i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D71C31-9F15-6816-A037-57EFA4501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720" y="1192107"/>
            <a:ext cx="7376160" cy="3630506"/>
          </a:xfrm>
        </p:spPr>
        <p:txBody>
          <a:bodyPr/>
          <a:lstStyle/>
          <a:p>
            <a:r>
              <a:rPr lang="hr-HR" dirty="0"/>
              <a:t>OŠ </a:t>
            </a:r>
            <a:r>
              <a:rPr lang="hr-HR" dirty="0" err="1"/>
              <a:t>HJ</a:t>
            </a:r>
            <a:r>
              <a:rPr lang="hr-HR" dirty="0"/>
              <a:t> </a:t>
            </a:r>
            <a:r>
              <a:rPr lang="hr-HR" dirty="0" err="1"/>
              <a:t>B.8.1</a:t>
            </a:r>
            <a:r>
              <a:rPr lang="hr-HR" dirty="0"/>
              <a:t>. Učenik obrazlaže odnos proživljenoga iskustva i iskustva stečenoga čitanjem književnih tekstova.</a:t>
            </a:r>
          </a:p>
          <a:p>
            <a:r>
              <a:rPr lang="hr-HR" dirty="0"/>
              <a:t>OŠ </a:t>
            </a:r>
            <a:r>
              <a:rPr lang="hr-HR" dirty="0" err="1"/>
              <a:t>HJ</a:t>
            </a:r>
            <a:r>
              <a:rPr lang="hr-HR" dirty="0"/>
              <a:t> </a:t>
            </a:r>
            <a:r>
              <a:rPr lang="hr-HR" dirty="0" err="1"/>
              <a:t>B.8.2</a:t>
            </a:r>
            <a:r>
              <a:rPr lang="hr-HR" dirty="0"/>
              <a:t>. Učenik interpretira književni tekst na temelju vlastitoga čitateljskog iskustva i znanja o književnosti. </a:t>
            </a:r>
          </a:p>
          <a:p>
            <a:r>
              <a:rPr lang="hr-HR" dirty="0"/>
              <a:t>OŠ </a:t>
            </a:r>
            <a:r>
              <a:rPr lang="hr-HR" dirty="0" err="1"/>
              <a:t>HJ</a:t>
            </a:r>
            <a:r>
              <a:rPr lang="hr-HR" dirty="0"/>
              <a:t> </a:t>
            </a:r>
            <a:r>
              <a:rPr lang="hr-HR" dirty="0" err="1"/>
              <a:t>B.8.4</a:t>
            </a:r>
            <a:r>
              <a:rPr lang="hr-HR" dirty="0"/>
              <a:t>. Učenik se stvaralački izražava prema vlastitome interesu potaknut različitim iskustvima i doživljajima književnoga teksta.</a:t>
            </a:r>
          </a:p>
          <a:p>
            <a:r>
              <a:rPr lang="hr-HR" dirty="0"/>
              <a:t>OŠ </a:t>
            </a:r>
            <a:r>
              <a:rPr lang="hr-HR" dirty="0" err="1"/>
              <a:t>HJ</a:t>
            </a:r>
            <a:r>
              <a:rPr lang="hr-HR" dirty="0"/>
              <a:t> </a:t>
            </a:r>
            <a:r>
              <a:rPr lang="hr-HR" dirty="0" err="1"/>
              <a:t>C.8.2</a:t>
            </a:r>
            <a:r>
              <a:rPr lang="hr-HR" dirty="0"/>
              <a:t>. Učenik prosuđuje </a:t>
            </a:r>
            <a:r>
              <a:rPr lang="hr-HR" dirty="0" err="1"/>
              <a:t>popularnokulturne</a:t>
            </a:r>
            <a:r>
              <a:rPr lang="hr-HR" dirty="0"/>
              <a:t> tekstove s obzirom na književni kontekst i kontekst ostalih umjetnosti.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585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8390ACF3-497A-F5F6-D72A-2DBB96F7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61" y="76316"/>
            <a:ext cx="7704000" cy="572700"/>
          </a:xfrm>
        </p:spPr>
        <p:txBody>
          <a:bodyPr/>
          <a:lstStyle/>
          <a:p>
            <a:r>
              <a:rPr lang="hr-HR" dirty="0"/>
              <a:t>Hobit – aktivnosti 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A84103B3-EC6F-FB96-E77A-B3359829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61" y="1047223"/>
            <a:ext cx="8154842" cy="3955709"/>
          </a:xfrm>
        </p:spPr>
        <p:txBody>
          <a:bodyPr/>
          <a:lstStyle/>
          <a:p>
            <a:pPr marL="114300" indent="0">
              <a:spcBef>
                <a:spcPts val="0"/>
              </a:spcBef>
              <a:buSzPct val="120000"/>
              <a:buNone/>
            </a:pPr>
            <a:r>
              <a:rPr lang="hr-HR" dirty="0"/>
              <a:t>istraživanje o fantastičnoj književnosti i otkrivanje temeljnih obilježja fantastičnih romana    </a:t>
            </a:r>
          </a:p>
          <a:p>
            <a:pPr marL="400050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5426"/>
                </a:solidFill>
              </a:rPr>
              <a:t>istraživanje na mreži i u školskoj knjižnici</a:t>
            </a:r>
          </a:p>
          <a:p>
            <a:pPr marL="400050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endParaRPr lang="hr-HR" sz="800" b="1" dirty="0">
              <a:solidFill>
                <a:srgbClr val="C00000"/>
              </a:solidFill>
            </a:endParaRPr>
          </a:p>
          <a:p>
            <a:pPr marL="114300" indent="0">
              <a:spcBef>
                <a:spcPts val="0"/>
              </a:spcBef>
              <a:buSzPct val="120000"/>
              <a:buNone/>
            </a:pPr>
            <a:r>
              <a:rPr lang="hr-HR" dirty="0"/>
              <a:t>čitanje ulomaka i uočavanje razlike između epske fantastike, znanstvenofantastičnih romana, gotskih romana i priča strave (horora)  </a:t>
            </a:r>
          </a:p>
          <a:p>
            <a:pPr marL="400050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5426"/>
                </a:solidFill>
              </a:rPr>
              <a:t>čitanje, analiza i interpretacija tekstova na satu</a:t>
            </a:r>
          </a:p>
          <a:p>
            <a:pPr marL="285750" indent="-1714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endParaRPr lang="hr-HR" sz="800" b="1" dirty="0">
              <a:solidFill>
                <a:srgbClr val="C00000"/>
              </a:solidFill>
            </a:endParaRPr>
          </a:p>
          <a:p>
            <a:pPr marL="114300" indent="0">
              <a:spcBef>
                <a:spcPts val="0"/>
              </a:spcBef>
              <a:buSzPct val="120000"/>
              <a:buNone/>
            </a:pPr>
            <a:r>
              <a:rPr lang="hr-HR" dirty="0"/>
              <a:t>uočavanje bića, stvari i pojava u fantastičnim svjetovima; razumijevanje događaja, uočavanje njihova slijeda i prepoznavanje uzročno-posljedične veze među događajima                           </a:t>
            </a:r>
          </a:p>
          <a:p>
            <a:pPr marL="400050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5426"/>
                </a:solidFill>
              </a:rPr>
              <a:t>zadaci za provjeru razumijevanja teksta – </a:t>
            </a:r>
            <a:r>
              <a:rPr lang="hr-HR" b="1" dirty="0" err="1">
                <a:solidFill>
                  <a:srgbClr val="005426"/>
                </a:solidFill>
              </a:rPr>
              <a:t>Book</a:t>
            </a:r>
            <a:r>
              <a:rPr lang="hr-HR" b="1" dirty="0">
                <a:solidFill>
                  <a:srgbClr val="005426"/>
                </a:solidFill>
              </a:rPr>
              <a:t> </a:t>
            </a:r>
            <a:r>
              <a:rPr lang="hr-HR" b="1" dirty="0" err="1">
                <a:solidFill>
                  <a:srgbClr val="005426"/>
                </a:solidFill>
              </a:rPr>
              <a:t>Creator</a:t>
            </a:r>
            <a:endParaRPr lang="hr-HR" b="1" dirty="0">
              <a:solidFill>
                <a:srgbClr val="005426"/>
              </a:solidFill>
            </a:endParaRPr>
          </a:p>
          <a:p>
            <a:pPr marL="285750" indent="-1714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endParaRPr lang="hr-HR" sz="800" b="1" dirty="0">
              <a:solidFill>
                <a:srgbClr val="C00000"/>
              </a:solidFill>
            </a:endParaRPr>
          </a:p>
          <a:p>
            <a:pPr marL="114300" indent="0">
              <a:spcBef>
                <a:spcPts val="0"/>
              </a:spcBef>
              <a:buSzPct val="120000"/>
              <a:buNone/>
            </a:pPr>
            <a:r>
              <a:rPr lang="hr-HR" dirty="0"/>
              <a:t>prepoznavanje osobina, čudesnih moći i podrijetla fantastičnih likova; uočavanje povezanosti s poznatim likovima iz mitologije i bajki</a:t>
            </a:r>
          </a:p>
          <a:p>
            <a:pPr marL="400050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5426"/>
                </a:solidFill>
              </a:rPr>
              <a:t>izrada plakata čudesnih bića 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B65E972-5F41-E075-39BA-F69043FB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46" y="1783491"/>
            <a:ext cx="457240" cy="4633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9DC1D-AAD4-399B-2FEA-76A47DE83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8" y="889384"/>
            <a:ext cx="390178" cy="46333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97FB510-804D-3398-011C-2648413AC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63" y="4022448"/>
            <a:ext cx="408467" cy="46333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427D260-7A49-07B3-B10D-2D91DF00C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76" y="2793409"/>
            <a:ext cx="45724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8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C5EC37-4E48-B864-5382-BB334167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46" y="234582"/>
            <a:ext cx="7704000" cy="572700"/>
          </a:xfrm>
        </p:spPr>
        <p:txBody>
          <a:bodyPr/>
          <a:lstStyle/>
          <a:p>
            <a:r>
              <a:rPr lang="hr-HR" dirty="0"/>
              <a:t>Hobit – aktivnosti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21F884-CEB9-7F90-2EC3-9FF6F838E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961" y="1175279"/>
            <a:ext cx="8003671" cy="3390139"/>
          </a:xfrm>
        </p:spPr>
        <p:txBody>
          <a:bodyPr/>
          <a:lstStyle/>
          <a:p>
            <a:pPr marL="114300" indent="0">
              <a:spcBef>
                <a:spcPts val="0"/>
              </a:spcBef>
              <a:buSzPct val="120000"/>
              <a:buNone/>
            </a:pPr>
            <a:r>
              <a:rPr lang="hr-HR" dirty="0"/>
              <a:t>istraživanje stalnih motiva (put, čarobni predmet, sukob, pomoćnik) koji se pojavljuju u fantastičnim djelima </a:t>
            </a:r>
          </a:p>
          <a:p>
            <a:pPr marL="400050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hr-HR" b="1" dirty="0">
                <a:solidFill>
                  <a:srgbClr val="005426"/>
                </a:solidFill>
              </a:rPr>
              <a:t>problemski i stvaralački zadaci</a:t>
            </a:r>
          </a:p>
          <a:p>
            <a:pPr marL="114300" indent="0">
              <a:spcBef>
                <a:spcPts val="0"/>
              </a:spcBef>
              <a:buSzPct val="120000"/>
              <a:buNone/>
            </a:pPr>
            <a:endParaRPr lang="hr-HR" sz="1000" b="1" dirty="0">
              <a:solidFill>
                <a:srgbClr val="C00000"/>
              </a:solidFill>
            </a:endParaRPr>
          </a:p>
          <a:p>
            <a:pPr marL="114300" indent="0">
              <a:spcBef>
                <a:spcPts val="0"/>
              </a:spcBef>
              <a:buSzPct val="120000"/>
              <a:buNone/>
            </a:pPr>
            <a:r>
              <a:rPr lang="hr-HR" dirty="0"/>
              <a:t>uočavanje kako je Tolkien oblikovao fantastični </a:t>
            </a:r>
            <a:r>
              <a:rPr lang="hr-HR" dirty="0" err="1"/>
              <a:t>svjet</a:t>
            </a:r>
            <a:r>
              <a:rPr lang="hr-HR" dirty="0"/>
              <a:t>; uočavanje suprotnosti stvarnoga i nestvarnoga </a:t>
            </a:r>
          </a:p>
          <a:p>
            <a:pPr marL="400050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5426"/>
                </a:solidFill>
              </a:rPr>
              <a:t>proučavanje geografske mape </a:t>
            </a:r>
            <a:r>
              <a:rPr lang="hr-HR" b="1" dirty="0" err="1">
                <a:solidFill>
                  <a:srgbClr val="005426"/>
                </a:solidFill>
              </a:rPr>
              <a:t>Međuzemlja</a:t>
            </a:r>
            <a:endParaRPr lang="hr-HR" b="1" dirty="0">
              <a:solidFill>
                <a:srgbClr val="005426"/>
              </a:solidFill>
            </a:endParaRPr>
          </a:p>
          <a:p>
            <a:pPr marL="114300" indent="0">
              <a:spcBef>
                <a:spcPts val="0"/>
              </a:spcBef>
              <a:buSzPct val="120000"/>
              <a:buNone/>
            </a:pPr>
            <a:endParaRPr lang="hr-HR" sz="1000" b="1" dirty="0">
              <a:solidFill>
                <a:srgbClr val="C00000"/>
              </a:solidFill>
            </a:endParaRPr>
          </a:p>
          <a:p>
            <a:pPr marL="114300" indent="0">
              <a:spcBef>
                <a:spcPts val="0"/>
              </a:spcBef>
              <a:buSzPct val="120000"/>
              <a:buNone/>
            </a:pPr>
            <a:r>
              <a:rPr lang="hr-HR" dirty="0"/>
              <a:t>pisanje fantastične priče o putovanju u svijetu iz mašte, oblikovanje fantastičnih junaka te korištenje </a:t>
            </a:r>
            <a:r>
              <a:rPr lang="hr-HR" dirty="0" err="1"/>
              <a:t>tolkienovskih</a:t>
            </a:r>
            <a:r>
              <a:rPr lang="hr-HR" dirty="0"/>
              <a:t> motiva u pripovijedanju </a:t>
            </a:r>
          </a:p>
          <a:p>
            <a:pPr marL="400050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5426"/>
                </a:solidFill>
              </a:rPr>
              <a:t>pisanje kratke priče, prepričavanje</a:t>
            </a:r>
          </a:p>
          <a:p>
            <a:pPr marL="114300" indent="0">
              <a:spcBef>
                <a:spcPts val="0"/>
              </a:spcBef>
              <a:buSzPct val="120000"/>
              <a:buNone/>
            </a:pPr>
            <a:endParaRPr lang="hr-HR" sz="1000" b="1" dirty="0">
              <a:solidFill>
                <a:srgbClr val="C00000"/>
              </a:solidFill>
            </a:endParaRPr>
          </a:p>
          <a:p>
            <a:pPr marL="114300" indent="0">
              <a:spcBef>
                <a:spcPts val="0"/>
              </a:spcBef>
              <a:buSzPct val="120000"/>
              <a:buNone/>
            </a:pPr>
            <a:r>
              <a:rPr lang="hr-HR" dirty="0"/>
              <a:t>igranje društvene igre </a:t>
            </a:r>
            <a:r>
              <a:rPr lang="hr-HR" dirty="0" err="1"/>
              <a:t>Dixit</a:t>
            </a:r>
            <a:r>
              <a:rPr lang="hr-HR" dirty="0"/>
              <a:t> i stvaranje asocijacija na temelju motiva iz književnog djela</a:t>
            </a:r>
          </a:p>
          <a:p>
            <a:pPr marL="400050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5426"/>
                </a:solidFill>
              </a:rPr>
              <a:t>društvena igra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DE5C0D9-0186-39B7-EA3F-058B32DD8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0" y="4025620"/>
            <a:ext cx="402895" cy="40289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5A99FB5-3D7B-0CD5-194D-F4918DFD0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97" y="3092888"/>
            <a:ext cx="390178" cy="4633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3046CD4-1E43-104F-FBC9-B2FF84BC3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5" y="1948418"/>
            <a:ext cx="457240" cy="46333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6CB73F6-31A5-FA0F-1254-5F94921CF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54" y="1026167"/>
            <a:ext cx="485802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5D53567-3F2C-5B1E-224C-C35A4855D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5" y="1457695"/>
            <a:ext cx="7574687" cy="3304431"/>
          </a:xfrm>
        </p:spPr>
        <p:txBody>
          <a:bodyPr/>
          <a:lstStyle/>
          <a:p>
            <a:pPr marL="139700" indent="0">
              <a:buNone/>
            </a:pPr>
            <a:endParaRPr lang="hr-HR" sz="2000" dirty="0"/>
          </a:p>
          <a:p>
            <a:r>
              <a:rPr lang="hr-HR" sz="1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hr-HR" sz="1800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read.bookcreator.com</a:t>
            </a:r>
            <a:r>
              <a:rPr lang="hr-HR" sz="1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r-HR" sz="1800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u1y2oVJicVg8hsCRSl3NlRCaadt1</a:t>
            </a:r>
            <a:r>
              <a:rPr lang="hr-HR" sz="1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r-HR" sz="1800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xOBH3LcdQ5OjX_aEkUQzjg</a:t>
            </a:r>
            <a:endParaRPr lang="hr-HR" sz="1800" dirty="0">
              <a:solidFill>
                <a:srgbClr val="002060"/>
              </a:solidFill>
            </a:endParaRPr>
          </a:p>
          <a:p>
            <a:pPr marL="139700" indent="0">
              <a:buNone/>
            </a:pPr>
            <a:endParaRPr lang="hr-HR" sz="800" dirty="0"/>
          </a:p>
          <a:p>
            <a:pPr marL="4254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hr-HR" sz="1800" dirty="0"/>
              <a:t>zadaci otvorenoga tipa</a:t>
            </a:r>
          </a:p>
          <a:p>
            <a:pPr marL="4254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hr-HR" sz="1800" dirty="0"/>
              <a:t>zadaci kratkoga odgovora</a:t>
            </a:r>
          </a:p>
          <a:p>
            <a:pPr marL="4254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hr-HR" sz="1800" dirty="0"/>
              <a:t>zadaci produženoga odgovora</a:t>
            </a:r>
          </a:p>
          <a:p>
            <a:pPr marL="4254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hr-HR" sz="1800" dirty="0"/>
              <a:t>zadaci dopunjavanja</a:t>
            </a:r>
          </a:p>
          <a:p>
            <a:pPr marL="4254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hr-HR" sz="1800" dirty="0"/>
              <a:t>zadaci višestrukog izbora</a:t>
            </a:r>
          </a:p>
          <a:p>
            <a:pPr marL="4254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hr-HR" sz="1800" dirty="0"/>
              <a:t>zadaci povezivanja</a:t>
            </a:r>
          </a:p>
          <a:p>
            <a:pPr marL="4254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hr-HR" sz="1800" dirty="0"/>
          </a:p>
          <a:p>
            <a:pPr marL="4254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hr-HR" sz="1800" dirty="0"/>
          </a:p>
          <a:p>
            <a:endParaRPr lang="hr-HR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70DC7DA3-CE31-37BD-49F4-7917C5AB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</p:spPr>
        <p:txBody>
          <a:bodyPr/>
          <a:lstStyle/>
          <a:p>
            <a:r>
              <a:rPr lang="hr-HR" sz="3000" dirty="0"/>
              <a:t>Razumijem što čitam i razmišljam o pročitanom</a:t>
            </a:r>
          </a:p>
        </p:txBody>
      </p:sp>
    </p:spTree>
    <p:extLst>
      <p:ext uri="{BB962C8B-B14F-4D97-AF65-F5344CB8AC3E}">
        <p14:creationId xmlns:p14="http://schemas.microsoft.com/office/powerpoint/2010/main" val="270926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6B9C7A0-D8E3-F6D5-6123-09F7E5AF21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4" y="280194"/>
            <a:ext cx="7702550" cy="57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Domine" panose="020B0604020202020204" charset="0"/>
              </a:rPr>
              <a:t>Putovanje i potraga – fantastična priča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E796C931-45C0-8190-E1C8-C576F115A7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7450" y="950731"/>
            <a:ext cx="8543923" cy="363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Napišite fantastičnu priču o junačkoj potrazi i putovanju svijetom iz mašte koji ste sami stvorili.</a:t>
            </a:r>
          </a:p>
          <a:p>
            <a:pPr marL="139700" indent="0">
              <a:buNone/>
            </a:pPr>
            <a:endParaRPr lang="hr-HR" sz="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254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Osmislite </a:t>
            </a: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junaka </a:t>
            </a: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fantastične priče. Dajte mu ime i odredite kojoj vrsti fantastičnih bića pripada. Opišite kako izgleda i navedite njegove osobine.</a:t>
            </a:r>
          </a:p>
          <a:p>
            <a:pPr marL="4254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Junak dobiva </a:t>
            </a: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zadatak</a:t>
            </a: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 kreće u </a:t>
            </a: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junačku potragu</a:t>
            </a: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Odredite </a:t>
            </a: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cilj</a:t>
            </a: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 potrage.</a:t>
            </a:r>
          </a:p>
          <a:p>
            <a:pPr marL="4254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Opišite njegovo</a:t>
            </a: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putovanje</a:t>
            </a: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    </a:t>
            </a:r>
          </a:p>
          <a:p>
            <a:pPr marL="4254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Napišite s kojim se </a:t>
            </a: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čudnovatim bićima </a:t>
            </a: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junak susreće, s kim se </a:t>
            </a: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sukobljava </a:t>
            </a: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koje </a:t>
            </a: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zagonetke</a:t>
            </a: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rješava. </a:t>
            </a:r>
          </a:p>
          <a:p>
            <a:pPr marL="4254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Tko je</a:t>
            </a: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pomoćnik </a:t>
            </a: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koji prati junaka na putovanju?</a:t>
            </a:r>
          </a:p>
          <a:p>
            <a:pPr marL="4254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 trenucima nevolje junak koristi </a:t>
            </a:r>
            <a:r>
              <a:rPr lang="hr-HR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čarobne predmete</a:t>
            </a:r>
            <a:r>
              <a:rPr lang="hr-HR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Koji su to predmeti?</a:t>
            </a:r>
          </a:p>
          <a:p>
            <a:pPr marL="4254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hr-H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25450" indent="-285750">
              <a:buFont typeface="Wingdings" panose="05000000000000000000" pitchFamily="2" charset="2"/>
              <a:buChar char="ü"/>
            </a:pPr>
            <a:endParaRPr lang="hr-H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34663A9-C2F1-AC84-A4DE-8A88D73A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421" y="3498635"/>
            <a:ext cx="2893217" cy="22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5301"/>
      </p:ext>
    </p:extLst>
  </p:cSld>
  <p:clrMapOvr>
    <a:masterClrMapping/>
  </p:clrMapOvr>
</p:sld>
</file>

<file path=ppt/theme/theme1.xml><?xml version="1.0" encoding="utf-8"?>
<a:theme xmlns:a="http://schemas.openxmlformats.org/drawingml/2006/main" name="Middle Earth Fantasy Day by Slidesgo">
  <a:themeElements>
    <a:clrScheme name="Simple Light">
      <a:dk1>
        <a:srgbClr val="262A29"/>
      </a:dk1>
      <a:lt1>
        <a:srgbClr val="F6E5CC"/>
      </a:lt1>
      <a:dk2>
        <a:srgbClr val="EEDEC5"/>
      </a:dk2>
      <a:lt2>
        <a:srgbClr val="FAE69B"/>
      </a:lt2>
      <a:accent1>
        <a:srgbClr val="FCEDB4"/>
      </a:accent1>
      <a:accent2>
        <a:srgbClr val="FFFBF0"/>
      </a:accent2>
      <a:accent3>
        <a:srgbClr val="6E704A"/>
      </a:accent3>
      <a:accent4>
        <a:srgbClr val="504E31"/>
      </a:accent4>
      <a:accent5>
        <a:srgbClr val="504E31"/>
      </a:accent5>
      <a:accent6>
        <a:srgbClr val="2E2D24"/>
      </a:accent6>
      <a:hlink>
        <a:srgbClr val="3033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12765</TotalTime>
  <Words>1087</Words>
  <Application>Microsoft Office PowerPoint</Application>
  <PresentationFormat>Prikaz na zaslonu (16:9)</PresentationFormat>
  <Paragraphs>140</Paragraphs>
  <Slides>15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Arial</vt:lpstr>
      <vt:lpstr>Domine</vt:lpstr>
      <vt:lpstr>Bebas Neue</vt:lpstr>
      <vt:lpstr>Wingdings</vt:lpstr>
      <vt:lpstr>Roboto</vt:lpstr>
      <vt:lpstr>Open Sans</vt:lpstr>
      <vt:lpstr>Middle Earth Fantasy Day by Slidesgo</vt:lpstr>
      <vt:lpstr>J. R. R. Tollkien, Hobit</vt:lpstr>
      <vt:lpstr>Epska fantastika i Tolkien</vt:lpstr>
      <vt:lpstr>Tolkienovo stvaralaštvo</vt:lpstr>
      <vt:lpstr>Elementi epske fantastike</vt:lpstr>
      <vt:lpstr>8. razred: J. R. R. Tolkien, Hobit</vt:lpstr>
      <vt:lpstr>Hobit – aktivnosti </vt:lpstr>
      <vt:lpstr>Hobit – aktivnosti </vt:lpstr>
      <vt:lpstr>Razumijem što čitam i razmišljam o pročitanom</vt:lpstr>
      <vt:lpstr>Putovanje i potraga – fantastična priča</vt:lpstr>
      <vt:lpstr>PowerPoint prezentacija</vt:lpstr>
      <vt:lpstr>Bijeg – pisanje upute</vt:lpstr>
      <vt:lpstr>Čarobni predmet – istraživanje </vt:lpstr>
      <vt:lpstr>Tko živi u Međuzemlju?                      </vt:lpstr>
      <vt:lpstr>Dixit</vt:lpstr>
      <vt:lpstr>Dixit i Međuzemlje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Korisnik</dc:creator>
  <cp:lastModifiedBy>Martina Špičko</cp:lastModifiedBy>
  <cp:revision>138</cp:revision>
  <dcterms:modified xsi:type="dcterms:W3CDTF">2024-09-29T12:10:07Z</dcterms:modified>
</cp:coreProperties>
</file>