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59"/>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10" r:id="rId58"/>
  </p:sldIdLst>
  <p:sldSz cx="12192000" cy="6858000"/>
  <p:notesSz cx="6858000" cy="9144000"/>
  <p:embeddedFontLst>
    <p:embeddedFont>
      <p:font typeface="Raleway Light" panose="020F0302020204030204" pitchFamily="34" charset="0"/>
      <p:regular r:id="rId60"/>
      <p:bold r:id="rId61"/>
      <p:italic r:id="rId62"/>
      <p:boldItalic r:id="rId6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6" roundtripDataSignature="AMtx7mjopOmz1KVLi9TGhis4hDZPRzVQ6g=="/>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AD8226F-127B-3E06-8AC4-426DC40B263B}" name="Gordana Benat" initials="GB" userId="S::gordana.benat@profil-klett.hr::124ea0cb-08f2-4372-8c22-2c77b83e14db"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28861D0-05BE-F6E5-68F5-3FC7EA07D8AE}" v="13" dt="2024-09-24T11:26:49.928"/>
    <p1510:client id="{AC6AB7AD-9D44-A810-A3A4-BB9BEDF9B437}" v="18" dt="2024-09-25T11:04:48.319"/>
    <p1510:client id="{B7C15F6D-1C34-5A07-9B01-4FA4FFF9B8F2}" v="17" dt="2024-09-25T11:25:39.5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121" d="100"/>
          <a:sy n="121" d="100"/>
        </p:scale>
        <p:origin x="744"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font" Target="fonts/font4.fntdata"/><Relationship Id="rId68" Type="http://schemas.openxmlformats.org/officeDocument/2006/relationships/viewProps" Target="viewProps.xml"/><Relationship Id="rId7" Type="http://schemas.openxmlformats.org/officeDocument/2006/relationships/slide" Target="slides/slide3.xml"/><Relationship Id="rId71"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customschemas.google.com/relationships/presentationmetadata" Target="metadata"/><Relationship Id="rId5" Type="http://schemas.openxmlformats.org/officeDocument/2006/relationships/slide" Target="slides/slide1.xml"/><Relationship Id="rId61" Type="http://schemas.openxmlformats.org/officeDocument/2006/relationships/font" Target="fonts/font2.fntdata"/><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9"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notesMaster" Target="notesMasters/notesMaster1.xml"/><Relationship Id="rId67"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font" Target="fonts/font3.fntdata"/><Relationship Id="rId7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font" Target="fonts/font1.fntdata"/><Relationship Id="rId73"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ordana Benat" userId="S::gordana.benat_profil-klett.hr#ext#@carnet159.onmicrosoft.com::9dd70a03-1808-4151-8e72-5ad7a619d9cc" providerId="AD" clId="Web-{AC6AB7AD-9D44-A810-A3A4-BB9BEDF9B437}"/>
    <pc:docChg chg="modSld">
      <pc:chgData name="Gordana Benat" userId="S::gordana.benat_profil-klett.hr#ext#@carnet159.onmicrosoft.com::9dd70a03-1808-4151-8e72-5ad7a619d9cc" providerId="AD" clId="Web-{AC6AB7AD-9D44-A810-A3A4-BB9BEDF9B437}" dt="2024-09-25T11:04:38.366" v="15"/>
      <pc:docMkLst>
        <pc:docMk/>
      </pc:docMkLst>
      <pc:sldChg chg="modSp">
        <pc:chgData name="Gordana Benat" userId="S::gordana.benat_profil-klett.hr#ext#@carnet159.onmicrosoft.com::9dd70a03-1808-4151-8e72-5ad7a619d9cc" providerId="AD" clId="Web-{AC6AB7AD-9D44-A810-A3A4-BB9BEDF9B437}" dt="2024-09-25T10:59:18.136" v="0" actId="20577"/>
        <pc:sldMkLst>
          <pc:docMk/>
          <pc:sldMk cId="0" sldId="258"/>
        </pc:sldMkLst>
        <pc:spChg chg="mod">
          <ac:chgData name="Gordana Benat" userId="S::gordana.benat_profil-klett.hr#ext#@carnet159.onmicrosoft.com::9dd70a03-1808-4151-8e72-5ad7a619d9cc" providerId="AD" clId="Web-{AC6AB7AD-9D44-A810-A3A4-BB9BEDF9B437}" dt="2024-09-25T10:59:18.136" v="0" actId="20577"/>
          <ac:spMkLst>
            <pc:docMk/>
            <pc:sldMk cId="0" sldId="258"/>
            <ac:spMk id="176" creationId="{00000000-0000-0000-0000-000000000000}"/>
          </ac:spMkLst>
        </pc:spChg>
      </pc:sldChg>
      <pc:sldChg chg="modSp">
        <pc:chgData name="Gordana Benat" userId="S::gordana.benat_profil-klett.hr#ext#@carnet159.onmicrosoft.com::9dd70a03-1808-4151-8e72-5ad7a619d9cc" providerId="AD" clId="Web-{AC6AB7AD-9D44-A810-A3A4-BB9BEDF9B437}" dt="2024-09-25T10:59:27.511" v="1" actId="20577"/>
        <pc:sldMkLst>
          <pc:docMk/>
          <pc:sldMk cId="0" sldId="261"/>
        </pc:sldMkLst>
        <pc:spChg chg="mod">
          <ac:chgData name="Gordana Benat" userId="S::gordana.benat_profil-klett.hr#ext#@carnet159.onmicrosoft.com::9dd70a03-1808-4151-8e72-5ad7a619d9cc" providerId="AD" clId="Web-{AC6AB7AD-9D44-A810-A3A4-BB9BEDF9B437}" dt="2024-09-25T10:59:27.511" v="1" actId="20577"/>
          <ac:spMkLst>
            <pc:docMk/>
            <pc:sldMk cId="0" sldId="261"/>
            <ac:spMk id="194" creationId="{00000000-0000-0000-0000-000000000000}"/>
          </ac:spMkLst>
        </pc:spChg>
      </pc:sldChg>
      <pc:sldChg chg="modSp">
        <pc:chgData name="Gordana Benat" userId="S::gordana.benat_profil-klett.hr#ext#@carnet159.onmicrosoft.com::9dd70a03-1808-4151-8e72-5ad7a619d9cc" providerId="AD" clId="Web-{AC6AB7AD-9D44-A810-A3A4-BB9BEDF9B437}" dt="2024-09-25T11:00:49.733" v="2" actId="20577"/>
        <pc:sldMkLst>
          <pc:docMk/>
          <pc:sldMk cId="0" sldId="263"/>
        </pc:sldMkLst>
        <pc:spChg chg="mod">
          <ac:chgData name="Gordana Benat" userId="S::gordana.benat_profil-klett.hr#ext#@carnet159.onmicrosoft.com::9dd70a03-1808-4151-8e72-5ad7a619d9cc" providerId="AD" clId="Web-{AC6AB7AD-9D44-A810-A3A4-BB9BEDF9B437}" dt="2024-09-25T11:00:49.733" v="2" actId="20577"/>
          <ac:spMkLst>
            <pc:docMk/>
            <pc:sldMk cId="0" sldId="263"/>
            <ac:spMk id="230" creationId="{00000000-0000-0000-0000-000000000000}"/>
          </ac:spMkLst>
        </pc:spChg>
      </pc:sldChg>
      <pc:sldChg chg="modSp">
        <pc:chgData name="Gordana Benat" userId="S::gordana.benat_profil-klett.hr#ext#@carnet159.onmicrosoft.com::9dd70a03-1808-4151-8e72-5ad7a619d9cc" providerId="AD" clId="Web-{AC6AB7AD-9D44-A810-A3A4-BB9BEDF9B437}" dt="2024-09-25T11:01:12.202" v="3" actId="20577"/>
        <pc:sldMkLst>
          <pc:docMk/>
          <pc:sldMk cId="0" sldId="268"/>
        </pc:sldMkLst>
        <pc:spChg chg="mod">
          <ac:chgData name="Gordana Benat" userId="S::gordana.benat_profil-klett.hr#ext#@carnet159.onmicrosoft.com::9dd70a03-1808-4151-8e72-5ad7a619d9cc" providerId="AD" clId="Web-{AC6AB7AD-9D44-A810-A3A4-BB9BEDF9B437}" dt="2024-09-25T11:01:12.202" v="3" actId="20577"/>
          <ac:spMkLst>
            <pc:docMk/>
            <pc:sldMk cId="0" sldId="268"/>
            <ac:spMk id="324" creationId="{00000000-0000-0000-0000-000000000000}"/>
          </ac:spMkLst>
        </pc:spChg>
      </pc:sldChg>
      <pc:sldChg chg="modSp">
        <pc:chgData name="Gordana Benat" userId="S::gordana.benat_profil-klett.hr#ext#@carnet159.onmicrosoft.com::9dd70a03-1808-4151-8e72-5ad7a619d9cc" providerId="AD" clId="Web-{AC6AB7AD-9D44-A810-A3A4-BB9BEDF9B437}" dt="2024-09-25T11:01:51.188" v="4" actId="20577"/>
        <pc:sldMkLst>
          <pc:docMk/>
          <pc:sldMk cId="0" sldId="279"/>
        </pc:sldMkLst>
        <pc:spChg chg="mod">
          <ac:chgData name="Gordana Benat" userId="S::gordana.benat_profil-klett.hr#ext#@carnet159.onmicrosoft.com::9dd70a03-1808-4151-8e72-5ad7a619d9cc" providerId="AD" clId="Web-{AC6AB7AD-9D44-A810-A3A4-BB9BEDF9B437}" dt="2024-09-25T11:01:51.188" v="4" actId="20577"/>
          <ac:spMkLst>
            <pc:docMk/>
            <pc:sldMk cId="0" sldId="279"/>
            <ac:spMk id="530" creationId="{00000000-0000-0000-0000-000000000000}"/>
          </ac:spMkLst>
        </pc:spChg>
      </pc:sldChg>
      <pc:sldChg chg="modSp">
        <pc:chgData name="Gordana Benat" userId="S::gordana.benat_profil-klett.hr#ext#@carnet159.onmicrosoft.com::9dd70a03-1808-4151-8e72-5ad7a619d9cc" providerId="AD" clId="Web-{AC6AB7AD-9D44-A810-A3A4-BB9BEDF9B437}" dt="2024-09-25T11:02:10.361" v="6" actId="20577"/>
        <pc:sldMkLst>
          <pc:docMk/>
          <pc:sldMk cId="0" sldId="285"/>
        </pc:sldMkLst>
        <pc:spChg chg="mod">
          <ac:chgData name="Gordana Benat" userId="S::gordana.benat_profil-klett.hr#ext#@carnet159.onmicrosoft.com::9dd70a03-1808-4151-8e72-5ad7a619d9cc" providerId="AD" clId="Web-{AC6AB7AD-9D44-A810-A3A4-BB9BEDF9B437}" dt="2024-09-25T11:02:10.361" v="6" actId="20577"/>
          <ac:spMkLst>
            <pc:docMk/>
            <pc:sldMk cId="0" sldId="285"/>
            <ac:spMk id="661" creationId="{00000000-0000-0000-0000-000000000000}"/>
          </ac:spMkLst>
        </pc:spChg>
      </pc:sldChg>
      <pc:sldChg chg="modSp">
        <pc:chgData name="Gordana Benat" userId="S::gordana.benat_profil-klett.hr#ext#@carnet159.onmicrosoft.com::9dd70a03-1808-4151-8e72-5ad7a619d9cc" providerId="AD" clId="Web-{AC6AB7AD-9D44-A810-A3A4-BB9BEDF9B437}" dt="2024-09-25T11:02:17.455" v="7" actId="20577"/>
        <pc:sldMkLst>
          <pc:docMk/>
          <pc:sldMk cId="0" sldId="288"/>
        </pc:sldMkLst>
        <pc:spChg chg="mod">
          <ac:chgData name="Gordana Benat" userId="S::gordana.benat_profil-klett.hr#ext#@carnet159.onmicrosoft.com::9dd70a03-1808-4151-8e72-5ad7a619d9cc" providerId="AD" clId="Web-{AC6AB7AD-9D44-A810-A3A4-BB9BEDF9B437}" dt="2024-09-25T11:02:17.455" v="7" actId="20577"/>
          <ac:spMkLst>
            <pc:docMk/>
            <pc:sldMk cId="0" sldId="288"/>
            <ac:spMk id="714" creationId="{00000000-0000-0000-0000-000000000000}"/>
          </ac:spMkLst>
        </pc:spChg>
      </pc:sldChg>
      <pc:sldChg chg="modSp">
        <pc:chgData name="Gordana Benat" userId="S::gordana.benat_profil-klett.hr#ext#@carnet159.onmicrosoft.com::9dd70a03-1808-4151-8e72-5ad7a619d9cc" providerId="AD" clId="Web-{AC6AB7AD-9D44-A810-A3A4-BB9BEDF9B437}" dt="2024-09-25T11:02:38.533" v="8" actId="20577"/>
        <pc:sldMkLst>
          <pc:docMk/>
          <pc:sldMk cId="0" sldId="294"/>
        </pc:sldMkLst>
        <pc:spChg chg="mod">
          <ac:chgData name="Gordana Benat" userId="S::gordana.benat_profil-klett.hr#ext#@carnet159.onmicrosoft.com::9dd70a03-1808-4151-8e72-5ad7a619d9cc" providerId="AD" clId="Web-{AC6AB7AD-9D44-A810-A3A4-BB9BEDF9B437}" dt="2024-09-25T11:02:38.533" v="8" actId="20577"/>
          <ac:spMkLst>
            <pc:docMk/>
            <pc:sldMk cId="0" sldId="294"/>
            <ac:spMk id="826" creationId="{00000000-0000-0000-0000-000000000000}"/>
          </ac:spMkLst>
        </pc:spChg>
      </pc:sldChg>
      <pc:sldChg chg="modSp">
        <pc:chgData name="Gordana Benat" userId="S::gordana.benat_profil-klett.hr#ext#@carnet159.onmicrosoft.com::9dd70a03-1808-4151-8e72-5ad7a619d9cc" providerId="AD" clId="Web-{AC6AB7AD-9D44-A810-A3A4-BB9BEDF9B437}" dt="2024-09-25T11:03:04.331" v="9" actId="20577"/>
        <pc:sldMkLst>
          <pc:docMk/>
          <pc:sldMk cId="0" sldId="303"/>
        </pc:sldMkLst>
        <pc:spChg chg="mod">
          <ac:chgData name="Gordana Benat" userId="S::gordana.benat_profil-klett.hr#ext#@carnet159.onmicrosoft.com::9dd70a03-1808-4151-8e72-5ad7a619d9cc" providerId="AD" clId="Web-{AC6AB7AD-9D44-A810-A3A4-BB9BEDF9B437}" dt="2024-09-25T11:03:04.331" v="9" actId="20577"/>
          <ac:spMkLst>
            <pc:docMk/>
            <pc:sldMk cId="0" sldId="303"/>
            <ac:spMk id="1001" creationId="{00000000-0000-0000-0000-000000000000}"/>
          </ac:spMkLst>
        </pc:spChg>
      </pc:sldChg>
      <pc:sldChg chg="modSp">
        <pc:chgData name="Gordana Benat" userId="S::gordana.benat_profil-klett.hr#ext#@carnet159.onmicrosoft.com::9dd70a03-1808-4151-8e72-5ad7a619d9cc" providerId="AD" clId="Web-{AC6AB7AD-9D44-A810-A3A4-BB9BEDF9B437}" dt="2024-09-25T11:04:38.366" v="15"/>
        <pc:sldMkLst>
          <pc:docMk/>
          <pc:sldMk cId="0" sldId="308"/>
        </pc:sldMkLst>
        <pc:spChg chg="mod">
          <ac:chgData name="Gordana Benat" userId="S::gordana.benat_profil-klett.hr#ext#@carnet159.onmicrosoft.com::9dd70a03-1808-4151-8e72-5ad7a619d9cc" providerId="AD" clId="Web-{AC6AB7AD-9D44-A810-A3A4-BB9BEDF9B437}" dt="2024-09-25T11:04:38.366" v="15"/>
          <ac:spMkLst>
            <pc:docMk/>
            <pc:sldMk cId="0" sldId="308"/>
            <ac:spMk id="1125" creationId="{00000000-0000-0000-0000-000000000000}"/>
          </ac:spMkLst>
        </pc:spChg>
      </pc:sldChg>
      <pc:sldChg chg="modSp">
        <pc:chgData name="Gordana Benat" userId="S::gordana.benat_profil-klett.hr#ext#@carnet159.onmicrosoft.com::9dd70a03-1808-4151-8e72-5ad7a619d9cc" providerId="AD" clId="Web-{AC6AB7AD-9D44-A810-A3A4-BB9BEDF9B437}" dt="2024-09-25T11:03:28.457" v="10" actId="20577"/>
        <pc:sldMkLst>
          <pc:docMk/>
          <pc:sldMk cId="0" sldId="309"/>
        </pc:sldMkLst>
        <pc:spChg chg="mod">
          <ac:chgData name="Gordana Benat" userId="S::gordana.benat_profil-klett.hr#ext#@carnet159.onmicrosoft.com::9dd70a03-1808-4151-8e72-5ad7a619d9cc" providerId="AD" clId="Web-{AC6AB7AD-9D44-A810-A3A4-BB9BEDF9B437}" dt="2024-09-25T11:03:28.457" v="10" actId="20577"/>
          <ac:spMkLst>
            <pc:docMk/>
            <pc:sldMk cId="0" sldId="309"/>
            <ac:spMk id="1132" creationId="{00000000-0000-0000-0000-000000000000}"/>
          </ac:spMkLst>
        </pc:spChg>
      </pc:sldChg>
      <pc:sldChg chg="modSp">
        <pc:chgData name="Gordana Benat" userId="S::gordana.benat_profil-klett.hr#ext#@carnet159.onmicrosoft.com::9dd70a03-1808-4151-8e72-5ad7a619d9cc" providerId="AD" clId="Web-{AC6AB7AD-9D44-A810-A3A4-BB9BEDF9B437}" dt="2024-09-25T11:03:33.739" v="11" actId="20577"/>
        <pc:sldMkLst>
          <pc:docMk/>
          <pc:sldMk cId="0" sldId="310"/>
        </pc:sldMkLst>
        <pc:spChg chg="mod">
          <ac:chgData name="Gordana Benat" userId="S::gordana.benat_profil-klett.hr#ext#@carnet159.onmicrosoft.com::9dd70a03-1808-4151-8e72-5ad7a619d9cc" providerId="AD" clId="Web-{AC6AB7AD-9D44-A810-A3A4-BB9BEDF9B437}" dt="2024-09-25T11:03:33.739" v="11" actId="20577"/>
          <ac:spMkLst>
            <pc:docMk/>
            <pc:sldMk cId="0" sldId="310"/>
            <ac:spMk id="1137" creationId="{00000000-0000-0000-0000-000000000000}"/>
          </ac:spMkLst>
        </pc:spChg>
      </pc:sldChg>
    </pc:docChg>
  </pc:docChgLst>
  <pc:docChgLst>
    <pc:chgData name="Gordana Benat" userId="S::gordana.benat_profil-klett.hr#ext#@carnet159.onmicrosoft.com::9dd70a03-1808-4151-8e72-5ad7a619d9cc" providerId="AD" clId="Web-{B7C15F6D-1C34-5A07-9B01-4FA4FFF9B8F2}"/>
    <pc:docChg chg="addSld delSld modSld">
      <pc:chgData name="Gordana Benat" userId="S::gordana.benat_profil-klett.hr#ext#@carnet159.onmicrosoft.com::9dd70a03-1808-4151-8e72-5ad7a619d9cc" providerId="AD" clId="Web-{B7C15F6D-1C34-5A07-9B01-4FA4FFF9B8F2}" dt="2024-09-25T11:25:39.564" v="14" actId="14100"/>
      <pc:docMkLst>
        <pc:docMk/>
      </pc:docMkLst>
      <pc:sldChg chg="new del">
        <pc:chgData name="Gordana Benat" userId="S::gordana.benat_profil-klett.hr#ext#@carnet159.onmicrosoft.com::9dd70a03-1808-4151-8e72-5ad7a619d9cc" providerId="AD" clId="Web-{B7C15F6D-1C34-5A07-9B01-4FA4FFF9B8F2}" dt="2024-09-25T11:24:45.343" v="1"/>
        <pc:sldMkLst>
          <pc:docMk/>
          <pc:sldMk cId="2578320433" sldId="311"/>
        </pc:sldMkLst>
      </pc:sldChg>
      <pc:sldChg chg="addSp modSp add replId">
        <pc:chgData name="Gordana Benat" userId="S::gordana.benat_profil-klett.hr#ext#@carnet159.onmicrosoft.com::9dd70a03-1808-4151-8e72-5ad7a619d9cc" providerId="AD" clId="Web-{B7C15F6D-1C34-5A07-9B01-4FA4FFF9B8F2}" dt="2024-09-25T11:25:39.564" v="14" actId="14100"/>
        <pc:sldMkLst>
          <pc:docMk/>
          <pc:sldMk cId="2925428857" sldId="311"/>
        </pc:sldMkLst>
        <pc:spChg chg="mod">
          <ac:chgData name="Gordana Benat" userId="S::gordana.benat_profil-klett.hr#ext#@carnet159.onmicrosoft.com::9dd70a03-1808-4151-8e72-5ad7a619d9cc" providerId="AD" clId="Web-{B7C15F6D-1C34-5A07-9B01-4FA4FFF9B8F2}" dt="2024-09-25T11:24:58.063" v="10" actId="20577"/>
          <ac:spMkLst>
            <pc:docMk/>
            <pc:sldMk cId="2925428857" sldId="311"/>
            <ac:spMk id="1102" creationId="{00000000-0000-0000-0000-000000000000}"/>
          </ac:spMkLst>
        </pc:spChg>
        <pc:picChg chg="add mod">
          <ac:chgData name="Gordana Benat" userId="S::gordana.benat_profil-klett.hr#ext#@carnet159.onmicrosoft.com::9dd70a03-1808-4151-8e72-5ad7a619d9cc" providerId="AD" clId="Web-{B7C15F6D-1C34-5A07-9B01-4FA4FFF9B8F2}" dt="2024-09-25T11:25:39.564" v="14" actId="14100"/>
          <ac:picMkLst>
            <pc:docMk/>
            <pc:sldMk cId="2925428857" sldId="311"/>
            <ac:picMk id="2" creationId="{AADC342C-F4C9-C1E5-62FA-A1B16C15BA5A}"/>
          </ac:picMkLst>
        </pc:picChg>
      </pc:sldChg>
    </pc:docChg>
  </pc:docChgLst>
  <pc:docChgLst>
    <pc:chgData name="Gordana Benat" userId="124ea0cb-08f2-4372-8c22-2c77b83e14db" providerId="ADAL" clId="{38DFAA91-59F1-4845-AA6F-3C216F03F5AD}"/>
    <pc:docChg chg="undo custSel modSld">
      <pc:chgData name="Gordana Benat" userId="124ea0cb-08f2-4372-8c22-2c77b83e14db" providerId="ADAL" clId="{38DFAA91-59F1-4845-AA6F-3C216F03F5AD}" dt="2024-09-25T11:07:01.498" v="6" actId="207"/>
      <pc:docMkLst>
        <pc:docMk/>
      </pc:docMkLst>
      <pc:sldChg chg="modSp mod">
        <pc:chgData name="Gordana Benat" userId="124ea0cb-08f2-4372-8c22-2c77b83e14db" providerId="ADAL" clId="{38DFAA91-59F1-4845-AA6F-3C216F03F5AD}" dt="2024-09-25T11:07:01.498" v="6" actId="207"/>
        <pc:sldMkLst>
          <pc:docMk/>
          <pc:sldMk cId="0" sldId="308"/>
        </pc:sldMkLst>
        <pc:spChg chg="mod">
          <ac:chgData name="Gordana Benat" userId="124ea0cb-08f2-4372-8c22-2c77b83e14db" providerId="ADAL" clId="{38DFAA91-59F1-4845-AA6F-3C216F03F5AD}" dt="2024-09-25T11:07:01.498" v="6" actId="207"/>
          <ac:spMkLst>
            <pc:docMk/>
            <pc:sldMk cId="0" sldId="308"/>
            <ac:spMk id="1125" creationId="{00000000-0000-0000-0000-000000000000}"/>
          </ac:spMkLst>
        </pc:spChg>
        <pc:grpChg chg="mod">
          <ac:chgData name="Gordana Benat" userId="124ea0cb-08f2-4372-8c22-2c77b83e14db" providerId="ADAL" clId="{38DFAA91-59F1-4845-AA6F-3C216F03F5AD}" dt="2024-09-25T11:05:31.449" v="0" actId="1076"/>
          <ac:grpSpMkLst>
            <pc:docMk/>
            <pc:sldMk cId="0" sldId="308"/>
            <ac:grpSpMk id="1110" creationId="{00000000-0000-0000-0000-000000000000}"/>
          </ac:grpSpMkLst>
        </pc:grpChg>
      </pc:sldChg>
    </pc:docChg>
  </pc:docChgLst>
  <pc:docChgLst>
    <pc:chgData name="Petra Brandelek Slišković" userId="S::petra.brandelek.sliskovic_profil-klett.hr#ext#@carnet159.onmicrosoft.com::54a1ffa1-e7cc-4441-8c37-ef1a567e39d2" providerId="AD" clId="Web-{728861D0-05BE-F6E5-68F5-3FC7EA07D8AE}"/>
    <pc:docChg chg="modSld">
      <pc:chgData name="Petra Brandelek Slišković" userId="S::petra.brandelek.sliskovic_profil-klett.hr#ext#@carnet159.onmicrosoft.com::54a1ffa1-e7cc-4441-8c37-ef1a567e39d2" providerId="AD" clId="Web-{728861D0-05BE-F6E5-68F5-3FC7EA07D8AE}" dt="2024-09-24T11:26:49.928" v="12"/>
      <pc:docMkLst>
        <pc:docMk/>
      </pc:docMkLst>
      <pc:sldChg chg="delSp">
        <pc:chgData name="Petra Brandelek Slišković" userId="S::petra.brandelek.sliskovic_profil-klett.hr#ext#@carnet159.onmicrosoft.com::54a1ffa1-e7cc-4441-8c37-ef1a567e39d2" providerId="AD" clId="Web-{728861D0-05BE-F6E5-68F5-3FC7EA07D8AE}" dt="2024-09-24T11:25:26.972" v="0"/>
        <pc:sldMkLst>
          <pc:docMk/>
          <pc:sldMk cId="0" sldId="256"/>
        </pc:sldMkLst>
        <pc:spChg chg="del">
          <ac:chgData name="Petra Brandelek Slišković" userId="S::petra.brandelek.sliskovic_profil-klett.hr#ext#@carnet159.onmicrosoft.com::54a1ffa1-e7cc-4441-8c37-ef1a567e39d2" providerId="AD" clId="Web-{728861D0-05BE-F6E5-68F5-3FC7EA07D8AE}" dt="2024-09-24T11:25:26.972" v="0"/>
          <ac:spMkLst>
            <pc:docMk/>
            <pc:sldMk cId="0" sldId="256"/>
            <ac:spMk id="145" creationId="{00000000-0000-0000-0000-000000000000}"/>
          </ac:spMkLst>
        </pc:spChg>
      </pc:sldChg>
      <pc:sldChg chg="delSp">
        <pc:chgData name="Petra Brandelek Slišković" userId="S::petra.brandelek.sliskovic_profil-klett.hr#ext#@carnet159.onmicrosoft.com::54a1ffa1-e7cc-4441-8c37-ef1a567e39d2" providerId="AD" clId="Web-{728861D0-05BE-F6E5-68F5-3FC7EA07D8AE}" dt="2024-09-24T11:25:42.113" v="1"/>
        <pc:sldMkLst>
          <pc:docMk/>
          <pc:sldMk cId="0" sldId="263"/>
        </pc:sldMkLst>
        <pc:spChg chg="del">
          <ac:chgData name="Petra Brandelek Slišković" userId="S::petra.brandelek.sliskovic_profil-klett.hr#ext#@carnet159.onmicrosoft.com::54a1ffa1-e7cc-4441-8c37-ef1a567e39d2" providerId="AD" clId="Web-{728861D0-05BE-F6E5-68F5-3FC7EA07D8AE}" dt="2024-09-24T11:25:42.113" v="1"/>
          <ac:spMkLst>
            <pc:docMk/>
            <pc:sldMk cId="0" sldId="263"/>
            <ac:spMk id="217" creationId="{00000000-0000-0000-0000-000000000000}"/>
          </ac:spMkLst>
        </pc:spChg>
      </pc:sldChg>
      <pc:sldChg chg="delSp">
        <pc:chgData name="Petra Brandelek Slišković" userId="S::petra.brandelek.sliskovic_profil-klett.hr#ext#@carnet159.onmicrosoft.com::54a1ffa1-e7cc-4441-8c37-ef1a567e39d2" providerId="AD" clId="Web-{728861D0-05BE-F6E5-68F5-3FC7EA07D8AE}" dt="2024-09-24T11:25:45.566" v="2"/>
        <pc:sldMkLst>
          <pc:docMk/>
          <pc:sldMk cId="0" sldId="264"/>
        </pc:sldMkLst>
        <pc:spChg chg="del">
          <ac:chgData name="Petra Brandelek Slišković" userId="S::petra.brandelek.sliskovic_profil-klett.hr#ext#@carnet159.onmicrosoft.com::54a1ffa1-e7cc-4441-8c37-ef1a567e39d2" providerId="AD" clId="Web-{728861D0-05BE-F6E5-68F5-3FC7EA07D8AE}" dt="2024-09-24T11:25:45.566" v="2"/>
          <ac:spMkLst>
            <pc:docMk/>
            <pc:sldMk cId="0" sldId="264"/>
            <ac:spMk id="241" creationId="{00000000-0000-0000-0000-000000000000}"/>
          </ac:spMkLst>
        </pc:spChg>
      </pc:sldChg>
      <pc:sldChg chg="delSp">
        <pc:chgData name="Petra Brandelek Slišković" userId="S::petra.brandelek.sliskovic_profil-klett.hr#ext#@carnet159.onmicrosoft.com::54a1ffa1-e7cc-4441-8c37-ef1a567e39d2" providerId="AD" clId="Web-{728861D0-05BE-F6E5-68F5-3FC7EA07D8AE}" dt="2024-09-24T11:25:48.269" v="3"/>
        <pc:sldMkLst>
          <pc:docMk/>
          <pc:sldMk cId="0" sldId="265"/>
        </pc:sldMkLst>
        <pc:spChg chg="del">
          <ac:chgData name="Petra Brandelek Slišković" userId="S::petra.brandelek.sliskovic_profil-klett.hr#ext#@carnet159.onmicrosoft.com::54a1ffa1-e7cc-4441-8c37-ef1a567e39d2" providerId="AD" clId="Web-{728861D0-05BE-F6E5-68F5-3FC7EA07D8AE}" dt="2024-09-24T11:25:48.269" v="3"/>
          <ac:spMkLst>
            <pc:docMk/>
            <pc:sldMk cId="0" sldId="265"/>
            <ac:spMk id="268" creationId="{00000000-0000-0000-0000-000000000000}"/>
          </ac:spMkLst>
        </pc:spChg>
      </pc:sldChg>
      <pc:sldChg chg="delSp">
        <pc:chgData name="Petra Brandelek Slišković" userId="S::petra.brandelek.sliskovic_profil-klett.hr#ext#@carnet159.onmicrosoft.com::54a1ffa1-e7cc-4441-8c37-ef1a567e39d2" providerId="AD" clId="Web-{728861D0-05BE-F6E5-68F5-3FC7EA07D8AE}" dt="2024-09-24T11:25:53.582" v="4"/>
        <pc:sldMkLst>
          <pc:docMk/>
          <pc:sldMk cId="0" sldId="266"/>
        </pc:sldMkLst>
        <pc:spChg chg="del">
          <ac:chgData name="Petra Brandelek Slišković" userId="S::petra.brandelek.sliskovic_profil-klett.hr#ext#@carnet159.onmicrosoft.com::54a1ffa1-e7cc-4441-8c37-ef1a567e39d2" providerId="AD" clId="Web-{728861D0-05BE-F6E5-68F5-3FC7EA07D8AE}" dt="2024-09-24T11:25:53.582" v="4"/>
          <ac:spMkLst>
            <pc:docMk/>
            <pc:sldMk cId="0" sldId="266"/>
            <ac:spMk id="286" creationId="{00000000-0000-0000-0000-000000000000}"/>
          </ac:spMkLst>
        </pc:spChg>
      </pc:sldChg>
      <pc:sldChg chg="delSp">
        <pc:chgData name="Petra Brandelek Slišković" userId="S::petra.brandelek.sliskovic_profil-klett.hr#ext#@carnet159.onmicrosoft.com::54a1ffa1-e7cc-4441-8c37-ef1a567e39d2" providerId="AD" clId="Web-{728861D0-05BE-F6E5-68F5-3FC7EA07D8AE}" dt="2024-09-24T11:25:59.051" v="5"/>
        <pc:sldMkLst>
          <pc:docMk/>
          <pc:sldMk cId="0" sldId="267"/>
        </pc:sldMkLst>
        <pc:spChg chg="del">
          <ac:chgData name="Petra Brandelek Slišković" userId="S::petra.brandelek.sliskovic_profil-klett.hr#ext#@carnet159.onmicrosoft.com::54a1ffa1-e7cc-4441-8c37-ef1a567e39d2" providerId="AD" clId="Web-{728861D0-05BE-F6E5-68F5-3FC7EA07D8AE}" dt="2024-09-24T11:25:59.051" v="5"/>
          <ac:spMkLst>
            <pc:docMk/>
            <pc:sldMk cId="0" sldId="267"/>
            <ac:spMk id="318" creationId="{00000000-0000-0000-0000-000000000000}"/>
          </ac:spMkLst>
        </pc:spChg>
      </pc:sldChg>
      <pc:sldChg chg="delSp">
        <pc:chgData name="Petra Brandelek Slišković" userId="S::petra.brandelek.sliskovic_profil-klett.hr#ext#@carnet159.onmicrosoft.com::54a1ffa1-e7cc-4441-8c37-ef1a567e39d2" providerId="AD" clId="Web-{728861D0-05BE-F6E5-68F5-3FC7EA07D8AE}" dt="2024-09-24T11:26:07.442" v="6"/>
        <pc:sldMkLst>
          <pc:docMk/>
          <pc:sldMk cId="0" sldId="270"/>
        </pc:sldMkLst>
        <pc:spChg chg="del">
          <ac:chgData name="Petra Brandelek Slišković" userId="S::petra.brandelek.sliskovic_profil-klett.hr#ext#@carnet159.onmicrosoft.com::54a1ffa1-e7cc-4441-8c37-ef1a567e39d2" providerId="AD" clId="Web-{728861D0-05BE-F6E5-68F5-3FC7EA07D8AE}" dt="2024-09-24T11:26:07.442" v="6"/>
          <ac:spMkLst>
            <pc:docMk/>
            <pc:sldMk cId="0" sldId="270"/>
            <ac:spMk id="356" creationId="{00000000-0000-0000-0000-000000000000}"/>
          </ac:spMkLst>
        </pc:spChg>
      </pc:sldChg>
      <pc:sldChg chg="delSp">
        <pc:chgData name="Petra Brandelek Slišković" userId="S::petra.brandelek.sliskovic_profil-klett.hr#ext#@carnet159.onmicrosoft.com::54a1ffa1-e7cc-4441-8c37-ef1a567e39d2" providerId="AD" clId="Web-{728861D0-05BE-F6E5-68F5-3FC7EA07D8AE}" dt="2024-09-24T11:26:10.677" v="7"/>
        <pc:sldMkLst>
          <pc:docMk/>
          <pc:sldMk cId="0" sldId="271"/>
        </pc:sldMkLst>
        <pc:spChg chg="del">
          <ac:chgData name="Petra Brandelek Slišković" userId="S::petra.brandelek.sliskovic_profil-klett.hr#ext#@carnet159.onmicrosoft.com::54a1ffa1-e7cc-4441-8c37-ef1a567e39d2" providerId="AD" clId="Web-{728861D0-05BE-F6E5-68F5-3FC7EA07D8AE}" dt="2024-09-24T11:26:10.677" v="7"/>
          <ac:spMkLst>
            <pc:docMk/>
            <pc:sldMk cId="0" sldId="271"/>
            <ac:spMk id="380" creationId="{00000000-0000-0000-0000-000000000000}"/>
          </ac:spMkLst>
        </pc:spChg>
      </pc:sldChg>
      <pc:sldChg chg="delSp">
        <pc:chgData name="Petra Brandelek Slišković" userId="S::petra.brandelek.sliskovic_profil-klett.hr#ext#@carnet159.onmicrosoft.com::54a1ffa1-e7cc-4441-8c37-ef1a567e39d2" providerId="AD" clId="Web-{728861D0-05BE-F6E5-68F5-3FC7EA07D8AE}" dt="2024-09-24T11:26:41.162" v="10"/>
        <pc:sldMkLst>
          <pc:docMk/>
          <pc:sldMk cId="0" sldId="280"/>
        </pc:sldMkLst>
        <pc:spChg chg="del">
          <ac:chgData name="Petra Brandelek Slišković" userId="S::petra.brandelek.sliskovic_profil-klett.hr#ext#@carnet159.onmicrosoft.com::54a1ffa1-e7cc-4441-8c37-ef1a567e39d2" providerId="AD" clId="Web-{728861D0-05BE-F6E5-68F5-3FC7EA07D8AE}" dt="2024-09-24T11:26:41.162" v="10"/>
          <ac:spMkLst>
            <pc:docMk/>
            <pc:sldMk cId="0" sldId="280"/>
            <ac:spMk id="537" creationId="{00000000-0000-0000-0000-000000000000}"/>
          </ac:spMkLst>
        </pc:spChg>
      </pc:sldChg>
      <pc:sldChg chg="delSp">
        <pc:chgData name="Petra Brandelek Slišković" userId="S::petra.brandelek.sliskovic_profil-klett.hr#ext#@carnet159.onmicrosoft.com::54a1ffa1-e7cc-4441-8c37-ef1a567e39d2" providerId="AD" clId="Web-{728861D0-05BE-F6E5-68F5-3FC7EA07D8AE}" dt="2024-09-24T11:26:38.271" v="9"/>
        <pc:sldMkLst>
          <pc:docMk/>
          <pc:sldMk cId="0" sldId="281"/>
        </pc:sldMkLst>
        <pc:spChg chg="del">
          <ac:chgData name="Petra Brandelek Slišković" userId="S::petra.brandelek.sliskovic_profil-klett.hr#ext#@carnet159.onmicrosoft.com::54a1ffa1-e7cc-4441-8c37-ef1a567e39d2" providerId="AD" clId="Web-{728861D0-05BE-F6E5-68F5-3FC7EA07D8AE}" dt="2024-09-24T11:26:38.271" v="9"/>
          <ac:spMkLst>
            <pc:docMk/>
            <pc:sldMk cId="0" sldId="281"/>
            <ac:spMk id="573" creationId="{00000000-0000-0000-0000-000000000000}"/>
          </ac:spMkLst>
        </pc:spChg>
      </pc:sldChg>
      <pc:sldChg chg="delSp">
        <pc:chgData name="Petra Brandelek Slišković" userId="S::petra.brandelek.sliskovic_profil-klett.hr#ext#@carnet159.onmicrosoft.com::54a1ffa1-e7cc-4441-8c37-ef1a567e39d2" providerId="AD" clId="Web-{728861D0-05BE-F6E5-68F5-3FC7EA07D8AE}" dt="2024-09-24T11:26:34.271" v="8"/>
        <pc:sldMkLst>
          <pc:docMk/>
          <pc:sldMk cId="0" sldId="282"/>
        </pc:sldMkLst>
        <pc:spChg chg="del">
          <ac:chgData name="Petra Brandelek Slišković" userId="S::petra.brandelek.sliskovic_profil-klett.hr#ext#@carnet159.onmicrosoft.com::54a1ffa1-e7cc-4441-8c37-ef1a567e39d2" providerId="AD" clId="Web-{728861D0-05BE-F6E5-68F5-3FC7EA07D8AE}" dt="2024-09-24T11:26:34.271" v="8"/>
          <ac:spMkLst>
            <pc:docMk/>
            <pc:sldMk cId="0" sldId="282"/>
            <ac:spMk id="580" creationId="{00000000-0000-0000-0000-000000000000}"/>
          </ac:spMkLst>
        </pc:spChg>
      </pc:sldChg>
      <pc:sldChg chg="delSp">
        <pc:chgData name="Petra Brandelek Slišković" userId="S::petra.brandelek.sliskovic_profil-klett.hr#ext#@carnet159.onmicrosoft.com::54a1ffa1-e7cc-4441-8c37-ef1a567e39d2" providerId="AD" clId="Web-{728861D0-05BE-F6E5-68F5-3FC7EA07D8AE}" dt="2024-09-24T11:26:45.037" v="11"/>
        <pc:sldMkLst>
          <pc:docMk/>
          <pc:sldMk cId="0" sldId="283"/>
        </pc:sldMkLst>
        <pc:spChg chg="del">
          <ac:chgData name="Petra Brandelek Slišković" userId="S::petra.brandelek.sliskovic_profil-klett.hr#ext#@carnet159.onmicrosoft.com::54a1ffa1-e7cc-4441-8c37-ef1a567e39d2" providerId="AD" clId="Web-{728861D0-05BE-F6E5-68F5-3FC7EA07D8AE}" dt="2024-09-24T11:26:45.037" v="11"/>
          <ac:spMkLst>
            <pc:docMk/>
            <pc:sldMk cId="0" sldId="283"/>
            <ac:spMk id="604" creationId="{00000000-0000-0000-0000-000000000000}"/>
          </ac:spMkLst>
        </pc:spChg>
      </pc:sldChg>
      <pc:sldChg chg="delSp">
        <pc:chgData name="Petra Brandelek Slišković" userId="S::petra.brandelek.sliskovic_profil-klett.hr#ext#@carnet159.onmicrosoft.com::54a1ffa1-e7cc-4441-8c37-ef1a567e39d2" providerId="AD" clId="Web-{728861D0-05BE-F6E5-68F5-3FC7EA07D8AE}" dt="2024-09-24T11:26:49.928" v="12"/>
        <pc:sldMkLst>
          <pc:docMk/>
          <pc:sldMk cId="0" sldId="284"/>
        </pc:sldMkLst>
        <pc:spChg chg="del">
          <ac:chgData name="Petra Brandelek Slišković" userId="S::petra.brandelek.sliskovic_profil-klett.hr#ext#@carnet159.onmicrosoft.com::54a1ffa1-e7cc-4441-8c37-ef1a567e39d2" providerId="AD" clId="Web-{728861D0-05BE-F6E5-68F5-3FC7EA07D8AE}" dt="2024-09-24T11:26:49.928" v="12"/>
          <ac:spMkLst>
            <pc:docMk/>
            <pc:sldMk cId="0" sldId="284"/>
            <ac:spMk id="644"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hr-HR"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 name="Google Shape;13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4" name="Google Shape;264;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FEFFFE"/>
              </a:buClr>
              <a:buSzPts val="1200"/>
              <a:buFont typeface="Calibri"/>
              <a:buNone/>
            </a:pPr>
            <a:r>
              <a:rPr lang="hr-HR" sz="1200" b="0" i="0">
                <a:latin typeface="Calibri"/>
                <a:ea typeface="Calibri"/>
                <a:cs typeface="Calibri"/>
                <a:sym typeface="Calibri"/>
              </a:rPr>
              <a:t>sustav za pohranu na sigurnoj lokaciji</a:t>
            </a:r>
            <a:endParaRPr/>
          </a:p>
          <a:p>
            <a:pPr marL="0" lvl="0" indent="0" algn="l" rtl="0">
              <a:lnSpc>
                <a:spcPct val="90000"/>
              </a:lnSpc>
              <a:spcBef>
                <a:spcPts val="420"/>
              </a:spcBef>
              <a:spcAft>
                <a:spcPts val="0"/>
              </a:spcAft>
              <a:buClr>
                <a:srgbClr val="FEFFFE"/>
              </a:buClr>
              <a:buSzPts val="1200"/>
              <a:buFont typeface="Calibri"/>
              <a:buNone/>
            </a:pPr>
            <a:r>
              <a:rPr lang="hr-HR" sz="1200" b="0" i="0">
                <a:latin typeface="Calibri"/>
                <a:ea typeface="Calibri"/>
                <a:cs typeface="Calibri"/>
                <a:sym typeface="Calibri"/>
              </a:rPr>
              <a:t>određivanje koliko dugo se snimka čuva</a:t>
            </a:r>
            <a:endParaRPr/>
          </a:p>
          <a:p>
            <a:pPr marL="0" lvl="0" indent="0" algn="l" rtl="0">
              <a:lnSpc>
                <a:spcPct val="90000"/>
              </a:lnSpc>
              <a:spcBef>
                <a:spcPts val="420"/>
              </a:spcBef>
              <a:spcAft>
                <a:spcPts val="0"/>
              </a:spcAft>
              <a:buClr>
                <a:srgbClr val="FEFFFE"/>
              </a:buClr>
              <a:buSzPts val="1200"/>
              <a:buFont typeface="Calibri"/>
              <a:buNone/>
            </a:pPr>
            <a:r>
              <a:rPr lang="hr-HR" sz="1200" b="0" i="0">
                <a:latin typeface="Calibri"/>
                <a:ea typeface="Calibri"/>
                <a:cs typeface="Calibri"/>
                <a:sym typeface="Calibri"/>
              </a:rPr>
              <a:t>detekcija pokreta</a:t>
            </a:r>
            <a:endParaRPr/>
          </a:p>
          <a:p>
            <a:pPr marL="0" lvl="0" indent="0" algn="l" rtl="0">
              <a:spcBef>
                <a:spcPts val="420"/>
              </a:spcBef>
              <a:spcAft>
                <a:spcPts val="0"/>
              </a:spcAft>
              <a:buNone/>
            </a:pPr>
            <a:endParaRPr/>
          </a:p>
        </p:txBody>
      </p:sp>
      <p:sp>
        <p:nvSpPr>
          <p:cNvPr id="265" name="Google Shape;265;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hr-HR"/>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2" name="Google Shape;282;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FEFFFE"/>
              </a:buClr>
              <a:buSzPts val="1200"/>
              <a:buFont typeface="Calibri"/>
              <a:buNone/>
            </a:pPr>
            <a:r>
              <a:rPr lang="hr-HR" sz="1200" b="0" i="0">
                <a:latin typeface="Calibri"/>
                <a:ea typeface="Calibri"/>
                <a:cs typeface="Calibri"/>
                <a:sym typeface="Calibri"/>
              </a:rPr>
              <a:t>isključivo ovlaštene osobe</a:t>
            </a:r>
            <a:endParaRPr/>
          </a:p>
          <a:p>
            <a:pPr marL="0" lvl="0" indent="0" algn="l" rtl="0">
              <a:lnSpc>
                <a:spcPct val="90000"/>
              </a:lnSpc>
              <a:spcBef>
                <a:spcPts val="420"/>
              </a:spcBef>
              <a:spcAft>
                <a:spcPts val="0"/>
              </a:spcAft>
              <a:buClr>
                <a:srgbClr val="FEFFFE"/>
              </a:buClr>
              <a:buSzPts val="1200"/>
              <a:buFont typeface="Calibri"/>
              <a:buNone/>
            </a:pPr>
            <a:r>
              <a:rPr lang="hr-HR" sz="1200" b="0" i="0">
                <a:latin typeface="Calibri"/>
                <a:ea typeface="Calibri"/>
                <a:cs typeface="Calibri"/>
                <a:sym typeface="Calibri"/>
              </a:rPr>
              <a:t>sustav kartica i pohrana logova</a:t>
            </a:r>
            <a:endParaRPr/>
          </a:p>
          <a:p>
            <a:pPr marL="0" lvl="0" indent="0" algn="l" rtl="0">
              <a:lnSpc>
                <a:spcPct val="90000"/>
              </a:lnSpc>
              <a:spcBef>
                <a:spcPts val="420"/>
              </a:spcBef>
              <a:spcAft>
                <a:spcPts val="0"/>
              </a:spcAft>
              <a:buClr>
                <a:srgbClr val="FEFFFE"/>
              </a:buClr>
              <a:buSzPts val="1200"/>
              <a:buFont typeface="Calibri"/>
              <a:buNone/>
            </a:pPr>
            <a:r>
              <a:rPr lang="hr-HR" sz="1200" b="0" i="0">
                <a:latin typeface="Calibri"/>
                <a:ea typeface="Calibri"/>
                <a:cs typeface="Calibri"/>
                <a:sym typeface="Calibri"/>
              </a:rPr>
              <a:t>posjetitelji isključivo uz evidenciju i pratnju ovlaštene osobe</a:t>
            </a:r>
            <a:endParaRPr/>
          </a:p>
          <a:p>
            <a:pPr marL="0" lvl="0" indent="0" algn="l" rtl="0">
              <a:spcBef>
                <a:spcPts val="420"/>
              </a:spcBef>
              <a:spcAft>
                <a:spcPts val="0"/>
              </a:spcAft>
              <a:buNone/>
            </a:pPr>
            <a:endParaRPr/>
          </a:p>
        </p:txBody>
      </p:sp>
      <p:sp>
        <p:nvSpPr>
          <p:cNvPr id="283" name="Google Shape;283;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hr-HR"/>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0" name="Google Shape;300;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1" name="Google Shape;321;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7" name="Google Shape;327;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hr-HR" sz="1100">
                <a:latin typeface="Arial"/>
                <a:ea typeface="Arial"/>
                <a:cs typeface="Arial"/>
                <a:sym typeface="Arial"/>
              </a:rPr>
              <a:t>Projektiranje i izvođenje mreže sastoji se od odabira:</a:t>
            </a:r>
            <a:endParaRPr sz="1100">
              <a:latin typeface="Arial"/>
              <a:ea typeface="Arial"/>
              <a:cs typeface="Arial"/>
              <a:sym typeface="Arial"/>
            </a:endParaRPr>
          </a:p>
          <a:p>
            <a:pPr marL="457200" lvl="0" indent="-298450" algn="l" rtl="0">
              <a:lnSpc>
                <a:spcPct val="115000"/>
              </a:lnSpc>
              <a:spcBef>
                <a:spcPts val="1200"/>
              </a:spcBef>
              <a:spcAft>
                <a:spcPts val="0"/>
              </a:spcAft>
              <a:buClr>
                <a:schemeClr val="dk1"/>
              </a:buClr>
              <a:buSzPts val="1100"/>
              <a:buChar char="●"/>
            </a:pPr>
            <a:r>
              <a:rPr lang="hr-HR" sz="1100">
                <a:latin typeface="Arial"/>
                <a:ea typeface="Arial"/>
                <a:cs typeface="Arial"/>
                <a:sym typeface="Arial"/>
              </a:rPr>
              <a:t>Lokacije mrežnih ormara.</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hr-HR" sz="1100">
                <a:latin typeface="Arial"/>
                <a:ea typeface="Arial"/>
                <a:cs typeface="Arial"/>
                <a:sym typeface="Arial"/>
              </a:rPr>
              <a:t>Trase polaganja kabela.</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hr-HR" sz="1100">
                <a:latin typeface="Arial"/>
                <a:ea typeface="Arial"/>
                <a:cs typeface="Arial"/>
                <a:sym typeface="Arial"/>
              </a:rPr>
              <a:t>Vrste kabela.</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hr-HR" sz="1100">
                <a:latin typeface="Arial"/>
                <a:ea typeface="Arial"/>
                <a:cs typeface="Arial"/>
                <a:sym typeface="Arial"/>
              </a:rPr>
              <a:t>Položaja i broja utičnica.</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hr-HR" sz="1100">
                <a:latin typeface="Arial"/>
                <a:ea typeface="Arial"/>
                <a:cs typeface="Arial"/>
                <a:sym typeface="Arial"/>
              </a:rPr>
              <a:t>Aktivne opreme.</a:t>
            </a:r>
            <a:endParaRPr sz="110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hr-HR" sz="1100">
                <a:latin typeface="Arial"/>
                <a:ea typeface="Arial"/>
                <a:cs typeface="Arial"/>
                <a:sym typeface="Arial"/>
              </a:rPr>
              <a:t>Strukturno kabliranje mora zadovoljiti:</a:t>
            </a:r>
            <a:endParaRPr sz="1100">
              <a:latin typeface="Arial"/>
              <a:ea typeface="Arial"/>
              <a:cs typeface="Arial"/>
              <a:sym typeface="Arial"/>
            </a:endParaRPr>
          </a:p>
          <a:p>
            <a:pPr marL="457200" lvl="0" indent="-298450" algn="l" rtl="0">
              <a:lnSpc>
                <a:spcPct val="115000"/>
              </a:lnSpc>
              <a:spcBef>
                <a:spcPts val="1200"/>
              </a:spcBef>
              <a:spcAft>
                <a:spcPts val="0"/>
              </a:spcAft>
              <a:buClr>
                <a:schemeClr val="dk1"/>
              </a:buClr>
              <a:buSzPts val="1100"/>
              <a:buChar char="●"/>
            </a:pPr>
            <a:r>
              <a:rPr lang="hr-HR" sz="1100">
                <a:latin typeface="Arial"/>
                <a:ea typeface="Arial"/>
                <a:cs typeface="Arial"/>
                <a:sym typeface="Arial"/>
              </a:rPr>
              <a:t>Generičnost (sve potrebe za umrežavanjem, omogućuje povezivanje raznorodnih sustava).</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hr-HR" sz="1100">
                <a:latin typeface="Arial"/>
                <a:ea typeface="Arial"/>
                <a:cs typeface="Arial"/>
                <a:sym typeface="Arial"/>
              </a:rPr>
              <a:t>Zasićenost (dovoljan broj priključaka u svakoj prostoriji za sve buduće potrebe u narednih 5 do 10 godina).</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hr-HR" sz="1100">
                <a:latin typeface="Arial"/>
                <a:ea typeface="Arial"/>
                <a:cs typeface="Arial"/>
                <a:sym typeface="Arial"/>
              </a:rPr>
              <a:t>Mogućnost prespajanja jednog sustava na drugi upotrebom razdjelnika i prospojnih naprava.</a:t>
            </a:r>
            <a:endParaRPr sz="110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hr-HR" sz="1100">
                <a:latin typeface="Arial"/>
                <a:ea typeface="Arial"/>
                <a:cs typeface="Arial"/>
                <a:sym typeface="Arial"/>
              </a:rPr>
              <a:t>Prednosti strukturnog kabliranja:</a:t>
            </a:r>
            <a:endParaRPr sz="110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hr-HR" sz="1100" b="1">
                <a:latin typeface="Arial"/>
                <a:ea typeface="Arial"/>
                <a:cs typeface="Arial"/>
                <a:sym typeface="Arial"/>
              </a:rPr>
              <a:t>U fazi izgradnje:</a:t>
            </a:r>
            <a:endParaRPr sz="1100" b="1">
              <a:latin typeface="Arial"/>
              <a:ea typeface="Arial"/>
              <a:cs typeface="Arial"/>
              <a:sym typeface="Arial"/>
            </a:endParaRPr>
          </a:p>
          <a:p>
            <a:pPr marL="457200" lvl="0" indent="-298450" algn="l" rtl="0">
              <a:lnSpc>
                <a:spcPct val="115000"/>
              </a:lnSpc>
              <a:spcBef>
                <a:spcPts val="1200"/>
              </a:spcBef>
              <a:spcAft>
                <a:spcPts val="0"/>
              </a:spcAft>
              <a:buClr>
                <a:schemeClr val="dk1"/>
              </a:buClr>
              <a:buSzPts val="1100"/>
              <a:buChar char="●"/>
            </a:pPr>
            <a:r>
              <a:rPr lang="hr-HR" sz="1100">
                <a:latin typeface="Arial"/>
                <a:ea typeface="Arial"/>
                <a:cs typeface="Arial"/>
                <a:sym typeface="Arial"/>
              </a:rPr>
              <a:t>Korištenje jeftinih i lako dostupnih kabela i konektora.</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hr-HR" sz="1100">
                <a:latin typeface="Arial"/>
                <a:ea typeface="Arial"/>
                <a:cs typeface="Arial"/>
                <a:sym typeface="Arial"/>
              </a:rPr>
              <a:t>Jednostavno postavljanje i povezivanje opreme.</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hr-HR" sz="1100">
                <a:latin typeface="Arial"/>
                <a:ea typeface="Arial"/>
                <a:cs typeface="Arial"/>
                <a:sym typeface="Arial"/>
              </a:rPr>
              <a:t>Male dimenzije kabela u pretrpanim kanalima.</a:t>
            </a:r>
            <a:endParaRPr sz="110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hr-HR" sz="1100" b="1">
                <a:latin typeface="Arial"/>
                <a:ea typeface="Arial"/>
                <a:cs typeface="Arial"/>
                <a:sym typeface="Arial"/>
              </a:rPr>
              <a:t>U fazi korištenja:</a:t>
            </a:r>
            <a:endParaRPr sz="1100" b="1">
              <a:latin typeface="Arial"/>
              <a:ea typeface="Arial"/>
              <a:cs typeface="Arial"/>
              <a:sym typeface="Arial"/>
            </a:endParaRPr>
          </a:p>
          <a:p>
            <a:pPr marL="457200" lvl="0" indent="-298450" algn="l" rtl="0">
              <a:lnSpc>
                <a:spcPct val="115000"/>
              </a:lnSpc>
              <a:spcBef>
                <a:spcPts val="1200"/>
              </a:spcBef>
              <a:spcAft>
                <a:spcPts val="0"/>
              </a:spcAft>
              <a:buClr>
                <a:schemeClr val="dk1"/>
              </a:buClr>
              <a:buSzPts val="1100"/>
              <a:buChar char="●"/>
            </a:pPr>
            <a:r>
              <a:rPr lang="hr-HR" sz="1100">
                <a:latin typeface="Arial"/>
                <a:ea typeface="Arial"/>
                <a:cs typeface="Arial"/>
                <a:sym typeface="Arial"/>
              </a:rPr>
              <a:t>Fleksibilnost pri preseljenju postojećih i dodavanju novih korisnika.</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hr-HR" sz="1100">
                <a:latin typeface="Arial"/>
                <a:ea typeface="Arial"/>
                <a:cs typeface="Arial"/>
                <a:sym typeface="Arial"/>
              </a:rPr>
              <a:t>Brza promjena strukture i načina povezivanja.</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hr-HR" sz="1100">
                <a:latin typeface="Arial"/>
                <a:ea typeface="Arial"/>
                <a:cs typeface="Arial"/>
                <a:sym typeface="Arial"/>
              </a:rPr>
              <a:t>Jednostavnost održavanja.</a:t>
            </a:r>
            <a:endParaRPr sz="110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hr-HR" sz="1100">
                <a:latin typeface="Arial"/>
                <a:ea typeface="Arial"/>
                <a:cs typeface="Arial"/>
                <a:sym typeface="Arial"/>
              </a:rPr>
              <a:t>Dodatni troškovi:</a:t>
            </a:r>
            <a:endParaRPr sz="1100">
              <a:latin typeface="Arial"/>
              <a:ea typeface="Arial"/>
              <a:cs typeface="Arial"/>
              <a:sym typeface="Arial"/>
            </a:endParaRPr>
          </a:p>
          <a:p>
            <a:pPr marL="457200" lvl="0" indent="-298450" algn="l" rtl="0">
              <a:lnSpc>
                <a:spcPct val="115000"/>
              </a:lnSpc>
              <a:spcBef>
                <a:spcPts val="1200"/>
              </a:spcBef>
              <a:spcAft>
                <a:spcPts val="0"/>
              </a:spcAft>
              <a:buClr>
                <a:schemeClr val="dk1"/>
              </a:buClr>
              <a:buSzPts val="1100"/>
              <a:buChar char="●"/>
            </a:pPr>
            <a:r>
              <a:rPr lang="hr-HR" sz="1100">
                <a:latin typeface="Arial"/>
                <a:ea typeface="Arial"/>
                <a:cs typeface="Arial"/>
                <a:sym typeface="Arial"/>
              </a:rPr>
              <a:t>Zasićenog kabliranja.</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hr-HR" sz="1100">
                <a:latin typeface="Arial"/>
                <a:ea typeface="Arial"/>
                <a:cs typeface="Arial"/>
                <a:sym typeface="Arial"/>
              </a:rPr>
              <a:t>Troškovi adaptera.</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hr-HR" sz="1100">
                <a:latin typeface="Arial"/>
                <a:ea typeface="Arial"/>
                <a:cs typeface="Arial"/>
                <a:sym typeface="Arial"/>
              </a:rPr>
              <a:t>Troškovi aktivne opreme (prospojnici).</a:t>
            </a:r>
            <a:endParaRPr sz="110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hr-HR" sz="1100">
                <a:latin typeface="Arial"/>
                <a:ea typeface="Arial"/>
                <a:cs typeface="Arial"/>
                <a:sym typeface="Arial"/>
              </a:rPr>
              <a:t>U praksi se pokazalo da su početni troškovi strukturnog kabliranja veći od troškova specijaliziranog kabliranja, no ukupni troškovi tijekom vijeka trajanja ožičenja višestruko su manji. Troškovi strukturnog i specijalnog ožičenja izjednačuju se već u drugoj godini korištenja.</a:t>
            </a:r>
            <a:endParaRPr sz="1100">
              <a:latin typeface="Arial"/>
              <a:ea typeface="Arial"/>
              <a:cs typeface="Arial"/>
              <a:sym typeface="Arial"/>
            </a:endParaRPr>
          </a:p>
          <a:p>
            <a:pPr marL="914400" lvl="1" indent="-457200" algn="l" rtl="0">
              <a:lnSpc>
                <a:spcPct val="93000"/>
              </a:lnSpc>
              <a:spcBef>
                <a:spcPts val="1200"/>
              </a:spcBef>
              <a:spcAft>
                <a:spcPts val="0"/>
              </a:spcAft>
              <a:buNone/>
            </a:pPr>
            <a:endParaRPr/>
          </a:p>
          <a:p>
            <a:pPr marL="914400" lvl="1" indent="-457200" algn="l" rtl="0">
              <a:lnSpc>
                <a:spcPct val="93000"/>
              </a:lnSpc>
              <a:spcBef>
                <a:spcPts val="0"/>
              </a:spcBef>
              <a:spcAft>
                <a:spcPts val="0"/>
              </a:spcAft>
              <a:buNone/>
            </a:pPr>
            <a:endParaRPr sz="2000"/>
          </a:p>
        </p:txBody>
      </p:sp>
      <p:sp>
        <p:nvSpPr>
          <p:cNvPr id="328" name="Google Shape;328;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hr-HR"/>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2" name="Google Shape;352;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hr-HR"/>
              <a:t>Uvjeti za postavljanje mrežnih ormara:</a:t>
            </a:r>
            <a:endParaRPr/>
          </a:p>
          <a:p>
            <a:pPr marL="457200" lvl="0" indent="-298450" algn="l" rtl="0">
              <a:lnSpc>
                <a:spcPct val="115000"/>
              </a:lnSpc>
              <a:spcBef>
                <a:spcPts val="1200"/>
              </a:spcBef>
              <a:spcAft>
                <a:spcPts val="0"/>
              </a:spcAft>
              <a:buClr>
                <a:schemeClr val="dk1"/>
              </a:buClr>
              <a:buSzPts val="1100"/>
              <a:buChar char="●"/>
            </a:pPr>
            <a:r>
              <a:rPr lang="hr-HR"/>
              <a:t>Izdvojene prostorije.</a:t>
            </a:r>
            <a:endParaRPr/>
          </a:p>
          <a:p>
            <a:pPr marL="457200" lvl="0" indent="-298450" algn="l" rtl="0">
              <a:lnSpc>
                <a:spcPct val="115000"/>
              </a:lnSpc>
              <a:spcBef>
                <a:spcPts val="0"/>
              </a:spcBef>
              <a:spcAft>
                <a:spcPts val="0"/>
              </a:spcAft>
              <a:buClr>
                <a:schemeClr val="dk1"/>
              </a:buClr>
              <a:buSzPts val="1100"/>
              <a:buChar char="●"/>
            </a:pPr>
            <a:r>
              <a:rPr lang="hr-HR"/>
              <a:t>Odgovarajuće lokacije za optimalnu duljinu kabela.</a:t>
            </a:r>
            <a:endParaRPr/>
          </a:p>
          <a:p>
            <a:pPr marL="914400" lvl="1" indent="-298450" algn="l" rtl="0">
              <a:lnSpc>
                <a:spcPct val="115000"/>
              </a:lnSpc>
              <a:spcBef>
                <a:spcPts val="0"/>
              </a:spcBef>
              <a:spcAft>
                <a:spcPts val="0"/>
              </a:spcAft>
              <a:buClr>
                <a:schemeClr val="dk1"/>
              </a:buClr>
              <a:buSzPts val="1100"/>
              <a:buChar char="○"/>
            </a:pPr>
            <a:r>
              <a:rPr lang="hr-HR"/>
              <a:t>Tipično jedan ormar po katu, ali za veće katove više ormara, dok se za male katove može postaviti jedan ormar na dva do tri kata.</a:t>
            </a:r>
            <a:endParaRPr/>
          </a:p>
          <a:p>
            <a:pPr marL="914400" lvl="1" indent="-298450" algn="l" rtl="0">
              <a:lnSpc>
                <a:spcPct val="115000"/>
              </a:lnSpc>
              <a:spcBef>
                <a:spcPts val="0"/>
              </a:spcBef>
              <a:spcAft>
                <a:spcPts val="0"/>
              </a:spcAft>
              <a:buClr>
                <a:schemeClr val="dk1"/>
              </a:buClr>
              <a:buSzPts val="1100"/>
              <a:buChar char="○"/>
            </a:pPr>
            <a:r>
              <a:rPr lang="hr-HR"/>
              <a:t>Preporuke definiraju jedan ormar na 1000 m² (31 m x 31 m). Možda je bolje koristiti radijus od 50 m oko ormara; za sve dalje od toga postavlja se novi ormar.</a:t>
            </a:r>
            <a:endParaRPr/>
          </a:p>
          <a:p>
            <a:pPr marL="914400" lvl="1" indent="-298450" algn="l" rtl="0">
              <a:lnSpc>
                <a:spcPct val="115000"/>
              </a:lnSpc>
              <a:spcBef>
                <a:spcPts val="0"/>
              </a:spcBef>
              <a:spcAft>
                <a:spcPts val="0"/>
              </a:spcAft>
              <a:buClr>
                <a:schemeClr val="dk1"/>
              </a:buClr>
              <a:buSzPts val="1100"/>
              <a:buChar char="○"/>
            </a:pPr>
            <a:r>
              <a:rPr lang="hr-HR"/>
              <a:t>Veliki gubici u duljini kod povlačenja kabela (pogotovo vertikalno). Manji gubici su kod spuštenih stropova, no kod postavljanja kanalica znatno se gubi na duljini.</a:t>
            </a:r>
            <a:endParaRPr/>
          </a:p>
          <a:p>
            <a:pPr marL="914400" lvl="1" indent="-298450" algn="l" rtl="0">
              <a:lnSpc>
                <a:spcPct val="115000"/>
              </a:lnSpc>
              <a:spcBef>
                <a:spcPts val="0"/>
              </a:spcBef>
              <a:spcAft>
                <a:spcPts val="0"/>
              </a:spcAft>
              <a:buClr>
                <a:schemeClr val="dk1"/>
              </a:buClr>
              <a:buSzPts val="1100"/>
              <a:buChar char="○"/>
            </a:pPr>
            <a:r>
              <a:rPr lang="hr-HR"/>
              <a:t>Primjer stana dimenzija 10 m x 7 m.</a:t>
            </a:r>
            <a:endParaRPr/>
          </a:p>
          <a:p>
            <a:pPr marL="457200" lvl="0" indent="-298450" algn="l" rtl="0">
              <a:lnSpc>
                <a:spcPct val="115000"/>
              </a:lnSpc>
              <a:spcBef>
                <a:spcPts val="0"/>
              </a:spcBef>
              <a:spcAft>
                <a:spcPts val="0"/>
              </a:spcAft>
              <a:buClr>
                <a:schemeClr val="dk1"/>
              </a:buClr>
              <a:buSzPts val="1100"/>
              <a:buChar char="●"/>
            </a:pPr>
            <a:r>
              <a:rPr lang="hr-HR"/>
              <a:t>Osigurano kvalitetno napajanje električnom energijom.</a:t>
            </a:r>
            <a:endParaRPr/>
          </a:p>
          <a:p>
            <a:pPr marL="457200" lvl="0" indent="-298450" algn="l" rtl="0">
              <a:lnSpc>
                <a:spcPct val="115000"/>
              </a:lnSpc>
              <a:spcBef>
                <a:spcPts val="0"/>
              </a:spcBef>
              <a:spcAft>
                <a:spcPts val="0"/>
              </a:spcAft>
              <a:buClr>
                <a:schemeClr val="dk1"/>
              </a:buClr>
              <a:buSzPts val="1100"/>
              <a:buChar char="●"/>
            </a:pPr>
            <a:r>
              <a:rPr lang="hr-HR"/>
              <a:t>Sustav ventilacije.</a:t>
            </a:r>
            <a:endParaRPr/>
          </a:p>
          <a:p>
            <a:pPr marL="457200" lvl="0" indent="-298450" algn="l" rtl="0">
              <a:lnSpc>
                <a:spcPct val="115000"/>
              </a:lnSpc>
              <a:spcBef>
                <a:spcPts val="0"/>
              </a:spcBef>
              <a:spcAft>
                <a:spcPts val="0"/>
              </a:spcAft>
              <a:buClr>
                <a:schemeClr val="dk1"/>
              </a:buClr>
              <a:buSzPts val="1100"/>
              <a:buChar char="●"/>
            </a:pPr>
            <a:r>
              <a:rPr lang="hr-HR"/>
              <a:t>Kontrola pristupa.</a:t>
            </a:r>
            <a:endParaRPr/>
          </a:p>
          <a:p>
            <a:pPr marL="0" lvl="0" indent="0" algn="l" rtl="0">
              <a:lnSpc>
                <a:spcPct val="90000"/>
              </a:lnSpc>
              <a:spcBef>
                <a:spcPts val="1200"/>
              </a:spcBef>
              <a:spcAft>
                <a:spcPts val="0"/>
              </a:spcAft>
              <a:buClr>
                <a:srgbClr val="FEFFFE"/>
              </a:buClr>
              <a:buSzPts val="1200"/>
              <a:buFont typeface="Calibri"/>
              <a:buNone/>
            </a:pPr>
            <a:endParaRPr/>
          </a:p>
          <a:p>
            <a:pPr marL="0" lvl="0" indent="0" algn="l" rtl="0">
              <a:spcBef>
                <a:spcPts val="420"/>
              </a:spcBef>
              <a:spcAft>
                <a:spcPts val="0"/>
              </a:spcAft>
              <a:buNone/>
            </a:pPr>
            <a:endParaRPr/>
          </a:p>
        </p:txBody>
      </p:sp>
      <p:sp>
        <p:nvSpPr>
          <p:cNvPr id="353" name="Google Shape;353;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hr-HR"/>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6" name="Google Shape;376;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hr-HR" sz="1100" b="1">
                <a:latin typeface="Arial"/>
                <a:ea typeface="Arial"/>
                <a:cs typeface="Arial"/>
                <a:sym typeface="Arial"/>
              </a:rPr>
              <a:t>Način polaganja kabela:</a:t>
            </a:r>
            <a:endParaRPr sz="1100" b="1">
              <a:latin typeface="Arial"/>
              <a:ea typeface="Arial"/>
              <a:cs typeface="Arial"/>
              <a:sym typeface="Arial"/>
            </a:endParaRPr>
          </a:p>
          <a:p>
            <a:pPr marL="457200" lvl="0" indent="-298450" algn="l" rtl="0">
              <a:lnSpc>
                <a:spcPct val="115000"/>
              </a:lnSpc>
              <a:spcBef>
                <a:spcPts val="1200"/>
              </a:spcBef>
              <a:spcAft>
                <a:spcPts val="0"/>
              </a:spcAft>
              <a:buClr>
                <a:schemeClr val="dk1"/>
              </a:buClr>
              <a:buSzPts val="1100"/>
              <a:buChar char="●"/>
            </a:pPr>
            <a:r>
              <a:rPr lang="hr-HR" sz="1100">
                <a:latin typeface="Arial"/>
                <a:ea typeface="Arial"/>
                <a:cs typeface="Arial"/>
                <a:sym typeface="Arial"/>
              </a:rPr>
              <a:t>Spušteni stropovi.</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hr-HR" sz="1100">
                <a:latin typeface="Arial"/>
                <a:ea typeface="Arial"/>
                <a:cs typeface="Arial"/>
                <a:sym typeface="Arial"/>
              </a:rPr>
              <a:t>Kanalice.</a:t>
            </a:r>
            <a:endParaRPr sz="110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hr-HR" sz="1100" b="1">
                <a:latin typeface="Arial"/>
                <a:ea typeface="Arial"/>
                <a:cs typeface="Arial"/>
                <a:sym typeface="Arial"/>
              </a:rPr>
              <a:t>Uvjeti:</a:t>
            </a:r>
            <a:endParaRPr sz="1100" b="1">
              <a:latin typeface="Arial"/>
              <a:ea typeface="Arial"/>
              <a:cs typeface="Arial"/>
              <a:sym typeface="Arial"/>
            </a:endParaRPr>
          </a:p>
          <a:p>
            <a:pPr marL="457200" lvl="0" indent="-298450" algn="l" rtl="0">
              <a:lnSpc>
                <a:spcPct val="115000"/>
              </a:lnSpc>
              <a:spcBef>
                <a:spcPts val="1200"/>
              </a:spcBef>
              <a:spcAft>
                <a:spcPts val="0"/>
              </a:spcAft>
              <a:buClr>
                <a:schemeClr val="dk1"/>
              </a:buClr>
              <a:buSzPts val="1100"/>
              <a:buChar char="●"/>
            </a:pPr>
            <a:r>
              <a:rPr lang="hr-HR" sz="1100">
                <a:latin typeface="Arial"/>
                <a:ea typeface="Arial"/>
                <a:cs typeface="Arial"/>
                <a:sym typeface="Arial"/>
              </a:rPr>
              <a:t>Udaljenost od električnih instalacija:</a:t>
            </a:r>
            <a:endParaRPr sz="1100">
              <a:latin typeface="Arial"/>
              <a:ea typeface="Arial"/>
              <a:cs typeface="Arial"/>
              <a:sym typeface="Arial"/>
            </a:endParaRPr>
          </a:p>
          <a:p>
            <a:pPr marL="914400" lvl="1" indent="-298450" algn="l" rtl="0">
              <a:lnSpc>
                <a:spcPct val="115000"/>
              </a:lnSpc>
              <a:spcBef>
                <a:spcPts val="0"/>
              </a:spcBef>
              <a:spcAft>
                <a:spcPts val="0"/>
              </a:spcAft>
              <a:buClr>
                <a:schemeClr val="dk1"/>
              </a:buClr>
              <a:buSzPts val="1100"/>
              <a:buChar char="○"/>
            </a:pPr>
            <a:r>
              <a:rPr lang="hr-HR" sz="1100">
                <a:latin typeface="Arial"/>
                <a:ea typeface="Arial"/>
                <a:cs typeface="Arial"/>
                <a:sym typeface="Arial"/>
              </a:rPr>
              <a:t>Neoklopljeni kabel u blizini otvorenih ili plastičnih kanala s vodovima → minimalno 127 mm.</a:t>
            </a:r>
            <a:endParaRPr sz="1100">
              <a:latin typeface="Arial"/>
              <a:ea typeface="Arial"/>
              <a:cs typeface="Arial"/>
              <a:sym typeface="Arial"/>
            </a:endParaRPr>
          </a:p>
          <a:p>
            <a:pPr marL="914400" lvl="1" indent="-298450" algn="l" rtl="0">
              <a:lnSpc>
                <a:spcPct val="115000"/>
              </a:lnSpc>
              <a:spcBef>
                <a:spcPts val="0"/>
              </a:spcBef>
              <a:spcAft>
                <a:spcPts val="0"/>
              </a:spcAft>
              <a:buClr>
                <a:schemeClr val="dk1"/>
              </a:buClr>
              <a:buSzPts val="1100"/>
              <a:buChar char="○"/>
            </a:pPr>
            <a:r>
              <a:rPr lang="hr-HR" sz="1100">
                <a:latin typeface="Arial"/>
                <a:ea typeface="Arial"/>
                <a:cs typeface="Arial"/>
                <a:sym typeface="Arial"/>
              </a:rPr>
              <a:t>Neoklopljeni kabel u blizini metalnih uzemljenih kanala s vodovima → minimalno 64 mm.</a:t>
            </a:r>
            <a:endParaRPr sz="1100">
              <a:latin typeface="Arial"/>
              <a:ea typeface="Arial"/>
              <a:cs typeface="Arial"/>
              <a:sym typeface="Arial"/>
            </a:endParaRPr>
          </a:p>
          <a:p>
            <a:pPr marL="914400" lvl="1" indent="-298450" algn="l" rtl="0">
              <a:lnSpc>
                <a:spcPct val="115000"/>
              </a:lnSpc>
              <a:spcBef>
                <a:spcPts val="0"/>
              </a:spcBef>
              <a:spcAft>
                <a:spcPts val="0"/>
              </a:spcAft>
              <a:buClr>
                <a:schemeClr val="dk1"/>
              </a:buClr>
              <a:buSzPts val="1100"/>
              <a:buChar char="○"/>
            </a:pPr>
            <a:r>
              <a:rPr lang="hr-HR" sz="1100">
                <a:latin typeface="Arial"/>
                <a:ea typeface="Arial"/>
                <a:cs typeface="Arial"/>
                <a:sym typeface="Arial"/>
              </a:rPr>
              <a:t>U metalnom uzemljenom kanalu, u blizini metalnih uzemljenih kanala s vodovima → nema posebnih uvjeta.</a:t>
            </a:r>
            <a:endParaRPr sz="110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hr-HR" sz="1100">
                <a:latin typeface="Arial"/>
                <a:ea typeface="Arial"/>
                <a:cs typeface="Arial"/>
                <a:sym typeface="Arial"/>
              </a:rPr>
              <a:t>Udaljenosti su navedene za energetske kabele pod naponom manjim od 2 kV. Za veće napone, zahtjevi na udaljenost su još veći (za napone od 2 do 5 kV 152 do 305 mm, a preko 5 kV od 305 mm do 610 mm).</a:t>
            </a:r>
            <a:endParaRPr sz="1100">
              <a:latin typeface="Arial"/>
              <a:ea typeface="Arial"/>
              <a:cs typeface="Arial"/>
              <a:sym typeface="Arial"/>
            </a:endParaRPr>
          </a:p>
          <a:p>
            <a:pPr marL="457200" lvl="0" indent="-298450" algn="l" rtl="0">
              <a:lnSpc>
                <a:spcPct val="115000"/>
              </a:lnSpc>
              <a:spcBef>
                <a:spcPts val="1200"/>
              </a:spcBef>
              <a:spcAft>
                <a:spcPts val="0"/>
              </a:spcAft>
              <a:buClr>
                <a:schemeClr val="dk1"/>
              </a:buClr>
              <a:buSzPts val="1100"/>
              <a:buChar char="●"/>
            </a:pPr>
            <a:r>
              <a:rPr lang="hr-HR" sz="1100">
                <a:latin typeface="Arial"/>
                <a:ea typeface="Arial"/>
                <a:cs typeface="Arial"/>
                <a:sym typeface="Arial"/>
              </a:rPr>
              <a:t>Izbjegavati povlačenje velikog broja kabela približno najveće duljine; radije postaviti novi ormar kako bi udaljenosti bile manje (tipično u laboratorijima).</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hr-HR" sz="1100">
                <a:latin typeface="Arial"/>
                <a:ea typeface="Arial"/>
                <a:cs typeface="Arial"/>
                <a:sym typeface="Arial"/>
              </a:rPr>
              <a:t>Optimiziranje duljine (ukupna duljina svih kabela od prospojnika do krajnjeg uređaja) ne smije prelaziti 100 m.</a:t>
            </a:r>
            <a:endParaRPr sz="110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hr-HR" sz="1100" b="1">
                <a:latin typeface="Arial"/>
                <a:ea typeface="Arial"/>
                <a:cs typeface="Arial"/>
                <a:sym typeface="Arial"/>
              </a:rPr>
              <a:t>Broj kabela i postavljenih utičnica</a:t>
            </a:r>
            <a:r>
              <a:rPr lang="hr-HR" sz="1100">
                <a:latin typeface="Arial"/>
                <a:ea typeface="Arial"/>
                <a:cs typeface="Arial"/>
                <a:sym typeface="Arial"/>
              </a:rPr>
              <a:t> treba zadovoljavati kriterij zasićenosti (2-3 utičnice po mogućem radnom mjestu u uredima). Racionalno promišljanje i raspoređivanje utičnica u predavaonicama i laboratorijima je ključno:</a:t>
            </a:r>
            <a:endParaRPr sz="1100">
              <a:latin typeface="Arial"/>
              <a:ea typeface="Arial"/>
              <a:cs typeface="Arial"/>
              <a:sym typeface="Arial"/>
            </a:endParaRPr>
          </a:p>
          <a:p>
            <a:pPr marL="457200" lvl="0" indent="-298450" algn="l" rtl="0">
              <a:lnSpc>
                <a:spcPct val="115000"/>
              </a:lnSpc>
              <a:spcBef>
                <a:spcPts val="1200"/>
              </a:spcBef>
              <a:spcAft>
                <a:spcPts val="0"/>
              </a:spcAft>
              <a:buClr>
                <a:schemeClr val="dk1"/>
              </a:buClr>
              <a:buSzPts val="1100"/>
              <a:buChar char="●"/>
            </a:pPr>
            <a:r>
              <a:rPr lang="hr-HR" sz="1100">
                <a:latin typeface="Arial"/>
                <a:ea typeface="Arial"/>
                <a:cs typeface="Arial"/>
                <a:sym typeface="Arial"/>
              </a:rPr>
              <a:t>U predavaonicama možemo govoriti o manjem broju utičnica, no preporuka je najmanje 4 utičnice po predavaonici.</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hr-HR" sz="1100">
                <a:latin typeface="Arial"/>
                <a:ea typeface="Arial"/>
                <a:cs typeface="Arial"/>
                <a:sym typeface="Arial"/>
              </a:rPr>
              <a:t>U laboratorijima, ovisno o veličini, poželjno je pokriti sva radna mjesta, iako je to često nepraktično. Obično se izvodi zasebna instalacija i postavlja vlastiti prospojnik, no preporučuje se postaviti po dvije utičnice na svakih nekoliko metara.</a:t>
            </a:r>
            <a:endParaRPr sz="1100">
              <a:latin typeface="Arial"/>
              <a:ea typeface="Arial"/>
              <a:cs typeface="Arial"/>
              <a:sym typeface="Arial"/>
            </a:endParaRPr>
          </a:p>
          <a:p>
            <a:pPr marL="0" lvl="0" indent="0" algn="l" rtl="0">
              <a:lnSpc>
                <a:spcPct val="90000"/>
              </a:lnSpc>
              <a:spcBef>
                <a:spcPts val="1200"/>
              </a:spcBef>
              <a:spcAft>
                <a:spcPts val="0"/>
              </a:spcAft>
              <a:buClr>
                <a:srgbClr val="FEFFFE"/>
              </a:buClr>
              <a:buSzPts val="1200"/>
              <a:buFont typeface="Calibri"/>
              <a:buNone/>
            </a:pPr>
            <a:endParaRPr/>
          </a:p>
          <a:p>
            <a:pPr marL="0" lvl="0" indent="0" algn="l" rtl="0">
              <a:spcBef>
                <a:spcPts val="420"/>
              </a:spcBef>
              <a:spcAft>
                <a:spcPts val="0"/>
              </a:spcAft>
              <a:buNone/>
            </a:pPr>
            <a:endParaRPr/>
          </a:p>
        </p:txBody>
      </p:sp>
      <p:sp>
        <p:nvSpPr>
          <p:cNvPr id="377" name="Google Shape;377;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hr-HR"/>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7" name="Google Shape;397;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hr-HR"/>
              <a:t>Vertikalno kabliranje povezuje centralni mrežni ormar (razdjelnik zgrade) s katnim razdjelnicima. </a:t>
            </a:r>
            <a:endParaRPr/>
          </a:p>
          <a:p>
            <a:pPr marL="0" lvl="0" indent="0" algn="l" rtl="0">
              <a:spcBef>
                <a:spcPts val="0"/>
              </a:spcBef>
              <a:spcAft>
                <a:spcPts val="0"/>
              </a:spcAft>
              <a:buNone/>
            </a:pPr>
            <a:r>
              <a:rPr lang="hr-HR" b="1"/>
              <a:t>Preporuka: optika</a:t>
            </a:r>
            <a:endParaRPr b="1"/>
          </a:p>
          <a:p>
            <a:pPr marL="457200" lvl="0" indent="-317500" algn="l" rtl="0">
              <a:spcBef>
                <a:spcPts val="0"/>
              </a:spcBef>
              <a:spcAft>
                <a:spcPts val="0"/>
              </a:spcAft>
              <a:buSzPts val="1400"/>
              <a:buChar char="●"/>
            </a:pPr>
            <a:r>
              <a:rPr lang="hr-HR"/>
              <a:t>jednomodna, između zgrada, veće udaljenosti, veće duljine</a:t>
            </a:r>
            <a:endParaRPr/>
          </a:p>
          <a:p>
            <a:pPr marL="457200" lvl="0" indent="-317500" algn="l" rtl="0">
              <a:spcBef>
                <a:spcPts val="0"/>
              </a:spcBef>
              <a:spcAft>
                <a:spcPts val="0"/>
              </a:spcAft>
              <a:buSzPts val="1400"/>
              <a:buChar char="●"/>
            </a:pPr>
            <a:r>
              <a:rPr lang="hr-HR"/>
              <a:t>multimodna, unutar zgrade, manje udaljenosti, niže cijene</a:t>
            </a:r>
            <a:endParaRPr/>
          </a:p>
          <a:p>
            <a:pPr marL="0" lvl="0" indent="0" algn="l" rtl="0">
              <a:spcBef>
                <a:spcPts val="0"/>
              </a:spcBef>
              <a:spcAft>
                <a:spcPts val="0"/>
              </a:spcAft>
              <a:buNone/>
            </a:pPr>
            <a:endParaRPr/>
          </a:p>
          <a:p>
            <a:pPr marL="0" lvl="0" indent="0" algn="l" rtl="0">
              <a:spcBef>
                <a:spcPts val="0"/>
              </a:spcBef>
              <a:spcAft>
                <a:spcPts val="0"/>
              </a:spcAft>
              <a:buNone/>
            </a:pPr>
            <a:r>
              <a:rPr lang="hr-HR"/>
              <a:t>Horizontalno kabliranje povezuje razdjelnik kata i utičnicu, izvodi se UTP ili STP kabelima. Kod postavljanja instalacije ili dodavanja novih kabela paziti na oznake!</a:t>
            </a:r>
            <a:endParaRPr/>
          </a:p>
        </p:txBody>
      </p:sp>
      <p:sp>
        <p:nvSpPr>
          <p:cNvPr id="398" name="Google Shape;398;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hr-HR"/>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6" name="Google Shape;426;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hr-HR"/>
              <a:t>Pod aktivnu mrežnu opremu spadaju:</a:t>
            </a:r>
            <a:endParaRPr/>
          </a:p>
          <a:p>
            <a:pPr marL="0" lvl="0" indent="0" algn="l" rtl="0">
              <a:spcBef>
                <a:spcPts val="0"/>
              </a:spcBef>
              <a:spcAft>
                <a:spcPts val="0"/>
              </a:spcAft>
              <a:buNone/>
            </a:pPr>
            <a:r>
              <a:rPr lang="hr-HR"/>
              <a:t>prospojnici -&gt; veći broj u mreži</a:t>
            </a:r>
            <a:endParaRPr/>
          </a:p>
          <a:p>
            <a:pPr marL="0" lvl="0" indent="0" algn="l" rtl="0">
              <a:spcBef>
                <a:spcPts val="0"/>
              </a:spcBef>
              <a:spcAft>
                <a:spcPts val="0"/>
              </a:spcAft>
              <a:buNone/>
            </a:pPr>
            <a:r>
              <a:rPr lang="hr-HR"/>
              <a:t>usmjernici -&gt; moguće i bez ijednog ukoliko koristimo layer 3 prospojnik</a:t>
            </a:r>
            <a:endParaRPr/>
          </a:p>
          <a:p>
            <a:pPr marL="0" lvl="0" indent="0" algn="l" rtl="0">
              <a:spcBef>
                <a:spcPts val="0"/>
              </a:spcBef>
              <a:spcAft>
                <a:spcPts val="0"/>
              </a:spcAft>
              <a:buNone/>
            </a:pPr>
            <a:r>
              <a:rPr lang="hr-HR"/>
              <a:t>vatrozidi -&gt; preporuka postaviti!</a:t>
            </a:r>
            <a:endParaRPr/>
          </a:p>
          <a:p>
            <a:pPr marL="0" lvl="0" indent="0" algn="l" rtl="0">
              <a:spcBef>
                <a:spcPts val="0"/>
              </a:spcBef>
              <a:spcAft>
                <a:spcPts val="0"/>
              </a:spcAft>
              <a:buNone/>
            </a:pPr>
            <a:r>
              <a:rPr lang="hr-HR"/>
              <a:t>bežične pristupne točke -&gt; broj i lokacija određeni posebnim projektom!</a:t>
            </a:r>
            <a:endParaRPr/>
          </a:p>
          <a:p>
            <a:pPr marL="0" lvl="0" indent="0" algn="l" rtl="0">
              <a:spcBef>
                <a:spcPts val="0"/>
              </a:spcBef>
              <a:spcAft>
                <a:spcPts val="0"/>
              </a:spcAft>
              <a:buNone/>
            </a:pPr>
            <a:endParaRPr/>
          </a:p>
        </p:txBody>
      </p:sp>
      <p:sp>
        <p:nvSpPr>
          <p:cNvPr id="427" name="Google Shape;427;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hr-HR"/>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4" name="Google Shape;434;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hr-HR"/>
              <a:t>U troslojnom dizajnu mreže razlikujemo funkcije tri vrste prospojnika</a:t>
            </a:r>
            <a:endParaRPr/>
          </a:p>
          <a:p>
            <a:pPr marL="457200" lvl="0" indent="-317500" algn="l" rtl="0">
              <a:spcBef>
                <a:spcPts val="0"/>
              </a:spcBef>
              <a:spcAft>
                <a:spcPts val="0"/>
              </a:spcAft>
              <a:buSzPts val="1400"/>
              <a:buChar char="●"/>
            </a:pPr>
            <a:r>
              <a:rPr lang="hr-HR"/>
              <a:t>jezgreni</a:t>
            </a:r>
            <a:endParaRPr/>
          </a:p>
          <a:p>
            <a:pPr marL="457200" lvl="0" indent="-317500" algn="l" rtl="0">
              <a:spcBef>
                <a:spcPts val="0"/>
              </a:spcBef>
              <a:spcAft>
                <a:spcPts val="0"/>
              </a:spcAft>
              <a:buSzPts val="1400"/>
              <a:buChar char="●"/>
            </a:pPr>
            <a:r>
              <a:rPr lang="hr-HR"/>
              <a:t>agregacijski</a:t>
            </a:r>
            <a:endParaRPr/>
          </a:p>
          <a:p>
            <a:pPr marL="457200" lvl="0" indent="-317500" algn="l" rtl="0">
              <a:spcBef>
                <a:spcPts val="0"/>
              </a:spcBef>
              <a:spcAft>
                <a:spcPts val="0"/>
              </a:spcAft>
              <a:buSzPts val="1400"/>
              <a:buChar char="●"/>
            </a:pPr>
            <a:r>
              <a:rPr lang="hr-HR"/>
              <a:t>pristupni (katni)</a:t>
            </a:r>
            <a:endParaRPr/>
          </a:p>
          <a:p>
            <a:pPr marL="0" lvl="0" indent="0" algn="l" rtl="0">
              <a:spcBef>
                <a:spcPts val="0"/>
              </a:spcBef>
              <a:spcAft>
                <a:spcPts val="0"/>
              </a:spcAft>
              <a:buNone/>
            </a:pPr>
            <a:r>
              <a:rPr lang="hr-HR"/>
              <a:t>Mreže na ustanovama nisu toliko velike da bi imale jezgreniih prospojnika, ali najčešće imaju agregacijski, centralni prospojnik i katne (pristupne) prospojnike.</a:t>
            </a:r>
            <a:endParaRPr/>
          </a:p>
          <a:p>
            <a:pPr marL="0" lvl="0" indent="0" algn="l" rtl="0">
              <a:spcBef>
                <a:spcPts val="0"/>
              </a:spcBef>
              <a:spcAft>
                <a:spcPts val="0"/>
              </a:spcAft>
              <a:buNone/>
            </a:pPr>
            <a:r>
              <a:rPr lang="hr-HR"/>
              <a:t>Osim njih često se postavljaju i prospojnici u radnom prostoru, npr. laboratorijski prospojnici.</a:t>
            </a:r>
            <a:endParaRPr/>
          </a:p>
          <a:p>
            <a:pPr marL="0" lvl="0" indent="0" algn="l" rtl="0">
              <a:spcBef>
                <a:spcPts val="0"/>
              </a:spcBef>
              <a:spcAft>
                <a:spcPts val="0"/>
              </a:spcAft>
              <a:buNone/>
            </a:pPr>
            <a:endParaRPr/>
          </a:p>
          <a:p>
            <a:pPr marL="0" lvl="0" indent="0" algn="l" rtl="0">
              <a:spcBef>
                <a:spcPts val="0"/>
              </a:spcBef>
              <a:spcAft>
                <a:spcPts val="0"/>
              </a:spcAft>
              <a:buNone/>
            </a:pPr>
            <a:r>
              <a:rPr lang="hr-HR"/>
              <a:t>Agregacijske prospojnike karakterizira:</a:t>
            </a:r>
            <a:endParaRPr/>
          </a:p>
          <a:p>
            <a:pPr marL="457200" lvl="0" indent="-304800" algn="l" rtl="0">
              <a:lnSpc>
                <a:spcPct val="90000"/>
              </a:lnSpc>
              <a:spcBef>
                <a:spcPts val="0"/>
              </a:spcBef>
              <a:spcAft>
                <a:spcPts val="0"/>
              </a:spcAft>
              <a:buSzPts val="1200"/>
              <a:buFont typeface="Calibri"/>
              <a:buChar char="●"/>
            </a:pPr>
            <a:r>
              <a:rPr lang="hr-HR" sz="1200" b="0" i="0">
                <a:latin typeface="Calibri"/>
                <a:ea typeface="Calibri"/>
                <a:cs typeface="Calibri"/>
                <a:sym typeface="Calibri"/>
              </a:rPr>
              <a:t>agregiraju katne prospojnike</a:t>
            </a:r>
            <a:endParaRPr/>
          </a:p>
          <a:p>
            <a:pPr marL="457200" lvl="0" indent="-304800" algn="l" rtl="0">
              <a:lnSpc>
                <a:spcPct val="90000"/>
              </a:lnSpc>
              <a:spcBef>
                <a:spcPts val="0"/>
              </a:spcBef>
              <a:spcAft>
                <a:spcPts val="0"/>
              </a:spcAft>
              <a:buSzPts val="1200"/>
              <a:buFont typeface="Calibri"/>
              <a:buChar char="●"/>
            </a:pPr>
            <a:r>
              <a:rPr lang="hr-HR" sz="1200" b="0" i="0">
                <a:latin typeface="Calibri"/>
                <a:ea typeface="Calibri"/>
                <a:cs typeface="Calibri"/>
                <a:sym typeface="Calibri"/>
              </a:rPr>
              <a:t>imaju veći broj optičkih priključaka</a:t>
            </a:r>
            <a:endParaRPr/>
          </a:p>
          <a:p>
            <a:pPr marL="457200" lvl="0" indent="-304800" algn="l" rtl="0">
              <a:lnSpc>
                <a:spcPct val="90000"/>
              </a:lnSpc>
              <a:spcBef>
                <a:spcPts val="0"/>
              </a:spcBef>
              <a:spcAft>
                <a:spcPts val="0"/>
              </a:spcAft>
              <a:buSzPts val="1200"/>
              <a:buFont typeface="Calibri"/>
              <a:buChar char="●"/>
            </a:pPr>
            <a:r>
              <a:rPr lang="hr-HR" sz="1200" b="0" i="0">
                <a:latin typeface="Calibri"/>
                <a:ea typeface="Calibri"/>
                <a:cs typeface="Calibri"/>
                <a:sym typeface="Calibri"/>
              </a:rPr>
              <a:t>velike brzine prospojanja</a:t>
            </a:r>
            <a:endParaRPr sz="1200" b="0" i="0">
              <a:latin typeface="Calibri"/>
              <a:ea typeface="Calibri"/>
              <a:cs typeface="Calibri"/>
              <a:sym typeface="Calibri"/>
            </a:endParaRPr>
          </a:p>
          <a:p>
            <a:pPr marL="457200" lvl="0" indent="-304800" algn="l" rtl="0">
              <a:lnSpc>
                <a:spcPct val="90000"/>
              </a:lnSpc>
              <a:spcBef>
                <a:spcPts val="0"/>
              </a:spcBef>
              <a:spcAft>
                <a:spcPts val="0"/>
              </a:spcAft>
              <a:buSzPts val="1200"/>
              <a:buFont typeface="Calibri"/>
              <a:buChar char="●"/>
            </a:pPr>
            <a:r>
              <a:rPr lang="hr-HR" sz="1200" b="0" i="0">
                <a:latin typeface="Calibri"/>
                <a:ea typeface="Calibri"/>
                <a:cs typeface="Calibri"/>
                <a:sym typeface="Calibri"/>
              </a:rPr>
              <a:t>često se odabiru layer 3 prospojnici</a:t>
            </a:r>
            <a:endParaRPr/>
          </a:p>
          <a:p>
            <a:pPr marL="914400" lvl="1" indent="-304800" algn="l" rtl="0">
              <a:lnSpc>
                <a:spcPct val="90000"/>
              </a:lnSpc>
              <a:spcBef>
                <a:spcPts val="0"/>
              </a:spcBef>
              <a:spcAft>
                <a:spcPts val="0"/>
              </a:spcAft>
              <a:buSzPts val="1200"/>
              <a:buFont typeface="Calibri"/>
              <a:buChar char="○"/>
            </a:pPr>
            <a:r>
              <a:rPr lang="hr-HR" sz="1200" b="0" i="0">
                <a:latin typeface="Calibri"/>
                <a:ea typeface="Calibri"/>
                <a:cs typeface="Calibri"/>
                <a:sym typeface="Calibri"/>
              </a:rPr>
              <a:t>s tom funkcionalnošću mogu obavljati usmjeravanje između VLAN-ova</a:t>
            </a:r>
            <a:endParaRPr/>
          </a:p>
          <a:p>
            <a:pPr marL="0" lvl="0" indent="0" algn="l" rtl="0">
              <a:spcBef>
                <a:spcPts val="0"/>
              </a:spcBef>
              <a:spcAft>
                <a:spcPts val="0"/>
              </a:spcAft>
              <a:buClr>
                <a:schemeClr val="dk1"/>
              </a:buClr>
              <a:buSzPts val="1200"/>
              <a:buFont typeface="Calibri"/>
              <a:buNone/>
            </a:pPr>
            <a:endParaRPr sz="1200" b="0" i="0">
              <a:latin typeface="Calibri"/>
              <a:ea typeface="Calibri"/>
              <a:cs typeface="Calibri"/>
              <a:sym typeface="Calibri"/>
            </a:endParaRPr>
          </a:p>
          <a:p>
            <a:pPr marL="0" lvl="0" indent="0" algn="l" rtl="0">
              <a:spcBef>
                <a:spcPts val="0"/>
              </a:spcBef>
              <a:spcAft>
                <a:spcPts val="0"/>
              </a:spcAft>
              <a:buClr>
                <a:srgbClr val="FEFFFE"/>
              </a:buClr>
              <a:buSzPts val="1200"/>
              <a:buFont typeface="Calibri"/>
              <a:buNone/>
            </a:pPr>
            <a:r>
              <a:rPr lang="hr-HR" sz="1200" b="0" i="0">
                <a:latin typeface="Calibri"/>
                <a:ea typeface="Calibri"/>
                <a:cs typeface="Calibri"/>
                <a:sym typeface="Calibri"/>
              </a:rPr>
              <a:t>Dobro je razmisliti o redundanciji ovih prospojnika!</a:t>
            </a:r>
            <a:r>
              <a:rPr lang="hr-HR"/>
              <a:t> U</a:t>
            </a:r>
            <a:r>
              <a:rPr lang="hr-HR" sz="1200" b="0" i="0">
                <a:latin typeface="Calibri"/>
                <a:ea typeface="Calibri"/>
                <a:cs typeface="Calibri"/>
                <a:sym typeface="Calibri"/>
              </a:rPr>
              <a:t> slučaju kvara na jednom da drugi može preuzeti u potpunosti sve funkcionalnosti prvog, uz sve svoje.</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435" name="Google Shape;435;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hr-HR"/>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hr-HR"/>
              <a:t>Kroz predavanje ćemo proći razne stavke koje su bitne za organizaciju cjelokupnog informacijskog sustava na visokoškolskoj ustanovi.</a:t>
            </a:r>
            <a:endParaRPr/>
          </a:p>
          <a:p>
            <a:pPr marL="0" lvl="0" indent="0" algn="l" rtl="0">
              <a:lnSpc>
                <a:spcPct val="115000"/>
              </a:lnSpc>
              <a:spcBef>
                <a:spcPts val="1200"/>
              </a:spcBef>
              <a:spcAft>
                <a:spcPts val="0"/>
              </a:spcAft>
              <a:buClr>
                <a:schemeClr val="dk1"/>
              </a:buClr>
              <a:buSzPts val="1100"/>
              <a:buFont typeface="Arial"/>
              <a:buNone/>
            </a:pPr>
            <a:r>
              <a:rPr lang="hr-HR"/>
              <a:t>Pričat ćemo o tome kako se odabire lokacija sistem-sale, koji uvjeti u pogledu klimatizacije, napajanja i ograničenja pristupa trebaju biti zadovoljeni.</a:t>
            </a:r>
            <a:endParaRPr/>
          </a:p>
          <a:p>
            <a:pPr marL="0" lvl="0" indent="0" algn="l" rtl="0">
              <a:lnSpc>
                <a:spcPct val="115000"/>
              </a:lnSpc>
              <a:spcBef>
                <a:spcPts val="1200"/>
              </a:spcBef>
              <a:spcAft>
                <a:spcPts val="0"/>
              </a:spcAft>
              <a:buClr>
                <a:schemeClr val="dk1"/>
              </a:buClr>
              <a:buSzPts val="1100"/>
              <a:buFont typeface="Arial"/>
              <a:buNone/>
            </a:pPr>
            <a:r>
              <a:rPr lang="hr-HR"/>
              <a:t>Proći ćemo kroz opis postupka instalacije i konfiguracije mreže, od kriterija za odabir pasivne i aktivne opreme, preko provlačenja fizičkih medija i postavljanja mrežnih uređaja, do organizacije adresnog prostora.</a:t>
            </a:r>
            <a:endParaRPr/>
          </a:p>
          <a:p>
            <a:pPr marL="0" lvl="0" indent="0" algn="l" rtl="0">
              <a:lnSpc>
                <a:spcPct val="115000"/>
              </a:lnSpc>
              <a:spcBef>
                <a:spcPts val="1200"/>
              </a:spcBef>
              <a:spcAft>
                <a:spcPts val="0"/>
              </a:spcAft>
              <a:buClr>
                <a:schemeClr val="dk1"/>
              </a:buClr>
              <a:buSzPts val="1100"/>
              <a:buFont typeface="Arial"/>
              <a:buNone/>
            </a:pPr>
            <a:r>
              <a:rPr lang="hr-HR"/>
              <a:t>Fizička sigurnost često bude zanemarena, pa ćemo spomenuti najbitnije stavke.</a:t>
            </a:r>
            <a:endParaRPr/>
          </a:p>
          <a:p>
            <a:pPr marL="0" lvl="0" indent="0" algn="l" rtl="0">
              <a:lnSpc>
                <a:spcPct val="115000"/>
              </a:lnSpc>
              <a:spcBef>
                <a:spcPts val="1200"/>
              </a:spcBef>
              <a:spcAft>
                <a:spcPts val="0"/>
              </a:spcAft>
              <a:buClr>
                <a:schemeClr val="dk1"/>
              </a:buClr>
              <a:buSzPts val="1100"/>
              <a:buFont typeface="Arial"/>
              <a:buNone/>
            </a:pPr>
            <a:r>
              <a:rPr lang="hr-HR"/>
              <a:t>Reći ćemo nekoliko riječi o pripremi nabave poslužitelja, od definiranja specifikacija do provedbe nabave.</a:t>
            </a:r>
            <a:endParaRPr/>
          </a:p>
          <a:p>
            <a:pPr marL="0" lvl="0" indent="0" algn="l" rtl="0">
              <a:lnSpc>
                <a:spcPct val="115000"/>
              </a:lnSpc>
              <a:spcBef>
                <a:spcPts val="1200"/>
              </a:spcBef>
              <a:spcAft>
                <a:spcPts val="0"/>
              </a:spcAft>
              <a:buClr>
                <a:schemeClr val="dk1"/>
              </a:buClr>
              <a:buSzPts val="1100"/>
              <a:buFont typeface="Arial"/>
              <a:buNone/>
            </a:pPr>
            <a:r>
              <a:rPr lang="hr-HR"/>
              <a:t>Navest ćemo obavezne usluge koje ustanove trebaju osigurati korisnicima, te prijedloge dodatnih korisnih usluga.</a:t>
            </a:r>
            <a:endParaRPr/>
          </a:p>
          <a:p>
            <a:pPr marL="0" lvl="0" indent="0" algn="l" rtl="0">
              <a:lnSpc>
                <a:spcPct val="115000"/>
              </a:lnSpc>
              <a:spcBef>
                <a:spcPts val="1200"/>
              </a:spcBef>
              <a:spcAft>
                <a:spcPts val="0"/>
              </a:spcAft>
              <a:buClr>
                <a:schemeClr val="dk1"/>
              </a:buClr>
              <a:buSzPts val="1100"/>
              <a:buFont typeface="Arial"/>
              <a:buNone/>
            </a:pPr>
            <a:r>
              <a:rPr lang="hr-HR"/>
              <a:t>Poglavlje "Upravljanje korisnicima" prolazi kroz vrste korisničkih računa koji tipično postoje na ustanovama i načine kako organizirati održavanje tih računa. Sve to nam je znatno teže ako nisu definirane procedure i pravila, pa je to dobar trenutak da kažemo nekoliko riječi o dokumentu sigurnosne politike koji bi ustanova trebala imati obvezu izraditi, usvojiti i objaviti.</a:t>
            </a:r>
            <a:endParaRPr/>
          </a:p>
          <a:p>
            <a:pPr marL="0" lvl="0" indent="0" algn="l" rtl="0">
              <a:lnSpc>
                <a:spcPct val="115000"/>
              </a:lnSpc>
              <a:spcBef>
                <a:spcPts val="1200"/>
              </a:spcBef>
              <a:spcAft>
                <a:spcPts val="0"/>
              </a:spcAft>
              <a:buClr>
                <a:schemeClr val="dk1"/>
              </a:buClr>
              <a:buSzPts val="1100"/>
              <a:buFont typeface="Arial"/>
              <a:buNone/>
            </a:pPr>
            <a:r>
              <a:rPr lang="hr-HR"/>
              <a:t>U poglavlju "Upravljanje instalacijama softvera na računalima zaposlenika i laboratorijima" dat ćemo osvrt na različite pristupe održavanju računala u mreži, koji u najvećoj mjeri ovise o tipu ustanove i korisnicima te o tome kako se uprava želi postaviti prema slobodi svojih zaposlenika i studenata.</a:t>
            </a:r>
            <a:endParaRPr/>
          </a:p>
          <a:p>
            <a:pPr marL="0" lvl="0" indent="0" algn="l" rtl="0">
              <a:lnSpc>
                <a:spcPct val="115000"/>
              </a:lnSpc>
              <a:spcBef>
                <a:spcPts val="1200"/>
              </a:spcBef>
              <a:spcAft>
                <a:spcPts val="0"/>
              </a:spcAft>
              <a:buClr>
                <a:schemeClr val="dk1"/>
              </a:buClr>
              <a:buSzPts val="1100"/>
              <a:buFont typeface="Arial"/>
              <a:buNone/>
            </a:pPr>
            <a:r>
              <a:rPr lang="hr-HR"/>
              <a:t>Sve teme uključuju i primjere iz prakse, nastale većinom kroz bogato 30-godišnje iskustvo autorice prezentacije.</a:t>
            </a:r>
            <a:endParaRPr/>
          </a:p>
          <a:p>
            <a:pPr marL="0" lvl="0" indent="0" algn="l" rtl="0">
              <a:lnSpc>
                <a:spcPct val="115000"/>
              </a:lnSpc>
              <a:spcBef>
                <a:spcPts val="1200"/>
              </a:spcBef>
              <a:spcAft>
                <a:spcPts val="0"/>
              </a:spcAft>
              <a:buClr>
                <a:schemeClr val="dk1"/>
              </a:buClr>
              <a:buSzPts val="1100"/>
              <a:buFont typeface="Arial"/>
              <a:buNone/>
            </a:pPr>
            <a:r>
              <a:rPr lang="hr-HR"/>
              <a:t>Na kraju ćemo ukratko ponoviti najvažnije točke predavanja i dati zaključke.</a:t>
            </a:r>
            <a:endParaRPr/>
          </a:p>
          <a:p>
            <a:pPr marL="0" lvl="0" indent="0" algn="l" rtl="0">
              <a:spcBef>
                <a:spcPts val="1200"/>
              </a:spcBef>
              <a:spcAft>
                <a:spcPts val="0"/>
              </a:spcAft>
              <a:buClr>
                <a:schemeClr val="dk1"/>
              </a:buClr>
              <a:buSzPts val="1200"/>
              <a:buFont typeface="Calibri"/>
              <a:buNone/>
            </a:pPr>
            <a:endParaRPr/>
          </a:p>
          <a:p>
            <a:pPr marL="0" lvl="0" indent="0" algn="r" rtl="0">
              <a:spcBef>
                <a:spcPts val="0"/>
              </a:spcBef>
              <a:spcAft>
                <a:spcPts val="0"/>
              </a:spcAft>
              <a:buClr>
                <a:schemeClr val="dk1"/>
              </a:buClr>
              <a:buSzPts val="1200"/>
              <a:buFont typeface="Calibri"/>
              <a:buNone/>
            </a:pPr>
            <a:endParaRPr/>
          </a:p>
          <a:p>
            <a:pPr marL="0" lvl="0" indent="0" algn="l" rtl="0">
              <a:spcBef>
                <a:spcPts val="0"/>
              </a:spcBef>
              <a:spcAft>
                <a:spcPts val="0"/>
              </a:spcAft>
              <a:buNone/>
            </a:pPr>
            <a:endParaRPr/>
          </a:p>
        </p:txBody>
      </p:sp>
      <p:sp>
        <p:nvSpPr>
          <p:cNvPr id="149" name="Google Shape;14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hr-HR"/>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1" name="Google Shape;461;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hr-HR"/>
              <a:t>Većina prospojnika u mreži u su katni (pristupni). Na njih se spajaju (preko utičnica) svi uređaji u mreži. </a:t>
            </a:r>
            <a:endParaRPr/>
          </a:p>
          <a:p>
            <a:pPr marL="0" lvl="0" indent="0" algn="l" rtl="0">
              <a:spcBef>
                <a:spcPts val="0"/>
              </a:spcBef>
              <a:spcAft>
                <a:spcPts val="0"/>
              </a:spcAft>
              <a:buNone/>
            </a:pPr>
            <a:r>
              <a:rPr lang="hr-HR"/>
              <a:t>Tipično su layer 2 uređaji s većim brojem (24 ili 48) bakrenih priključaka, te jedan ili dva optička up-linka kojim su povezan s agregacijskim prospojnikom.</a:t>
            </a:r>
            <a:endParaRPr/>
          </a:p>
          <a:p>
            <a:pPr marL="0" lvl="0" indent="0" algn="l" rtl="0">
              <a:spcBef>
                <a:spcPts val="0"/>
              </a:spcBef>
              <a:spcAft>
                <a:spcPts val="0"/>
              </a:spcAft>
              <a:buNone/>
            </a:pPr>
            <a:r>
              <a:rPr lang="hr-HR"/>
              <a:t>Brzine pristupnih priključaka danas su tipično 1 Gb/s, dok up-link može biti 1 Gb/s, ali i 10 Gb/s. Na njima se tipično postavljaju VLAN-ovi</a:t>
            </a:r>
            <a:endParaRPr/>
          </a:p>
        </p:txBody>
      </p:sp>
      <p:sp>
        <p:nvSpPr>
          <p:cNvPr id="462" name="Google Shape;462;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hr-HR"/>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2" name="Google Shape;482;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hr-HR"/>
              <a:t>Ukoliko u prostoji postoji veći broj računala, nekad je nepraktično spajati ih direktno na utičnice (razvlačenje kabela po prostoriji) ili često nije predviđen toliki broj utičnica.</a:t>
            </a:r>
            <a:endParaRPr/>
          </a:p>
          <a:p>
            <a:pPr marL="0" lvl="0" indent="0" algn="l" rtl="0">
              <a:spcBef>
                <a:spcPts val="0"/>
              </a:spcBef>
              <a:spcAft>
                <a:spcPts val="0"/>
              </a:spcAft>
              <a:buNone/>
            </a:pPr>
            <a:r>
              <a:rPr lang="hr-HR"/>
              <a:t>Radi se o nešto jeftinijim uređajima, ali je preporuka da su svi priključci gigabitni (recimo, radi prebacivanja slike (imagea) cijelog sustava preko mreže).</a:t>
            </a:r>
            <a:endParaRPr/>
          </a:p>
        </p:txBody>
      </p:sp>
      <p:sp>
        <p:nvSpPr>
          <p:cNvPr id="483" name="Google Shape;483;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hr-HR"/>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0" name="Google Shape;500;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hr-HR"/>
              <a:t>Svaka je ustanova dobila određeni raspon IP adresa (IPv4 adresa). Neke ustanove koriste svoje IP adrese za sva računala u mreži (ako imaju dovoljno IP adresa), no danas se preporučuje da se javne adrese koriste samo za računala ili uređaje kojima je potrebna dostupnost s interneta. Svi ostali uređaji prebacuju se na privatne adrese.</a:t>
            </a:r>
            <a:endParaRPr/>
          </a:p>
          <a:p>
            <a:pPr marL="0" lvl="0" indent="0" algn="l" rtl="0">
              <a:lnSpc>
                <a:spcPct val="115000"/>
              </a:lnSpc>
              <a:spcBef>
                <a:spcPts val="1200"/>
              </a:spcBef>
              <a:spcAft>
                <a:spcPts val="0"/>
              </a:spcAft>
              <a:buClr>
                <a:schemeClr val="dk1"/>
              </a:buClr>
              <a:buSzPts val="1100"/>
              <a:buFont typeface="Arial"/>
              <a:buNone/>
            </a:pPr>
            <a:r>
              <a:rPr lang="hr-HR"/>
              <a:t>Na taj način povećava se razina sigurnosti u mreži, no važno je biti svjestan da privatne adrese ne garantiraju potpunu sigurnost. Računalo nije dostupno napadaču dok nema uspostavljenu vezu prema internetu, ali u trenutku kad se veza ostvari, otvara se put prema računalu u privatnoj mreži.</a:t>
            </a:r>
            <a:endParaRPr/>
          </a:p>
          <a:p>
            <a:pPr marL="0" lvl="0" indent="0" algn="l" rtl="0">
              <a:lnSpc>
                <a:spcPct val="115000"/>
              </a:lnSpc>
              <a:spcBef>
                <a:spcPts val="1200"/>
              </a:spcBef>
              <a:spcAft>
                <a:spcPts val="0"/>
              </a:spcAft>
              <a:buClr>
                <a:schemeClr val="dk1"/>
              </a:buClr>
              <a:buSzPts val="1100"/>
              <a:buFont typeface="Arial"/>
              <a:buNone/>
            </a:pPr>
            <a:r>
              <a:rPr lang="hr-HR"/>
              <a:t>Preporučuje se podijeliti mrežu na segmente i svakom segmentu dodijeliti svoj VLAN. Time se ograničava broadcast promet, koji kod velikog broja računala može zagušivati ili barem usporavati komunikaciju u mreži.</a:t>
            </a:r>
            <a:endParaRPr/>
          </a:p>
          <a:p>
            <a:pPr marL="0" lvl="0" indent="0" algn="l" rtl="0">
              <a:lnSpc>
                <a:spcPct val="115000"/>
              </a:lnSpc>
              <a:spcBef>
                <a:spcPts val="1200"/>
              </a:spcBef>
              <a:spcAft>
                <a:spcPts val="0"/>
              </a:spcAft>
              <a:buClr>
                <a:schemeClr val="dk1"/>
              </a:buClr>
              <a:buSzPts val="1100"/>
              <a:buFont typeface="Arial"/>
              <a:buNone/>
            </a:pPr>
            <a:r>
              <a:rPr lang="hr-HR"/>
              <a:t>IP adrese se mogu dodjeljivati statički (od strane administratora) ili dinamički (preko DHCP poslužitelja). Kod statičke dodjele, administrator ima više posla, ali možda i veću kontrolu, barem dok korisnik ne pokuša sam unijeti IP konfiguraciju, pri čemu može doći do pogreške i konflikta adresa u mreži.</a:t>
            </a:r>
            <a:endParaRPr/>
          </a:p>
          <a:p>
            <a:pPr marL="0" lvl="0" indent="0" algn="l" rtl="0">
              <a:lnSpc>
                <a:spcPct val="115000"/>
              </a:lnSpc>
              <a:spcBef>
                <a:spcPts val="1200"/>
              </a:spcBef>
              <a:spcAft>
                <a:spcPts val="0"/>
              </a:spcAft>
              <a:buClr>
                <a:schemeClr val="dk1"/>
              </a:buClr>
              <a:buSzPts val="1100"/>
              <a:buFont typeface="Arial"/>
              <a:buNone/>
            </a:pPr>
            <a:r>
              <a:rPr lang="hr-HR"/>
              <a:t>Kod dodjele IP postavki preko DHCP poslužitelja moguća su dva pristupa:</a:t>
            </a:r>
            <a:endParaRPr/>
          </a:p>
          <a:p>
            <a:pPr marL="457200" lvl="0" indent="-298450" algn="l" rtl="0">
              <a:lnSpc>
                <a:spcPct val="115000"/>
              </a:lnSpc>
              <a:spcBef>
                <a:spcPts val="1200"/>
              </a:spcBef>
              <a:spcAft>
                <a:spcPts val="0"/>
              </a:spcAft>
              <a:buClr>
                <a:schemeClr val="dk1"/>
              </a:buClr>
              <a:buSzPts val="1100"/>
              <a:buChar char="●"/>
            </a:pPr>
            <a:r>
              <a:rPr lang="hr-HR"/>
              <a:t>Svatko tko zatraži postavke, dobije ih (nedostatak kontrole pristupa mreži).</a:t>
            </a:r>
            <a:endParaRPr/>
          </a:p>
          <a:p>
            <a:pPr marL="457200" lvl="0" indent="-298450" algn="l" rtl="0">
              <a:lnSpc>
                <a:spcPct val="115000"/>
              </a:lnSpc>
              <a:spcBef>
                <a:spcPts val="0"/>
              </a:spcBef>
              <a:spcAft>
                <a:spcPts val="0"/>
              </a:spcAft>
              <a:buClr>
                <a:schemeClr val="dk1"/>
              </a:buClr>
              <a:buSzPts val="1100"/>
              <a:buChar char="●"/>
            </a:pPr>
            <a:r>
              <a:rPr lang="hr-HR"/>
              <a:t>Postavke se dodjeljuju samo uz rezervaciju (administrator bilježi MAC adresu mrežne kartice kojoj želi omogućiti pristup mreži), dok ostali uređaji ne mogu dobiti postavke.</a:t>
            </a:r>
            <a:endParaRPr/>
          </a:p>
          <a:p>
            <a:pPr marL="914400" lvl="1" indent="-298450" algn="l" rtl="0">
              <a:lnSpc>
                <a:spcPct val="115000"/>
              </a:lnSpc>
              <a:spcBef>
                <a:spcPts val="0"/>
              </a:spcBef>
              <a:spcAft>
                <a:spcPts val="0"/>
              </a:spcAft>
              <a:buClr>
                <a:schemeClr val="dk1"/>
              </a:buClr>
              <a:buSzPts val="1100"/>
              <a:buChar char="○"/>
            </a:pPr>
            <a:r>
              <a:rPr lang="hr-HR"/>
              <a:t>U ovom slučaju korisnici i dalje mogu pokušavati sami postaviti IP adrese, što može uzrokovati konflikt adresa.</a:t>
            </a:r>
            <a:endParaRPr/>
          </a:p>
          <a:p>
            <a:pPr marL="0" lvl="0" indent="0" algn="l" rtl="0">
              <a:spcBef>
                <a:spcPts val="1200"/>
              </a:spcBef>
              <a:spcAft>
                <a:spcPts val="0"/>
              </a:spcAft>
              <a:buNone/>
            </a:pPr>
            <a:endParaRPr/>
          </a:p>
        </p:txBody>
      </p:sp>
      <p:sp>
        <p:nvSpPr>
          <p:cNvPr id="501" name="Google Shape;501;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hr-HR"/>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8" name="Google Shape;518;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hr-HR"/>
              <a:t>Mreža FESB-a je relativno velika, kako površinom, tako i brojem mrežnih uređaja. Pokriva ukupno 29.000 m².</a:t>
            </a:r>
            <a:endParaRPr/>
          </a:p>
          <a:p>
            <a:pPr marL="0" lvl="0" indent="0" algn="l" rtl="0">
              <a:lnSpc>
                <a:spcPct val="115000"/>
              </a:lnSpc>
              <a:spcBef>
                <a:spcPts val="1200"/>
              </a:spcBef>
              <a:spcAft>
                <a:spcPts val="0"/>
              </a:spcAft>
              <a:buClr>
                <a:schemeClr val="dk1"/>
              </a:buClr>
              <a:buSzPts val="1100"/>
              <a:buFont typeface="Arial"/>
              <a:buNone/>
            </a:pPr>
            <a:r>
              <a:rPr lang="hr-HR"/>
              <a:t>Mreža se sastoji od dva dijela izvedena u različitim vremenskim fazama. "Stara zgrada" već je godinama bila u funkciji kad se odlučilo provesti mrežu do svakog ureda, predavaonice i laboratorija. Jedini mogući način provođenja mreže bilo je postavljanje kanalica.</a:t>
            </a:r>
            <a:endParaRPr/>
          </a:p>
          <a:p>
            <a:pPr marL="0" lvl="0" indent="0" algn="l" rtl="0">
              <a:lnSpc>
                <a:spcPct val="115000"/>
              </a:lnSpc>
              <a:spcBef>
                <a:spcPts val="1200"/>
              </a:spcBef>
              <a:spcAft>
                <a:spcPts val="0"/>
              </a:spcAft>
              <a:buClr>
                <a:schemeClr val="dk1"/>
              </a:buClr>
              <a:buSzPts val="1100"/>
              <a:buFont typeface="Arial"/>
              <a:buNone/>
            </a:pPr>
            <a:r>
              <a:rPr lang="hr-HR"/>
              <a:t>Za razliku od toga, mreža u "novoj zgradi" provodila se tijekom faze izgradnje, koristeći za to predviđene kanale između katova, kao i spuštene stropove, kroz koje su provedene i ostale instalacije.</a:t>
            </a:r>
            <a:endParaRPr/>
          </a:p>
          <a:p>
            <a:pPr marL="0" lvl="0" indent="0" algn="l" rtl="0">
              <a:lnSpc>
                <a:spcPct val="115000"/>
              </a:lnSpc>
              <a:spcBef>
                <a:spcPts val="1200"/>
              </a:spcBef>
              <a:spcAft>
                <a:spcPts val="0"/>
              </a:spcAft>
              <a:buClr>
                <a:schemeClr val="dk1"/>
              </a:buClr>
              <a:buSzPts val="1100"/>
              <a:buFont typeface="Arial"/>
              <a:buNone/>
            </a:pPr>
            <a:r>
              <a:rPr lang="hr-HR"/>
              <a:t>Mreža sadrži 17 mrežnih ormara, 2 agregacijska prospojnika, oko 30 katnih prospojnika te više od 30 laboratorijskih prospojnika. U početku je u cijeloj mreži bilo postavljeno 30-ak bežičnih pristupnih točaka, no zbog većeg broja nepokrivenih područja, taj broj je povećan na 54 nakon izrade snimke bežičnog prostora. Svim pristupnim točkama upravlja kontroler.</a:t>
            </a:r>
            <a:endParaRPr/>
          </a:p>
          <a:p>
            <a:pPr marL="0" lvl="0" indent="0" algn="l" rtl="0">
              <a:lnSpc>
                <a:spcPct val="115000"/>
              </a:lnSpc>
              <a:spcBef>
                <a:spcPts val="1200"/>
              </a:spcBef>
              <a:spcAft>
                <a:spcPts val="0"/>
              </a:spcAft>
              <a:buClr>
                <a:schemeClr val="dk1"/>
              </a:buClr>
              <a:buSzPts val="1100"/>
              <a:buFont typeface="Arial"/>
              <a:buNone/>
            </a:pPr>
            <a:r>
              <a:rPr lang="hr-HR"/>
              <a:t>Mreža također uključuje jedan uređaj vatrozid/NAT/usmjernik, iza kojeg se nalaze VLAN-ovi s privatnim IP adresama.</a:t>
            </a:r>
            <a:endParaRPr/>
          </a:p>
          <a:p>
            <a:pPr marL="0" lvl="0" indent="0" algn="l" rtl="0">
              <a:spcBef>
                <a:spcPts val="1200"/>
              </a:spcBef>
              <a:spcAft>
                <a:spcPts val="0"/>
              </a:spcAft>
              <a:buNone/>
            </a:pPr>
            <a:endParaRPr/>
          </a:p>
        </p:txBody>
      </p:sp>
      <p:sp>
        <p:nvSpPr>
          <p:cNvPr id="519" name="Google Shape;519;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hr-HR"/>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6" name="Google Shape;526;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hr-HR"/>
              <a:t>U informacijskim sustavima često razmišljamo o sigurnosti u kontekstu zaštite uređaja i korisnika od napada s mreže, dok se fizička sigurnost mreže često zanemaruje, iako je izuzetno važna. Ovaj dio predavanja ukazat će na potencijalne prijetnje fizičkoj sigurnosti te predložiti mjere zaštite koje se mogu primijeniti kako bi se smanjio rizik.</a:t>
            </a:r>
            <a:endParaRPr/>
          </a:p>
        </p:txBody>
      </p:sp>
      <p:sp>
        <p:nvSpPr>
          <p:cNvPr id="527" name="Google Shape;527;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hr-HR"/>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3" name="Google Shape;533;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FEFFFE"/>
              </a:buClr>
              <a:buSzPts val="1200"/>
              <a:buFont typeface="Calibri"/>
              <a:buNone/>
            </a:pPr>
            <a:r>
              <a:rPr lang="hr-HR" sz="1200" b="0" i="0">
                <a:solidFill>
                  <a:srgbClr val="FEFFFE"/>
                </a:solidFill>
                <a:latin typeface="Calibri"/>
                <a:ea typeface="Calibri"/>
                <a:cs typeface="Calibri"/>
                <a:sym typeface="Calibri"/>
              </a:rPr>
              <a:t>vandalizam (nepažnja, bahatost, krađa)</a:t>
            </a:r>
            <a:endParaRPr/>
          </a:p>
          <a:p>
            <a:pPr marL="0" lvl="0" indent="0" algn="l" rtl="0">
              <a:spcBef>
                <a:spcPts val="420"/>
              </a:spcBef>
              <a:spcAft>
                <a:spcPts val="0"/>
              </a:spcAft>
              <a:buClr>
                <a:srgbClr val="FEFFFE"/>
              </a:buClr>
              <a:buSzPts val="1200"/>
              <a:buFont typeface="Calibri"/>
              <a:buNone/>
            </a:pPr>
            <a:r>
              <a:rPr lang="hr-HR" sz="1200" b="0" i="0">
                <a:solidFill>
                  <a:srgbClr val="FEFFFE"/>
                </a:solidFill>
                <a:latin typeface="Calibri"/>
                <a:ea typeface="Calibri"/>
                <a:cs typeface="Calibri"/>
                <a:sym typeface="Calibri"/>
              </a:rPr>
              <a:t>sabotaža (iako rijetko u akademskoj sredini, bilo je slučajeva)</a:t>
            </a:r>
            <a:endParaRPr/>
          </a:p>
          <a:p>
            <a:pPr marL="0" lvl="0" indent="0" algn="l" rtl="0">
              <a:lnSpc>
                <a:spcPct val="90000"/>
              </a:lnSpc>
              <a:spcBef>
                <a:spcPts val="0"/>
              </a:spcBef>
              <a:spcAft>
                <a:spcPts val="0"/>
              </a:spcAft>
              <a:buClr>
                <a:srgbClr val="FEFFFE"/>
              </a:buClr>
              <a:buSzPts val="1200"/>
              <a:buFont typeface="Calibri"/>
              <a:buNone/>
            </a:pPr>
            <a:r>
              <a:rPr lang="hr-HR" sz="1200" b="0" i="0">
                <a:solidFill>
                  <a:srgbClr val="FEFFFE"/>
                </a:solidFill>
                <a:latin typeface="Calibri"/>
                <a:ea typeface="Calibri"/>
                <a:cs typeface="Calibri"/>
                <a:sym typeface="Calibri"/>
              </a:rPr>
              <a:t>nestanak električnog napajanja (nestanci i povratci električnog napajanja često su popraćeni  prenaponima koji mogu oštetiti elektroniku, kao i udari groma)</a:t>
            </a:r>
            <a:endParaRPr/>
          </a:p>
          <a:p>
            <a:pPr marL="0" lvl="0" indent="0" algn="l" rtl="0">
              <a:lnSpc>
                <a:spcPct val="90000"/>
              </a:lnSpc>
              <a:spcBef>
                <a:spcPts val="420"/>
              </a:spcBef>
              <a:spcAft>
                <a:spcPts val="0"/>
              </a:spcAft>
              <a:buClr>
                <a:srgbClr val="FEFFFE"/>
              </a:buClr>
              <a:buSzPts val="1200"/>
              <a:buFont typeface="Calibri"/>
              <a:buNone/>
            </a:pPr>
            <a:r>
              <a:rPr lang="hr-HR" sz="1200" b="0" i="0">
                <a:solidFill>
                  <a:srgbClr val="FEFFFE"/>
                </a:solidFill>
                <a:latin typeface="Calibri"/>
                <a:ea typeface="Calibri"/>
                <a:cs typeface="Calibri"/>
                <a:sym typeface="Calibri"/>
              </a:rPr>
              <a:t>ekstremne temperature i vlažnost</a:t>
            </a:r>
            <a:endParaRPr/>
          </a:p>
          <a:p>
            <a:pPr marL="0" lvl="0" indent="0" algn="l" rtl="0">
              <a:lnSpc>
                <a:spcPct val="90000"/>
              </a:lnSpc>
              <a:spcBef>
                <a:spcPts val="420"/>
              </a:spcBef>
              <a:spcAft>
                <a:spcPts val="0"/>
              </a:spcAft>
              <a:buClr>
                <a:srgbClr val="FEFFFE"/>
              </a:buClr>
              <a:buSzPts val="1200"/>
              <a:buFont typeface="Calibri"/>
              <a:buNone/>
            </a:pPr>
            <a:r>
              <a:rPr lang="hr-HR" sz="1200" b="0" i="0">
                <a:solidFill>
                  <a:srgbClr val="FEFFFE"/>
                </a:solidFill>
                <a:latin typeface="Calibri"/>
                <a:ea typeface="Calibri"/>
                <a:cs typeface="Calibri"/>
                <a:sym typeface="Calibri"/>
              </a:rPr>
              <a:t>prirodne katastrofe (na njih teško možemo utjecati, ali se moramo imati sve pripremljeno za što brži nastavak poslovanja kada havarija prođe)</a:t>
            </a:r>
            <a:endParaRPr/>
          </a:p>
          <a:p>
            <a:pPr marL="0" lvl="0" indent="0" algn="l" rtl="0">
              <a:lnSpc>
                <a:spcPct val="90000"/>
              </a:lnSpc>
              <a:spcBef>
                <a:spcPts val="420"/>
              </a:spcBef>
              <a:spcAft>
                <a:spcPts val="0"/>
              </a:spcAft>
              <a:buClr>
                <a:schemeClr val="dk1"/>
              </a:buClr>
              <a:buSzPts val="1200"/>
              <a:buFont typeface="Calibri"/>
              <a:buNone/>
            </a:pPr>
            <a:endParaRPr sz="1200" b="0" i="0">
              <a:solidFill>
                <a:srgbClr val="FEFFFE"/>
              </a:solidFill>
              <a:latin typeface="Calibri"/>
              <a:ea typeface="Calibri"/>
              <a:cs typeface="Calibri"/>
              <a:sym typeface="Calibri"/>
            </a:endParaRPr>
          </a:p>
          <a:p>
            <a:pPr marL="0" lvl="0" indent="0" algn="l" rtl="0">
              <a:lnSpc>
                <a:spcPct val="90000"/>
              </a:lnSpc>
              <a:spcBef>
                <a:spcPts val="420"/>
              </a:spcBef>
              <a:spcAft>
                <a:spcPts val="0"/>
              </a:spcAft>
              <a:buClr>
                <a:schemeClr val="dk1"/>
              </a:buClr>
              <a:buSzPts val="1200"/>
              <a:buFont typeface="Calibri"/>
              <a:buNone/>
            </a:pPr>
            <a:endParaRPr sz="1200" b="0" i="0">
              <a:solidFill>
                <a:srgbClr val="FEFFFE"/>
              </a:solidFill>
              <a:latin typeface="Calibri"/>
              <a:ea typeface="Calibri"/>
              <a:cs typeface="Calibri"/>
              <a:sym typeface="Calibri"/>
            </a:endParaRPr>
          </a:p>
          <a:p>
            <a:pPr marL="457200" lvl="1" indent="0" algn="l" rtl="0">
              <a:spcBef>
                <a:spcPts val="420"/>
              </a:spcBef>
              <a:spcAft>
                <a:spcPts val="0"/>
              </a:spcAft>
              <a:buNone/>
            </a:pPr>
            <a:r>
              <a:rPr lang="hr-HR"/>
              <a:t>ciljevi fizičke zaštite:</a:t>
            </a:r>
            <a:endParaRPr/>
          </a:p>
          <a:p>
            <a:pPr marL="914400" lvl="2" indent="0" algn="l" rtl="0">
              <a:spcBef>
                <a:spcPts val="0"/>
              </a:spcBef>
              <a:spcAft>
                <a:spcPts val="0"/>
              </a:spcAft>
              <a:buNone/>
            </a:pPr>
            <a:r>
              <a:rPr lang="hr-HR"/>
              <a:t>odvraćanje potencijalnih provalnika jasnim demonstriranjem vidljivih zapreka (barijera),</a:t>
            </a:r>
            <a:endParaRPr/>
          </a:p>
          <a:p>
            <a:pPr marL="914400" lvl="2" indent="0" algn="l" rtl="0">
              <a:spcBef>
                <a:spcPts val="0"/>
              </a:spcBef>
              <a:spcAft>
                <a:spcPts val="0"/>
              </a:spcAft>
              <a:buNone/>
            </a:pPr>
            <a:r>
              <a:rPr lang="hr-HR"/>
              <a:t>otežavanje prodora onima koji se ipak odluče za pokušaj provale i što dužim zadržavanjem na pojedinim uzastopnim zaprekama, </a:t>
            </a:r>
            <a:endParaRPr/>
          </a:p>
          <a:p>
            <a:pPr marL="914400" lvl="2" indent="0" algn="l" rtl="0">
              <a:spcBef>
                <a:spcPts val="0"/>
              </a:spcBef>
              <a:spcAft>
                <a:spcPts val="0"/>
              </a:spcAft>
              <a:buNone/>
            </a:pPr>
            <a:r>
              <a:rPr lang="hr-HR"/>
              <a:t>otkrivanje i dojava pokušaja nasilnog ili neovlaštenog prolaska kroz zapreke,  </a:t>
            </a:r>
            <a:endParaRPr/>
          </a:p>
          <a:p>
            <a:pPr marL="914400" lvl="2" indent="0" algn="l" rtl="0">
              <a:spcBef>
                <a:spcPts val="0"/>
              </a:spcBef>
              <a:spcAft>
                <a:spcPts val="0"/>
              </a:spcAft>
              <a:buNone/>
            </a:pPr>
            <a:r>
              <a:rPr lang="hr-HR"/>
              <a:t>provođenje mjera za zaštitu od požara, poplava i ostalih prirodnih nepogoda </a:t>
            </a:r>
            <a:endParaRPr/>
          </a:p>
          <a:p>
            <a:pPr marL="914400" lvl="2" indent="0" algn="l" rtl="0">
              <a:spcBef>
                <a:spcPts val="0"/>
              </a:spcBef>
              <a:spcAft>
                <a:spcPts val="0"/>
              </a:spcAft>
              <a:buNone/>
            </a:pPr>
            <a:endParaRPr/>
          </a:p>
          <a:p>
            <a:pPr marL="914400" lvl="2" indent="0" algn="l" rtl="0">
              <a:spcBef>
                <a:spcPts val="0"/>
              </a:spcBef>
              <a:spcAft>
                <a:spcPts val="0"/>
              </a:spcAft>
              <a:buNone/>
            </a:pPr>
            <a:endParaRPr/>
          </a:p>
          <a:p>
            <a:pPr marL="457200" lvl="1" indent="0" algn="l" rtl="0">
              <a:spcBef>
                <a:spcPts val="0"/>
              </a:spcBef>
              <a:spcAft>
                <a:spcPts val="0"/>
              </a:spcAft>
              <a:buNone/>
            </a:pPr>
            <a:r>
              <a:rPr lang="hr-HR" b="1"/>
              <a:t>kriteriji kojima se mjeri učinkovitost postavljenih zapreka</a:t>
            </a:r>
            <a:r>
              <a:rPr lang="hr-HR"/>
              <a:t> su:</a:t>
            </a:r>
            <a:endParaRPr/>
          </a:p>
          <a:p>
            <a:pPr marL="914400" lvl="2" indent="0" algn="l" rtl="0">
              <a:spcBef>
                <a:spcPts val="0"/>
              </a:spcBef>
              <a:spcAft>
                <a:spcPts val="0"/>
              </a:spcAft>
              <a:buNone/>
            </a:pPr>
            <a:r>
              <a:rPr lang="hr-HR"/>
              <a:t>potrebno vrijeme i troškovi za njihovo probijanje</a:t>
            </a:r>
            <a:endParaRPr/>
          </a:p>
          <a:p>
            <a:pPr marL="914400" lvl="2" indent="0" algn="l" rtl="0">
              <a:spcBef>
                <a:spcPts val="0"/>
              </a:spcBef>
              <a:spcAft>
                <a:spcPts val="0"/>
              </a:spcAft>
              <a:buNone/>
            </a:pPr>
            <a:r>
              <a:rPr lang="hr-HR"/>
              <a:t>brzina otkrivanja pokušaja provale</a:t>
            </a:r>
            <a:endParaRPr/>
          </a:p>
          <a:p>
            <a:pPr marL="914400" lvl="2" indent="0" algn="l" rtl="0">
              <a:spcBef>
                <a:spcPts val="0"/>
              </a:spcBef>
              <a:spcAft>
                <a:spcPts val="0"/>
              </a:spcAft>
              <a:buNone/>
            </a:pPr>
            <a:r>
              <a:rPr lang="hr-HR"/>
              <a:t>točnost lociranja i identificiranja prijetnje i provalnika</a:t>
            </a:r>
            <a:endParaRPr/>
          </a:p>
          <a:p>
            <a:pPr marL="914400" lvl="2" indent="0" algn="l" rtl="0">
              <a:spcBef>
                <a:spcPts val="0"/>
              </a:spcBef>
              <a:spcAft>
                <a:spcPts val="0"/>
              </a:spcAft>
              <a:buNone/>
            </a:pPr>
            <a:r>
              <a:rPr lang="hr-HR"/>
              <a:t>neometanje drugih mjera zaštite i redovitog poslovanja</a:t>
            </a:r>
            <a:endParaRPr/>
          </a:p>
          <a:p>
            <a:pPr marL="914400" lvl="2" indent="0" algn="l" rtl="0">
              <a:spcBef>
                <a:spcPts val="0"/>
              </a:spcBef>
              <a:spcAft>
                <a:spcPts val="0"/>
              </a:spcAft>
              <a:buNone/>
            </a:pPr>
            <a:r>
              <a:rPr lang="hr-HR"/>
              <a:t>transparentnost za ovlaštene osobe </a:t>
            </a:r>
            <a:endParaRPr/>
          </a:p>
          <a:p>
            <a:pPr marL="0" lvl="0" indent="0" algn="l" rtl="0">
              <a:lnSpc>
                <a:spcPct val="90000"/>
              </a:lnSpc>
              <a:spcBef>
                <a:spcPts val="0"/>
              </a:spcBef>
              <a:spcAft>
                <a:spcPts val="0"/>
              </a:spcAft>
              <a:buClr>
                <a:schemeClr val="dk1"/>
              </a:buClr>
              <a:buSzPts val="1200"/>
              <a:buFont typeface="Calibri"/>
              <a:buNone/>
            </a:pPr>
            <a:endParaRPr sz="1200" b="0" i="0">
              <a:solidFill>
                <a:srgbClr val="FEFFFE"/>
              </a:solidFill>
              <a:latin typeface="Calibri"/>
              <a:ea typeface="Calibri"/>
              <a:cs typeface="Calibri"/>
              <a:sym typeface="Calibri"/>
            </a:endParaRPr>
          </a:p>
          <a:p>
            <a:pPr marL="0" lvl="0" indent="0" algn="l" rtl="0">
              <a:lnSpc>
                <a:spcPct val="90000"/>
              </a:lnSpc>
              <a:spcBef>
                <a:spcPts val="420"/>
              </a:spcBef>
              <a:spcAft>
                <a:spcPts val="0"/>
              </a:spcAft>
              <a:buClr>
                <a:schemeClr val="dk1"/>
              </a:buClr>
              <a:buSzPts val="1200"/>
              <a:buFont typeface="Calibri"/>
              <a:buNone/>
            </a:pPr>
            <a:endParaRPr sz="1200" b="0" i="0">
              <a:solidFill>
                <a:srgbClr val="FEFFFE"/>
              </a:solidFill>
              <a:latin typeface="Calibri"/>
              <a:ea typeface="Calibri"/>
              <a:cs typeface="Calibri"/>
              <a:sym typeface="Calibri"/>
            </a:endParaRPr>
          </a:p>
          <a:p>
            <a:pPr marL="457200" lvl="1" indent="0" algn="l" rtl="0">
              <a:spcBef>
                <a:spcPts val="420"/>
              </a:spcBef>
              <a:spcAft>
                <a:spcPts val="0"/>
              </a:spcAft>
              <a:buNone/>
            </a:pPr>
            <a:r>
              <a:rPr lang="hr-HR" b="1"/>
              <a:t>specifičnosti </a:t>
            </a:r>
            <a:r>
              <a:rPr lang="hr-HR"/>
              <a:t>koje utječu na sigurnost računskog centra i distribuirane računalne opreme su sljedeći:</a:t>
            </a:r>
            <a:endParaRPr/>
          </a:p>
          <a:p>
            <a:pPr marL="914400" lvl="2" indent="0" algn="l" rtl="0">
              <a:spcBef>
                <a:spcPts val="0"/>
              </a:spcBef>
              <a:spcAft>
                <a:spcPts val="0"/>
              </a:spcAft>
              <a:buNone/>
            </a:pPr>
            <a:r>
              <a:rPr lang="hr-HR"/>
              <a:t>zgrada mora biti izgrađena od čvrstih, negorivih materijala  </a:t>
            </a:r>
            <a:endParaRPr/>
          </a:p>
          <a:p>
            <a:pPr marL="914400" lvl="2" indent="0" algn="l" rtl="0">
              <a:spcBef>
                <a:spcPts val="0"/>
              </a:spcBef>
              <a:spcAft>
                <a:spcPts val="0"/>
              </a:spcAft>
              <a:buNone/>
            </a:pPr>
            <a:r>
              <a:rPr lang="hr-HR"/>
              <a:t>idealni prostor za računski centar je sredina zgrade, bez vanjskih prozora i s potpuno kontroliranom klimom </a:t>
            </a:r>
            <a:endParaRPr/>
          </a:p>
          <a:p>
            <a:pPr marL="914400" lvl="2" indent="0" algn="l" rtl="0">
              <a:spcBef>
                <a:spcPts val="0"/>
              </a:spcBef>
              <a:spcAft>
                <a:spcPts val="0"/>
              </a:spcAft>
              <a:buNone/>
            </a:pPr>
            <a:r>
              <a:rPr lang="hr-HR"/>
              <a:t>broj ulaza i izlaza svodi se na najmanju mjeru, pri čemu se mora udovoljiti propisima o izlazima za slučaj evakuacije zaposlenika </a:t>
            </a:r>
            <a:endParaRPr/>
          </a:p>
          <a:p>
            <a:pPr marL="914400" lvl="2" indent="0" algn="l" rtl="0">
              <a:spcBef>
                <a:spcPts val="0"/>
              </a:spcBef>
              <a:spcAft>
                <a:spcPts val="0"/>
              </a:spcAft>
              <a:buNone/>
            </a:pPr>
            <a:r>
              <a:rPr lang="hr-HR"/>
              <a:t>pristup u pojedine prostore treba kontrolirati sukladno klasifikaciji prostora i pravilu minimalnih ovlaštenja </a:t>
            </a:r>
            <a:endParaRPr/>
          </a:p>
          <a:p>
            <a:pPr marL="914400" lvl="2" indent="0" algn="l" rtl="0">
              <a:lnSpc>
                <a:spcPct val="90000"/>
              </a:lnSpc>
              <a:spcBef>
                <a:spcPts val="0"/>
              </a:spcBef>
              <a:spcAft>
                <a:spcPts val="0"/>
              </a:spcAft>
              <a:buNone/>
            </a:pPr>
            <a:r>
              <a:rPr lang="hr-HR"/>
              <a:t>nadzor nad ulazima i izlazima, hodnicima i prostorijama te vanjskim okolišem zgrade treba centralizirati i povezati s alarmima za zaštitu od požara i provale </a:t>
            </a:r>
            <a:endParaRPr/>
          </a:p>
          <a:p>
            <a:pPr marL="914400" lvl="2" indent="0" algn="l" rtl="0">
              <a:lnSpc>
                <a:spcPct val="90000"/>
              </a:lnSpc>
              <a:spcBef>
                <a:spcPts val="0"/>
              </a:spcBef>
              <a:spcAft>
                <a:spcPts val="0"/>
              </a:spcAft>
              <a:buNone/>
            </a:pPr>
            <a:r>
              <a:rPr lang="hr-HR"/>
              <a:t>zaposlenici ne smiju primati stranke u prostorijama računskog centra </a:t>
            </a:r>
            <a:endParaRPr/>
          </a:p>
          <a:p>
            <a:pPr marL="914400" lvl="2" indent="0" algn="l" rtl="0">
              <a:lnSpc>
                <a:spcPct val="90000"/>
              </a:lnSpc>
              <a:spcBef>
                <a:spcPts val="0"/>
              </a:spcBef>
              <a:spcAft>
                <a:spcPts val="0"/>
              </a:spcAft>
              <a:buNone/>
            </a:pPr>
            <a:r>
              <a:rPr lang="hr-HR"/>
              <a:t>u prostorijama u kojima se nalaze računala s pristupom podacima informacijskog sustava monitori moraju biti smješteni na način da stranka ne može očitati što piše na ekranu </a:t>
            </a:r>
            <a:endParaRPr/>
          </a:p>
          <a:p>
            <a:pPr marL="914400" lvl="2" indent="0" algn="l" rtl="0">
              <a:lnSpc>
                <a:spcPct val="90000"/>
              </a:lnSpc>
              <a:spcBef>
                <a:spcPts val="0"/>
              </a:spcBef>
              <a:spcAft>
                <a:spcPts val="0"/>
              </a:spcAft>
              <a:buNone/>
            </a:pPr>
            <a:r>
              <a:rPr lang="hr-HR"/>
              <a:t>stranke ne smiju ostati same, bez nadzora u prostorijama u kojima se nalazi uključeno računalo koje ima pristup informacijskom sustavu poduzeća </a:t>
            </a:r>
            <a:endParaRPr/>
          </a:p>
          <a:p>
            <a:pPr marL="0" lvl="0" indent="0" algn="l" rtl="0">
              <a:lnSpc>
                <a:spcPct val="90000"/>
              </a:lnSpc>
              <a:spcBef>
                <a:spcPts val="0"/>
              </a:spcBef>
              <a:spcAft>
                <a:spcPts val="0"/>
              </a:spcAft>
              <a:buClr>
                <a:schemeClr val="dk1"/>
              </a:buClr>
              <a:buSzPts val="1200"/>
              <a:buFont typeface="Calibri"/>
              <a:buNone/>
            </a:pPr>
            <a:endParaRPr sz="1200" b="0" i="0">
              <a:solidFill>
                <a:srgbClr val="FEFFFE"/>
              </a:solidFill>
              <a:latin typeface="Calibri"/>
              <a:ea typeface="Calibri"/>
              <a:cs typeface="Calibri"/>
              <a:sym typeface="Calibri"/>
            </a:endParaRPr>
          </a:p>
        </p:txBody>
      </p:sp>
      <p:sp>
        <p:nvSpPr>
          <p:cNvPr id="534" name="Google Shape;534;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hr-HR"/>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7" name="Google Shape;557;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hr-HR" sz="1800" b="0" i="0"/>
              <a:t>Načine kontrole prijetnji fizičkoj sigurnosti dijelimo na:</a:t>
            </a:r>
            <a:endParaRPr sz="1800"/>
          </a:p>
          <a:p>
            <a:pPr marL="457200" lvl="1" indent="0" algn="l" rtl="0">
              <a:spcBef>
                <a:spcPts val="0"/>
              </a:spcBef>
              <a:spcAft>
                <a:spcPts val="0"/>
              </a:spcAft>
              <a:buNone/>
            </a:pPr>
            <a:r>
              <a:rPr lang="hr-HR" sz="1800" b="0" i="0"/>
              <a:t>fizičke</a:t>
            </a:r>
            <a:endParaRPr sz="1800"/>
          </a:p>
          <a:p>
            <a:pPr marL="457200" lvl="1" indent="0" algn="l" rtl="0">
              <a:spcBef>
                <a:spcPts val="0"/>
              </a:spcBef>
              <a:spcAft>
                <a:spcPts val="0"/>
              </a:spcAft>
              <a:buNone/>
            </a:pPr>
            <a:r>
              <a:rPr lang="hr-HR" sz="1800"/>
              <a:t>tehničke</a:t>
            </a:r>
            <a:endParaRPr/>
          </a:p>
          <a:p>
            <a:pPr marL="457200" lvl="1" indent="0" algn="l" rtl="0">
              <a:spcBef>
                <a:spcPts val="0"/>
              </a:spcBef>
              <a:spcAft>
                <a:spcPts val="0"/>
              </a:spcAft>
              <a:buNone/>
            </a:pPr>
            <a:r>
              <a:rPr lang="hr-HR" sz="1800"/>
              <a:t>administrativne</a:t>
            </a:r>
            <a:endParaRPr/>
          </a:p>
          <a:p>
            <a:pPr marL="0" lvl="0" indent="0" algn="l" rtl="0">
              <a:spcBef>
                <a:spcPts val="0"/>
              </a:spcBef>
              <a:spcAft>
                <a:spcPts val="0"/>
              </a:spcAft>
              <a:buNone/>
            </a:pPr>
            <a:endParaRPr/>
          </a:p>
        </p:txBody>
      </p:sp>
      <p:sp>
        <p:nvSpPr>
          <p:cNvPr id="558" name="Google Shape;558;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hr-HR"/>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6" name="Google Shape;576;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1" indent="0" algn="l" rtl="0">
              <a:lnSpc>
                <a:spcPct val="90000"/>
              </a:lnSpc>
              <a:spcBef>
                <a:spcPts val="0"/>
              </a:spcBef>
              <a:spcAft>
                <a:spcPts val="0"/>
              </a:spcAft>
              <a:buNone/>
            </a:pPr>
            <a:r>
              <a:rPr lang="hr-HR" b="1"/>
              <a:t>fizičke</a:t>
            </a:r>
            <a:r>
              <a:rPr lang="hr-HR"/>
              <a:t> kontrole:</a:t>
            </a:r>
            <a:endParaRPr/>
          </a:p>
          <a:p>
            <a:pPr marL="914400" lvl="2" indent="0" algn="l" rtl="0">
              <a:lnSpc>
                <a:spcPct val="90000"/>
              </a:lnSpc>
              <a:spcBef>
                <a:spcPts val="0"/>
              </a:spcBef>
              <a:spcAft>
                <a:spcPts val="0"/>
              </a:spcAft>
              <a:buNone/>
            </a:pPr>
            <a:r>
              <a:rPr lang="hr-HR"/>
              <a:t>zaštitari</a:t>
            </a:r>
            <a:endParaRPr/>
          </a:p>
          <a:p>
            <a:pPr marL="914400" lvl="2" indent="0" algn="l" rtl="0">
              <a:lnSpc>
                <a:spcPct val="90000"/>
              </a:lnSpc>
              <a:spcBef>
                <a:spcPts val="0"/>
              </a:spcBef>
              <a:spcAft>
                <a:spcPts val="0"/>
              </a:spcAft>
              <a:buNone/>
            </a:pPr>
            <a:r>
              <a:rPr lang="hr-HR"/>
              <a:t>psi</a:t>
            </a:r>
            <a:endParaRPr/>
          </a:p>
          <a:p>
            <a:pPr marL="914400" lvl="2" indent="0" algn="l" rtl="0">
              <a:lnSpc>
                <a:spcPct val="90000"/>
              </a:lnSpc>
              <a:spcBef>
                <a:spcPts val="0"/>
              </a:spcBef>
              <a:spcAft>
                <a:spcPts val="0"/>
              </a:spcAft>
              <a:buNone/>
            </a:pPr>
            <a:r>
              <a:rPr lang="hr-HR"/>
              <a:t>ograde</a:t>
            </a:r>
            <a:endParaRPr/>
          </a:p>
          <a:p>
            <a:pPr marL="914400" lvl="2" indent="0" algn="l" rtl="0">
              <a:lnSpc>
                <a:spcPct val="90000"/>
              </a:lnSpc>
              <a:spcBef>
                <a:spcPts val="0"/>
              </a:spcBef>
              <a:spcAft>
                <a:spcPts val="0"/>
              </a:spcAft>
              <a:buNone/>
            </a:pPr>
            <a:r>
              <a:rPr lang="hr-HR"/>
              <a:t>osvjetljenje</a:t>
            </a:r>
            <a:endParaRPr/>
          </a:p>
          <a:p>
            <a:pPr marL="914400" lvl="2" indent="0" algn="l" rtl="0">
              <a:lnSpc>
                <a:spcPct val="90000"/>
              </a:lnSpc>
              <a:spcBef>
                <a:spcPts val="0"/>
              </a:spcBef>
              <a:spcAft>
                <a:spcPts val="0"/>
              </a:spcAft>
              <a:buNone/>
            </a:pPr>
            <a:r>
              <a:rPr lang="hr-HR"/>
              <a:t>brave</a:t>
            </a:r>
            <a:endParaRPr/>
          </a:p>
          <a:p>
            <a:pPr marL="914400" lvl="2" indent="0" algn="l" rtl="0">
              <a:lnSpc>
                <a:spcPct val="90000"/>
              </a:lnSpc>
              <a:spcBef>
                <a:spcPts val="0"/>
              </a:spcBef>
              <a:spcAft>
                <a:spcPts val="0"/>
              </a:spcAft>
              <a:buNone/>
            </a:pPr>
            <a:r>
              <a:rPr lang="hr-HR"/>
              <a:t>video nadzor</a:t>
            </a:r>
            <a:endParaRPr/>
          </a:p>
          <a:p>
            <a:pPr marL="914400" lvl="2" indent="0" algn="l" rtl="0">
              <a:lnSpc>
                <a:spcPct val="90000"/>
              </a:lnSpc>
              <a:spcBef>
                <a:spcPts val="0"/>
              </a:spcBef>
              <a:spcAft>
                <a:spcPts val="0"/>
              </a:spcAft>
              <a:buNone/>
            </a:pPr>
            <a:r>
              <a:rPr lang="hr-HR"/>
              <a:t>nadzor ulaza u zaštićeno područje</a:t>
            </a:r>
            <a:endParaRPr/>
          </a:p>
          <a:p>
            <a:pPr marL="1371600" lvl="3" indent="0" algn="l" rtl="0">
              <a:lnSpc>
                <a:spcPct val="90000"/>
              </a:lnSpc>
              <a:spcBef>
                <a:spcPts val="0"/>
              </a:spcBef>
              <a:spcAft>
                <a:spcPts val="0"/>
              </a:spcAft>
              <a:buNone/>
            </a:pPr>
            <a:r>
              <a:rPr lang="hr-HR"/>
              <a:t>fotoelektrični senzori</a:t>
            </a:r>
            <a:endParaRPr/>
          </a:p>
          <a:p>
            <a:pPr marL="0" lvl="2" indent="0" algn="l" rtl="0">
              <a:lnSpc>
                <a:spcPct val="90000"/>
              </a:lnSpc>
              <a:spcBef>
                <a:spcPts val="0"/>
              </a:spcBef>
              <a:spcAft>
                <a:spcPts val="0"/>
              </a:spcAft>
              <a:buNone/>
            </a:pPr>
            <a:endParaRPr/>
          </a:p>
          <a:p>
            <a:pPr marL="914400" lvl="2" indent="0" algn="l" rtl="0">
              <a:lnSpc>
                <a:spcPct val="90000"/>
              </a:lnSpc>
              <a:spcBef>
                <a:spcPts val="0"/>
              </a:spcBef>
              <a:spcAft>
                <a:spcPts val="0"/>
              </a:spcAft>
              <a:buNone/>
            </a:pPr>
            <a:r>
              <a:rPr lang="hr-HR"/>
              <a:t>kontrola osobnih računala</a:t>
            </a:r>
            <a:endParaRPr/>
          </a:p>
          <a:p>
            <a:pPr marL="1371600" lvl="3" indent="0" algn="l" rtl="0">
              <a:lnSpc>
                <a:spcPct val="90000"/>
              </a:lnSpc>
              <a:spcBef>
                <a:spcPts val="0"/>
              </a:spcBef>
              <a:spcAft>
                <a:spcPts val="0"/>
              </a:spcAft>
              <a:buNone/>
            </a:pPr>
            <a:r>
              <a:rPr lang="hr-HR"/>
              <a:t>osiguranje kabelima s lokotima</a:t>
            </a:r>
            <a:endParaRPr/>
          </a:p>
          <a:p>
            <a:pPr marL="1371600" lvl="3" indent="0" algn="l" rtl="0">
              <a:lnSpc>
                <a:spcPct val="90000"/>
              </a:lnSpc>
              <a:spcBef>
                <a:spcPts val="0"/>
              </a:spcBef>
              <a:spcAft>
                <a:spcPts val="0"/>
              </a:spcAft>
              <a:buNone/>
            </a:pPr>
            <a:r>
              <a:rPr lang="hr-HR"/>
              <a:t>zaštita pristupnih uređaja (disketnog pogona, serijskog ili paralelnog ulaza)</a:t>
            </a:r>
            <a:endParaRPr/>
          </a:p>
          <a:p>
            <a:pPr marL="1371600" lvl="3" indent="0" algn="l" rtl="0">
              <a:lnSpc>
                <a:spcPct val="90000"/>
              </a:lnSpc>
              <a:spcBef>
                <a:spcPts val="0"/>
              </a:spcBef>
              <a:spcAft>
                <a:spcPts val="0"/>
              </a:spcAft>
              <a:buNone/>
            </a:pPr>
            <a:r>
              <a:rPr lang="hr-HR"/>
              <a:t>kontrola naponske sklopke</a:t>
            </a:r>
            <a:endParaRPr/>
          </a:p>
          <a:p>
            <a:pPr marL="914400" lvl="2" indent="0" algn="l" rtl="0">
              <a:lnSpc>
                <a:spcPct val="90000"/>
              </a:lnSpc>
              <a:spcBef>
                <a:spcPts val="0"/>
              </a:spcBef>
              <a:spcAft>
                <a:spcPts val="0"/>
              </a:spcAft>
              <a:buNone/>
            </a:pPr>
            <a:endParaRPr/>
          </a:p>
          <a:p>
            <a:pPr marL="0" lvl="0" indent="0" algn="l" rtl="0">
              <a:spcBef>
                <a:spcPts val="0"/>
              </a:spcBef>
              <a:spcAft>
                <a:spcPts val="0"/>
              </a:spcAft>
              <a:buNone/>
            </a:pPr>
            <a:endParaRPr/>
          </a:p>
        </p:txBody>
      </p:sp>
      <p:sp>
        <p:nvSpPr>
          <p:cNvPr id="577" name="Google Shape;577;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hr-HR"/>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Google Shape;599;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0" name="Google Shape;600;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1" indent="0" algn="l" rtl="0">
              <a:lnSpc>
                <a:spcPct val="80000"/>
              </a:lnSpc>
              <a:spcBef>
                <a:spcPts val="0"/>
              </a:spcBef>
              <a:spcAft>
                <a:spcPts val="0"/>
              </a:spcAft>
              <a:buNone/>
            </a:pPr>
            <a:r>
              <a:rPr lang="hr-HR" b="1"/>
              <a:t>tehničke</a:t>
            </a:r>
            <a:r>
              <a:rPr lang="hr-HR"/>
              <a:t> kontrole:</a:t>
            </a:r>
            <a:endParaRPr/>
          </a:p>
          <a:p>
            <a:pPr marL="914400" lvl="2" indent="0" algn="l" rtl="0">
              <a:lnSpc>
                <a:spcPct val="80000"/>
              </a:lnSpc>
              <a:spcBef>
                <a:spcPts val="600"/>
              </a:spcBef>
              <a:spcAft>
                <a:spcPts val="0"/>
              </a:spcAft>
              <a:buNone/>
            </a:pPr>
            <a:r>
              <a:rPr lang="hr-HR"/>
              <a:t>pametne kartice (smart cards)</a:t>
            </a:r>
            <a:endParaRPr/>
          </a:p>
          <a:p>
            <a:pPr marL="1371600" lvl="3" indent="0" algn="l" rtl="0">
              <a:lnSpc>
                <a:spcPct val="80000"/>
              </a:lnSpc>
              <a:spcBef>
                <a:spcPts val="0"/>
              </a:spcBef>
              <a:spcAft>
                <a:spcPts val="0"/>
              </a:spcAft>
              <a:buNone/>
            </a:pPr>
            <a:r>
              <a:rPr lang="hr-HR"/>
              <a:t>kartice sa slikom</a:t>
            </a:r>
            <a:endParaRPr/>
          </a:p>
          <a:p>
            <a:pPr marL="1371600" lvl="3" indent="0" algn="l" rtl="0">
              <a:lnSpc>
                <a:spcPct val="80000"/>
              </a:lnSpc>
              <a:spcBef>
                <a:spcPts val="0"/>
              </a:spcBef>
              <a:spcAft>
                <a:spcPts val="0"/>
              </a:spcAft>
              <a:buNone/>
            </a:pPr>
            <a:r>
              <a:rPr lang="hr-HR"/>
              <a:t>digitalno kodirane kartice</a:t>
            </a:r>
            <a:endParaRPr/>
          </a:p>
          <a:p>
            <a:pPr marL="1371600" lvl="3" indent="0" algn="l" rtl="0">
              <a:lnSpc>
                <a:spcPct val="80000"/>
              </a:lnSpc>
              <a:spcBef>
                <a:spcPts val="0"/>
              </a:spcBef>
              <a:spcAft>
                <a:spcPts val="0"/>
              </a:spcAft>
              <a:buNone/>
            </a:pPr>
            <a:r>
              <a:rPr lang="hr-HR"/>
              <a:t>bežični čitači nazočnosti</a:t>
            </a:r>
            <a:endParaRPr/>
          </a:p>
          <a:p>
            <a:pPr marL="914400" lvl="2" indent="0" algn="l" rtl="0">
              <a:lnSpc>
                <a:spcPct val="80000"/>
              </a:lnSpc>
              <a:spcBef>
                <a:spcPts val="1200"/>
              </a:spcBef>
              <a:spcAft>
                <a:spcPts val="0"/>
              </a:spcAft>
              <a:buNone/>
            </a:pPr>
            <a:r>
              <a:rPr lang="hr-HR"/>
              <a:t>biometrički uređaji</a:t>
            </a:r>
            <a:endParaRPr/>
          </a:p>
          <a:p>
            <a:pPr marL="1371600" lvl="3" indent="0" algn="l" rtl="0">
              <a:lnSpc>
                <a:spcPct val="80000"/>
              </a:lnSpc>
              <a:spcBef>
                <a:spcPts val="0"/>
              </a:spcBef>
              <a:spcAft>
                <a:spcPts val="0"/>
              </a:spcAft>
              <a:buNone/>
            </a:pPr>
            <a:r>
              <a:rPr lang="hr-HR"/>
              <a:t>osobu se može jednoznačno identificirati preko:</a:t>
            </a:r>
            <a:endParaRPr/>
          </a:p>
          <a:p>
            <a:pPr marL="1828800" lvl="4" indent="0" algn="l" rtl="0">
              <a:lnSpc>
                <a:spcPct val="80000"/>
              </a:lnSpc>
              <a:spcBef>
                <a:spcPts val="0"/>
              </a:spcBef>
              <a:spcAft>
                <a:spcPts val="0"/>
              </a:spcAft>
              <a:buNone/>
            </a:pPr>
            <a:r>
              <a:rPr lang="hr-HR" sz="1100"/>
              <a:t>otisaka prstiju</a:t>
            </a:r>
            <a:endParaRPr sz="1100"/>
          </a:p>
          <a:p>
            <a:pPr marL="1828800" lvl="4" indent="0" algn="l" rtl="0">
              <a:lnSpc>
                <a:spcPct val="80000"/>
              </a:lnSpc>
              <a:spcBef>
                <a:spcPts val="0"/>
              </a:spcBef>
              <a:spcAft>
                <a:spcPts val="0"/>
              </a:spcAft>
              <a:buNone/>
            </a:pPr>
            <a:r>
              <a:rPr lang="hr-HR" sz="1100"/>
              <a:t>mrežnice oka</a:t>
            </a:r>
            <a:endParaRPr sz="1100"/>
          </a:p>
          <a:p>
            <a:pPr marL="1828800" lvl="4" indent="0" algn="l" rtl="0">
              <a:lnSpc>
                <a:spcPct val="80000"/>
              </a:lnSpc>
              <a:spcBef>
                <a:spcPts val="0"/>
              </a:spcBef>
              <a:spcAft>
                <a:spcPts val="0"/>
              </a:spcAft>
              <a:buNone/>
            </a:pPr>
            <a:r>
              <a:rPr lang="hr-HR" sz="1100"/>
              <a:t>šarenice oka</a:t>
            </a:r>
            <a:endParaRPr sz="1100"/>
          </a:p>
          <a:p>
            <a:pPr marL="1828800" lvl="4" indent="0" algn="l" rtl="0">
              <a:lnSpc>
                <a:spcPct val="80000"/>
              </a:lnSpc>
              <a:spcBef>
                <a:spcPts val="0"/>
              </a:spcBef>
              <a:spcAft>
                <a:spcPts val="0"/>
              </a:spcAft>
              <a:buNone/>
            </a:pPr>
            <a:endParaRPr sz="1600"/>
          </a:p>
          <a:p>
            <a:pPr marL="1828800" lvl="4" indent="0" algn="l" rtl="0">
              <a:lnSpc>
                <a:spcPct val="80000"/>
              </a:lnSpc>
              <a:spcBef>
                <a:spcPts val="0"/>
              </a:spcBef>
              <a:spcAft>
                <a:spcPts val="0"/>
              </a:spcAft>
              <a:buNone/>
            </a:pPr>
            <a:endParaRPr sz="1600"/>
          </a:p>
          <a:p>
            <a:pPr marL="1828800" lvl="4" indent="0" algn="l" rtl="0">
              <a:lnSpc>
                <a:spcPct val="80000"/>
              </a:lnSpc>
              <a:spcBef>
                <a:spcPts val="0"/>
              </a:spcBef>
              <a:spcAft>
                <a:spcPts val="0"/>
              </a:spcAft>
              <a:buNone/>
            </a:pPr>
            <a:endParaRPr sz="1600"/>
          </a:p>
          <a:p>
            <a:pPr marL="1828800" lvl="4" indent="0" algn="l" rtl="0">
              <a:lnSpc>
                <a:spcPct val="80000"/>
              </a:lnSpc>
              <a:spcBef>
                <a:spcPts val="0"/>
              </a:spcBef>
              <a:spcAft>
                <a:spcPts val="0"/>
              </a:spcAft>
              <a:buNone/>
            </a:pPr>
            <a:endParaRPr sz="1600"/>
          </a:p>
          <a:p>
            <a:pPr marL="1828800" lvl="4" indent="0" algn="l" rtl="0">
              <a:lnSpc>
                <a:spcPct val="80000"/>
              </a:lnSpc>
              <a:spcBef>
                <a:spcPts val="0"/>
              </a:spcBef>
              <a:spcAft>
                <a:spcPts val="0"/>
              </a:spcAft>
              <a:buNone/>
            </a:pPr>
            <a:endParaRPr sz="1600"/>
          </a:p>
          <a:p>
            <a:pPr marL="1828800" lvl="4" indent="0" algn="l" rtl="0">
              <a:lnSpc>
                <a:spcPct val="80000"/>
              </a:lnSpc>
              <a:spcBef>
                <a:spcPts val="0"/>
              </a:spcBef>
              <a:spcAft>
                <a:spcPts val="0"/>
              </a:spcAft>
              <a:buNone/>
            </a:pPr>
            <a:endParaRPr/>
          </a:p>
          <a:p>
            <a:pPr marL="1828800" lvl="4" indent="0" algn="l" rtl="0">
              <a:lnSpc>
                <a:spcPct val="80000"/>
              </a:lnSpc>
              <a:spcBef>
                <a:spcPts val="0"/>
              </a:spcBef>
              <a:spcAft>
                <a:spcPts val="0"/>
              </a:spcAft>
              <a:buNone/>
            </a:pPr>
            <a:endParaRPr sz="1600"/>
          </a:p>
          <a:p>
            <a:pPr marL="1828800" lvl="4" indent="0" algn="l" rtl="0">
              <a:lnSpc>
                <a:spcPct val="80000"/>
              </a:lnSpc>
              <a:spcBef>
                <a:spcPts val="0"/>
              </a:spcBef>
              <a:spcAft>
                <a:spcPts val="0"/>
              </a:spcAft>
              <a:buNone/>
            </a:pPr>
            <a:endParaRPr sz="1600"/>
          </a:p>
          <a:p>
            <a:pPr marL="1828800" lvl="4" indent="0" algn="l" rtl="0">
              <a:lnSpc>
                <a:spcPct val="80000"/>
              </a:lnSpc>
              <a:spcBef>
                <a:spcPts val="0"/>
              </a:spcBef>
              <a:spcAft>
                <a:spcPts val="0"/>
              </a:spcAft>
              <a:buNone/>
            </a:pPr>
            <a:endParaRPr sz="1600"/>
          </a:p>
          <a:p>
            <a:pPr marL="1828800" lvl="4" indent="0" algn="l" rtl="0">
              <a:lnSpc>
                <a:spcPct val="80000"/>
              </a:lnSpc>
              <a:spcBef>
                <a:spcPts val="0"/>
              </a:spcBef>
              <a:spcAft>
                <a:spcPts val="0"/>
              </a:spcAft>
              <a:buNone/>
            </a:pPr>
            <a:r>
              <a:rPr lang="hr-HR" sz="1600"/>
              <a:t>skeniranja lica</a:t>
            </a:r>
            <a:endParaRPr/>
          </a:p>
          <a:p>
            <a:pPr marL="1828800" lvl="4" indent="0" algn="l" rtl="0">
              <a:lnSpc>
                <a:spcPct val="80000"/>
              </a:lnSpc>
              <a:spcBef>
                <a:spcPts val="0"/>
              </a:spcBef>
              <a:spcAft>
                <a:spcPts val="0"/>
              </a:spcAft>
              <a:buNone/>
            </a:pPr>
            <a:r>
              <a:rPr lang="hr-HR" sz="1600"/>
              <a:t>skeniranja dlana</a:t>
            </a:r>
            <a:endParaRPr/>
          </a:p>
          <a:p>
            <a:pPr marL="1828800" lvl="4" indent="0" algn="l" rtl="0">
              <a:lnSpc>
                <a:spcPct val="80000"/>
              </a:lnSpc>
              <a:spcBef>
                <a:spcPts val="0"/>
              </a:spcBef>
              <a:spcAft>
                <a:spcPts val="0"/>
              </a:spcAft>
              <a:buNone/>
            </a:pPr>
            <a:r>
              <a:rPr lang="hr-HR" sz="1600"/>
              <a:t>geometrije ruke</a:t>
            </a:r>
            <a:endParaRPr/>
          </a:p>
          <a:p>
            <a:pPr marL="1828800" lvl="4" indent="0" algn="l" rtl="0">
              <a:lnSpc>
                <a:spcPct val="80000"/>
              </a:lnSpc>
              <a:spcBef>
                <a:spcPts val="0"/>
              </a:spcBef>
              <a:spcAft>
                <a:spcPts val="0"/>
              </a:spcAft>
              <a:buNone/>
            </a:pPr>
            <a:r>
              <a:rPr lang="hr-HR" sz="1600"/>
              <a:t>glasa</a:t>
            </a:r>
            <a:endParaRPr/>
          </a:p>
          <a:p>
            <a:pPr marL="1828800" lvl="4" indent="0" algn="l" rtl="0">
              <a:lnSpc>
                <a:spcPct val="80000"/>
              </a:lnSpc>
              <a:spcBef>
                <a:spcPts val="0"/>
              </a:spcBef>
              <a:spcAft>
                <a:spcPts val="0"/>
              </a:spcAft>
              <a:buNone/>
            </a:pPr>
            <a:r>
              <a:rPr lang="hr-HR" sz="1600"/>
              <a:t>dinamike ručnog potpisa</a:t>
            </a:r>
            <a:endParaRPr/>
          </a:p>
          <a:p>
            <a:pPr marL="0" lvl="0" indent="0" algn="l" rtl="0">
              <a:spcBef>
                <a:spcPts val="0"/>
              </a:spcBef>
              <a:spcAft>
                <a:spcPts val="0"/>
              </a:spcAft>
              <a:buNone/>
            </a:pPr>
            <a:endParaRPr/>
          </a:p>
        </p:txBody>
      </p:sp>
      <p:sp>
        <p:nvSpPr>
          <p:cNvPr id="601" name="Google Shape;601;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hr-HR"/>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Google Shape;639;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0" name="Google Shape;640;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1" indent="0" algn="l" rtl="0">
              <a:spcBef>
                <a:spcPts val="0"/>
              </a:spcBef>
              <a:spcAft>
                <a:spcPts val="0"/>
              </a:spcAft>
              <a:buNone/>
            </a:pPr>
            <a:r>
              <a:rPr lang="hr-HR" b="1"/>
              <a:t>administrativne</a:t>
            </a:r>
            <a:r>
              <a:rPr lang="hr-HR"/>
              <a:t> kontrole:</a:t>
            </a:r>
            <a:endParaRPr/>
          </a:p>
          <a:p>
            <a:pPr marL="914400" lvl="2" indent="0" algn="l" rtl="0">
              <a:spcBef>
                <a:spcPts val="0"/>
              </a:spcBef>
              <a:spcAft>
                <a:spcPts val="0"/>
              </a:spcAft>
              <a:buNone/>
            </a:pPr>
            <a:r>
              <a:rPr lang="hr-HR"/>
              <a:t>uključuju procedure u hitnim slučajevima, nadzor osoblja, planiranje i provođenje politika</a:t>
            </a:r>
            <a:endParaRPr/>
          </a:p>
          <a:p>
            <a:pPr marL="914400" lvl="2" indent="0" algn="l" rtl="0">
              <a:spcBef>
                <a:spcPts val="0"/>
              </a:spcBef>
              <a:spcAft>
                <a:spcPts val="0"/>
              </a:spcAft>
              <a:buNone/>
            </a:pPr>
            <a:r>
              <a:rPr lang="hr-HR"/>
              <a:t>kontrole osoblja</a:t>
            </a:r>
            <a:endParaRPr/>
          </a:p>
          <a:p>
            <a:pPr marL="1371600" lvl="3" indent="0" algn="l" rtl="0">
              <a:spcBef>
                <a:spcPts val="0"/>
              </a:spcBef>
              <a:spcAft>
                <a:spcPts val="0"/>
              </a:spcAft>
              <a:buNone/>
            </a:pPr>
            <a:r>
              <a:rPr lang="hr-HR"/>
              <a:t>provjera osoblja prije zapošljavanja</a:t>
            </a:r>
            <a:endParaRPr/>
          </a:p>
          <a:p>
            <a:pPr marL="1371600" lvl="3" indent="0" algn="l" rtl="0">
              <a:spcBef>
                <a:spcPts val="0"/>
              </a:spcBef>
              <a:spcAft>
                <a:spcPts val="0"/>
              </a:spcAft>
              <a:buNone/>
            </a:pPr>
            <a:r>
              <a:rPr lang="hr-HR"/>
              <a:t>kontinuirano održavanje sigurnosnih dozvola osoblja</a:t>
            </a:r>
            <a:endParaRPr/>
          </a:p>
          <a:p>
            <a:pPr marL="1371600" lvl="3" indent="0" algn="l" rtl="0">
              <a:spcBef>
                <a:spcPts val="0"/>
              </a:spcBef>
              <a:spcAft>
                <a:spcPts val="0"/>
              </a:spcAft>
              <a:buNone/>
            </a:pPr>
            <a:r>
              <a:rPr lang="hr-HR"/>
              <a:t>ukidanje ovlasti nakon prekida radnog odnosa</a:t>
            </a:r>
            <a:endParaRPr/>
          </a:p>
          <a:p>
            <a:pPr marL="0" lvl="0" indent="0" algn="l" rtl="0">
              <a:spcBef>
                <a:spcPts val="0"/>
              </a:spcBef>
              <a:spcAft>
                <a:spcPts val="0"/>
              </a:spcAft>
              <a:buNone/>
            </a:pPr>
            <a:endParaRPr/>
          </a:p>
        </p:txBody>
      </p:sp>
      <p:sp>
        <p:nvSpPr>
          <p:cNvPr id="641" name="Google Shape;641;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hr-HR"/>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3" name="Google Shape;17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6"/>
        <p:cNvGrpSpPr/>
        <p:nvPr/>
      </p:nvGrpSpPr>
      <p:grpSpPr>
        <a:xfrm>
          <a:off x="0" y="0"/>
          <a:ext cx="0" cy="0"/>
          <a:chOff x="0" y="0"/>
          <a:chExt cx="0" cy="0"/>
        </a:xfrm>
      </p:grpSpPr>
      <p:sp>
        <p:nvSpPr>
          <p:cNvPr id="657" name="Google Shape;657;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8" name="Google Shape;658;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2"/>
        <p:cNvGrpSpPr/>
        <p:nvPr/>
      </p:nvGrpSpPr>
      <p:grpSpPr>
        <a:xfrm>
          <a:off x="0" y="0"/>
          <a:ext cx="0" cy="0"/>
          <a:chOff x="0" y="0"/>
          <a:chExt cx="0" cy="0"/>
        </a:xfrm>
      </p:grpSpPr>
      <p:sp>
        <p:nvSpPr>
          <p:cNvPr id="663" name="Google Shape;663;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4" name="Google Shape;664;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hr-HR"/>
              <a:t>Pri nabavi poslužitelja, ključno je procijeniti potrebe softvera koji će se na njemu pokretati tijekom sljedećih 3 do 5 godina (optimistički gledano, poslužitelji se obično koriste bez izmjena između 5 i 10 godina).</a:t>
            </a:r>
            <a:endParaRPr/>
          </a:p>
          <a:p>
            <a:pPr marL="0" lvl="0" indent="0" algn="l" rtl="0">
              <a:lnSpc>
                <a:spcPct val="115000"/>
              </a:lnSpc>
              <a:spcBef>
                <a:spcPts val="1200"/>
              </a:spcBef>
              <a:spcAft>
                <a:spcPts val="0"/>
              </a:spcAft>
              <a:buClr>
                <a:schemeClr val="dk1"/>
              </a:buClr>
              <a:buSzPts val="1100"/>
              <a:buFont typeface="Arial"/>
              <a:buNone/>
            </a:pPr>
            <a:r>
              <a:rPr lang="hr-HR"/>
              <a:t>Kako bi se optimizirala oprema, preporučuje se virtualizacija. Na jednom virtualizacijskom poslužitelju mogu se podići više virtualnih poslužitelja, a njihov broj ovisi o fizičkim resursima virtualizacijskog poslužitelja i zahtjevima pojedinih virtualnih instanci.</a:t>
            </a:r>
            <a:endParaRPr/>
          </a:p>
          <a:p>
            <a:pPr marL="0" lvl="0" indent="0" algn="l" rtl="0">
              <a:lnSpc>
                <a:spcPct val="115000"/>
              </a:lnSpc>
              <a:spcBef>
                <a:spcPts val="1200"/>
              </a:spcBef>
              <a:spcAft>
                <a:spcPts val="0"/>
              </a:spcAft>
              <a:buClr>
                <a:schemeClr val="dk1"/>
              </a:buClr>
              <a:buSzPts val="1100"/>
              <a:buFont typeface="Arial"/>
              <a:buNone/>
            </a:pPr>
            <a:r>
              <a:rPr lang="hr-HR"/>
              <a:t>Preporuka je osigurati redundanciju, što podrazumijeva nabavu barem dva fizička poslužitelja (ili više, kako bi se formirao klaster). Instalacija virtualnih poslužitelja treba biti balansirana kako bi se osiguralo ravnomjerno opterećenje svakog fizičkog poslužitelja. Cilj je da niti jedan poslužitelj ne bude opterećen više od 50% svojih resursa, kako bi se u slučaju kvara jednog poslužitelja svi servisi mogli preseliti na drugi.</a:t>
            </a:r>
            <a:endParaRPr/>
          </a:p>
          <a:p>
            <a:pPr marL="0" lvl="0" indent="0" algn="l" rtl="0">
              <a:lnSpc>
                <a:spcPct val="115000"/>
              </a:lnSpc>
              <a:spcBef>
                <a:spcPts val="1200"/>
              </a:spcBef>
              <a:spcAft>
                <a:spcPts val="0"/>
              </a:spcAft>
              <a:buClr>
                <a:schemeClr val="dk1"/>
              </a:buClr>
              <a:buSzPts val="1100"/>
              <a:buFont typeface="Arial"/>
              <a:buNone/>
            </a:pPr>
            <a:r>
              <a:rPr lang="hr-HR"/>
              <a:t>Prije pristupanja nabavi, potrebno je definirati:</a:t>
            </a:r>
            <a:endParaRPr/>
          </a:p>
          <a:p>
            <a:pPr marL="457200" lvl="0" indent="-298450" algn="l" rtl="0">
              <a:lnSpc>
                <a:spcPct val="115000"/>
              </a:lnSpc>
              <a:spcBef>
                <a:spcPts val="1200"/>
              </a:spcBef>
              <a:spcAft>
                <a:spcPts val="0"/>
              </a:spcAft>
              <a:buClr>
                <a:schemeClr val="dk1"/>
              </a:buClr>
              <a:buSzPts val="1100"/>
              <a:buChar char="●"/>
            </a:pPr>
            <a:r>
              <a:rPr lang="hr-HR"/>
              <a:t>specifikacije poslužitelja,</a:t>
            </a:r>
            <a:endParaRPr/>
          </a:p>
          <a:p>
            <a:pPr marL="457200" lvl="0" indent="-298450" algn="l" rtl="0">
              <a:lnSpc>
                <a:spcPct val="115000"/>
              </a:lnSpc>
              <a:spcBef>
                <a:spcPts val="0"/>
              </a:spcBef>
              <a:spcAft>
                <a:spcPts val="0"/>
              </a:spcAft>
              <a:buClr>
                <a:schemeClr val="dk1"/>
              </a:buClr>
              <a:buSzPts val="1100"/>
              <a:buChar char="●"/>
            </a:pPr>
            <a:r>
              <a:rPr lang="hr-HR"/>
              <a:t>specifikacije sustava za pohranu (koji bi također trebao biti redundantan),</a:t>
            </a:r>
            <a:endParaRPr/>
          </a:p>
          <a:p>
            <a:pPr marL="457200" lvl="0" indent="-298450" algn="l" rtl="0">
              <a:lnSpc>
                <a:spcPct val="115000"/>
              </a:lnSpc>
              <a:spcBef>
                <a:spcPts val="0"/>
              </a:spcBef>
              <a:spcAft>
                <a:spcPts val="0"/>
              </a:spcAft>
              <a:buClr>
                <a:schemeClr val="dk1"/>
              </a:buClr>
              <a:buSzPts val="1100"/>
              <a:buChar char="●"/>
            </a:pPr>
            <a:r>
              <a:rPr lang="hr-HR"/>
              <a:t>osigurati dovoljnu brzinu mreže za prijenos svih potrebnih podataka unutar sustava.</a:t>
            </a:r>
            <a:endParaRPr/>
          </a:p>
          <a:p>
            <a:pPr marL="0" lvl="0" indent="0" algn="l" rtl="0">
              <a:spcBef>
                <a:spcPts val="1200"/>
              </a:spcBef>
              <a:spcAft>
                <a:spcPts val="0"/>
              </a:spcAft>
              <a:buNone/>
            </a:pPr>
            <a:endParaRPr/>
          </a:p>
        </p:txBody>
      </p:sp>
      <p:sp>
        <p:nvSpPr>
          <p:cNvPr id="665" name="Google Shape;665;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hr-HR"/>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9"/>
        <p:cNvGrpSpPr/>
        <p:nvPr/>
      </p:nvGrpSpPr>
      <p:grpSpPr>
        <a:xfrm>
          <a:off x="0" y="0"/>
          <a:ext cx="0" cy="0"/>
          <a:chOff x="0" y="0"/>
          <a:chExt cx="0" cy="0"/>
        </a:xfrm>
      </p:grpSpPr>
      <p:sp>
        <p:nvSpPr>
          <p:cNvPr id="690" name="Google Shape;690;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1" name="Google Shape;691;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FEFFFE"/>
              </a:buClr>
              <a:buSzPts val="1400"/>
              <a:buFont typeface="Calibri"/>
              <a:buNone/>
            </a:pPr>
            <a:r>
              <a:rPr lang="hr-HR" sz="1400" b="0" i="0">
                <a:latin typeface="Calibri"/>
                <a:ea typeface="Calibri"/>
                <a:cs typeface="Calibri"/>
                <a:sym typeface="Calibri"/>
              </a:rPr>
              <a:t>Postupak javne nabave izvodi se kroz sljedeće faze:</a:t>
            </a:r>
            <a:endParaRPr/>
          </a:p>
          <a:p>
            <a:pPr marL="0" lvl="0" indent="0" algn="l" rtl="0">
              <a:lnSpc>
                <a:spcPct val="90000"/>
              </a:lnSpc>
              <a:spcBef>
                <a:spcPts val="490"/>
              </a:spcBef>
              <a:spcAft>
                <a:spcPts val="0"/>
              </a:spcAft>
              <a:buClr>
                <a:schemeClr val="dk1"/>
              </a:buClr>
              <a:buSzPts val="1400"/>
              <a:buFont typeface="Calibri"/>
              <a:buNone/>
            </a:pPr>
            <a:endParaRPr sz="1400" b="0" i="0">
              <a:latin typeface="Calibri"/>
              <a:ea typeface="Calibri"/>
              <a:cs typeface="Calibri"/>
              <a:sym typeface="Calibri"/>
            </a:endParaRPr>
          </a:p>
          <a:p>
            <a:pPr marL="457200" lvl="1" indent="-88900" algn="l" rtl="0">
              <a:lnSpc>
                <a:spcPct val="90000"/>
              </a:lnSpc>
              <a:spcBef>
                <a:spcPts val="490"/>
              </a:spcBef>
              <a:spcAft>
                <a:spcPts val="0"/>
              </a:spcAft>
              <a:buSzPts val="1400"/>
              <a:buFont typeface="Calibri"/>
              <a:buChar char="•"/>
            </a:pPr>
            <a:r>
              <a:rPr lang="hr-HR" sz="1400" b="0" i="0">
                <a:latin typeface="Calibri"/>
                <a:ea typeface="Calibri"/>
                <a:cs typeface="Calibri"/>
                <a:sym typeface="Calibri"/>
              </a:rPr>
              <a:t>priprema dokumentacije</a:t>
            </a:r>
            <a:endParaRPr/>
          </a:p>
          <a:p>
            <a:pPr marL="914400" lvl="2" indent="0" algn="l" rtl="0">
              <a:lnSpc>
                <a:spcPct val="90000"/>
              </a:lnSpc>
              <a:spcBef>
                <a:spcPts val="0"/>
              </a:spcBef>
              <a:spcAft>
                <a:spcPts val="0"/>
              </a:spcAft>
              <a:buSzPts val="1400"/>
              <a:buFont typeface="Calibri"/>
              <a:buNone/>
            </a:pPr>
            <a:r>
              <a:rPr lang="hr-HR" sz="1400" b="0" i="0">
                <a:latin typeface="Calibri"/>
                <a:ea typeface="Calibri"/>
                <a:cs typeface="Calibri"/>
                <a:sym typeface="Calibri"/>
              </a:rPr>
              <a:t>što preciznije definirati specifikacije</a:t>
            </a:r>
            <a:endParaRPr/>
          </a:p>
          <a:p>
            <a:pPr marL="914400" lvl="2" indent="0" algn="l" rtl="0">
              <a:lnSpc>
                <a:spcPct val="90000"/>
              </a:lnSpc>
              <a:spcBef>
                <a:spcPts val="0"/>
              </a:spcBef>
              <a:spcAft>
                <a:spcPts val="0"/>
              </a:spcAft>
              <a:buSzPts val="1400"/>
              <a:buFont typeface="Calibri"/>
              <a:buNone/>
            </a:pPr>
            <a:r>
              <a:rPr lang="hr-HR" sz="1400" b="0" i="0">
                <a:latin typeface="Calibri"/>
                <a:ea typeface="Calibri"/>
                <a:cs typeface="Calibri"/>
                <a:sym typeface="Calibri"/>
              </a:rPr>
              <a:t>paziti na detalje koj</a:t>
            </a:r>
            <a:r>
              <a:rPr lang="hr-HR" sz="1400"/>
              <a:t>i</a:t>
            </a:r>
            <a:r>
              <a:rPr lang="hr-HR" sz="1400" b="0" i="0">
                <a:latin typeface="Calibri"/>
                <a:ea typeface="Calibri"/>
                <a:cs typeface="Calibri"/>
                <a:sym typeface="Calibri"/>
              </a:rPr>
              <a:t> mogu ostaviti mjesta lošijoj ponudi</a:t>
            </a:r>
            <a:endParaRPr/>
          </a:p>
          <a:p>
            <a:pPr marL="914400" lvl="2" indent="0" algn="l" rtl="0">
              <a:lnSpc>
                <a:spcPct val="90000"/>
              </a:lnSpc>
              <a:spcBef>
                <a:spcPts val="0"/>
              </a:spcBef>
              <a:spcAft>
                <a:spcPts val="0"/>
              </a:spcAft>
              <a:buSzPts val="1400"/>
              <a:buFont typeface="Calibri"/>
              <a:buNone/>
            </a:pPr>
            <a:r>
              <a:rPr lang="hr-HR" sz="1400" b="0" i="0">
                <a:latin typeface="Calibri"/>
                <a:ea typeface="Calibri"/>
                <a:cs typeface="Calibri"/>
                <a:sym typeface="Calibri"/>
              </a:rPr>
              <a:t>osigurati kvalitetu ponuditelja</a:t>
            </a:r>
            <a:endParaRPr sz="1400" b="0" i="0">
              <a:latin typeface="Calibri"/>
              <a:ea typeface="Calibri"/>
              <a:cs typeface="Calibri"/>
              <a:sym typeface="Calibri"/>
            </a:endParaRPr>
          </a:p>
          <a:p>
            <a:pPr marL="457200" lvl="1" indent="-88900" algn="l" rtl="0">
              <a:lnSpc>
                <a:spcPct val="90000"/>
              </a:lnSpc>
              <a:spcBef>
                <a:spcPts val="0"/>
              </a:spcBef>
              <a:spcAft>
                <a:spcPts val="0"/>
              </a:spcAft>
              <a:buSzPts val="1400"/>
              <a:buFont typeface="Calibri"/>
              <a:buChar char="•"/>
            </a:pPr>
            <a:r>
              <a:rPr lang="hr-HR" sz="1400" b="0" i="0">
                <a:latin typeface="Calibri"/>
                <a:ea typeface="Calibri"/>
                <a:cs typeface="Calibri"/>
                <a:sym typeface="Calibri"/>
              </a:rPr>
              <a:t>provjera ponuda</a:t>
            </a:r>
            <a:endParaRPr/>
          </a:p>
          <a:p>
            <a:pPr marL="914400" lvl="2" indent="0" algn="l" rtl="0">
              <a:lnSpc>
                <a:spcPct val="90000"/>
              </a:lnSpc>
              <a:spcBef>
                <a:spcPts val="0"/>
              </a:spcBef>
              <a:spcAft>
                <a:spcPts val="0"/>
              </a:spcAft>
              <a:buSzPts val="1400"/>
              <a:buFont typeface="Calibri"/>
              <a:buNone/>
            </a:pPr>
            <a:r>
              <a:rPr lang="hr-HR" sz="1400" b="0" i="0">
                <a:latin typeface="Calibri"/>
                <a:ea typeface="Calibri"/>
                <a:cs typeface="Calibri"/>
                <a:sym typeface="Calibri"/>
              </a:rPr>
              <a:t>detaljan pregled ponude (zadovoljavaju li sve specifikacije)</a:t>
            </a:r>
            <a:endParaRPr/>
          </a:p>
          <a:p>
            <a:pPr marL="914400" lvl="2" indent="0" algn="l" rtl="0">
              <a:lnSpc>
                <a:spcPct val="90000"/>
              </a:lnSpc>
              <a:spcBef>
                <a:spcPts val="0"/>
              </a:spcBef>
              <a:spcAft>
                <a:spcPts val="0"/>
              </a:spcAft>
              <a:buSzPts val="1400"/>
              <a:buFont typeface="Calibri"/>
              <a:buNone/>
            </a:pPr>
            <a:r>
              <a:rPr lang="hr-HR" sz="1400" b="0" i="0">
                <a:latin typeface="Calibri"/>
                <a:ea typeface="Calibri"/>
                <a:cs typeface="Calibri"/>
                <a:sym typeface="Calibri"/>
              </a:rPr>
              <a:t>provjera ponuditelja</a:t>
            </a:r>
            <a:endParaRPr/>
          </a:p>
          <a:p>
            <a:pPr marL="457200" lvl="1" indent="-88900" algn="l" rtl="0">
              <a:lnSpc>
                <a:spcPct val="90000"/>
              </a:lnSpc>
              <a:spcBef>
                <a:spcPts val="0"/>
              </a:spcBef>
              <a:spcAft>
                <a:spcPts val="0"/>
              </a:spcAft>
              <a:buSzPts val="1400"/>
              <a:buFont typeface="Calibri"/>
              <a:buChar char="•"/>
            </a:pPr>
            <a:r>
              <a:rPr lang="hr-HR" sz="1400" b="0" i="0">
                <a:latin typeface="Calibri"/>
                <a:ea typeface="Calibri"/>
                <a:cs typeface="Calibri"/>
                <a:sym typeface="Calibri"/>
              </a:rPr>
              <a:t>žalbeni rok</a:t>
            </a:r>
            <a:endParaRPr/>
          </a:p>
          <a:p>
            <a:pPr marL="914400" lvl="2" indent="0" algn="l" rtl="0">
              <a:lnSpc>
                <a:spcPct val="90000"/>
              </a:lnSpc>
              <a:spcBef>
                <a:spcPts val="0"/>
              </a:spcBef>
              <a:spcAft>
                <a:spcPts val="0"/>
              </a:spcAft>
              <a:buSzPts val="1400"/>
              <a:buFont typeface="Calibri"/>
              <a:buNone/>
            </a:pPr>
            <a:r>
              <a:rPr lang="hr-HR" sz="1400"/>
              <a:t>poništavanj</a:t>
            </a:r>
            <a:r>
              <a:rPr lang="hr-HR" sz="1400" b="0" i="0">
                <a:latin typeface="Calibri"/>
                <a:ea typeface="Calibri"/>
                <a:cs typeface="Calibri"/>
                <a:sym typeface="Calibri"/>
              </a:rPr>
              <a:t>e natječaja (na žalost, danas </a:t>
            </a:r>
            <a:r>
              <a:rPr lang="hr-HR" sz="1400"/>
              <a:t>privatne tvrtke</a:t>
            </a:r>
            <a:r>
              <a:rPr lang="hr-HR" sz="1400" b="0" i="0">
                <a:latin typeface="Calibri"/>
                <a:ea typeface="Calibri"/>
                <a:cs typeface="Calibri"/>
                <a:sym typeface="Calibri"/>
              </a:rPr>
              <a:t> u utrci za ostvarivanjem profita namjerno </a:t>
            </a:r>
            <a:r>
              <a:rPr lang="hr-HR" sz="1400"/>
              <a:t>poništavaju</a:t>
            </a:r>
            <a:r>
              <a:rPr lang="hr-HR" sz="1400" b="0" i="0">
                <a:latin typeface="Calibri"/>
                <a:ea typeface="Calibri"/>
                <a:cs typeface="Calibri"/>
                <a:sym typeface="Calibri"/>
              </a:rPr>
              <a:t> natječaje koje nisu dobili, tako da moramo biti svjesni da se jedna nabava može produžiti na više mjeseci, pa čak i godina)</a:t>
            </a:r>
            <a:endParaRPr/>
          </a:p>
          <a:p>
            <a:pPr marL="0" lvl="0" indent="0" algn="l" rtl="0">
              <a:spcBef>
                <a:spcPts val="490"/>
              </a:spcBef>
              <a:spcAft>
                <a:spcPts val="0"/>
              </a:spcAft>
              <a:buNone/>
            </a:pPr>
            <a:endParaRPr/>
          </a:p>
        </p:txBody>
      </p:sp>
      <p:sp>
        <p:nvSpPr>
          <p:cNvPr id="692" name="Google Shape;692;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hr-HR"/>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9"/>
        <p:cNvGrpSpPr/>
        <p:nvPr/>
      </p:nvGrpSpPr>
      <p:grpSpPr>
        <a:xfrm>
          <a:off x="0" y="0"/>
          <a:ext cx="0" cy="0"/>
          <a:chOff x="0" y="0"/>
          <a:chExt cx="0" cy="0"/>
        </a:xfrm>
      </p:grpSpPr>
      <p:sp>
        <p:nvSpPr>
          <p:cNvPr id="710" name="Google Shape;710;p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1" name="Google Shape;711;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5"/>
        <p:cNvGrpSpPr/>
        <p:nvPr/>
      </p:nvGrpSpPr>
      <p:grpSpPr>
        <a:xfrm>
          <a:off x="0" y="0"/>
          <a:ext cx="0" cy="0"/>
          <a:chOff x="0" y="0"/>
          <a:chExt cx="0" cy="0"/>
        </a:xfrm>
      </p:grpSpPr>
      <p:sp>
        <p:nvSpPr>
          <p:cNvPr id="716" name="Google Shape;716;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7" name="Google Shape;717;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hr-HR"/>
              <a:t>CARNET definira obavezne usluge koje ustanova mora osigurati svojim korisnicima:</a:t>
            </a:r>
            <a:endParaRPr/>
          </a:p>
          <a:p>
            <a:pPr marL="0" lvl="0" indent="0" algn="l" rtl="0">
              <a:spcBef>
                <a:spcPts val="0"/>
              </a:spcBef>
              <a:spcAft>
                <a:spcPts val="0"/>
              </a:spcAft>
              <a:buNone/>
            </a:pPr>
            <a:endParaRPr/>
          </a:p>
          <a:p>
            <a:pPr marL="457200" lvl="0" indent="-304800" algn="l" rtl="0">
              <a:lnSpc>
                <a:spcPct val="90000"/>
              </a:lnSpc>
              <a:spcBef>
                <a:spcPts val="0"/>
              </a:spcBef>
              <a:spcAft>
                <a:spcPts val="0"/>
              </a:spcAft>
              <a:buSzPts val="1200"/>
              <a:buFont typeface="Calibri"/>
              <a:buChar char="●"/>
            </a:pPr>
            <a:r>
              <a:rPr lang="hr-HR" sz="1200" b="0" i="0">
                <a:latin typeface="Calibri"/>
                <a:ea typeface="Calibri"/>
                <a:cs typeface="Calibri"/>
                <a:sym typeface="Calibri"/>
              </a:rPr>
              <a:t>elektronička pošta (e-mail)</a:t>
            </a:r>
            <a:endParaRPr/>
          </a:p>
          <a:p>
            <a:pPr marL="457200" lvl="0" indent="-304800" algn="l" rtl="0">
              <a:lnSpc>
                <a:spcPct val="90000"/>
              </a:lnSpc>
              <a:spcBef>
                <a:spcPts val="0"/>
              </a:spcBef>
              <a:spcAft>
                <a:spcPts val="0"/>
              </a:spcAft>
              <a:buSzPts val="1200"/>
              <a:buFont typeface="Calibri"/>
              <a:buChar char="●"/>
            </a:pPr>
            <a:r>
              <a:rPr lang="hr-HR" sz="1200" b="0" i="0">
                <a:latin typeface="Calibri"/>
                <a:ea typeface="Calibri"/>
                <a:cs typeface="Calibri"/>
                <a:sym typeface="Calibri"/>
              </a:rPr>
              <a:t>web poslužitelj</a:t>
            </a:r>
            <a:endParaRPr/>
          </a:p>
          <a:p>
            <a:pPr marL="457200" lvl="0" indent="-304800" algn="l" rtl="0">
              <a:lnSpc>
                <a:spcPct val="90000"/>
              </a:lnSpc>
              <a:spcBef>
                <a:spcPts val="0"/>
              </a:spcBef>
              <a:spcAft>
                <a:spcPts val="0"/>
              </a:spcAft>
              <a:buSzPts val="1200"/>
              <a:buFont typeface="Calibri"/>
              <a:buChar char="●"/>
            </a:pPr>
            <a:r>
              <a:rPr lang="hr-HR" sz="1200" b="0" i="0">
                <a:latin typeface="Calibri"/>
                <a:ea typeface="Calibri"/>
                <a:cs typeface="Calibri"/>
                <a:sym typeface="Calibri"/>
              </a:rPr>
              <a:t>AAI (LDAP i Radius)</a:t>
            </a:r>
            <a:endParaRPr/>
          </a:p>
          <a:p>
            <a:pPr marL="457200" lvl="0" indent="-304800" algn="l" rtl="0">
              <a:lnSpc>
                <a:spcPct val="90000"/>
              </a:lnSpc>
              <a:spcBef>
                <a:spcPts val="0"/>
              </a:spcBef>
              <a:spcAft>
                <a:spcPts val="0"/>
              </a:spcAft>
              <a:buSzPts val="1200"/>
              <a:buFont typeface="Calibri"/>
              <a:buChar char="●"/>
            </a:pPr>
            <a:r>
              <a:rPr lang="hr-HR" sz="1200" b="0" i="0">
                <a:latin typeface="Calibri"/>
                <a:ea typeface="Calibri"/>
                <a:cs typeface="Calibri"/>
                <a:sym typeface="Calibri"/>
              </a:rPr>
              <a:t>DNS</a:t>
            </a:r>
            <a:endParaRPr/>
          </a:p>
          <a:p>
            <a:pPr marL="0" lvl="0" indent="0" algn="l" rtl="0">
              <a:spcBef>
                <a:spcPts val="420"/>
              </a:spcBef>
              <a:spcAft>
                <a:spcPts val="0"/>
              </a:spcAft>
              <a:buNone/>
            </a:pPr>
            <a:endParaRPr/>
          </a:p>
          <a:p>
            <a:pPr marL="0" lvl="0" indent="0" algn="l" rtl="0">
              <a:spcBef>
                <a:spcPts val="0"/>
              </a:spcBef>
              <a:spcAft>
                <a:spcPts val="0"/>
              </a:spcAft>
              <a:buNone/>
            </a:pPr>
            <a:r>
              <a:rPr lang="hr-HR"/>
              <a:t>Sve ove usluge mogu biti instalirane na poslužiteljima na ustanovi ili se mogu koristiti u oblaku.</a:t>
            </a:r>
            <a:endParaRPr/>
          </a:p>
          <a:p>
            <a:pPr marL="0" lvl="0" indent="0" algn="l" rtl="0">
              <a:spcBef>
                <a:spcPts val="0"/>
              </a:spcBef>
              <a:spcAft>
                <a:spcPts val="0"/>
              </a:spcAft>
              <a:buNone/>
            </a:pPr>
            <a:endParaRPr/>
          </a:p>
          <a:p>
            <a:pPr marL="0" lvl="0" indent="0" algn="l" rtl="0">
              <a:spcBef>
                <a:spcPts val="0"/>
              </a:spcBef>
              <a:spcAft>
                <a:spcPts val="0"/>
              </a:spcAft>
              <a:buNone/>
            </a:pPr>
            <a:r>
              <a:rPr lang="hr-HR"/>
              <a:t>Prednosti vlastite instalacije:</a:t>
            </a:r>
            <a:endParaRPr/>
          </a:p>
          <a:p>
            <a:pPr marL="457200" lvl="0" indent="-317500" algn="l" rtl="0">
              <a:spcBef>
                <a:spcPts val="0"/>
              </a:spcBef>
              <a:spcAft>
                <a:spcPts val="0"/>
              </a:spcAft>
              <a:buSzPts val="1400"/>
              <a:buChar char="●"/>
            </a:pPr>
            <a:r>
              <a:rPr lang="hr-HR"/>
              <a:t>potpuna kontrola nad sustavom</a:t>
            </a:r>
            <a:endParaRPr/>
          </a:p>
          <a:p>
            <a:pPr marL="457200" lvl="0" indent="-317500" algn="l" rtl="0">
              <a:spcBef>
                <a:spcPts val="0"/>
              </a:spcBef>
              <a:spcAft>
                <a:spcPts val="0"/>
              </a:spcAft>
              <a:buSzPts val="1400"/>
              <a:buChar char="●"/>
            </a:pPr>
            <a:r>
              <a:rPr lang="hr-HR"/>
              <a:t>ne ovisi se o trenutnoj mrežnoj povezanosti na internet</a:t>
            </a:r>
            <a:endParaRPr/>
          </a:p>
          <a:p>
            <a:pPr marL="457200" lvl="0" indent="-317500" algn="l" rtl="0">
              <a:spcBef>
                <a:spcPts val="0"/>
              </a:spcBef>
              <a:spcAft>
                <a:spcPts val="0"/>
              </a:spcAft>
              <a:buSzPts val="1400"/>
              <a:buChar char="●"/>
            </a:pPr>
            <a:r>
              <a:rPr lang="hr-HR"/>
              <a:t>manja vjerojatnost kompromitiranja podataka za vrijeme prijenosa</a:t>
            </a:r>
            <a:endParaRPr/>
          </a:p>
          <a:p>
            <a:pPr marL="0" lvl="0" indent="0" algn="l" rtl="0">
              <a:spcBef>
                <a:spcPts val="0"/>
              </a:spcBef>
              <a:spcAft>
                <a:spcPts val="0"/>
              </a:spcAft>
              <a:buNone/>
            </a:pPr>
            <a:endParaRPr/>
          </a:p>
          <a:p>
            <a:pPr marL="0" lvl="0" indent="0" algn="l" rtl="0">
              <a:spcBef>
                <a:spcPts val="0"/>
              </a:spcBef>
              <a:spcAft>
                <a:spcPts val="0"/>
              </a:spcAft>
              <a:buNone/>
            </a:pPr>
            <a:r>
              <a:rPr lang="hr-HR"/>
              <a:t>Nedostaci vlastite instalacije:</a:t>
            </a:r>
            <a:endParaRPr/>
          </a:p>
          <a:p>
            <a:pPr marL="457200" lvl="0" indent="-317500" algn="l" rtl="0">
              <a:spcBef>
                <a:spcPts val="0"/>
              </a:spcBef>
              <a:spcAft>
                <a:spcPts val="0"/>
              </a:spcAft>
              <a:buSzPts val="1400"/>
              <a:buChar char="●"/>
            </a:pPr>
            <a:r>
              <a:rPr lang="hr-HR"/>
              <a:t>osiguravanje potrebnih resursa (često nam usluge u oblaku mogu pružiti više resursa od onoga što mi s dostupnim buđetom možemo ponuditi korisnicima)</a:t>
            </a:r>
            <a:endParaRPr/>
          </a:p>
          <a:p>
            <a:pPr marL="457200" lvl="0" indent="-317500" algn="l" rtl="0">
              <a:spcBef>
                <a:spcPts val="0"/>
              </a:spcBef>
              <a:spcAft>
                <a:spcPts val="0"/>
              </a:spcAft>
              <a:buSzPts val="1400"/>
              <a:buChar char="●"/>
            </a:pPr>
            <a:r>
              <a:rPr lang="hr-HR"/>
              <a:t>briga o hardveru (organizacija sistemske sale sa svim prethodno spominjanim zahtjevima, nabava poslužitelja, održavanje…)</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718" name="Google Shape;718;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hr-HR"/>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6"/>
        <p:cNvGrpSpPr/>
        <p:nvPr/>
      </p:nvGrpSpPr>
      <p:grpSpPr>
        <a:xfrm>
          <a:off x="0" y="0"/>
          <a:ext cx="0" cy="0"/>
          <a:chOff x="0" y="0"/>
          <a:chExt cx="0" cy="0"/>
        </a:xfrm>
      </p:grpSpPr>
      <p:sp>
        <p:nvSpPr>
          <p:cNvPr id="737" name="Google Shape;737;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8" name="Google Shape;738;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hr-HR"/>
              <a:t>Usluga elektroničke pošte može biti instalirana na poslužitelju u ustavi ili se ustanova može služiti jednom od dostupnih usluga u oblaku, kod najvećih pružatelja cijelih paketa usluga (Microsoft i Google).</a:t>
            </a:r>
            <a:endParaRPr/>
          </a:p>
          <a:p>
            <a:pPr marL="0" lvl="0" indent="0" algn="l" rtl="0">
              <a:spcBef>
                <a:spcPts val="0"/>
              </a:spcBef>
              <a:spcAft>
                <a:spcPts val="0"/>
              </a:spcAft>
              <a:buNone/>
            </a:pPr>
            <a:endParaRPr/>
          </a:p>
          <a:p>
            <a:pPr marL="0" lvl="0" indent="0" algn="l" rtl="0">
              <a:spcBef>
                <a:spcPts val="0"/>
              </a:spcBef>
              <a:spcAft>
                <a:spcPts val="0"/>
              </a:spcAft>
              <a:buNone/>
            </a:pPr>
            <a:r>
              <a:rPr lang="hr-HR"/>
              <a:t>Ukoliko se ustanova odluči prebaciti dio svog poslovanja u oblak potencijalne poteškoće koje mora savladati su:</a:t>
            </a:r>
            <a:endParaRPr/>
          </a:p>
          <a:p>
            <a:pPr marL="0" lvl="0" indent="0" algn="l" rtl="0">
              <a:spcBef>
                <a:spcPts val="0"/>
              </a:spcBef>
              <a:spcAft>
                <a:spcPts val="0"/>
              </a:spcAft>
              <a:buNone/>
            </a:pPr>
            <a:endParaRPr/>
          </a:p>
          <a:p>
            <a:pPr marL="182563" lvl="0" indent="-182563" algn="l" rtl="0">
              <a:lnSpc>
                <a:spcPct val="90000"/>
              </a:lnSpc>
              <a:spcBef>
                <a:spcPts val="0"/>
              </a:spcBef>
              <a:spcAft>
                <a:spcPts val="0"/>
              </a:spcAft>
              <a:buClr>
                <a:schemeClr val="dk1"/>
              </a:buClr>
              <a:buSzPts val="1200"/>
              <a:buFont typeface="Arial"/>
              <a:buChar char="•"/>
            </a:pPr>
            <a:r>
              <a:rPr lang="hr-HR" sz="1200" b="0" i="0">
                <a:latin typeface="Calibri"/>
                <a:ea typeface="Calibri"/>
                <a:cs typeface="Calibri"/>
                <a:sym typeface="Calibri"/>
              </a:rPr>
              <a:t>organizacija migracija korisnika na novi sustav </a:t>
            </a:r>
            <a:endParaRPr/>
          </a:p>
          <a:p>
            <a:pPr marL="182563" lvl="0" indent="-182563" algn="l" rtl="0">
              <a:lnSpc>
                <a:spcPct val="90000"/>
              </a:lnSpc>
              <a:spcBef>
                <a:spcPts val="420"/>
              </a:spcBef>
              <a:spcAft>
                <a:spcPts val="0"/>
              </a:spcAft>
              <a:buClr>
                <a:schemeClr val="dk1"/>
              </a:buClr>
              <a:buSzPts val="1200"/>
              <a:buFont typeface="Arial"/>
              <a:buChar char="•"/>
            </a:pPr>
            <a:r>
              <a:rPr lang="hr-HR" sz="1200" b="0" i="0">
                <a:latin typeface="Calibri"/>
                <a:ea typeface="Calibri"/>
                <a:cs typeface="Calibri"/>
                <a:sym typeface="Calibri"/>
              </a:rPr>
              <a:t>sinkronizacija korisničkih računa (ukoliko se ne želi održavati korisnike na više mjesta potrebno je na neki način osigurati i sinkronizaciju s oblakom)</a:t>
            </a:r>
            <a:endParaRPr/>
          </a:p>
          <a:p>
            <a:pPr marL="182563" lvl="0" indent="-182563" algn="l" rtl="0">
              <a:lnSpc>
                <a:spcPct val="90000"/>
              </a:lnSpc>
              <a:spcBef>
                <a:spcPts val="420"/>
              </a:spcBef>
              <a:spcAft>
                <a:spcPts val="0"/>
              </a:spcAft>
              <a:buClr>
                <a:schemeClr val="dk1"/>
              </a:buClr>
              <a:buSzPts val="1200"/>
              <a:buFont typeface="Arial"/>
              <a:buChar char="•"/>
            </a:pPr>
            <a:r>
              <a:rPr lang="hr-HR" sz="1200" b="0" i="0">
                <a:latin typeface="Calibri"/>
                <a:ea typeface="Calibri"/>
                <a:cs typeface="Calibri"/>
                <a:sym typeface="Calibri"/>
              </a:rPr>
              <a:t>potencijalno izlaganje podataka</a:t>
            </a:r>
            <a:endParaRPr/>
          </a:p>
          <a:p>
            <a:pPr marL="182563" lvl="0" indent="-106363" algn="l" rtl="0">
              <a:lnSpc>
                <a:spcPct val="90000"/>
              </a:lnSpc>
              <a:spcBef>
                <a:spcPts val="420"/>
              </a:spcBef>
              <a:spcAft>
                <a:spcPts val="0"/>
              </a:spcAft>
              <a:buClr>
                <a:schemeClr val="dk1"/>
              </a:buClr>
              <a:buSzPts val="1200"/>
              <a:buFont typeface="Arial"/>
              <a:buNone/>
            </a:pPr>
            <a:endParaRPr sz="1200" b="0" i="0">
              <a:latin typeface="Calibri"/>
              <a:ea typeface="Calibri"/>
              <a:cs typeface="Calibri"/>
              <a:sym typeface="Calibri"/>
            </a:endParaRPr>
          </a:p>
          <a:p>
            <a:pPr marL="0" lvl="0" indent="0" algn="l" rtl="0">
              <a:lnSpc>
                <a:spcPct val="90000"/>
              </a:lnSpc>
              <a:spcBef>
                <a:spcPts val="420"/>
              </a:spcBef>
              <a:spcAft>
                <a:spcPts val="0"/>
              </a:spcAft>
              <a:buClr>
                <a:srgbClr val="FEFFFE"/>
              </a:buClr>
              <a:buSzPts val="1200"/>
              <a:buFont typeface="Arial"/>
              <a:buNone/>
            </a:pPr>
            <a:r>
              <a:rPr lang="hr-HR" sz="1200" b="0" i="0">
                <a:latin typeface="Calibri"/>
                <a:ea typeface="Calibri"/>
                <a:cs typeface="Calibri"/>
                <a:sym typeface="Calibri"/>
              </a:rPr>
              <a:t>Potencijalne prednosti:</a:t>
            </a:r>
            <a:endParaRPr/>
          </a:p>
          <a:p>
            <a:pPr marL="182563" lvl="0" indent="-182563" algn="l" rtl="0">
              <a:spcBef>
                <a:spcPts val="420"/>
              </a:spcBef>
              <a:spcAft>
                <a:spcPts val="0"/>
              </a:spcAft>
              <a:buClr>
                <a:schemeClr val="dk1"/>
              </a:buClr>
              <a:buSzPts val="1200"/>
              <a:buFont typeface="Arial"/>
              <a:buChar char="•"/>
            </a:pPr>
            <a:r>
              <a:rPr lang="hr-HR" sz="1200" b="0" i="0">
                <a:latin typeface="Calibri"/>
                <a:ea typeface="Calibri"/>
                <a:cs typeface="Calibri"/>
                <a:sym typeface="Calibri"/>
              </a:rPr>
              <a:t>oslobađanje brige o resursima</a:t>
            </a:r>
            <a:endParaRPr/>
          </a:p>
          <a:p>
            <a:pPr marL="182563" lvl="0" indent="-182563" algn="l" rtl="0">
              <a:spcBef>
                <a:spcPts val="0"/>
              </a:spcBef>
              <a:spcAft>
                <a:spcPts val="0"/>
              </a:spcAft>
              <a:buClr>
                <a:schemeClr val="dk1"/>
              </a:buClr>
              <a:buSzPts val="1200"/>
              <a:buFont typeface="Arial"/>
              <a:buChar char="•"/>
            </a:pPr>
            <a:r>
              <a:rPr lang="hr-HR" sz="1200" b="0" i="0">
                <a:latin typeface="Calibri"/>
                <a:ea typeface="Calibri"/>
                <a:cs typeface="Calibri"/>
                <a:sym typeface="Calibri"/>
              </a:rPr>
              <a:t>pružatelji usluge nude predefinirane politike (spam, phishing…)</a:t>
            </a:r>
            <a:endParaRPr/>
          </a:p>
          <a:p>
            <a:pPr marL="0" lvl="0" indent="0" algn="l" rtl="0">
              <a:lnSpc>
                <a:spcPct val="90000"/>
              </a:lnSpc>
              <a:spcBef>
                <a:spcPts val="0"/>
              </a:spcBef>
              <a:spcAft>
                <a:spcPts val="0"/>
              </a:spcAft>
              <a:buClr>
                <a:schemeClr val="dk1"/>
              </a:buClr>
              <a:buSzPts val="1200"/>
              <a:buFont typeface="Arial"/>
              <a:buNone/>
            </a:pPr>
            <a:endParaRPr sz="1200" b="0" i="0">
              <a:solidFill>
                <a:srgbClr val="FEFFFE"/>
              </a:solidFill>
              <a:latin typeface="Calibri"/>
              <a:ea typeface="Calibri"/>
              <a:cs typeface="Calibri"/>
              <a:sym typeface="Calibri"/>
            </a:endParaRPr>
          </a:p>
          <a:p>
            <a:pPr marL="0" lvl="0" indent="0" algn="l" rtl="0">
              <a:spcBef>
                <a:spcPts val="420"/>
              </a:spcBef>
              <a:spcAft>
                <a:spcPts val="0"/>
              </a:spcAft>
              <a:buNone/>
            </a:pPr>
            <a:endParaRPr/>
          </a:p>
          <a:p>
            <a:pPr marL="0" lvl="0" indent="0" algn="l" rtl="0">
              <a:spcBef>
                <a:spcPts val="0"/>
              </a:spcBef>
              <a:spcAft>
                <a:spcPts val="0"/>
              </a:spcAft>
              <a:buNone/>
            </a:pPr>
            <a:endParaRPr/>
          </a:p>
        </p:txBody>
      </p:sp>
      <p:sp>
        <p:nvSpPr>
          <p:cNvPr id="739" name="Google Shape;739;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hr-HR"/>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2"/>
        <p:cNvGrpSpPr/>
        <p:nvPr/>
      </p:nvGrpSpPr>
      <p:grpSpPr>
        <a:xfrm>
          <a:off x="0" y="0"/>
          <a:ext cx="0" cy="0"/>
          <a:chOff x="0" y="0"/>
          <a:chExt cx="0" cy="0"/>
        </a:xfrm>
      </p:grpSpPr>
      <p:sp>
        <p:nvSpPr>
          <p:cNvPr id="753" name="Google Shape;753;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4" name="Google Shape;754;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hr-HR"/>
              <a:t>Webovi koji su najčešće potrebni na ustanovi su:</a:t>
            </a:r>
            <a:endParaRPr/>
          </a:p>
          <a:p>
            <a:pPr marL="457200" lvl="0" indent="-304800" algn="l" rtl="0">
              <a:lnSpc>
                <a:spcPct val="90000"/>
              </a:lnSpc>
              <a:spcBef>
                <a:spcPts val="0"/>
              </a:spcBef>
              <a:spcAft>
                <a:spcPts val="0"/>
              </a:spcAft>
              <a:buSzPts val="1200"/>
              <a:buFont typeface="Calibri"/>
              <a:buChar char="●"/>
            </a:pPr>
            <a:r>
              <a:rPr lang="hr-HR" sz="1200" b="0" i="0">
                <a:latin typeface="Calibri"/>
                <a:ea typeface="Calibri"/>
                <a:cs typeface="Calibri"/>
                <a:sym typeface="Calibri"/>
              </a:rPr>
              <a:t>osnovno web sjedište ustanove</a:t>
            </a:r>
            <a:endParaRPr/>
          </a:p>
          <a:p>
            <a:pPr marL="457200" lvl="0" indent="-304800" algn="l" rtl="0">
              <a:lnSpc>
                <a:spcPct val="90000"/>
              </a:lnSpc>
              <a:spcBef>
                <a:spcPts val="0"/>
              </a:spcBef>
              <a:spcAft>
                <a:spcPts val="0"/>
              </a:spcAft>
              <a:buSzPts val="1200"/>
              <a:buFont typeface="Calibri"/>
              <a:buChar char="●"/>
            </a:pPr>
            <a:r>
              <a:rPr lang="hr-HR" sz="1200" b="0" i="0">
                <a:latin typeface="Calibri"/>
                <a:ea typeface="Calibri"/>
                <a:cs typeface="Calibri"/>
                <a:sym typeface="Calibri"/>
              </a:rPr>
              <a:t>osobne stranice korisnika</a:t>
            </a:r>
            <a:endParaRPr/>
          </a:p>
          <a:p>
            <a:pPr marL="457200" lvl="0" indent="-304800" algn="l" rtl="0">
              <a:lnSpc>
                <a:spcPct val="90000"/>
              </a:lnSpc>
              <a:spcBef>
                <a:spcPts val="0"/>
              </a:spcBef>
              <a:spcAft>
                <a:spcPts val="0"/>
              </a:spcAft>
              <a:buSzPts val="1200"/>
              <a:buFont typeface="Calibri"/>
              <a:buChar char="●"/>
            </a:pPr>
            <a:r>
              <a:rPr lang="hr-HR" sz="1200" b="0" i="0">
                <a:latin typeface="Calibri"/>
                <a:ea typeface="Calibri"/>
                <a:cs typeface="Calibri"/>
                <a:sym typeface="Calibri"/>
              </a:rPr>
              <a:t>stranice projekata (jedan od zahtjeva projekta je često izrada web stranice na kojoj se može pratiti tijek projekta)</a:t>
            </a:r>
            <a:endParaRPr/>
          </a:p>
          <a:p>
            <a:pPr marL="457200" lvl="0" indent="-304800" algn="l" rtl="0">
              <a:lnSpc>
                <a:spcPct val="90000"/>
              </a:lnSpc>
              <a:spcBef>
                <a:spcPts val="0"/>
              </a:spcBef>
              <a:spcAft>
                <a:spcPts val="0"/>
              </a:spcAft>
              <a:buSzPts val="1200"/>
              <a:buFont typeface="Calibri"/>
              <a:buChar char="●"/>
            </a:pPr>
            <a:r>
              <a:rPr lang="hr-HR" sz="1200" b="0" i="0">
                <a:latin typeface="Calibri"/>
                <a:ea typeface="Calibri"/>
                <a:cs typeface="Calibri"/>
                <a:sym typeface="Calibri"/>
              </a:rPr>
              <a:t>webovi konferencija ili događaja u organizaciji ustanove</a:t>
            </a:r>
            <a:endParaRPr/>
          </a:p>
          <a:p>
            <a:pPr marL="0" lvl="0" indent="0" algn="l" rtl="0">
              <a:lnSpc>
                <a:spcPct val="90000"/>
              </a:lnSpc>
              <a:spcBef>
                <a:spcPts val="420"/>
              </a:spcBef>
              <a:spcAft>
                <a:spcPts val="0"/>
              </a:spcAft>
              <a:buClr>
                <a:schemeClr val="dk1"/>
              </a:buClr>
              <a:buSzPts val="1200"/>
              <a:buFont typeface="Calibri"/>
              <a:buNone/>
            </a:pPr>
            <a:endParaRPr sz="1200" b="0" i="0">
              <a:latin typeface="Calibri"/>
              <a:ea typeface="Calibri"/>
              <a:cs typeface="Calibri"/>
              <a:sym typeface="Calibri"/>
            </a:endParaRPr>
          </a:p>
          <a:p>
            <a:pPr marL="0" lvl="0" indent="0" algn="l" rtl="0">
              <a:lnSpc>
                <a:spcPct val="90000"/>
              </a:lnSpc>
              <a:spcBef>
                <a:spcPts val="420"/>
              </a:spcBef>
              <a:spcAft>
                <a:spcPts val="0"/>
              </a:spcAft>
              <a:buClr>
                <a:srgbClr val="FEFFFE"/>
              </a:buClr>
              <a:buSzPts val="1200"/>
              <a:buFont typeface="Calibri"/>
              <a:buNone/>
            </a:pPr>
            <a:r>
              <a:rPr lang="hr-HR" sz="1200" b="0" i="0">
                <a:latin typeface="Calibri"/>
                <a:ea typeface="Calibri"/>
                <a:cs typeface="Calibri"/>
                <a:sym typeface="Calibri"/>
              </a:rPr>
              <a:t>Organizacija web poslužitelja:</a:t>
            </a:r>
            <a:endParaRPr/>
          </a:p>
          <a:p>
            <a:pPr marL="457200" lvl="0" indent="-304800" algn="l" rtl="0">
              <a:lnSpc>
                <a:spcPct val="90000"/>
              </a:lnSpc>
              <a:spcBef>
                <a:spcPts val="420"/>
              </a:spcBef>
              <a:spcAft>
                <a:spcPts val="0"/>
              </a:spcAft>
              <a:buSzPts val="1200"/>
              <a:buFont typeface="Calibri"/>
              <a:buChar char="●"/>
            </a:pPr>
            <a:r>
              <a:rPr lang="hr-HR" sz="1200" b="0" i="0">
                <a:latin typeface="Calibri"/>
                <a:ea typeface="Calibri"/>
                <a:cs typeface="Calibri"/>
                <a:sym typeface="Calibri"/>
              </a:rPr>
              <a:t>izdvojeni web poslužitelj za glavno sjedište</a:t>
            </a:r>
            <a:endParaRPr/>
          </a:p>
          <a:p>
            <a:pPr marL="1371600" lvl="1" indent="-304800" algn="l" rtl="0">
              <a:lnSpc>
                <a:spcPct val="90000"/>
              </a:lnSpc>
              <a:spcBef>
                <a:spcPts val="0"/>
              </a:spcBef>
              <a:spcAft>
                <a:spcPts val="0"/>
              </a:spcAft>
              <a:buSzPts val="1200"/>
              <a:buFont typeface="Calibri"/>
              <a:buChar char="○"/>
            </a:pPr>
            <a:r>
              <a:rPr lang="hr-HR" sz="1200" b="0" i="0">
                <a:latin typeface="Calibri"/>
                <a:ea typeface="Calibri"/>
                <a:cs typeface="Calibri"/>
                <a:sym typeface="Calibri"/>
              </a:rPr>
              <a:t>testni i produkcijski</a:t>
            </a:r>
            <a:endParaRPr/>
          </a:p>
          <a:p>
            <a:pPr marL="914400" lvl="0" indent="-304800" algn="l" rtl="0">
              <a:lnSpc>
                <a:spcPct val="90000"/>
              </a:lnSpc>
              <a:spcBef>
                <a:spcPts val="0"/>
              </a:spcBef>
              <a:spcAft>
                <a:spcPts val="0"/>
              </a:spcAft>
              <a:buSzPts val="1200"/>
              <a:buFont typeface="Calibri"/>
              <a:buChar char="●"/>
            </a:pPr>
            <a:r>
              <a:rPr lang="hr-HR" sz="1200" b="0" i="0">
                <a:latin typeface="Calibri"/>
                <a:ea typeface="Calibri"/>
                <a:cs typeface="Calibri"/>
                <a:sym typeface="Calibri"/>
              </a:rPr>
              <a:t>izdvojeni web poslužitelj za ostale stranice</a:t>
            </a:r>
            <a:endParaRPr/>
          </a:p>
          <a:p>
            <a:pPr marL="0" lvl="0" indent="0" algn="l" rtl="0">
              <a:lnSpc>
                <a:spcPct val="90000"/>
              </a:lnSpc>
              <a:spcBef>
                <a:spcPts val="420"/>
              </a:spcBef>
              <a:spcAft>
                <a:spcPts val="0"/>
              </a:spcAft>
              <a:buClr>
                <a:schemeClr val="dk1"/>
              </a:buClr>
              <a:buSzPts val="1200"/>
              <a:buFont typeface="Calibri"/>
              <a:buNone/>
            </a:pPr>
            <a:endParaRPr sz="1200" b="0" i="0">
              <a:latin typeface="Calibri"/>
              <a:ea typeface="Calibri"/>
              <a:cs typeface="Calibri"/>
              <a:sym typeface="Calibri"/>
            </a:endParaRPr>
          </a:p>
          <a:p>
            <a:pPr marL="0" lvl="0" indent="0" algn="l" rtl="0">
              <a:lnSpc>
                <a:spcPct val="90000"/>
              </a:lnSpc>
              <a:spcBef>
                <a:spcPts val="420"/>
              </a:spcBef>
              <a:spcAft>
                <a:spcPts val="0"/>
              </a:spcAft>
              <a:buClr>
                <a:srgbClr val="FEFFFE"/>
              </a:buClr>
              <a:buSzPts val="1200"/>
              <a:buFont typeface="Calibri"/>
              <a:buNone/>
            </a:pPr>
            <a:r>
              <a:rPr lang="hr-HR" sz="1200" b="0" i="0">
                <a:latin typeface="Calibri"/>
                <a:ea typeface="Calibri"/>
                <a:cs typeface="Calibri"/>
                <a:sym typeface="Calibri"/>
              </a:rPr>
              <a:t>Često ustanove osobne web stranice ostavljaju na Linux poslužiteljima na kojima korisnici imaju otvorene korisničke račune (najčešće e-mail račun).</a:t>
            </a:r>
            <a:endParaRPr/>
          </a:p>
          <a:p>
            <a:pPr marL="0" lvl="0" indent="0" algn="l" rtl="0">
              <a:lnSpc>
                <a:spcPct val="90000"/>
              </a:lnSpc>
              <a:spcBef>
                <a:spcPts val="420"/>
              </a:spcBef>
              <a:spcAft>
                <a:spcPts val="0"/>
              </a:spcAft>
              <a:buClr>
                <a:srgbClr val="FEFFFE"/>
              </a:buClr>
              <a:buSzPts val="1200"/>
              <a:buFont typeface="Calibri"/>
              <a:buNone/>
            </a:pPr>
            <a:r>
              <a:rPr lang="hr-HR" sz="1200" b="0" i="0">
                <a:latin typeface="Calibri"/>
                <a:ea typeface="Calibri"/>
                <a:cs typeface="Calibri"/>
                <a:sym typeface="Calibri"/>
              </a:rPr>
              <a:t>	</a:t>
            </a:r>
            <a:endParaRPr/>
          </a:p>
          <a:p>
            <a:pPr marL="0" lvl="0" indent="0" algn="l" rtl="0">
              <a:spcBef>
                <a:spcPts val="420"/>
              </a:spcBef>
              <a:spcAft>
                <a:spcPts val="0"/>
              </a:spcAft>
              <a:buNone/>
            </a:pPr>
            <a:endParaRPr/>
          </a:p>
        </p:txBody>
      </p:sp>
      <p:sp>
        <p:nvSpPr>
          <p:cNvPr id="755" name="Google Shape;755;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hr-HR"/>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3"/>
        <p:cNvGrpSpPr/>
        <p:nvPr/>
      </p:nvGrpSpPr>
      <p:grpSpPr>
        <a:xfrm>
          <a:off x="0" y="0"/>
          <a:ext cx="0" cy="0"/>
          <a:chOff x="0" y="0"/>
          <a:chExt cx="0" cy="0"/>
        </a:xfrm>
      </p:grpSpPr>
      <p:sp>
        <p:nvSpPr>
          <p:cNvPr id="774" name="Google Shape;774;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5" name="Google Shape;775;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76" name="Google Shape;776;p3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hr-HR"/>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4"/>
        <p:cNvGrpSpPr/>
        <p:nvPr/>
      </p:nvGrpSpPr>
      <p:grpSpPr>
        <a:xfrm>
          <a:off x="0" y="0"/>
          <a:ext cx="0" cy="0"/>
          <a:chOff x="0" y="0"/>
          <a:chExt cx="0" cy="0"/>
        </a:xfrm>
      </p:grpSpPr>
      <p:sp>
        <p:nvSpPr>
          <p:cNvPr id="795" name="Google Shape;795;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6" name="Google Shape;796;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hr-HR"/>
              <a:t>Osim obaveznih usluga, ovisno o potrebama pojedine ustanove, korisnicima se može nuditi cijeli niz usluga:</a:t>
            </a:r>
            <a:endParaRPr/>
          </a:p>
          <a:p>
            <a:pPr marL="457200" lvl="0" indent="-304800" algn="l" rtl="0">
              <a:lnSpc>
                <a:spcPct val="90000"/>
              </a:lnSpc>
              <a:spcBef>
                <a:spcPts val="0"/>
              </a:spcBef>
              <a:spcAft>
                <a:spcPts val="0"/>
              </a:spcAft>
              <a:buSzPts val="1200"/>
              <a:buFont typeface="Calibri"/>
              <a:buChar char="●"/>
            </a:pPr>
            <a:r>
              <a:rPr lang="hr-HR" sz="1200" b="0" i="0">
                <a:latin typeface="Calibri"/>
                <a:ea typeface="Calibri"/>
                <a:cs typeface="Calibri"/>
                <a:sym typeface="Calibri"/>
              </a:rPr>
              <a:t>e-learning platforme (najčešće Moodle, instaliran lokalno ili se može pridružiti usluzi Merlin; u slučaju korištenja Merlina, mora se organizirati otvaranje </a:t>
            </a:r>
            <a:r>
              <a:rPr lang="hr-HR"/>
              <a:t>korisničkih računa za </a:t>
            </a:r>
            <a:r>
              <a:rPr lang="hr-HR" sz="1200" b="0" i="0">
                <a:latin typeface="Calibri"/>
                <a:ea typeface="Calibri"/>
                <a:cs typeface="Calibri"/>
                <a:sym typeface="Calibri"/>
              </a:rPr>
              <a:t>sv</a:t>
            </a:r>
            <a:r>
              <a:rPr lang="hr-HR"/>
              <a:t>e</a:t>
            </a:r>
            <a:r>
              <a:rPr lang="hr-HR" sz="1200" b="0" i="0">
                <a:latin typeface="Calibri"/>
                <a:ea typeface="Calibri"/>
                <a:cs typeface="Calibri"/>
                <a:sym typeface="Calibri"/>
              </a:rPr>
              <a:t> korisnik</a:t>
            </a:r>
            <a:r>
              <a:rPr lang="hr-HR"/>
              <a:t>e</a:t>
            </a:r>
            <a:r>
              <a:rPr lang="hr-HR" sz="1200" b="0" i="0">
                <a:latin typeface="Calibri"/>
                <a:ea typeface="Calibri"/>
                <a:cs typeface="Calibri"/>
                <a:sym typeface="Calibri"/>
              </a:rPr>
              <a:t> i kolegija na njemu)</a:t>
            </a:r>
            <a:endParaRPr/>
          </a:p>
          <a:p>
            <a:pPr marL="457200" lvl="0" indent="-304800" algn="l" rtl="0">
              <a:lnSpc>
                <a:spcPct val="90000"/>
              </a:lnSpc>
              <a:spcBef>
                <a:spcPts val="0"/>
              </a:spcBef>
              <a:spcAft>
                <a:spcPts val="0"/>
              </a:spcAft>
              <a:buSzPts val="1200"/>
              <a:buFont typeface="Calibri"/>
              <a:buChar char="●"/>
            </a:pPr>
            <a:r>
              <a:rPr lang="hr-HR" sz="1200" b="0" i="0">
                <a:latin typeface="Calibri"/>
                <a:ea typeface="Calibri"/>
                <a:cs typeface="Calibri"/>
                <a:sym typeface="Calibri"/>
              </a:rPr>
              <a:t>licenčni poslužitelji (raznorazni softveri, npr. Autocad, Adina…)</a:t>
            </a:r>
            <a:endParaRPr/>
          </a:p>
          <a:p>
            <a:pPr marL="457200" lvl="0" indent="-304800" algn="l" rtl="0">
              <a:lnSpc>
                <a:spcPct val="90000"/>
              </a:lnSpc>
              <a:spcBef>
                <a:spcPts val="0"/>
              </a:spcBef>
              <a:spcAft>
                <a:spcPts val="0"/>
              </a:spcAft>
              <a:buSzPts val="1200"/>
              <a:buFont typeface="Calibri"/>
              <a:buChar char="●"/>
            </a:pPr>
            <a:r>
              <a:rPr lang="hr-HR" sz="1200" b="0" i="0">
                <a:latin typeface="Calibri"/>
                <a:ea typeface="Calibri"/>
                <a:cs typeface="Calibri"/>
                <a:sym typeface="Calibri"/>
              </a:rPr>
              <a:t>datotečni poslužitelji (npr. lokalne usluge u oblaku, tipa Nextcloud)</a:t>
            </a:r>
            <a:endParaRPr/>
          </a:p>
          <a:p>
            <a:pPr marL="457200" lvl="0" indent="-304800" algn="l" rtl="0">
              <a:lnSpc>
                <a:spcPct val="90000"/>
              </a:lnSpc>
              <a:spcBef>
                <a:spcPts val="0"/>
              </a:spcBef>
              <a:spcAft>
                <a:spcPts val="0"/>
              </a:spcAft>
              <a:buSzPts val="1200"/>
              <a:buFont typeface="Calibri"/>
              <a:buChar char="●"/>
            </a:pPr>
            <a:r>
              <a:rPr lang="hr-HR" sz="1200" b="0" i="0">
                <a:latin typeface="Calibri"/>
                <a:ea typeface="Calibri"/>
                <a:cs typeface="Calibri"/>
                <a:sym typeface="Calibri"/>
              </a:rPr>
              <a:t>e-potvrde (ISVU)</a:t>
            </a:r>
            <a:endParaRPr/>
          </a:p>
          <a:p>
            <a:pPr marL="457200" lvl="0" indent="-304800" algn="l" rtl="0">
              <a:lnSpc>
                <a:spcPct val="90000"/>
              </a:lnSpc>
              <a:spcBef>
                <a:spcPts val="0"/>
              </a:spcBef>
              <a:spcAft>
                <a:spcPts val="0"/>
              </a:spcAft>
              <a:buSzPts val="1200"/>
              <a:buFont typeface="Calibri"/>
              <a:buChar char="●"/>
            </a:pPr>
            <a:r>
              <a:rPr lang="hr-HR" sz="1200" b="0" i="0">
                <a:latin typeface="Calibri"/>
                <a:ea typeface="Calibri"/>
                <a:cs typeface="Calibri"/>
                <a:sym typeface="Calibri"/>
              </a:rPr>
              <a:t>distribucijske liste</a:t>
            </a:r>
            <a:endParaRPr/>
          </a:p>
          <a:p>
            <a:pPr marL="457200" lvl="0" indent="-304800" algn="l" rtl="0">
              <a:lnSpc>
                <a:spcPct val="90000"/>
              </a:lnSpc>
              <a:spcBef>
                <a:spcPts val="0"/>
              </a:spcBef>
              <a:spcAft>
                <a:spcPts val="0"/>
              </a:spcAft>
              <a:buSzPts val="1200"/>
              <a:buFont typeface="Calibri"/>
              <a:buChar char="●"/>
            </a:pPr>
            <a:r>
              <a:rPr lang="hr-HR" sz="1200" b="0" i="0">
                <a:latin typeface="Calibri"/>
                <a:ea typeface="Calibri"/>
                <a:cs typeface="Calibri"/>
                <a:sym typeface="Calibri"/>
              </a:rPr>
              <a:t>poslužitelji za nadzor</a:t>
            </a:r>
            <a:endParaRPr/>
          </a:p>
          <a:p>
            <a:pPr marL="0" lvl="0" indent="0" algn="l" rtl="0">
              <a:spcBef>
                <a:spcPts val="420"/>
              </a:spcBef>
              <a:spcAft>
                <a:spcPts val="0"/>
              </a:spcAft>
              <a:buNone/>
            </a:pPr>
            <a:endParaRPr/>
          </a:p>
        </p:txBody>
      </p:sp>
      <p:sp>
        <p:nvSpPr>
          <p:cNvPr id="797" name="Google Shape;797;p3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hr-HR"/>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1"/>
        <p:cNvGrpSpPr/>
        <p:nvPr/>
      </p:nvGrpSpPr>
      <p:grpSpPr>
        <a:xfrm>
          <a:off x="0" y="0"/>
          <a:ext cx="0" cy="0"/>
          <a:chOff x="0" y="0"/>
          <a:chExt cx="0" cy="0"/>
        </a:xfrm>
      </p:grpSpPr>
      <p:sp>
        <p:nvSpPr>
          <p:cNvPr id="822" name="Google Shape;822;p3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23" name="Google Shape;823;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9" name="Google Shape;17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7"/>
        <p:cNvGrpSpPr/>
        <p:nvPr/>
      </p:nvGrpSpPr>
      <p:grpSpPr>
        <a:xfrm>
          <a:off x="0" y="0"/>
          <a:ext cx="0" cy="0"/>
          <a:chOff x="0" y="0"/>
          <a:chExt cx="0" cy="0"/>
        </a:xfrm>
      </p:grpSpPr>
      <p:sp>
        <p:nvSpPr>
          <p:cNvPr id="828" name="Google Shape;828;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9" name="Google Shape;829;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hr-HR"/>
              <a:t>Na ustanovama se tipično mogu naći sljedeći korisnički računi:</a:t>
            </a:r>
            <a:endParaRPr/>
          </a:p>
          <a:p>
            <a:pPr marL="457200" lvl="0" indent="-304800" algn="l" rtl="0">
              <a:lnSpc>
                <a:spcPct val="90000"/>
              </a:lnSpc>
              <a:spcBef>
                <a:spcPts val="0"/>
              </a:spcBef>
              <a:spcAft>
                <a:spcPts val="0"/>
              </a:spcAft>
              <a:buSzPts val="1200"/>
              <a:buFont typeface="Calibri"/>
              <a:buChar char="●"/>
            </a:pPr>
            <a:r>
              <a:rPr lang="hr-HR" sz="1200" b="0" i="0">
                <a:latin typeface="Calibri"/>
                <a:ea typeface="Calibri"/>
                <a:cs typeface="Calibri"/>
                <a:sym typeface="Calibri"/>
              </a:rPr>
              <a:t>AAI</a:t>
            </a:r>
            <a:endParaRPr/>
          </a:p>
          <a:p>
            <a:pPr marL="457200" lvl="0" indent="-304800" algn="l" rtl="0">
              <a:lnSpc>
                <a:spcPct val="90000"/>
              </a:lnSpc>
              <a:spcBef>
                <a:spcPts val="0"/>
              </a:spcBef>
              <a:spcAft>
                <a:spcPts val="0"/>
              </a:spcAft>
              <a:buSzPts val="1200"/>
              <a:buFont typeface="Calibri"/>
              <a:buChar char="●"/>
            </a:pPr>
            <a:r>
              <a:rPr lang="hr-HR" sz="1200" b="0" i="0">
                <a:latin typeface="Calibri"/>
                <a:ea typeface="Calibri"/>
                <a:cs typeface="Calibri"/>
                <a:sym typeface="Calibri"/>
              </a:rPr>
              <a:t>e-mail</a:t>
            </a:r>
            <a:endParaRPr/>
          </a:p>
          <a:p>
            <a:pPr marL="457200" lvl="0" indent="-304800" algn="l" rtl="0">
              <a:lnSpc>
                <a:spcPct val="90000"/>
              </a:lnSpc>
              <a:spcBef>
                <a:spcPts val="0"/>
              </a:spcBef>
              <a:spcAft>
                <a:spcPts val="0"/>
              </a:spcAft>
              <a:buSzPts val="1200"/>
              <a:buFont typeface="Calibri"/>
              <a:buChar char="●"/>
            </a:pPr>
            <a:r>
              <a:rPr lang="hr-HR" sz="1200" b="0" i="0">
                <a:latin typeface="Calibri"/>
                <a:ea typeface="Calibri"/>
                <a:cs typeface="Calibri"/>
                <a:sym typeface="Calibri"/>
              </a:rPr>
              <a:t>Active Directory / Azure</a:t>
            </a:r>
            <a:endParaRPr/>
          </a:p>
          <a:p>
            <a:pPr marL="457200" lvl="0" indent="-304800" algn="l" rtl="0">
              <a:lnSpc>
                <a:spcPct val="90000"/>
              </a:lnSpc>
              <a:spcBef>
                <a:spcPts val="0"/>
              </a:spcBef>
              <a:spcAft>
                <a:spcPts val="0"/>
              </a:spcAft>
              <a:buSzPts val="1200"/>
              <a:buFont typeface="Calibri"/>
              <a:buChar char="●"/>
            </a:pPr>
            <a:r>
              <a:rPr lang="hr-HR" sz="1200" b="0" i="0">
                <a:latin typeface="Calibri"/>
                <a:ea typeface="Calibri"/>
                <a:cs typeface="Calibri"/>
                <a:sym typeface="Calibri"/>
              </a:rPr>
              <a:t>Moodle</a:t>
            </a:r>
            <a:endParaRPr sz="1200" b="0" i="0">
              <a:latin typeface="Calibri"/>
              <a:ea typeface="Calibri"/>
              <a:cs typeface="Calibri"/>
              <a:sym typeface="Calibri"/>
            </a:endParaRPr>
          </a:p>
          <a:p>
            <a:pPr marL="457200" lvl="0" indent="-304800" algn="l" rtl="0">
              <a:lnSpc>
                <a:spcPct val="90000"/>
              </a:lnSpc>
              <a:spcBef>
                <a:spcPts val="0"/>
              </a:spcBef>
              <a:spcAft>
                <a:spcPts val="0"/>
              </a:spcAft>
              <a:buSzPts val="1200"/>
              <a:buFont typeface="Calibri"/>
              <a:buChar char="●"/>
            </a:pPr>
            <a:r>
              <a:rPr lang="hr-HR" sz="1200" b="0" i="0">
                <a:latin typeface="Calibri"/>
                <a:ea typeface="Calibri"/>
                <a:cs typeface="Calibri"/>
                <a:sym typeface="Calibri"/>
              </a:rPr>
              <a:t>dodatne usluge</a:t>
            </a:r>
            <a:endParaRPr/>
          </a:p>
          <a:p>
            <a:pPr marL="0" lvl="0" indent="0" algn="l" rtl="0">
              <a:spcBef>
                <a:spcPts val="420"/>
              </a:spcBef>
              <a:spcAft>
                <a:spcPts val="0"/>
              </a:spcAft>
              <a:buNone/>
            </a:pPr>
            <a:endParaRPr/>
          </a:p>
          <a:p>
            <a:pPr marL="0" lvl="0" indent="0" algn="l" rtl="0">
              <a:spcBef>
                <a:spcPts val="0"/>
              </a:spcBef>
              <a:spcAft>
                <a:spcPts val="0"/>
              </a:spcAft>
              <a:buNone/>
            </a:pPr>
            <a:r>
              <a:rPr lang="hr-HR"/>
              <a:t>Ovi računi mogu biti povezani (da su svi autenticirani jedinstveno, koristeći AAI sustav) ili se svaki može održavati za sebe.</a:t>
            </a:r>
            <a:endParaRPr/>
          </a:p>
        </p:txBody>
      </p:sp>
      <p:sp>
        <p:nvSpPr>
          <p:cNvPr id="830" name="Google Shape;830;p4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hr-HR"/>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1"/>
        <p:cNvGrpSpPr/>
        <p:nvPr/>
      </p:nvGrpSpPr>
      <p:grpSpPr>
        <a:xfrm>
          <a:off x="0" y="0"/>
          <a:ext cx="0" cy="0"/>
          <a:chOff x="0" y="0"/>
          <a:chExt cx="0" cy="0"/>
        </a:xfrm>
      </p:grpSpPr>
      <p:sp>
        <p:nvSpPr>
          <p:cNvPr id="852" name="Google Shape;852;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3" name="Google Shape;853;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hr-HR"/>
              <a:t>Sve ove procedure (otvaranja korisničkih računa, upotreba resursa koji su na raspolaganju korisnika, te ukidanje/brisanje računa) poželjno bi bilo definirati i smjestiti u okvire dokumenta sigurnosne politike koju bi svaka ustanova trebala donijeti.</a:t>
            </a:r>
            <a:endParaRPr/>
          </a:p>
        </p:txBody>
      </p:sp>
      <p:sp>
        <p:nvSpPr>
          <p:cNvPr id="854" name="Google Shape;854;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hr-HR"/>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2"/>
        <p:cNvGrpSpPr/>
        <p:nvPr/>
      </p:nvGrpSpPr>
      <p:grpSpPr>
        <a:xfrm>
          <a:off x="0" y="0"/>
          <a:ext cx="0" cy="0"/>
          <a:chOff x="0" y="0"/>
          <a:chExt cx="0" cy="0"/>
        </a:xfrm>
      </p:grpSpPr>
      <p:sp>
        <p:nvSpPr>
          <p:cNvPr id="883" name="Google Shape;883;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4" name="Google Shape;884;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hr-HR" sz="1100"/>
              <a:t>Dobro bi bilo da sigurnosna politika uključuje i preporuke mjere zaštite koje su propisane </a:t>
            </a:r>
            <a:r>
              <a:rPr lang="hr-HR" sz="1100" b="1"/>
              <a:t>Uredbom o načinu pohranjivanja i posebnim mjerama tehničke zaštite posebnih kategorija osobnih podataka.</a:t>
            </a:r>
            <a:endParaRPr sz="1100"/>
          </a:p>
          <a:p>
            <a:pPr marL="609600" lvl="0" indent="-609600" algn="l" rtl="0">
              <a:spcBef>
                <a:spcPts val="0"/>
              </a:spcBef>
              <a:spcAft>
                <a:spcPts val="0"/>
              </a:spcAft>
              <a:buNone/>
            </a:pPr>
            <a:r>
              <a:rPr lang="hr-HR" sz="1100"/>
              <a:t>Uredbom se određuju:</a:t>
            </a:r>
            <a:endParaRPr sz="1100"/>
          </a:p>
          <a:p>
            <a:pPr marL="914400" lvl="1" indent="-298450" algn="l" rtl="0">
              <a:spcBef>
                <a:spcPts val="0"/>
              </a:spcBef>
              <a:spcAft>
                <a:spcPts val="0"/>
              </a:spcAft>
              <a:buSzPts val="1100"/>
              <a:buChar char="○"/>
            </a:pPr>
            <a:r>
              <a:rPr lang="hr-HR" sz="1100"/>
              <a:t>mjere, sredstva i uvjeti pohranjivanja, osiguranja i zaštite te prijenosa posebnih kategorija osobnih podataka i zbirki takvih podataka,</a:t>
            </a:r>
            <a:endParaRPr sz="1100"/>
          </a:p>
          <a:p>
            <a:pPr marL="914400" lvl="1" indent="-298450" algn="l" rtl="0">
              <a:spcBef>
                <a:spcPts val="0"/>
              </a:spcBef>
              <a:spcAft>
                <a:spcPts val="0"/>
              </a:spcAft>
              <a:buSzPts val="1100"/>
              <a:buChar char="○"/>
            </a:pPr>
            <a:r>
              <a:rPr lang="hr-HR" sz="1100"/>
              <a:t>mjere održavanja i provjere ispravnosti rada računalne, telekomunikacijske i programske opreme sustava za vođenje zbirki posebnih kategorija osobnih podataka, </a:t>
            </a:r>
            <a:endParaRPr sz="1100"/>
          </a:p>
          <a:p>
            <a:pPr marL="914400" lvl="1" indent="-298450" algn="l" rtl="0">
              <a:spcBef>
                <a:spcPts val="0"/>
              </a:spcBef>
              <a:spcAft>
                <a:spcPts val="0"/>
              </a:spcAft>
              <a:buSzPts val="1100"/>
              <a:buChar char="○"/>
            </a:pPr>
            <a:r>
              <a:rPr lang="hr-HR" sz="1100"/>
              <a:t>osiguranje radnih prostorija u kojima je smještena ta oprema, </a:t>
            </a:r>
            <a:endParaRPr sz="1100"/>
          </a:p>
          <a:p>
            <a:pPr marL="914400" lvl="1" indent="-298450" algn="l" rtl="0">
              <a:spcBef>
                <a:spcPts val="0"/>
              </a:spcBef>
              <a:spcAft>
                <a:spcPts val="0"/>
              </a:spcAft>
              <a:buSzPts val="1100"/>
              <a:buChar char="○"/>
            </a:pPr>
            <a:r>
              <a:rPr lang="hr-HR" sz="1100"/>
              <a:t>osobe ovlaštene za provedbu predviđenih mjera te osobe odgovorne za nadzor nad provedbom tih mjera </a:t>
            </a:r>
            <a:endParaRPr sz="1100"/>
          </a:p>
          <a:p>
            <a:pPr marL="457200" lvl="0" indent="0" algn="l" rtl="0">
              <a:spcBef>
                <a:spcPts val="0"/>
              </a:spcBef>
              <a:spcAft>
                <a:spcPts val="0"/>
              </a:spcAft>
              <a:buNone/>
            </a:pPr>
            <a:endParaRPr sz="1100" b="0"/>
          </a:p>
          <a:p>
            <a:pPr marL="609600" lvl="0" indent="-609600" algn="l" rtl="0">
              <a:spcBef>
                <a:spcPts val="0"/>
              </a:spcBef>
              <a:spcAft>
                <a:spcPts val="0"/>
              </a:spcAft>
              <a:buNone/>
            </a:pPr>
            <a:r>
              <a:rPr lang="hr-HR" sz="1100"/>
              <a:t>Mjere zaštite uključuju:</a:t>
            </a:r>
            <a:endParaRPr sz="1100"/>
          </a:p>
          <a:p>
            <a:pPr marL="457200" lvl="0" indent="-292100" algn="l" rtl="0">
              <a:lnSpc>
                <a:spcPct val="115000"/>
              </a:lnSpc>
              <a:spcBef>
                <a:spcPts val="0"/>
              </a:spcBef>
              <a:spcAft>
                <a:spcPts val="0"/>
              </a:spcAft>
              <a:buSzPts val="1000"/>
              <a:buFont typeface="Arial"/>
              <a:buChar char="●"/>
            </a:pPr>
            <a:r>
              <a:rPr lang="hr-HR" sz="1000">
                <a:latin typeface="Arial"/>
                <a:ea typeface="Arial"/>
                <a:cs typeface="Arial"/>
                <a:sym typeface="Arial"/>
              </a:rPr>
              <a:t>računala za vođenje zbirki osobnih podataka i središnja računala zbirki priključuju se na energetsku mrežu preko uređaja za neprekinuto napajanje </a:t>
            </a:r>
            <a:endParaRPr sz="1000">
              <a:latin typeface="Arial"/>
              <a:ea typeface="Arial"/>
              <a:cs typeface="Arial"/>
              <a:sym typeface="Arial"/>
            </a:endParaRPr>
          </a:p>
          <a:p>
            <a:pPr marL="457200" lvl="0" indent="-292100" algn="l" rtl="0">
              <a:lnSpc>
                <a:spcPct val="115000"/>
              </a:lnSpc>
              <a:spcBef>
                <a:spcPts val="0"/>
              </a:spcBef>
              <a:spcAft>
                <a:spcPts val="0"/>
              </a:spcAft>
              <a:buSzPts val="1000"/>
              <a:buFont typeface="Arial"/>
              <a:buChar char="●"/>
            </a:pPr>
            <a:r>
              <a:rPr lang="hr-HR" sz="1000">
                <a:latin typeface="Arial"/>
                <a:ea typeface="Arial"/>
                <a:cs typeface="Arial"/>
                <a:sym typeface="Arial"/>
              </a:rPr>
              <a:t>računalo za vođenje zbirki za obradu posebnih kategorija osobnih podataka i središnje računalo sustava mora biti opremljeno:</a:t>
            </a:r>
            <a:endParaRPr sz="1000">
              <a:latin typeface="Arial"/>
              <a:ea typeface="Arial"/>
              <a:cs typeface="Arial"/>
              <a:sym typeface="Arial"/>
            </a:endParaRPr>
          </a:p>
          <a:p>
            <a:pPr marL="914400" lvl="1" indent="-292100" algn="l" rtl="0">
              <a:lnSpc>
                <a:spcPct val="115000"/>
              </a:lnSpc>
              <a:spcBef>
                <a:spcPts val="0"/>
              </a:spcBef>
              <a:spcAft>
                <a:spcPts val="0"/>
              </a:spcAft>
              <a:buSzPts val="1000"/>
              <a:buFont typeface="Arial"/>
              <a:buChar char="○"/>
            </a:pPr>
            <a:r>
              <a:rPr lang="hr-HR" sz="1000">
                <a:latin typeface="Arial"/>
                <a:ea typeface="Arial"/>
                <a:cs typeface="Arial"/>
                <a:sym typeface="Arial"/>
              </a:rPr>
              <a:t>mehanizmom za sigurnosno prijavljivanje za rad s mogućnošću pohrane podataka o prijavljivanju za rad kako bi se pristup računalima mogao nadzirati i ograničiti,</a:t>
            </a:r>
            <a:endParaRPr sz="1000">
              <a:latin typeface="Arial"/>
              <a:ea typeface="Arial"/>
              <a:cs typeface="Arial"/>
              <a:sym typeface="Arial"/>
            </a:endParaRPr>
          </a:p>
          <a:p>
            <a:pPr marL="914400" lvl="1" indent="-292100" algn="l" rtl="0">
              <a:lnSpc>
                <a:spcPct val="115000"/>
              </a:lnSpc>
              <a:spcBef>
                <a:spcPts val="0"/>
              </a:spcBef>
              <a:spcAft>
                <a:spcPts val="0"/>
              </a:spcAft>
              <a:buSzPts val="1000"/>
              <a:buFont typeface="Arial"/>
              <a:buChar char="○"/>
            </a:pPr>
            <a:r>
              <a:rPr lang="hr-HR" sz="1000">
                <a:latin typeface="Arial"/>
                <a:ea typeface="Arial"/>
                <a:cs typeface="Arial"/>
                <a:sym typeface="Arial"/>
              </a:rPr>
              <a:t>mehanizmom za sprječavanje neovlaštenog iznosa i unosa podataka uporabom prijenosnih informatičkih medija, komunikacijskih priključaka i priključaka za ispis podataka,</a:t>
            </a:r>
            <a:endParaRPr sz="1000">
              <a:latin typeface="Arial"/>
              <a:ea typeface="Arial"/>
              <a:cs typeface="Arial"/>
              <a:sym typeface="Arial"/>
            </a:endParaRPr>
          </a:p>
          <a:p>
            <a:pPr marL="914400" lvl="1" indent="-292100" algn="l" rtl="0">
              <a:lnSpc>
                <a:spcPct val="115000"/>
              </a:lnSpc>
              <a:spcBef>
                <a:spcPts val="0"/>
              </a:spcBef>
              <a:spcAft>
                <a:spcPts val="0"/>
              </a:spcAft>
              <a:buSzPts val="1000"/>
              <a:buFont typeface="Arial"/>
              <a:buChar char="○"/>
            </a:pPr>
            <a:r>
              <a:rPr lang="hr-HR" sz="1000">
                <a:latin typeface="Arial"/>
                <a:ea typeface="Arial"/>
                <a:cs typeface="Arial"/>
                <a:sym typeface="Arial"/>
              </a:rPr>
              <a:t>mehanizmom zaštite od računalnih virusa i drugih štetnih programa,</a:t>
            </a:r>
            <a:endParaRPr sz="1000">
              <a:latin typeface="Arial"/>
              <a:ea typeface="Arial"/>
              <a:cs typeface="Arial"/>
              <a:sym typeface="Arial"/>
            </a:endParaRPr>
          </a:p>
          <a:p>
            <a:pPr marL="914400" lvl="1" indent="-292100" algn="l" rtl="0">
              <a:lnSpc>
                <a:spcPct val="115000"/>
              </a:lnSpc>
              <a:spcBef>
                <a:spcPts val="0"/>
              </a:spcBef>
              <a:spcAft>
                <a:spcPts val="0"/>
              </a:spcAft>
              <a:buSzPts val="1000"/>
              <a:buFont typeface="Arial"/>
              <a:buChar char="○"/>
            </a:pPr>
            <a:r>
              <a:rPr lang="hr-HR" sz="1000">
                <a:latin typeface="Arial"/>
                <a:ea typeface="Arial"/>
                <a:cs typeface="Arial"/>
                <a:sym typeface="Arial"/>
              </a:rPr>
              <a:t>mehanizmom kriptološkog osiguranja posebnih kategorija osobnih podataka na prijenosnim informatičkim medijima za pohranu i u toku prijenosa takvih podataka informatičkim i telekomunikacijskim sustavim</a:t>
            </a:r>
            <a:endParaRPr sz="1000">
              <a:latin typeface="Arial"/>
              <a:ea typeface="Arial"/>
              <a:cs typeface="Arial"/>
              <a:sym typeface="Arial"/>
            </a:endParaRPr>
          </a:p>
          <a:p>
            <a:pPr marL="457200" lvl="0" indent="-292100" algn="l" rtl="0">
              <a:lnSpc>
                <a:spcPct val="115000"/>
              </a:lnSpc>
              <a:spcBef>
                <a:spcPts val="0"/>
              </a:spcBef>
              <a:spcAft>
                <a:spcPts val="0"/>
              </a:spcAft>
              <a:buSzPts val="1000"/>
              <a:buFont typeface="Arial"/>
              <a:buChar char="●"/>
            </a:pPr>
            <a:r>
              <a:rPr lang="hr-HR" sz="1000">
                <a:latin typeface="Arial"/>
                <a:ea typeface="Arial"/>
                <a:cs typeface="Arial"/>
                <a:sym typeface="Arial"/>
              </a:rPr>
              <a:t>pristup prostorijama s računalnom i telekomunikacijskom opremom:</a:t>
            </a:r>
            <a:endParaRPr sz="1000">
              <a:latin typeface="Arial"/>
              <a:ea typeface="Arial"/>
              <a:cs typeface="Arial"/>
              <a:sym typeface="Arial"/>
            </a:endParaRPr>
          </a:p>
          <a:p>
            <a:pPr marL="914400" lvl="1" indent="-292100" algn="l" rtl="0">
              <a:lnSpc>
                <a:spcPct val="115000"/>
              </a:lnSpc>
              <a:spcBef>
                <a:spcPts val="0"/>
              </a:spcBef>
              <a:spcAft>
                <a:spcPts val="0"/>
              </a:spcAft>
              <a:buSzPts val="1000"/>
              <a:buFont typeface="Arial"/>
              <a:buChar char="○"/>
            </a:pPr>
            <a:r>
              <a:rPr lang="hr-HR" sz="1000">
                <a:latin typeface="Arial"/>
                <a:ea typeface="Arial"/>
                <a:cs typeface="Arial"/>
                <a:sym typeface="Arial"/>
              </a:rPr>
              <a:t>računalna i telekomunikacijska oprema postavlja se i ugrađuje u posebno zaštićene prostorije određene projektom</a:t>
            </a:r>
            <a:endParaRPr sz="1000">
              <a:latin typeface="Arial"/>
              <a:ea typeface="Arial"/>
              <a:cs typeface="Arial"/>
              <a:sym typeface="Arial"/>
            </a:endParaRPr>
          </a:p>
          <a:p>
            <a:pPr marL="914400" lvl="1" indent="-292100" algn="l" rtl="0">
              <a:lnSpc>
                <a:spcPct val="115000"/>
              </a:lnSpc>
              <a:spcBef>
                <a:spcPts val="0"/>
              </a:spcBef>
              <a:spcAft>
                <a:spcPts val="0"/>
              </a:spcAft>
              <a:buSzPts val="1000"/>
              <a:buFont typeface="Arial"/>
              <a:buChar char="○"/>
            </a:pPr>
            <a:r>
              <a:rPr lang="hr-HR" sz="1000">
                <a:latin typeface="Arial"/>
                <a:ea typeface="Arial"/>
                <a:cs typeface="Arial"/>
                <a:sym typeface="Arial"/>
              </a:rPr>
              <a:t>u prostorije u kojima se nalaze središnja računala zbirke osobnih podataka ili računala za vođenje zbirki osobnih podataka smiju ulaziti samo ovlaštene osobe s posebnom dozvolom za ulaz.</a:t>
            </a:r>
            <a:endParaRPr sz="1000">
              <a:latin typeface="Arial"/>
              <a:ea typeface="Arial"/>
              <a:cs typeface="Arial"/>
              <a:sym typeface="Arial"/>
            </a:endParaRPr>
          </a:p>
          <a:p>
            <a:pPr marL="914400" lvl="1" indent="-292100" algn="l" rtl="0">
              <a:lnSpc>
                <a:spcPct val="115000"/>
              </a:lnSpc>
              <a:spcBef>
                <a:spcPts val="0"/>
              </a:spcBef>
              <a:spcAft>
                <a:spcPts val="0"/>
              </a:spcAft>
              <a:buSzPts val="1000"/>
              <a:buFont typeface="Arial"/>
              <a:buChar char="○"/>
            </a:pPr>
            <a:r>
              <a:rPr lang="hr-HR" sz="1000">
                <a:latin typeface="Arial"/>
                <a:ea typeface="Arial"/>
                <a:cs typeface="Arial"/>
                <a:sym typeface="Arial"/>
              </a:rPr>
              <a:t>voditelj zbirke osobnih podataka ili izvršitelj obrade uz suglasnost voditelja zbirke osobnih podataka određuje ovlaštene osobe koje smiju ulaziti u prostorije </a:t>
            </a:r>
            <a:endParaRPr sz="1000">
              <a:latin typeface="Arial"/>
              <a:ea typeface="Arial"/>
              <a:cs typeface="Arial"/>
              <a:sym typeface="Arial"/>
            </a:endParaRPr>
          </a:p>
          <a:p>
            <a:pPr marL="914400" lvl="1" indent="-292100" algn="l" rtl="0">
              <a:lnSpc>
                <a:spcPct val="115000"/>
              </a:lnSpc>
              <a:spcBef>
                <a:spcPts val="0"/>
              </a:spcBef>
              <a:spcAft>
                <a:spcPts val="0"/>
              </a:spcAft>
              <a:buSzPts val="1000"/>
              <a:buFont typeface="Arial"/>
              <a:buChar char="○"/>
            </a:pPr>
            <a:r>
              <a:rPr lang="hr-HR" sz="1000">
                <a:latin typeface="Arial"/>
                <a:ea typeface="Arial"/>
                <a:cs typeface="Arial"/>
                <a:sym typeface="Arial"/>
              </a:rPr>
              <a:t>prostorije moraju biti opremljene sustavom video nadzora i elektroničkim dvostranim sustavom za kontrolu prolaza na ulaznim vratima kako bi se pristup takvim prostorijama i boravak u njima mogao ograničiti i nadzirati </a:t>
            </a:r>
            <a:endParaRPr sz="1000">
              <a:latin typeface="Arial"/>
              <a:ea typeface="Arial"/>
              <a:cs typeface="Arial"/>
              <a:sym typeface="Arial"/>
            </a:endParaRPr>
          </a:p>
          <a:p>
            <a:pPr marL="457200" lvl="0" indent="-292100" algn="l" rtl="0">
              <a:lnSpc>
                <a:spcPct val="115000"/>
              </a:lnSpc>
              <a:spcBef>
                <a:spcPts val="0"/>
              </a:spcBef>
              <a:spcAft>
                <a:spcPts val="0"/>
              </a:spcAft>
              <a:buSzPts val="1000"/>
              <a:buFont typeface="Arial"/>
              <a:buChar char="●"/>
            </a:pPr>
            <a:r>
              <a:rPr lang="hr-HR" sz="1000">
                <a:latin typeface="Arial"/>
                <a:ea typeface="Arial"/>
                <a:cs typeface="Arial"/>
                <a:sym typeface="Arial"/>
              </a:rPr>
              <a:t>evidencija, praćenje pristupa i pokušaja neovlaštenog pristupa sustavu:</a:t>
            </a:r>
            <a:endParaRPr sz="1000">
              <a:latin typeface="Arial"/>
              <a:ea typeface="Arial"/>
              <a:cs typeface="Arial"/>
              <a:sym typeface="Arial"/>
            </a:endParaRPr>
          </a:p>
          <a:p>
            <a:pPr marL="914400" lvl="1" indent="-292100" algn="l" rtl="0">
              <a:lnSpc>
                <a:spcPct val="115000"/>
              </a:lnSpc>
              <a:spcBef>
                <a:spcPts val="0"/>
              </a:spcBef>
              <a:spcAft>
                <a:spcPts val="0"/>
              </a:spcAft>
              <a:buSzPts val="1000"/>
              <a:buChar char="○"/>
            </a:pPr>
            <a:r>
              <a:rPr lang="hr-HR" sz="1000">
                <a:latin typeface="Arial"/>
                <a:ea typeface="Arial"/>
                <a:cs typeface="Arial"/>
                <a:sym typeface="Arial"/>
              </a:rPr>
              <a:t>svaki pristup telekomunikacijskom i računalnom sustavu za vođenje zbirki osobnih podataka mora biti automatski zabilježen korisničkim imenom, nadnevkom i vremenom prijave i odjave </a:t>
            </a:r>
            <a:endParaRPr sz="1000">
              <a:latin typeface="Arial"/>
              <a:ea typeface="Arial"/>
              <a:cs typeface="Arial"/>
              <a:sym typeface="Arial"/>
            </a:endParaRPr>
          </a:p>
          <a:p>
            <a:pPr marL="914400" lvl="1" indent="-292100" algn="l" rtl="0">
              <a:lnSpc>
                <a:spcPct val="115000"/>
              </a:lnSpc>
              <a:spcBef>
                <a:spcPts val="0"/>
              </a:spcBef>
              <a:spcAft>
                <a:spcPts val="0"/>
              </a:spcAft>
              <a:buSzPts val="1000"/>
              <a:buChar char="○"/>
            </a:pPr>
            <a:r>
              <a:rPr lang="hr-HR" sz="1000">
                <a:latin typeface="Arial"/>
                <a:ea typeface="Arial"/>
                <a:cs typeface="Arial"/>
                <a:sym typeface="Arial"/>
              </a:rPr>
              <a:t>svaki pokušaj neovlaštenog pristupa sustavu mora biti automatski zabilježen korisničkim imenom, nadnevkom i vremenom, a ako je to moguće i mjestom s kojeg je takav pristup pokušan izvršitelj obrade, administrator mrežnog sustava, administrator računala i administrator zbirke osobnih podataka dužni su obavijestiti čelnika voditelja zbirke osobnih podataka o svakom pokušaju neovlaštenog pristupa sustavu </a:t>
            </a:r>
            <a:endParaRPr sz="1000">
              <a:latin typeface="Arial"/>
              <a:ea typeface="Arial"/>
              <a:cs typeface="Arial"/>
              <a:sym typeface="Arial"/>
            </a:endParaRPr>
          </a:p>
          <a:p>
            <a:pPr marL="457200" lvl="0" indent="-292100" algn="l" rtl="0">
              <a:lnSpc>
                <a:spcPct val="115000"/>
              </a:lnSpc>
              <a:spcBef>
                <a:spcPts val="0"/>
              </a:spcBef>
              <a:spcAft>
                <a:spcPts val="0"/>
              </a:spcAft>
              <a:buSzPts val="1000"/>
              <a:buFont typeface="Arial"/>
              <a:buChar char="●"/>
            </a:pPr>
            <a:r>
              <a:rPr lang="hr-HR" sz="1000">
                <a:latin typeface="Arial"/>
                <a:ea typeface="Arial"/>
                <a:cs typeface="Arial"/>
                <a:sym typeface="Arial"/>
              </a:rPr>
              <a:t>posebno definirane mjere zaštite</a:t>
            </a:r>
            <a:endParaRPr sz="1000">
              <a:latin typeface="Arial"/>
              <a:ea typeface="Arial"/>
              <a:cs typeface="Arial"/>
              <a:sym typeface="Arial"/>
            </a:endParaRPr>
          </a:p>
          <a:p>
            <a:pPr marL="914400" lvl="1" indent="-292100" algn="l" rtl="0">
              <a:lnSpc>
                <a:spcPct val="115000"/>
              </a:lnSpc>
              <a:spcBef>
                <a:spcPts val="0"/>
              </a:spcBef>
              <a:spcAft>
                <a:spcPts val="0"/>
              </a:spcAft>
              <a:buSzPts val="1000"/>
              <a:buChar char="○"/>
            </a:pPr>
            <a:r>
              <a:rPr lang="hr-HR" sz="1000">
                <a:latin typeface="Arial"/>
                <a:ea typeface="Arial"/>
                <a:cs typeface="Arial"/>
                <a:sym typeface="Arial"/>
              </a:rPr>
              <a:t>mjere zaštite od požara </a:t>
            </a:r>
            <a:endParaRPr sz="1000">
              <a:latin typeface="Arial"/>
              <a:ea typeface="Arial"/>
              <a:cs typeface="Arial"/>
              <a:sym typeface="Arial"/>
            </a:endParaRPr>
          </a:p>
          <a:p>
            <a:pPr marL="914400" lvl="1" indent="-292100" algn="l" rtl="0">
              <a:lnSpc>
                <a:spcPct val="115000"/>
              </a:lnSpc>
              <a:spcBef>
                <a:spcPts val="0"/>
              </a:spcBef>
              <a:spcAft>
                <a:spcPts val="0"/>
              </a:spcAft>
              <a:buSzPts val="1000"/>
              <a:buChar char="○"/>
            </a:pPr>
            <a:r>
              <a:rPr lang="hr-HR" sz="1000">
                <a:latin typeface="Arial"/>
                <a:ea typeface="Arial"/>
                <a:cs typeface="Arial"/>
                <a:sym typeface="Arial"/>
              </a:rPr>
              <a:t>mjere zaštite od električnog i magnetskog polja </a:t>
            </a:r>
            <a:endParaRPr sz="1000">
              <a:latin typeface="Arial"/>
              <a:ea typeface="Arial"/>
              <a:cs typeface="Arial"/>
              <a:sym typeface="Arial"/>
            </a:endParaRPr>
          </a:p>
          <a:p>
            <a:pPr marL="914400" lvl="1" indent="-292100" algn="l" rtl="0">
              <a:lnSpc>
                <a:spcPct val="115000"/>
              </a:lnSpc>
              <a:spcBef>
                <a:spcPts val="0"/>
              </a:spcBef>
              <a:spcAft>
                <a:spcPts val="0"/>
              </a:spcAft>
              <a:buSzPts val="1000"/>
              <a:buChar char="○"/>
            </a:pPr>
            <a:r>
              <a:rPr lang="hr-HR" sz="1000">
                <a:latin typeface="Arial"/>
                <a:ea typeface="Arial"/>
                <a:cs typeface="Arial"/>
                <a:sym typeface="Arial"/>
              </a:rPr>
              <a:t>mjere zaštite od ionizirajućeg zračenja </a:t>
            </a:r>
            <a:endParaRPr sz="1000">
              <a:latin typeface="Arial"/>
              <a:ea typeface="Arial"/>
              <a:cs typeface="Arial"/>
              <a:sym typeface="Arial"/>
            </a:endParaRPr>
          </a:p>
          <a:p>
            <a:pPr marL="914400" lvl="1" indent="-292100" algn="l" rtl="0">
              <a:lnSpc>
                <a:spcPct val="115000"/>
              </a:lnSpc>
              <a:spcBef>
                <a:spcPts val="0"/>
              </a:spcBef>
              <a:spcAft>
                <a:spcPts val="0"/>
              </a:spcAft>
              <a:buSzPts val="1000"/>
              <a:buChar char="○"/>
            </a:pPr>
            <a:r>
              <a:rPr lang="hr-HR" sz="1000">
                <a:latin typeface="Arial"/>
                <a:ea typeface="Arial"/>
                <a:cs typeface="Arial"/>
                <a:sym typeface="Arial"/>
              </a:rPr>
              <a:t>mjere zaštite od elektrostatičkog elektriciteta </a:t>
            </a:r>
            <a:endParaRPr sz="1000">
              <a:latin typeface="Arial"/>
              <a:ea typeface="Arial"/>
              <a:cs typeface="Arial"/>
              <a:sym typeface="Arial"/>
            </a:endParaRPr>
          </a:p>
          <a:p>
            <a:pPr marL="914400" lvl="1" indent="-292100" algn="l" rtl="0">
              <a:lnSpc>
                <a:spcPct val="115000"/>
              </a:lnSpc>
              <a:spcBef>
                <a:spcPts val="0"/>
              </a:spcBef>
              <a:spcAft>
                <a:spcPts val="0"/>
              </a:spcAft>
              <a:buSzPts val="1000"/>
              <a:buChar char="○"/>
            </a:pPr>
            <a:r>
              <a:rPr lang="hr-HR" sz="1000">
                <a:latin typeface="Arial"/>
                <a:ea typeface="Arial"/>
                <a:cs typeface="Arial"/>
                <a:sym typeface="Arial"/>
              </a:rPr>
              <a:t>mjere zaštite od vlage, hladnoće i topline </a:t>
            </a:r>
            <a:endParaRPr sz="1000">
              <a:latin typeface="Arial"/>
              <a:ea typeface="Arial"/>
              <a:cs typeface="Arial"/>
              <a:sym typeface="Arial"/>
            </a:endParaRPr>
          </a:p>
          <a:p>
            <a:pPr marL="914400" lvl="1" indent="-292100" algn="l" rtl="0">
              <a:lnSpc>
                <a:spcPct val="115000"/>
              </a:lnSpc>
              <a:spcBef>
                <a:spcPts val="0"/>
              </a:spcBef>
              <a:spcAft>
                <a:spcPts val="0"/>
              </a:spcAft>
              <a:buSzPts val="1000"/>
              <a:buChar char="○"/>
            </a:pPr>
            <a:r>
              <a:rPr lang="hr-HR" sz="1000">
                <a:latin typeface="Arial"/>
                <a:ea typeface="Arial"/>
                <a:cs typeface="Arial"/>
                <a:sym typeface="Arial"/>
              </a:rPr>
              <a:t>mjere zaštite od nagrizajućih i lakohlapljivih tekućina, eksplozivnih sredstava i sličnih tvari </a:t>
            </a:r>
            <a:endParaRPr sz="1000">
              <a:latin typeface="Arial"/>
              <a:ea typeface="Arial"/>
              <a:cs typeface="Arial"/>
              <a:sym typeface="Arial"/>
            </a:endParaRPr>
          </a:p>
          <a:p>
            <a:pPr marL="914400" lvl="1" indent="-292100" algn="l" rtl="0">
              <a:lnSpc>
                <a:spcPct val="115000"/>
              </a:lnSpc>
              <a:spcBef>
                <a:spcPts val="0"/>
              </a:spcBef>
              <a:spcAft>
                <a:spcPts val="0"/>
              </a:spcAft>
              <a:buSzPts val="1000"/>
              <a:buChar char="○"/>
            </a:pPr>
            <a:r>
              <a:rPr lang="hr-HR" sz="1000">
                <a:latin typeface="Arial"/>
                <a:ea typeface="Arial"/>
                <a:cs typeface="Arial"/>
                <a:sym typeface="Arial"/>
              </a:rPr>
              <a:t>mjere zaštite od prašine </a:t>
            </a:r>
            <a:endParaRPr sz="1000">
              <a:latin typeface="Arial"/>
              <a:ea typeface="Arial"/>
              <a:cs typeface="Arial"/>
              <a:sym typeface="Arial"/>
            </a:endParaRPr>
          </a:p>
          <a:p>
            <a:pPr marL="914400" lvl="1" indent="-292100" algn="l" rtl="0">
              <a:lnSpc>
                <a:spcPct val="115000"/>
              </a:lnSpc>
              <a:spcBef>
                <a:spcPts val="0"/>
              </a:spcBef>
              <a:spcAft>
                <a:spcPts val="0"/>
              </a:spcAft>
              <a:buSzPts val="1000"/>
              <a:buChar char="○"/>
            </a:pPr>
            <a:r>
              <a:rPr lang="hr-HR" sz="1000">
                <a:latin typeface="Arial"/>
                <a:ea typeface="Arial"/>
                <a:cs typeface="Arial"/>
                <a:sym typeface="Arial"/>
              </a:rPr>
              <a:t>mjere zaštite u slučaju potresa ili drugih elementarnih nepogoda, rata i neposredne ratne opasnosti </a:t>
            </a:r>
            <a:endParaRPr sz="1000">
              <a:latin typeface="Arial"/>
              <a:ea typeface="Arial"/>
              <a:cs typeface="Arial"/>
              <a:sym typeface="Arial"/>
            </a:endParaRPr>
          </a:p>
          <a:p>
            <a:pPr marL="457200" lvl="0" indent="-292100" algn="l" rtl="0">
              <a:lnSpc>
                <a:spcPct val="115000"/>
              </a:lnSpc>
              <a:spcBef>
                <a:spcPts val="0"/>
              </a:spcBef>
              <a:spcAft>
                <a:spcPts val="0"/>
              </a:spcAft>
              <a:buSzPts val="1000"/>
              <a:buFont typeface="Arial"/>
              <a:buChar char="●"/>
            </a:pPr>
            <a:r>
              <a:rPr lang="hr-HR" sz="1000">
                <a:latin typeface="Arial"/>
                <a:ea typeface="Arial"/>
                <a:cs typeface="Arial"/>
                <a:sym typeface="Arial"/>
              </a:rPr>
              <a:t>pohranjivanje podataka</a:t>
            </a:r>
            <a:endParaRPr sz="1000">
              <a:latin typeface="Arial"/>
              <a:ea typeface="Arial"/>
              <a:cs typeface="Arial"/>
              <a:sym typeface="Arial"/>
            </a:endParaRPr>
          </a:p>
          <a:p>
            <a:pPr marL="914400" lvl="1" indent="-292100" algn="l" rtl="0">
              <a:lnSpc>
                <a:spcPct val="115000"/>
              </a:lnSpc>
              <a:spcBef>
                <a:spcPts val="0"/>
              </a:spcBef>
              <a:spcAft>
                <a:spcPts val="0"/>
              </a:spcAft>
              <a:buSzPts val="1000"/>
              <a:buChar char="○"/>
            </a:pPr>
            <a:r>
              <a:rPr lang="hr-HR" sz="1000">
                <a:latin typeface="Arial"/>
                <a:ea typeface="Arial"/>
                <a:cs typeface="Arial"/>
                <a:sym typeface="Arial"/>
              </a:rPr>
              <a:t>zbirke posebnih kategorija osobnih podataka obvezno se pohranjuju na prenosive informatičke medije dnevno, tjedno, mjesečno i godišnje</a:t>
            </a:r>
            <a:endParaRPr sz="1000">
              <a:latin typeface="Arial"/>
              <a:ea typeface="Arial"/>
              <a:cs typeface="Arial"/>
              <a:sym typeface="Arial"/>
            </a:endParaRPr>
          </a:p>
          <a:p>
            <a:pPr marL="914400" lvl="1" indent="-292100" algn="l" rtl="0">
              <a:lnSpc>
                <a:spcPct val="115000"/>
              </a:lnSpc>
              <a:spcBef>
                <a:spcPts val="0"/>
              </a:spcBef>
              <a:spcAft>
                <a:spcPts val="0"/>
              </a:spcAft>
              <a:buSzPts val="1000"/>
              <a:buChar char="○"/>
            </a:pPr>
            <a:r>
              <a:rPr lang="hr-HR" sz="1000">
                <a:latin typeface="Arial"/>
                <a:ea typeface="Arial"/>
                <a:cs typeface="Arial"/>
                <a:sym typeface="Arial"/>
              </a:rPr>
              <a:t>podaci sustava dnevno pohranjeni na prenosive informatičke medije, spremaju se u sef u radnoj prostoriji voditelja zbirke </a:t>
            </a:r>
            <a:endParaRPr sz="1000">
              <a:latin typeface="Arial"/>
              <a:ea typeface="Arial"/>
              <a:cs typeface="Arial"/>
              <a:sym typeface="Arial"/>
            </a:endParaRPr>
          </a:p>
          <a:p>
            <a:pPr marL="914400" lvl="1" indent="-292100" algn="l" rtl="0">
              <a:lnSpc>
                <a:spcPct val="115000"/>
              </a:lnSpc>
              <a:spcBef>
                <a:spcPts val="0"/>
              </a:spcBef>
              <a:spcAft>
                <a:spcPts val="0"/>
              </a:spcAft>
              <a:buSzPts val="1000"/>
              <a:buChar char="○"/>
            </a:pPr>
            <a:r>
              <a:rPr lang="hr-HR" sz="1000">
                <a:latin typeface="Arial"/>
                <a:ea typeface="Arial"/>
                <a:cs typeface="Arial"/>
                <a:sym typeface="Arial"/>
              </a:rPr>
              <a:t>podaci sustava tjedno pohranjeni na prenosive informatičke medije, spremaju se na sigurno mjesto, udaljeno najmanje 20 kilometara od zgrade u kojoj je smještena zbirka osobnih podataka </a:t>
            </a:r>
            <a:endParaRPr sz="1000">
              <a:latin typeface="Arial"/>
              <a:ea typeface="Arial"/>
              <a:cs typeface="Arial"/>
              <a:sym typeface="Arial"/>
            </a:endParaRPr>
          </a:p>
          <a:p>
            <a:pPr marL="914400" lvl="1" indent="-292100" algn="l" rtl="0">
              <a:lnSpc>
                <a:spcPct val="115000"/>
              </a:lnSpc>
              <a:spcBef>
                <a:spcPts val="0"/>
              </a:spcBef>
              <a:spcAft>
                <a:spcPts val="0"/>
              </a:spcAft>
              <a:buSzPts val="1000"/>
              <a:buChar char="○"/>
            </a:pPr>
            <a:r>
              <a:rPr lang="hr-HR" sz="1000">
                <a:latin typeface="Arial"/>
                <a:ea typeface="Arial"/>
                <a:cs typeface="Arial"/>
                <a:sym typeface="Arial"/>
              </a:rPr>
              <a:t>podaci sustava mjesečno i godišnje pohranjeni na prenosive informatičke medije spremaju se na sigurno mjesto udaljeno najmanje 50 kilometara od zgrade u kojoj je smještena zbirka osobnih podataka </a:t>
            </a:r>
            <a:endParaRPr sz="1000">
              <a:latin typeface="Arial"/>
              <a:ea typeface="Arial"/>
              <a:cs typeface="Arial"/>
              <a:sym typeface="Arial"/>
            </a:endParaRPr>
          </a:p>
          <a:p>
            <a:pPr marL="0" lvl="0" indent="0" algn="l" rtl="0">
              <a:lnSpc>
                <a:spcPct val="115000"/>
              </a:lnSpc>
              <a:spcBef>
                <a:spcPts val="0"/>
              </a:spcBef>
              <a:spcAft>
                <a:spcPts val="0"/>
              </a:spcAft>
              <a:buNone/>
            </a:pPr>
            <a:endParaRPr sz="1000">
              <a:latin typeface="Arial"/>
              <a:ea typeface="Arial"/>
              <a:cs typeface="Arial"/>
              <a:sym typeface="Arial"/>
            </a:endParaRPr>
          </a:p>
          <a:p>
            <a:pPr marL="0" lvl="0" indent="0" algn="l" rtl="0">
              <a:lnSpc>
                <a:spcPct val="115000"/>
              </a:lnSpc>
              <a:spcBef>
                <a:spcPts val="0"/>
              </a:spcBef>
              <a:spcAft>
                <a:spcPts val="0"/>
              </a:spcAft>
              <a:buNone/>
            </a:pPr>
            <a:endParaRPr sz="1000">
              <a:latin typeface="Arial"/>
              <a:ea typeface="Arial"/>
              <a:cs typeface="Arial"/>
              <a:sym typeface="Arial"/>
            </a:endParaRPr>
          </a:p>
          <a:p>
            <a:pPr marL="0" lvl="0" indent="0" algn="l" rtl="0">
              <a:lnSpc>
                <a:spcPct val="115000"/>
              </a:lnSpc>
              <a:spcBef>
                <a:spcPts val="0"/>
              </a:spcBef>
              <a:spcAft>
                <a:spcPts val="0"/>
              </a:spcAft>
              <a:buNone/>
            </a:pPr>
            <a:endParaRPr sz="1000">
              <a:latin typeface="Arial"/>
              <a:ea typeface="Arial"/>
              <a:cs typeface="Arial"/>
              <a:sym typeface="Arial"/>
            </a:endParaRPr>
          </a:p>
          <a:p>
            <a:pPr marL="457200" lvl="0" indent="0" algn="l" rtl="0">
              <a:lnSpc>
                <a:spcPct val="115000"/>
              </a:lnSpc>
              <a:spcBef>
                <a:spcPts val="0"/>
              </a:spcBef>
              <a:spcAft>
                <a:spcPts val="0"/>
              </a:spcAft>
              <a:buNone/>
            </a:pPr>
            <a:endParaRPr sz="1000">
              <a:latin typeface="Arial"/>
              <a:ea typeface="Arial"/>
              <a:cs typeface="Arial"/>
              <a:sym typeface="Arial"/>
            </a:endParaRPr>
          </a:p>
          <a:p>
            <a:pPr marL="1371600" lvl="2" indent="-457200" algn="l" rtl="0">
              <a:lnSpc>
                <a:spcPct val="120000"/>
              </a:lnSpc>
              <a:spcBef>
                <a:spcPts val="0"/>
              </a:spcBef>
              <a:spcAft>
                <a:spcPts val="0"/>
              </a:spcAft>
              <a:buNone/>
            </a:pPr>
            <a:endParaRPr sz="1100"/>
          </a:p>
          <a:p>
            <a:pPr marL="1371600" lvl="2" indent="-457200" algn="l" rtl="0">
              <a:spcBef>
                <a:spcPts val="0"/>
              </a:spcBef>
              <a:spcAft>
                <a:spcPts val="0"/>
              </a:spcAft>
              <a:buNone/>
            </a:pPr>
            <a:endParaRPr sz="1100"/>
          </a:p>
          <a:p>
            <a:pPr marL="457200" lvl="0" indent="-457200" algn="l" rtl="0">
              <a:lnSpc>
                <a:spcPct val="130000"/>
              </a:lnSpc>
              <a:spcBef>
                <a:spcPts val="0"/>
              </a:spcBef>
              <a:spcAft>
                <a:spcPts val="0"/>
              </a:spcAft>
              <a:buNone/>
            </a:pPr>
            <a:endParaRPr sz="1100"/>
          </a:p>
          <a:p>
            <a:pPr marL="1371600" lvl="2" indent="-457200" algn="l" rtl="0">
              <a:lnSpc>
                <a:spcPct val="130000"/>
              </a:lnSpc>
              <a:spcBef>
                <a:spcPts val="0"/>
              </a:spcBef>
              <a:spcAft>
                <a:spcPts val="0"/>
              </a:spcAft>
              <a:buNone/>
            </a:pPr>
            <a:endParaRPr sz="1100"/>
          </a:p>
          <a:p>
            <a:pPr marL="457200" lvl="0" indent="-457200" algn="l" rtl="0">
              <a:lnSpc>
                <a:spcPct val="130000"/>
              </a:lnSpc>
              <a:spcBef>
                <a:spcPts val="0"/>
              </a:spcBef>
              <a:spcAft>
                <a:spcPts val="0"/>
              </a:spcAft>
              <a:buNone/>
            </a:pPr>
            <a:endParaRPr sz="1100"/>
          </a:p>
          <a:p>
            <a:pPr marL="0" lvl="0" indent="0" algn="l" rtl="0">
              <a:spcBef>
                <a:spcPts val="0"/>
              </a:spcBef>
              <a:spcAft>
                <a:spcPts val="0"/>
              </a:spcAft>
              <a:buNone/>
            </a:pPr>
            <a:endParaRPr sz="1100" b="0"/>
          </a:p>
        </p:txBody>
      </p:sp>
      <p:sp>
        <p:nvSpPr>
          <p:cNvPr id="885" name="Google Shape;885;p4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hr-HR"/>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0"/>
        <p:cNvGrpSpPr/>
        <p:nvPr/>
      </p:nvGrpSpPr>
      <p:grpSpPr>
        <a:xfrm>
          <a:off x="0" y="0"/>
          <a:ext cx="0" cy="0"/>
          <a:chOff x="0" y="0"/>
          <a:chExt cx="0" cy="0"/>
        </a:xfrm>
      </p:grpSpPr>
      <p:sp>
        <p:nvSpPr>
          <p:cNvPr id="901" name="Google Shape;901;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2" name="Google Shape;902;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609600" lvl="0" indent="-609600" algn="l" rtl="0">
              <a:lnSpc>
                <a:spcPct val="130000"/>
              </a:lnSpc>
              <a:spcBef>
                <a:spcPts val="0"/>
              </a:spcBef>
              <a:spcAft>
                <a:spcPts val="0"/>
              </a:spcAft>
              <a:buNone/>
            </a:pPr>
            <a:r>
              <a:rPr lang="hr-HR" sz="1100"/>
              <a:t>Sigurnosna politika je dokument čija je svrha definirati:</a:t>
            </a:r>
            <a:endParaRPr sz="1100"/>
          </a:p>
          <a:p>
            <a:pPr marL="457200" lvl="0" indent="-298450" algn="l" rtl="0">
              <a:lnSpc>
                <a:spcPct val="130000"/>
              </a:lnSpc>
              <a:spcBef>
                <a:spcPts val="0"/>
              </a:spcBef>
              <a:spcAft>
                <a:spcPts val="0"/>
              </a:spcAft>
              <a:buSzPts val="1100"/>
              <a:buChar char="●"/>
            </a:pPr>
            <a:r>
              <a:rPr lang="hr-HR" sz="1100"/>
              <a:t>prihvatljive i neprihvatljive načine ponašanja,</a:t>
            </a:r>
            <a:endParaRPr sz="1100"/>
          </a:p>
          <a:p>
            <a:pPr marL="457200" lvl="0" indent="-298450" algn="l" rtl="0">
              <a:lnSpc>
                <a:spcPct val="130000"/>
              </a:lnSpc>
              <a:spcBef>
                <a:spcPts val="0"/>
              </a:spcBef>
              <a:spcAft>
                <a:spcPts val="0"/>
              </a:spcAft>
              <a:buSzPts val="1100"/>
              <a:buChar char="●"/>
            </a:pPr>
            <a:r>
              <a:rPr lang="hr-HR" sz="1100"/>
              <a:t>jasno raspodijeliti zadatke i odgovornosti, te  </a:t>
            </a:r>
            <a:endParaRPr sz="1100"/>
          </a:p>
          <a:p>
            <a:pPr marL="457200" lvl="0" indent="-298450" algn="l" rtl="0">
              <a:lnSpc>
                <a:spcPct val="130000"/>
              </a:lnSpc>
              <a:spcBef>
                <a:spcPts val="0"/>
              </a:spcBef>
              <a:spcAft>
                <a:spcPts val="0"/>
              </a:spcAft>
              <a:buSzPts val="1100"/>
              <a:buChar char="●"/>
            </a:pPr>
            <a:r>
              <a:rPr lang="hr-HR" sz="1100"/>
              <a:t>propisati sankcije u slučaju njihova nepridržavanja </a:t>
            </a:r>
            <a:endParaRPr sz="1100"/>
          </a:p>
          <a:p>
            <a:pPr marL="609600" lvl="0" indent="-609600" algn="l" rtl="0">
              <a:lnSpc>
                <a:spcPct val="130000"/>
              </a:lnSpc>
              <a:spcBef>
                <a:spcPts val="0"/>
              </a:spcBef>
              <a:spcAft>
                <a:spcPts val="0"/>
              </a:spcAft>
              <a:buNone/>
            </a:pPr>
            <a:endParaRPr sz="1100"/>
          </a:p>
          <a:p>
            <a:pPr marL="609600" lvl="0" indent="-609600" algn="l" rtl="0">
              <a:lnSpc>
                <a:spcPct val="130000"/>
              </a:lnSpc>
              <a:spcBef>
                <a:spcPts val="0"/>
              </a:spcBef>
              <a:spcAft>
                <a:spcPts val="0"/>
              </a:spcAft>
              <a:buNone/>
            </a:pPr>
            <a:r>
              <a:rPr lang="hr-HR" sz="1100"/>
              <a:t>Sastoji se od osnovnog dokumenta o sigurnosti, koji postavlja opće principe, a prate ga drugi dokumenti koji definiraju pravila za specifična područja. Za provođenje sigurnosne politike potrebna je podrška uprave, a s njezinim principima treba upoznati sve administratore i korisnike informacijskih sustava.</a:t>
            </a:r>
            <a:endParaRPr sz="1100"/>
          </a:p>
          <a:p>
            <a:pPr marL="609600" lvl="0" indent="-609600" algn="l" rtl="0">
              <a:lnSpc>
                <a:spcPct val="130000"/>
              </a:lnSpc>
              <a:spcBef>
                <a:spcPts val="0"/>
              </a:spcBef>
              <a:spcAft>
                <a:spcPts val="0"/>
              </a:spcAft>
              <a:buNone/>
            </a:pPr>
            <a:r>
              <a:rPr lang="hr-HR" sz="1100"/>
              <a:t>Prilikom zapošljavanja nove djelatnike treba upoznati s pravilima propisanim sigurnosnom politikom, studente prilikom upisa na studij.</a:t>
            </a:r>
            <a:endParaRPr sz="1100"/>
          </a:p>
          <a:p>
            <a:pPr marL="0" lvl="0" indent="0" algn="l" rtl="0">
              <a:spcBef>
                <a:spcPts val="0"/>
              </a:spcBef>
              <a:spcAft>
                <a:spcPts val="0"/>
              </a:spcAft>
              <a:buNone/>
            </a:pPr>
            <a:endParaRPr sz="1100"/>
          </a:p>
        </p:txBody>
      </p:sp>
      <p:sp>
        <p:nvSpPr>
          <p:cNvPr id="903" name="Google Shape;903;p4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hr-HR"/>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5"/>
        <p:cNvGrpSpPr/>
        <p:nvPr/>
      </p:nvGrpSpPr>
      <p:grpSpPr>
        <a:xfrm>
          <a:off x="0" y="0"/>
          <a:ext cx="0" cy="0"/>
          <a:chOff x="0" y="0"/>
          <a:chExt cx="0" cy="0"/>
        </a:xfrm>
      </p:grpSpPr>
      <p:sp>
        <p:nvSpPr>
          <p:cNvPr id="916" name="Google Shape;916;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7" name="Google Shape;917;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hr-HR"/>
              <a:t>Permisivne politike su prihvatljive u akademskoj sredini, dok u sustavima tipa: banke, politike su izrazito restriktivne</a:t>
            </a:r>
            <a:endParaRPr/>
          </a:p>
        </p:txBody>
      </p:sp>
      <p:sp>
        <p:nvSpPr>
          <p:cNvPr id="918" name="Google Shape;918;p4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hr-HR"/>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0"/>
        <p:cNvGrpSpPr/>
        <p:nvPr/>
      </p:nvGrpSpPr>
      <p:grpSpPr>
        <a:xfrm>
          <a:off x="0" y="0"/>
          <a:ext cx="0" cy="0"/>
          <a:chOff x="0" y="0"/>
          <a:chExt cx="0" cy="0"/>
        </a:xfrm>
      </p:grpSpPr>
      <p:sp>
        <p:nvSpPr>
          <p:cNvPr id="931" name="Google Shape;931;p4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2" name="Google Shape;932;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3"/>
        <p:cNvGrpSpPr/>
        <p:nvPr/>
      </p:nvGrpSpPr>
      <p:grpSpPr>
        <a:xfrm>
          <a:off x="0" y="0"/>
          <a:ext cx="0" cy="0"/>
          <a:chOff x="0" y="0"/>
          <a:chExt cx="0" cy="0"/>
        </a:xfrm>
      </p:grpSpPr>
      <p:sp>
        <p:nvSpPr>
          <p:cNvPr id="954" name="Google Shape;954;p4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5" name="Google Shape;955;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6"/>
        <p:cNvGrpSpPr/>
        <p:nvPr/>
      </p:nvGrpSpPr>
      <p:grpSpPr>
        <a:xfrm>
          <a:off x="0" y="0"/>
          <a:ext cx="0" cy="0"/>
          <a:chOff x="0" y="0"/>
          <a:chExt cx="0" cy="0"/>
        </a:xfrm>
      </p:grpSpPr>
      <p:sp>
        <p:nvSpPr>
          <p:cNvPr id="977" name="Google Shape;977;p4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8" name="Google Shape;978;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6"/>
        <p:cNvGrpSpPr/>
        <p:nvPr/>
      </p:nvGrpSpPr>
      <p:grpSpPr>
        <a:xfrm>
          <a:off x="0" y="0"/>
          <a:ext cx="0" cy="0"/>
          <a:chOff x="0" y="0"/>
          <a:chExt cx="0" cy="0"/>
        </a:xfrm>
      </p:grpSpPr>
      <p:sp>
        <p:nvSpPr>
          <p:cNvPr id="997" name="Google Shape;997;p4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8" name="Google Shape;998;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2"/>
        <p:cNvGrpSpPr/>
        <p:nvPr/>
      </p:nvGrpSpPr>
      <p:grpSpPr>
        <a:xfrm>
          <a:off x="0" y="0"/>
          <a:ext cx="0" cy="0"/>
          <a:chOff x="0" y="0"/>
          <a:chExt cx="0" cy="0"/>
        </a:xfrm>
      </p:grpSpPr>
      <p:sp>
        <p:nvSpPr>
          <p:cNvPr id="1003" name="Google Shape;1003;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4" name="Google Shape;1004;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hr-HR"/>
              <a:t>Instalacija i održavanje računala u mreži može biti povjereno korisnicima (osobna računala, poslužitelji na zavodu ili katedri, laboratoriji na zavodima ili katedrama) ili IT službi (sva računala ili samo poneka).</a:t>
            </a:r>
            <a:endParaRPr/>
          </a:p>
          <a:p>
            <a:pPr marL="0" lvl="0" indent="0" algn="l" rtl="0">
              <a:spcBef>
                <a:spcPts val="0"/>
              </a:spcBef>
              <a:spcAft>
                <a:spcPts val="0"/>
              </a:spcAft>
              <a:buNone/>
            </a:pPr>
            <a:endParaRPr/>
          </a:p>
          <a:p>
            <a:pPr marL="0" lvl="0" indent="0" algn="l" rtl="0">
              <a:spcBef>
                <a:spcPts val="0"/>
              </a:spcBef>
              <a:spcAft>
                <a:spcPts val="0"/>
              </a:spcAft>
              <a:buNone/>
            </a:pPr>
            <a:r>
              <a:rPr lang="hr-HR"/>
              <a:t>Ovisno o strukturi korisnika na ustanovi, IT služba možda mora preuzeti cjelokupnu brigu o svim uređajima u mreži ili, češće u slučajevima tehničkih fakulteta, zaposlenici žele zadržati pravo održavanja osobnih računala ili računala na njihovoj katedri/zavodu. Ove odluke ovise dobrim dijelom o sigurnosnoj politici na ustanovi. Ukoliko je sigurnosna politika restriktivna, administratorska prava dodijeljena su isključivo IT službi.</a:t>
            </a:r>
            <a:endParaRPr/>
          </a:p>
          <a:p>
            <a:pPr marL="0" lvl="0" indent="0" algn="l" rtl="0">
              <a:spcBef>
                <a:spcPts val="0"/>
              </a:spcBef>
              <a:spcAft>
                <a:spcPts val="0"/>
              </a:spcAft>
              <a:buNone/>
            </a:pPr>
            <a:endParaRPr/>
          </a:p>
          <a:p>
            <a:pPr marL="0" lvl="0" indent="0" algn="l" rtl="0">
              <a:spcBef>
                <a:spcPts val="0"/>
              </a:spcBef>
              <a:spcAft>
                <a:spcPts val="0"/>
              </a:spcAft>
              <a:buNone/>
            </a:pPr>
            <a:r>
              <a:rPr lang="hr-HR"/>
              <a:t>Postupci:</a:t>
            </a:r>
            <a:endParaRPr/>
          </a:p>
          <a:p>
            <a:pPr marL="457200" lvl="0" indent="-317500" algn="l" rtl="0">
              <a:spcBef>
                <a:spcPts val="0"/>
              </a:spcBef>
              <a:spcAft>
                <a:spcPts val="0"/>
              </a:spcAft>
              <a:buSzPts val="1400"/>
              <a:buChar char="●"/>
            </a:pPr>
            <a:r>
              <a:rPr lang="hr-HR"/>
              <a:t>dobiti potrebe svih korisnika računala (koji softver trebaju)</a:t>
            </a:r>
            <a:endParaRPr/>
          </a:p>
          <a:p>
            <a:pPr marL="457200" lvl="0" indent="-317500" algn="l" rtl="0">
              <a:spcBef>
                <a:spcPts val="0"/>
              </a:spcBef>
              <a:spcAft>
                <a:spcPts val="0"/>
              </a:spcAft>
              <a:buSzPts val="1400"/>
              <a:buChar char="●"/>
            </a:pPr>
            <a:r>
              <a:rPr lang="hr-HR"/>
              <a:t>voditi detaljnu evidenciju o potrebama (specifičnim postupcima koje treba provesti i eventualnim izmjenama)</a:t>
            </a:r>
            <a:endParaRPr/>
          </a:p>
          <a:p>
            <a:pPr marL="0" lvl="0" indent="0" algn="l" rtl="0">
              <a:spcBef>
                <a:spcPts val="0"/>
              </a:spcBef>
              <a:spcAft>
                <a:spcPts val="0"/>
              </a:spcAft>
              <a:buNone/>
            </a:pPr>
            <a:endParaRPr/>
          </a:p>
          <a:p>
            <a:pPr marL="0" lvl="0" indent="0" algn="l" rtl="0">
              <a:spcBef>
                <a:spcPts val="0"/>
              </a:spcBef>
              <a:spcAft>
                <a:spcPts val="0"/>
              </a:spcAft>
              <a:buNone/>
            </a:pPr>
            <a:r>
              <a:rPr lang="hr-HR"/>
              <a:t>Preporuka:</a:t>
            </a:r>
            <a:endParaRPr/>
          </a:p>
          <a:p>
            <a:pPr marL="457200" lvl="0" indent="-317500" algn="l" rtl="0">
              <a:spcBef>
                <a:spcPts val="0"/>
              </a:spcBef>
              <a:spcAft>
                <a:spcPts val="0"/>
              </a:spcAft>
              <a:buSzPts val="1400"/>
              <a:buChar char="●"/>
            </a:pPr>
            <a:r>
              <a:rPr lang="hr-HR"/>
              <a:t>što manji broj slika sustava -&gt; ovisi o hardveru koji se nalazi u laboratorijima</a:t>
            </a:r>
            <a:endParaRPr/>
          </a:p>
          <a:p>
            <a:pPr marL="0" lvl="0" indent="0" algn="l" rtl="0">
              <a:spcBef>
                <a:spcPts val="0"/>
              </a:spcBef>
              <a:spcAft>
                <a:spcPts val="0"/>
              </a:spcAft>
              <a:buNone/>
            </a:pPr>
            <a:endParaRPr/>
          </a:p>
          <a:p>
            <a:pPr marL="0" lvl="0" indent="0" algn="l" rtl="0">
              <a:spcBef>
                <a:spcPts val="0"/>
              </a:spcBef>
              <a:spcAft>
                <a:spcPts val="0"/>
              </a:spcAft>
              <a:buNone/>
            </a:pPr>
            <a:r>
              <a:rPr lang="hr-HR"/>
              <a:t>Alati:</a:t>
            </a:r>
            <a:endParaRPr/>
          </a:p>
          <a:p>
            <a:pPr marL="457200" lvl="0" indent="-317500" algn="l" rtl="0">
              <a:spcBef>
                <a:spcPts val="0"/>
              </a:spcBef>
              <a:spcAft>
                <a:spcPts val="0"/>
              </a:spcAft>
              <a:buSzPts val="1400"/>
              <a:buChar char="●"/>
            </a:pPr>
            <a:r>
              <a:rPr lang="hr-HR"/>
              <a:t>ručne instalacije</a:t>
            </a:r>
            <a:endParaRPr/>
          </a:p>
          <a:p>
            <a:pPr marL="457200" lvl="0" indent="-317500" algn="l" rtl="0">
              <a:spcBef>
                <a:spcPts val="0"/>
              </a:spcBef>
              <a:spcAft>
                <a:spcPts val="0"/>
              </a:spcAft>
              <a:buSzPts val="1400"/>
              <a:buChar char="●"/>
            </a:pPr>
            <a:r>
              <a:rPr lang="hr-HR"/>
              <a:t>mrežne instalacije</a:t>
            </a:r>
            <a:endParaRPr/>
          </a:p>
          <a:p>
            <a:pPr marL="0" lvl="0" indent="0" algn="l" rtl="0">
              <a:spcBef>
                <a:spcPts val="0"/>
              </a:spcBef>
              <a:spcAft>
                <a:spcPts val="0"/>
              </a:spcAft>
              <a:buNone/>
            </a:pPr>
            <a:endParaRPr/>
          </a:p>
          <a:p>
            <a:pPr marL="0" lvl="0" indent="0" algn="l" rtl="0">
              <a:spcBef>
                <a:spcPts val="0"/>
              </a:spcBef>
              <a:spcAft>
                <a:spcPts val="0"/>
              </a:spcAft>
              <a:buNone/>
            </a:pPr>
            <a:r>
              <a:rPr lang="hr-HR"/>
              <a:t>Sigurnost instalacije:</a:t>
            </a:r>
            <a:endParaRPr/>
          </a:p>
          <a:p>
            <a:pPr marL="457200" lvl="0" indent="-317500" algn="l" rtl="0">
              <a:spcBef>
                <a:spcPts val="0"/>
              </a:spcBef>
              <a:spcAft>
                <a:spcPts val="0"/>
              </a:spcAft>
              <a:buSzPts val="1400"/>
              <a:buChar char="●"/>
            </a:pPr>
            <a:r>
              <a:rPr lang="hr-HR"/>
              <a:t>korisnicima smanjiti razine prava na minimum s kojim mogu obavljati zadatke -&gt; najčešće se radi kroz "group policy"</a:t>
            </a:r>
            <a:endParaRPr/>
          </a:p>
          <a:p>
            <a:pPr marL="457200" lvl="0" indent="-317500" algn="l" rtl="0">
              <a:spcBef>
                <a:spcPts val="0"/>
              </a:spcBef>
              <a:spcAft>
                <a:spcPts val="0"/>
              </a:spcAft>
              <a:buSzPts val="1400"/>
              <a:buChar char="●"/>
            </a:pPr>
            <a:r>
              <a:rPr lang="hr-HR"/>
              <a:t>cilj: spriječiti neželjene izmjene na sustavu, ograničiti pristup samo na pojedine dijelove diska</a:t>
            </a:r>
            <a:endParaRPr/>
          </a:p>
          <a:p>
            <a:pPr marL="0" lvl="0" indent="0" algn="l" rtl="0">
              <a:spcBef>
                <a:spcPts val="0"/>
              </a:spcBef>
              <a:spcAft>
                <a:spcPts val="0"/>
              </a:spcAft>
              <a:buNone/>
            </a:pPr>
            <a:endParaRPr/>
          </a:p>
          <a:p>
            <a:pPr marL="0" lvl="0" indent="0" algn="l" rtl="0">
              <a:spcBef>
                <a:spcPts val="0"/>
              </a:spcBef>
              <a:spcAft>
                <a:spcPts val="0"/>
              </a:spcAft>
              <a:buNone/>
            </a:pPr>
            <a:r>
              <a:rPr lang="hr-HR"/>
              <a:t>Jedna od opcija je i "zamrzavanje slike" računala. Za primjenu ove opcije potrebno je razmisliti o mogućim posljedicama (npr. student radi vježbu, pri kraju je, nestane struje -&gt; sve nestaje, iako se i ovo može riješiti izdvojenom pohranom, npr. na drugoj particiji koja nije zahvaćena vraćanjem sustava). Na nekim računalima možda i je dobra opcija (nastavnička računala u predavaonicama).</a:t>
            </a:r>
            <a:endParaRPr/>
          </a:p>
          <a:p>
            <a:pPr marL="0" lvl="0" indent="0" algn="l" rtl="0">
              <a:spcBef>
                <a:spcPts val="0"/>
              </a:spcBef>
              <a:spcAft>
                <a:spcPts val="0"/>
              </a:spcAft>
              <a:buNone/>
            </a:pPr>
            <a:endParaRPr/>
          </a:p>
          <a:p>
            <a:pPr marL="0" lvl="0" indent="0" algn="l" rtl="0">
              <a:spcBef>
                <a:spcPts val="0"/>
              </a:spcBef>
              <a:spcAft>
                <a:spcPts val="0"/>
              </a:spcAft>
              <a:buNone/>
            </a:pPr>
            <a:r>
              <a:rPr lang="hr-HR"/>
              <a:t>Računala u laboratorijima mogu imati mogućnost logiranja korisnika, ali u tom slučaju je preporuka centralizirano održavanje tih korisničkih računa i, po mogućnosti, povezivanje s već postojećim sustavima).</a:t>
            </a:r>
            <a:endParaRPr/>
          </a:p>
        </p:txBody>
      </p:sp>
      <p:sp>
        <p:nvSpPr>
          <p:cNvPr id="1005" name="Google Shape;1005;p4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hr-HR"/>
              <a:t>49</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5" name="Google Shape;18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4"/>
        <p:cNvGrpSpPr/>
        <p:nvPr/>
      </p:nvGrpSpPr>
      <p:grpSpPr>
        <a:xfrm>
          <a:off x="0" y="0"/>
          <a:ext cx="0" cy="0"/>
          <a:chOff x="0" y="0"/>
          <a:chExt cx="0" cy="0"/>
        </a:xfrm>
      </p:grpSpPr>
      <p:sp>
        <p:nvSpPr>
          <p:cNvPr id="1035" name="Google Shape;1035;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6" name="Google Shape;1036;p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37" name="Google Shape;1037;p5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hr-HR"/>
              <a:t>50</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4"/>
        <p:cNvGrpSpPr/>
        <p:nvPr/>
      </p:nvGrpSpPr>
      <p:grpSpPr>
        <a:xfrm>
          <a:off x="0" y="0"/>
          <a:ext cx="0" cy="0"/>
          <a:chOff x="0" y="0"/>
          <a:chExt cx="0" cy="0"/>
        </a:xfrm>
      </p:grpSpPr>
      <p:sp>
        <p:nvSpPr>
          <p:cNvPr id="1075" name="Google Shape;1075;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6" name="Google Shape;1076;p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hr-HR"/>
              <a:t>Pravila o izradi kopija su definirana preporukama.</a:t>
            </a:r>
            <a:endParaRPr/>
          </a:p>
          <a:p>
            <a:pPr marL="0" lvl="0" indent="0" algn="l" rtl="0">
              <a:spcBef>
                <a:spcPts val="0"/>
              </a:spcBef>
              <a:spcAft>
                <a:spcPts val="0"/>
              </a:spcAft>
              <a:buNone/>
            </a:pPr>
            <a:endParaRPr/>
          </a:p>
          <a:p>
            <a:pPr marL="0" lvl="0" indent="0" algn="l" rtl="0">
              <a:spcBef>
                <a:spcPts val="0"/>
              </a:spcBef>
              <a:spcAft>
                <a:spcPts val="0"/>
              </a:spcAft>
              <a:buNone/>
            </a:pPr>
            <a:r>
              <a:rPr lang="hr-HR"/>
              <a:t>Pravilo 3-2-1 je strategija koja definira da trebaju postojati tri kopije podataka (produkcijska kopija i dvije dodatne kopije), na dva različita medija (npr. na disku i traci) s jednom kopijom koja je smještena van ustanove, u slučaju havarije na samoj ustanovi.</a:t>
            </a:r>
            <a:endParaRPr/>
          </a:p>
          <a:p>
            <a:pPr marL="0" lvl="0" indent="0" algn="l" rtl="0">
              <a:spcBef>
                <a:spcPts val="0"/>
              </a:spcBef>
              <a:spcAft>
                <a:spcPts val="0"/>
              </a:spcAft>
              <a:buNone/>
            </a:pPr>
            <a:r>
              <a:rPr lang="hr-HR"/>
              <a:t>Izrada kopija za poslužiteljska računala je obavezna. Kopije se izrađuju za sve sistemske direktorije i direktorije s podacima, a učestalost izrade ovisi o potrebama.</a:t>
            </a:r>
            <a:endParaRPr/>
          </a:p>
          <a:p>
            <a:pPr marL="0" lvl="0" indent="0" algn="l" rtl="0">
              <a:spcBef>
                <a:spcPts val="0"/>
              </a:spcBef>
              <a:spcAft>
                <a:spcPts val="0"/>
              </a:spcAft>
              <a:buNone/>
            </a:pPr>
            <a:r>
              <a:rPr lang="hr-HR"/>
              <a:t>Kako zaštitne kopije mogu biti veoma velike, preporuka je koristiti tri načina izrade sigurnosnih kopija u kombinaciji:</a:t>
            </a:r>
            <a:endParaRPr/>
          </a:p>
          <a:p>
            <a:pPr marL="457200" lvl="0" indent="-317500" algn="l" rtl="0">
              <a:spcBef>
                <a:spcPts val="0"/>
              </a:spcBef>
              <a:spcAft>
                <a:spcPts val="0"/>
              </a:spcAft>
              <a:buSzPts val="1400"/>
              <a:buChar char="●"/>
            </a:pPr>
            <a:r>
              <a:rPr lang="hr-HR"/>
              <a:t>potpuna zaštitna kopija</a:t>
            </a:r>
            <a:endParaRPr/>
          </a:p>
          <a:p>
            <a:pPr marL="457200" marR="0" lvl="0" indent="-317500" algn="l" rtl="0">
              <a:lnSpc>
                <a:spcPct val="100000"/>
              </a:lnSpc>
              <a:spcBef>
                <a:spcPts val="0"/>
              </a:spcBef>
              <a:spcAft>
                <a:spcPts val="0"/>
              </a:spcAft>
              <a:buSzPts val="1400"/>
              <a:buChar char="●"/>
            </a:pPr>
            <a:r>
              <a:rPr lang="hr-HR"/>
              <a:t>diferencijalna zaštitna kopija</a:t>
            </a:r>
            <a:endParaRPr/>
          </a:p>
          <a:p>
            <a:pPr marL="457200" lvl="0" indent="-317500" algn="l" rtl="0">
              <a:spcBef>
                <a:spcPts val="0"/>
              </a:spcBef>
              <a:spcAft>
                <a:spcPts val="0"/>
              </a:spcAft>
              <a:buSzPts val="1400"/>
              <a:buChar char="●"/>
            </a:pPr>
            <a:r>
              <a:rPr lang="hr-HR"/>
              <a:t>inkrementalna zaštitna kopija</a:t>
            </a:r>
            <a:endParaRPr/>
          </a:p>
          <a:p>
            <a:pPr marL="0" lvl="0" indent="0" algn="l" rtl="0">
              <a:spcBef>
                <a:spcPts val="0"/>
              </a:spcBef>
              <a:spcAft>
                <a:spcPts val="0"/>
              </a:spcAft>
              <a:buNone/>
            </a:pPr>
            <a:endParaRPr/>
          </a:p>
          <a:p>
            <a:pPr marL="0" lvl="0" indent="0" algn="l" rtl="0">
              <a:spcBef>
                <a:spcPts val="0"/>
              </a:spcBef>
              <a:spcAft>
                <a:spcPts val="0"/>
              </a:spcAft>
              <a:buNone/>
            </a:pPr>
            <a:r>
              <a:rPr lang="hr-HR"/>
              <a:t>Diferencijalna zaštitna kopija pohranjuje samo promjene u podacima od zadnje potpune kopije.</a:t>
            </a:r>
            <a:endParaRPr/>
          </a:p>
          <a:p>
            <a:pPr marL="0" lvl="0" indent="0" algn="l" rtl="0">
              <a:spcBef>
                <a:spcPts val="0"/>
              </a:spcBef>
              <a:spcAft>
                <a:spcPts val="0"/>
              </a:spcAft>
              <a:buNone/>
            </a:pPr>
            <a:r>
              <a:rPr lang="hr-HR"/>
              <a:t>Inkrementalna kopija sprema promjene od zadnje izrade kopije. Ukoliko se kopije rade svaki dan, inkrementalne kopije bilježe samo dnevne razlike u podacima.</a:t>
            </a:r>
            <a:endParaRPr/>
          </a:p>
          <a:p>
            <a:pPr marL="0" lvl="0" indent="0" algn="l" rtl="0">
              <a:spcBef>
                <a:spcPts val="0"/>
              </a:spcBef>
              <a:spcAft>
                <a:spcPts val="0"/>
              </a:spcAft>
              <a:buNone/>
            </a:pPr>
            <a:endParaRPr/>
          </a:p>
          <a:p>
            <a:pPr marL="0" lvl="0" indent="0" algn="l" rtl="0">
              <a:spcBef>
                <a:spcPts val="0"/>
              </a:spcBef>
              <a:spcAft>
                <a:spcPts val="0"/>
              </a:spcAft>
              <a:buNone/>
            </a:pPr>
            <a:r>
              <a:rPr lang="hr-HR"/>
              <a:t>Primjer 1: </a:t>
            </a:r>
            <a:endParaRPr/>
          </a:p>
          <a:p>
            <a:pPr marL="457200" lvl="0" indent="-317500" algn="l" rtl="0">
              <a:spcBef>
                <a:spcPts val="0"/>
              </a:spcBef>
              <a:spcAft>
                <a:spcPts val="0"/>
              </a:spcAft>
              <a:buSzPts val="1400"/>
              <a:buChar char="●"/>
            </a:pPr>
            <a:r>
              <a:rPr lang="hr-HR"/>
              <a:t>nedjeljom se radi potpuna kopija</a:t>
            </a:r>
            <a:endParaRPr/>
          </a:p>
          <a:p>
            <a:pPr marL="457200" lvl="0" indent="-317500" algn="l" rtl="0">
              <a:spcBef>
                <a:spcPts val="0"/>
              </a:spcBef>
              <a:spcAft>
                <a:spcPts val="0"/>
              </a:spcAft>
              <a:buSzPts val="1400"/>
              <a:buChar char="●"/>
            </a:pPr>
            <a:r>
              <a:rPr lang="hr-HR"/>
              <a:t>svaki dan se radi diferencijalna kopija </a:t>
            </a:r>
            <a:endParaRPr/>
          </a:p>
          <a:p>
            <a:pPr marL="457200" lvl="0" indent="-317500" algn="l" rtl="0">
              <a:spcBef>
                <a:spcPts val="0"/>
              </a:spcBef>
              <a:spcAft>
                <a:spcPts val="0"/>
              </a:spcAft>
              <a:buSzPts val="1400"/>
              <a:buChar char="●"/>
            </a:pPr>
            <a:r>
              <a:rPr lang="hr-HR"/>
              <a:t>rezultat: svaka diferencijalna kopija je veća od prethodne (potencijalna mana)</a:t>
            </a:r>
            <a:endParaRPr/>
          </a:p>
          <a:p>
            <a:pPr marL="457200" lvl="0" indent="-317500" algn="l" rtl="0">
              <a:spcBef>
                <a:spcPts val="0"/>
              </a:spcBef>
              <a:spcAft>
                <a:spcPts val="0"/>
              </a:spcAft>
              <a:buSzPts val="1400"/>
              <a:buChar char="●"/>
            </a:pPr>
            <a:r>
              <a:rPr lang="hr-HR"/>
              <a:t>povratak: zadnja potpuna kopija + zadnji dan kad su svi podaci bili uredni</a:t>
            </a:r>
            <a:endParaRPr/>
          </a:p>
          <a:p>
            <a:pPr marL="0" lvl="0" indent="0" algn="l" rtl="0">
              <a:spcBef>
                <a:spcPts val="0"/>
              </a:spcBef>
              <a:spcAft>
                <a:spcPts val="0"/>
              </a:spcAft>
              <a:buNone/>
            </a:pPr>
            <a:endParaRPr/>
          </a:p>
          <a:p>
            <a:pPr marL="0" lvl="0" indent="0" algn="l" rtl="0">
              <a:spcBef>
                <a:spcPts val="0"/>
              </a:spcBef>
              <a:spcAft>
                <a:spcPts val="0"/>
              </a:spcAft>
              <a:buNone/>
            </a:pPr>
            <a:r>
              <a:rPr lang="hr-HR"/>
              <a:t>Primjer 2: </a:t>
            </a:r>
            <a:endParaRPr/>
          </a:p>
          <a:p>
            <a:pPr marL="457200" lvl="0" indent="-317500" algn="l" rtl="0">
              <a:spcBef>
                <a:spcPts val="0"/>
              </a:spcBef>
              <a:spcAft>
                <a:spcPts val="0"/>
              </a:spcAft>
              <a:buSzPts val="1400"/>
              <a:buChar char="●"/>
            </a:pPr>
            <a:r>
              <a:rPr lang="hr-HR"/>
              <a:t>nedjeljom se radi potpuna kopija</a:t>
            </a:r>
            <a:endParaRPr/>
          </a:p>
          <a:p>
            <a:pPr marL="457200" lvl="0" indent="-317500" algn="l" rtl="0">
              <a:spcBef>
                <a:spcPts val="0"/>
              </a:spcBef>
              <a:spcAft>
                <a:spcPts val="0"/>
              </a:spcAft>
              <a:buSzPts val="1400"/>
              <a:buChar char="●"/>
            </a:pPr>
            <a:r>
              <a:rPr lang="hr-HR"/>
              <a:t>svaki dan se radi inkrementalna kopija </a:t>
            </a:r>
            <a:endParaRPr/>
          </a:p>
          <a:p>
            <a:pPr marL="457200" lvl="0" indent="-317500" algn="l" rtl="0">
              <a:spcBef>
                <a:spcPts val="0"/>
              </a:spcBef>
              <a:spcAft>
                <a:spcPts val="0"/>
              </a:spcAft>
              <a:buSzPts val="1400"/>
              <a:buChar char="●"/>
            </a:pPr>
            <a:r>
              <a:rPr lang="hr-HR"/>
              <a:t>rezultat: veličina inkrementalne kopije ne raste neophodno (prednost)</a:t>
            </a:r>
            <a:endParaRPr/>
          </a:p>
          <a:p>
            <a:pPr marL="457200" lvl="0" indent="-317500" algn="l" rtl="0">
              <a:spcBef>
                <a:spcPts val="0"/>
              </a:spcBef>
              <a:spcAft>
                <a:spcPts val="0"/>
              </a:spcAft>
              <a:buSzPts val="1400"/>
              <a:buChar char="●"/>
            </a:pPr>
            <a:r>
              <a:rPr lang="hr-HR"/>
              <a:t>povratak: zadnja potpuna kopija + sve inkrementalne kopije do dana (uključujući i taj dan) kad su podaci bili uredni</a:t>
            </a:r>
            <a:endParaRPr/>
          </a:p>
          <a:p>
            <a:pPr marL="457200" lvl="0" indent="-317500" algn="l" rtl="0">
              <a:spcBef>
                <a:spcPts val="0"/>
              </a:spcBef>
              <a:spcAft>
                <a:spcPts val="0"/>
              </a:spcAft>
              <a:buSzPts val="1400"/>
              <a:buChar char="●"/>
            </a:pPr>
            <a:r>
              <a:rPr lang="hr-HR"/>
              <a:t>potencijalna mana: ukoliko je jedna inkrementalna kopija oštećena, sve kopije nakon nisu iskoristive</a:t>
            </a:r>
            <a:endParaRPr/>
          </a:p>
          <a:p>
            <a:pPr marL="0" lvl="0" indent="0" algn="l" rtl="0">
              <a:spcBef>
                <a:spcPts val="0"/>
              </a:spcBef>
              <a:spcAft>
                <a:spcPts val="0"/>
              </a:spcAft>
              <a:buNone/>
            </a:pPr>
            <a:endParaRPr/>
          </a:p>
          <a:p>
            <a:pPr marL="0" marR="0" lvl="0" indent="0" algn="l" rtl="0">
              <a:lnSpc>
                <a:spcPct val="100000"/>
              </a:lnSpc>
              <a:spcBef>
                <a:spcPts val="0"/>
              </a:spcBef>
              <a:spcAft>
                <a:spcPts val="0"/>
              </a:spcAft>
              <a:buClr>
                <a:srgbClr val="FEFFFE"/>
              </a:buClr>
              <a:buSzPts val="1200"/>
              <a:buFont typeface="Calibri"/>
              <a:buNone/>
            </a:pPr>
            <a:r>
              <a:rPr lang="hr-HR" sz="1200" b="0" i="0">
                <a:latin typeface="Calibri"/>
                <a:ea typeface="Calibri"/>
                <a:cs typeface="Calibri"/>
                <a:sym typeface="Calibri"/>
              </a:rPr>
              <a:t>UKOLIKO KOPIJA NIJE PROVJERENA KAO DA NE POSTOJI!</a:t>
            </a:r>
            <a:endParaRPr/>
          </a:p>
          <a:p>
            <a:pPr marL="0" lvl="0" indent="0" algn="l" rtl="0">
              <a:spcBef>
                <a:spcPts val="0"/>
              </a:spcBef>
              <a:spcAft>
                <a:spcPts val="0"/>
              </a:spcAft>
              <a:buNone/>
            </a:pPr>
            <a:endParaRPr/>
          </a:p>
          <a:p>
            <a:pPr marL="0" lvl="0" indent="0" algn="l" rtl="0">
              <a:spcBef>
                <a:spcPts val="0"/>
              </a:spcBef>
              <a:spcAft>
                <a:spcPts val="0"/>
              </a:spcAft>
              <a:buNone/>
            </a:pPr>
            <a:r>
              <a:rPr lang="hr-HR"/>
              <a:t>Iz sigurnosnih razloga, sustav je potrebno redovito ažurirati (operativni sustav i aplikacije). Sigurnosne ranjivosti otkrivaju se svakodnevno. U produkcijskim uvjetima potrebno je prvo na testnom računalu instalirati ažuriranja, a tek onda na produkcijskom! Prethodno izraditi kopiju sustava!</a:t>
            </a:r>
            <a:endParaRPr/>
          </a:p>
          <a:p>
            <a:pPr marL="0" lvl="0" indent="0" algn="l" rtl="0">
              <a:spcBef>
                <a:spcPts val="0"/>
              </a:spcBef>
              <a:spcAft>
                <a:spcPts val="0"/>
              </a:spcAft>
              <a:buNone/>
            </a:pPr>
            <a:r>
              <a:rPr lang="hr-HR"/>
              <a:t>Kod osobnih računala možda su manje posljedice potencijalnih problema s ažuriranjem, ali i korisnicima sugerirati izradu zaštitnih kopija.</a:t>
            </a:r>
            <a:endParaRPr/>
          </a:p>
          <a:p>
            <a:pPr marL="0" lvl="0" indent="0" algn="l" rtl="0">
              <a:spcBef>
                <a:spcPts val="0"/>
              </a:spcBef>
              <a:spcAft>
                <a:spcPts val="0"/>
              </a:spcAft>
              <a:buNone/>
            </a:pPr>
            <a:r>
              <a:rPr lang="hr-HR"/>
              <a:t>U virtualizacijskim okruženjima izrada snapshota može poslužiti kao zaštitna kopija, ali je i dalje preporuka izrada potpune zaštitne kopije.</a:t>
            </a:r>
            <a:endParaRPr/>
          </a:p>
          <a:p>
            <a:pPr marL="0" lvl="0" indent="0" algn="l" rtl="0">
              <a:spcBef>
                <a:spcPts val="0"/>
              </a:spcBef>
              <a:spcAft>
                <a:spcPts val="0"/>
              </a:spcAft>
              <a:buNone/>
            </a:pPr>
            <a:endParaRPr/>
          </a:p>
        </p:txBody>
      </p:sp>
      <p:sp>
        <p:nvSpPr>
          <p:cNvPr id="1077" name="Google Shape;1077;p5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hr-HR"/>
              <a:t>51</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8"/>
        <p:cNvGrpSpPr/>
        <p:nvPr/>
      </p:nvGrpSpPr>
      <p:grpSpPr>
        <a:xfrm>
          <a:off x="0" y="0"/>
          <a:ext cx="0" cy="0"/>
          <a:chOff x="0" y="0"/>
          <a:chExt cx="0" cy="0"/>
        </a:xfrm>
      </p:grpSpPr>
      <p:sp>
        <p:nvSpPr>
          <p:cNvPr id="1099" name="Google Shape;1099;p5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0" name="Google Shape;1100;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3"/>
        <p:cNvGrpSpPr/>
        <p:nvPr/>
      </p:nvGrpSpPr>
      <p:grpSpPr>
        <a:xfrm>
          <a:off x="0" y="0"/>
          <a:ext cx="0" cy="0"/>
          <a:chOff x="0" y="0"/>
          <a:chExt cx="0" cy="0"/>
        </a:xfrm>
      </p:grpSpPr>
      <p:sp>
        <p:nvSpPr>
          <p:cNvPr id="1104" name="Google Shape;1104;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5" name="Google Shape;1105;p5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FEFFFE"/>
              </a:buClr>
              <a:buSzPts val="1200"/>
              <a:buFont typeface="Calibri"/>
              <a:buNone/>
            </a:pPr>
            <a:r>
              <a:rPr lang="hr-HR" sz="1200" b="0" i="0">
                <a:latin typeface="Calibri"/>
                <a:ea typeface="Calibri"/>
                <a:cs typeface="Calibri"/>
                <a:sym typeface="Calibri"/>
              </a:rPr>
              <a:t>Svi vi se možete naći u nekoj od ovih priča, ali svako od nas je primjer za sebe. Svatko od nas ima neke potrebe samo njemu i njegovoj ustanovi specifične. Ipak, većina osnovnih postavki nam je zajednička, susrećemo se sa sličnim poteškoćama.</a:t>
            </a:r>
            <a:endParaRPr/>
          </a:p>
          <a:p>
            <a:pPr marL="0" lvl="0" indent="0" algn="l" rtl="0">
              <a:lnSpc>
                <a:spcPct val="90000"/>
              </a:lnSpc>
              <a:spcBef>
                <a:spcPts val="420"/>
              </a:spcBef>
              <a:spcAft>
                <a:spcPts val="0"/>
              </a:spcAft>
              <a:buClr>
                <a:schemeClr val="dk1"/>
              </a:buClr>
              <a:buSzPts val="1200"/>
              <a:buFont typeface="Calibri"/>
              <a:buNone/>
            </a:pPr>
            <a:endParaRPr sz="1200" b="0" i="0">
              <a:latin typeface="Calibri"/>
              <a:ea typeface="Calibri"/>
              <a:cs typeface="Calibri"/>
              <a:sym typeface="Calibri"/>
            </a:endParaRPr>
          </a:p>
          <a:p>
            <a:pPr marL="0" lvl="0" indent="0" algn="l" rtl="0">
              <a:lnSpc>
                <a:spcPct val="90000"/>
              </a:lnSpc>
              <a:spcBef>
                <a:spcPts val="420"/>
              </a:spcBef>
              <a:spcAft>
                <a:spcPts val="0"/>
              </a:spcAft>
              <a:buClr>
                <a:srgbClr val="FEFFFE"/>
              </a:buClr>
              <a:buSzPts val="1200"/>
              <a:buFont typeface="Calibri"/>
              <a:buNone/>
            </a:pPr>
            <a:r>
              <a:rPr lang="hr-HR" sz="1200" b="0" i="0">
                <a:latin typeface="Calibri"/>
                <a:ea typeface="Calibri"/>
                <a:cs typeface="Calibri"/>
                <a:sym typeface="Calibri"/>
              </a:rPr>
              <a:t>Uglavnom svi se suočavamo s v</a:t>
            </a:r>
            <a:r>
              <a:rPr lang="hr-HR"/>
              <a:t>rlo</a:t>
            </a:r>
            <a:r>
              <a:rPr lang="hr-HR" sz="1200" b="0" i="0">
                <a:latin typeface="Calibri"/>
                <a:ea typeface="Calibri"/>
                <a:cs typeface="Calibri"/>
                <a:sym typeface="Calibri"/>
              </a:rPr>
              <a:t> velikim skupom različitih poslova koji ovise o nama. Većina se suočava s malim brojem zaposlenih, tako da oni moraju raditi sve, a ne mogu biti usmjereni samo na pojedine segmente (poslužitelje ili mrežu ili korisnike ili laboratorije….)</a:t>
            </a:r>
            <a:endParaRPr/>
          </a:p>
          <a:p>
            <a:pPr marL="0" lvl="0" indent="0" algn="l" rtl="0">
              <a:lnSpc>
                <a:spcPct val="90000"/>
              </a:lnSpc>
              <a:spcBef>
                <a:spcPts val="420"/>
              </a:spcBef>
              <a:spcAft>
                <a:spcPts val="0"/>
              </a:spcAft>
              <a:buClr>
                <a:schemeClr val="dk1"/>
              </a:buClr>
              <a:buSzPts val="1200"/>
              <a:buFont typeface="Calibri"/>
              <a:buNone/>
            </a:pPr>
            <a:endParaRPr sz="1200" b="0" i="0">
              <a:latin typeface="Calibri"/>
              <a:ea typeface="Calibri"/>
              <a:cs typeface="Calibri"/>
              <a:sym typeface="Calibri"/>
            </a:endParaRPr>
          </a:p>
          <a:p>
            <a:pPr marL="0" lvl="0" indent="0" algn="l" rtl="0">
              <a:spcBef>
                <a:spcPts val="420"/>
              </a:spcBef>
              <a:spcAft>
                <a:spcPts val="0"/>
              </a:spcAft>
              <a:buNone/>
            </a:pPr>
            <a:r>
              <a:rPr lang="hr-HR" sz="1200" b="0" i="0">
                <a:latin typeface="Calibri"/>
                <a:ea typeface="Calibri"/>
                <a:cs typeface="Calibri"/>
                <a:sym typeface="Calibri"/>
              </a:rPr>
              <a:t>Unatoč svemu, ukoliko nam je infrastruktura dobro postavljena, ukoliko je mreža kvalitetno izvedena, mrežni uređaji odabrani prema pravilima struke i količina potencijalnih problema se može svesti na minimum. I, da ne zaboravimo, donošenje sigurnosne politike i nama i korisnicima osigurava stabilnije radno okruženje u kojem se znaju prava i dužnosti svakog sudionika.</a:t>
            </a:r>
            <a:endParaRPr/>
          </a:p>
        </p:txBody>
      </p:sp>
      <p:sp>
        <p:nvSpPr>
          <p:cNvPr id="1106" name="Google Shape;1106;p5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hr-HR"/>
              <a:t>53</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3"/>
        <p:cNvGrpSpPr/>
        <p:nvPr/>
      </p:nvGrpSpPr>
      <p:grpSpPr>
        <a:xfrm>
          <a:off x="0" y="0"/>
          <a:ext cx="0" cy="0"/>
          <a:chOff x="0" y="0"/>
          <a:chExt cx="0" cy="0"/>
        </a:xfrm>
      </p:grpSpPr>
      <p:sp>
        <p:nvSpPr>
          <p:cNvPr id="1134" name="Google Shape;1134;p5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35" name="Google Shape;1135;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1" name="Google Shape;19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7" name="Google Shape;197;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hr-HR"/>
              <a:t>Ključni elementi</a:t>
            </a:r>
            <a:r>
              <a:rPr lang="hr-HR" sz="1200" b="0" i="0"/>
              <a:t> koj</a:t>
            </a:r>
            <a:r>
              <a:rPr lang="hr-HR"/>
              <a:t>i</a:t>
            </a:r>
            <a:r>
              <a:rPr lang="hr-HR" sz="1200" b="0" i="0"/>
              <a:t> se moraju uzeti u obzir pri </a:t>
            </a:r>
            <a:r>
              <a:rPr lang="hr-HR"/>
              <a:t>projektiranju</a:t>
            </a:r>
            <a:r>
              <a:rPr lang="hr-HR" sz="1200" b="0" i="0"/>
              <a:t> sistemske sale su:</a:t>
            </a:r>
            <a:endParaRPr/>
          </a:p>
          <a:p>
            <a:pPr marL="0" lvl="0" indent="0" algn="l" rtl="0">
              <a:spcBef>
                <a:spcPts val="0"/>
              </a:spcBef>
              <a:spcAft>
                <a:spcPts val="0"/>
              </a:spcAft>
              <a:buNone/>
            </a:pPr>
            <a:endParaRPr sz="1200" b="0" i="0"/>
          </a:p>
          <a:p>
            <a:pPr marL="457200" lvl="0" indent="-304800" algn="l" rtl="0">
              <a:spcBef>
                <a:spcPts val="0"/>
              </a:spcBef>
              <a:spcAft>
                <a:spcPts val="0"/>
              </a:spcAft>
              <a:buSzPts val="1200"/>
              <a:buChar char="●"/>
            </a:pPr>
            <a:r>
              <a:rPr lang="hr-HR" sz="1200" b="0" i="0"/>
              <a:t>klimatizacija, ventilacija, vlaga</a:t>
            </a:r>
            <a:endParaRPr sz="1200"/>
          </a:p>
          <a:p>
            <a:pPr marL="457200" lvl="0" indent="-304800" algn="l" rtl="0">
              <a:spcBef>
                <a:spcPts val="0"/>
              </a:spcBef>
              <a:spcAft>
                <a:spcPts val="0"/>
              </a:spcAft>
              <a:buSzPts val="1200"/>
              <a:buChar char="●"/>
            </a:pPr>
            <a:r>
              <a:rPr lang="hr-HR" sz="1200" b="0" i="0"/>
              <a:t>sustav napajanja električnom energijom</a:t>
            </a:r>
            <a:endParaRPr sz="1200"/>
          </a:p>
          <a:p>
            <a:pPr marL="457200" lvl="0" indent="-304800" algn="l" rtl="0">
              <a:spcBef>
                <a:spcPts val="0"/>
              </a:spcBef>
              <a:spcAft>
                <a:spcPts val="0"/>
              </a:spcAft>
              <a:buSzPts val="1200"/>
              <a:buChar char="●"/>
            </a:pPr>
            <a:r>
              <a:rPr lang="hr-HR" sz="1200" b="0" i="0"/>
              <a:t>video nadzor</a:t>
            </a:r>
            <a:endParaRPr sz="1200"/>
          </a:p>
          <a:p>
            <a:pPr marL="457200" lvl="0" indent="-304800" algn="l" rtl="0">
              <a:spcBef>
                <a:spcPts val="0"/>
              </a:spcBef>
              <a:spcAft>
                <a:spcPts val="0"/>
              </a:spcAft>
              <a:buSzPts val="1200"/>
              <a:buChar char="●"/>
            </a:pPr>
            <a:r>
              <a:rPr lang="hr-HR" sz="1200" b="0" i="0"/>
              <a:t>kontrola ulaska</a:t>
            </a:r>
            <a:endParaRPr sz="1200"/>
          </a:p>
          <a:p>
            <a:pPr marL="0" lvl="0" indent="0" algn="l" rtl="0">
              <a:spcBef>
                <a:spcPts val="0"/>
              </a:spcBef>
              <a:spcAft>
                <a:spcPts val="0"/>
              </a:spcAft>
              <a:buNone/>
            </a:pPr>
            <a:endParaRPr/>
          </a:p>
          <a:p>
            <a:pPr marL="0" lvl="0" indent="0" algn="l" rtl="0">
              <a:spcBef>
                <a:spcPts val="0"/>
              </a:spcBef>
              <a:spcAft>
                <a:spcPts val="0"/>
              </a:spcAft>
              <a:buNone/>
            </a:pPr>
            <a:r>
              <a:rPr lang="hr-HR"/>
              <a:t>Svaki od ključnih elemenata bit će objašnjen na sljedećim slajdovima.</a:t>
            </a:r>
            <a:endParaRPr/>
          </a:p>
        </p:txBody>
      </p:sp>
      <p:sp>
        <p:nvSpPr>
          <p:cNvPr id="198" name="Google Shape;198;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hr-HR"/>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3" name="Google Shape;213;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hr-HR"/>
              <a:t>Prvo što je potrebno napomenuti jest da informatičar (bez obzira na to je li tehničar, inženjer ili specijalist) nije ovlaštena osoba za dizajniranje, instaliranje ili održavanje klimatizacije u sistemskoj sali (a ni bilo gdje u zgradi). Informacije koje bi bilo poželjno pružiti osobi ovlaštenoj za instalaciju i održavanje sustava klimatizacije uključuju očekivanu količinu mrežne opreme i poslužitelja, kao i snagu svih tih uređaja, kako bi se napravio potreban izračun snage klima-uređaja.</a:t>
            </a:r>
            <a:endParaRPr/>
          </a:p>
          <a:p>
            <a:pPr marL="0" lvl="0" indent="0" algn="l" rtl="0">
              <a:lnSpc>
                <a:spcPct val="115000"/>
              </a:lnSpc>
              <a:spcBef>
                <a:spcPts val="1200"/>
              </a:spcBef>
              <a:spcAft>
                <a:spcPts val="0"/>
              </a:spcAft>
              <a:buClr>
                <a:schemeClr val="dk1"/>
              </a:buClr>
              <a:buSzPts val="1100"/>
              <a:buFont typeface="Arial"/>
              <a:buNone/>
            </a:pPr>
            <a:r>
              <a:rPr lang="hr-HR"/>
              <a:t>Kvalitetan izvođač radova trebao bi poznavati zahtjeve opreme, no bilo bi korisno napomenuti sljedeće:</a:t>
            </a:r>
            <a:endParaRPr/>
          </a:p>
          <a:p>
            <a:pPr marL="457200" lvl="0" indent="-298450" algn="l" rtl="0">
              <a:lnSpc>
                <a:spcPct val="115000"/>
              </a:lnSpc>
              <a:spcBef>
                <a:spcPts val="1200"/>
              </a:spcBef>
              <a:spcAft>
                <a:spcPts val="0"/>
              </a:spcAft>
              <a:buClr>
                <a:schemeClr val="dk1"/>
              </a:buClr>
              <a:buSzPts val="1100"/>
              <a:buChar char="●"/>
            </a:pPr>
            <a:r>
              <a:rPr lang="hr-HR"/>
              <a:t>Postaviti redundantni sustav klimatizacije (dvije jedinice) neovisan o sustavu klimatizacije ostatka zgrade.</a:t>
            </a:r>
            <a:endParaRPr/>
          </a:p>
          <a:p>
            <a:pPr marL="457200" lvl="0" indent="-298450" algn="l" rtl="0">
              <a:lnSpc>
                <a:spcPct val="115000"/>
              </a:lnSpc>
              <a:spcBef>
                <a:spcPts val="0"/>
              </a:spcBef>
              <a:spcAft>
                <a:spcPts val="0"/>
              </a:spcAft>
              <a:buClr>
                <a:schemeClr val="dk1"/>
              </a:buClr>
              <a:buSzPts val="1100"/>
              <a:buChar char="●"/>
            </a:pPr>
            <a:r>
              <a:rPr lang="hr-HR"/>
              <a:t>Naglasiti da je neophodno da, u slučaju prekida napajanja električnom energijom, pri ponovnoj uspostavi klimatizacija ima mogućnost automatskog uključivanja.</a:t>
            </a:r>
            <a:endParaRPr/>
          </a:p>
          <a:p>
            <a:pPr marL="0" lvl="0" indent="0" algn="l" rtl="0">
              <a:lnSpc>
                <a:spcPct val="115000"/>
              </a:lnSpc>
              <a:spcBef>
                <a:spcPts val="1200"/>
              </a:spcBef>
              <a:spcAft>
                <a:spcPts val="0"/>
              </a:spcAft>
              <a:buClr>
                <a:schemeClr val="dk1"/>
              </a:buClr>
              <a:buSzPts val="1100"/>
              <a:buFont typeface="Arial"/>
              <a:buNone/>
            </a:pPr>
            <a:r>
              <a:rPr lang="hr-HR"/>
              <a:t>U sistemskoj sali potrebno je osigurati razinu temperature i vlage prema specifikacijama opreme:</a:t>
            </a:r>
            <a:endParaRPr/>
          </a:p>
          <a:p>
            <a:pPr marL="457200" lvl="0" indent="-298450" algn="l" rtl="0">
              <a:lnSpc>
                <a:spcPct val="115000"/>
              </a:lnSpc>
              <a:spcBef>
                <a:spcPts val="1200"/>
              </a:spcBef>
              <a:spcAft>
                <a:spcPts val="0"/>
              </a:spcAft>
              <a:buClr>
                <a:schemeClr val="dk1"/>
              </a:buClr>
              <a:buSzPts val="1100"/>
              <a:buChar char="●"/>
            </a:pPr>
            <a:r>
              <a:rPr lang="hr-HR"/>
              <a:t>Prevelika vlaga može uzrokovati koroziju.</a:t>
            </a:r>
            <a:endParaRPr/>
          </a:p>
          <a:p>
            <a:pPr marL="457200" lvl="0" indent="-298450" algn="l" rtl="0">
              <a:lnSpc>
                <a:spcPct val="115000"/>
              </a:lnSpc>
              <a:spcBef>
                <a:spcPts val="0"/>
              </a:spcBef>
              <a:spcAft>
                <a:spcPts val="0"/>
              </a:spcAft>
              <a:buClr>
                <a:schemeClr val="dk1"/>
              </a:buClr>
              <a:buSzPts val="1100"/>
              <a:buChar char="●"/>
            </a:pPr>
            <a:r>
              <a:rPr lang="hr-HR"/>
              <a:t>Preniska vlaga povećava opasnost od statičkog elektriciteta.</a:t>
            </a:r>
            <a:endParaRPr/>
          </a:p>
          <a:p>
            <a:pPr marL="0" lvl="0" indent="0" algn="l" rtl="0">
              <a:lnSpc>
                <a:spcPct val="115000"/>
              </a:lnSpc>
              <a:spcBef>
                <a:spcPts val="1200"/>
              </a:spcBef>
              <a:spcAft>
                <a:spcPts val="0"/>
              </a:spcAft>
              <a:buClr>
                <a:schemeClr val="dk1"/>
              </a:buClr>
              <a:buSzPts val="1100"/>
              <a:buFont typeface="Arial"/>
              <a:buNone/>
            </a:pPr>
            <a:r>
              <a:rPr lang="hr-HR"/>
              <a:t>Primjer iz prakse: nedostatak redundantnog napajanja uzrokovao je prisilno gašenje poslužitelja zbog prevelike temperature.</a:t>
            </a:r>
            <a:endParaRPr/>
          </a:p>
          <a:p>
            <a:pPr marL="0" lvl="0" indent="0" algn="l" rtl="0">
              <a:spcBef>
                <a:spcPts val="1200"/>
              </a:spcBef>
              <a:spcAft>
                <a:spcPts val="0"/>
              </a:spcAft>
              <a:buClr>
                <a:schemeClr val="dk1"/>
              </a:buClr>
              <a:buSzPts val="1200"/>
              <a:buFont typeface="Calibri"/>
              <a:buNone/>
            </a:pPr>
            <a:endParaRPr/>
          </a:p>
        </p:txBody>
      </p:sp>
      <p:sp>
        <p:nvSpPr>
          <p:cNvPr id="214" name="Google Shape;214;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hr-HR"/>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7" name="Google Shape;237;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hr-HR"/>
              <a:t>Isto kao i za klimatizaciju, sustav napajanja električnom energijom trebaju dizajnirati, instalirati i održavati kvalificirani stručnjaci (sistemac to nije!).</a:t>
            </a:r>
            <a:endParaRPr/>
          </a:p>
          <a:p>
            <a:pPr marL="0" lvl="0" indent="0" algn="l" rtl="0">
              <a:lnSpc>
                <a:spcPct val="115000"/>
              </a:lnSpc>
              <a:spcBef>
                <a:spcPts val="1200"/>
              </a:spcBef>
              <a:spcAft>
                <a:spcPts val="0"/>
              </a:spcAft>
              <a:buClr>
                <a:schemeClr val="dk1"/>
              </a:buClr>
              <a:buSzPts val="1100"/>
              <a:buFont typeface="Arial"/>
              <a:buNone/>
            </a:pPr>
            <a:r>
              <a:rPr lang="hr-HR"/>
              <a:t>Neophodno je osigurati:</a:t>
            </a:r>
            <a:endParaRPr/>
          </a:p>
          <a:p>
            <a:pPr marL="457200" lvl="0" indent="-298450" algn="l" rtl="0">
              <a:lnSpc>
                <a:spcPct val="115000"/>
              </a:lnSpc>
              <a:spcBef>
                <a:spcPts val="1200"/>
              </a:spcBef>
              <a:spcAft>
                <a:spcPts val="0"/>
              </a:spcAft>
              <a:buClr>
                <a:schemeClr val="dk1"/>
              </a:buClr>
              <a:buSzPts val="1100"/>
              <a:buChar char="●"/>
            </a:pPr>
            <a:r>
              <a:rPr lang="hr-HR"/>
              <a:t>Redundantna napajanja (iz mreže i preko UPS-a).</a:t>
            </a:r>
            <a:endParaRPr/>
          </a:p>
          <a:p>
            <a:pPr marL="457200" lvl="0" indent="-298450" algn="l" rtl="0">
              <a:lnSpc>
                <a:spcPct val="115000"/>
              </a:lnSpc>
              <a:spcBef>
                <a:spcPts val="0"/>
              </a:spcBef>
              <a:spcAft>
                <a:spcPts val="0"/>
              </a:spcAft>
              <a:buClr>
                <a:schemeClr val="dk1"/>
              </a:buClr>
              <a:buSzPts val="1100"/>
              <a:buChar char="●"/>
            </a:pPr>
            <a:r>
              <a:rPr lang="hr-HR"/>
              <a:t>UPS mora biti ispravno dimenzioniran.</a:t>
            </a:r>
            <a:endParaRPr/>
          </a:p>
          <a:p>
            <a:pPr marL="457200" lvl="0" indent="-298450" algn="l" rtl="0">
              <a:lnSpc>
                <a:spcPct val="115000"/>
              </a:lnSpc>
              <a:spcBef>
                <a:spcPts val="0"/>
              </a:spcBef>
              <a:spcAft>
                <a:spcPts val="0"/>
              </a:spcAft>
              <a:buClr>
                <a:schemeClr val="dk1"/>
              </a:buClr>
              <a:buSzPts val="1100"/>
              <a:buChar char="●"/>
            </a:pPr>
            <a:r>
              <a:rPr lang="hr-HR"/>
              <a:t>Baterije se moraju redovito mijenjati (relativno su skupe, pa je potrebno planirati cikluse zamjene).</a:t>
            </a:r>
            <a:endParaRPr/>
          </a:p>
          <a:p>
            <a:pPr marL="457200" lvl="0" indent="-298450" algn="l" rtl="0">
              <a:lnSpc>
                <a:spcPct val="115000"/>
              </a:lnSpc>
              <a:spcBef>
                <a:spcPts val="0"/>
              </a:spcBef>
              <a:spcAft>
                <a:spcPts val="0"/>
              </a:spcAft>
              <a:buClr>
                <a:schemeClr val="dk1"/>
              </a:buClr>
              <a:buSzPts val="1100"/>
              <a:buChar char="●"/>
            </a:pPr>
            <a:r>
              <a:rPr lang="hr-HR"/>
              <a:t>Agregat (po mogućnosti za cijelu zgradu, ali barem za ključne sustave).</a:t>
            </a:r>
            <a:endParaRPr/>
          </a:p>
          <a:p>
            <a:pPr marL="0" marR="0" lvl="0" indent="0" algn="l" rtl="0">
              <a:lnSpc>
                <a:spcPct val="100000"/>
              </a:lnSpc>
              <a:spcBef>
                <a:spcPts val="1200"/>
              </a:spcBef>
              <a:spcAft>
                <a:spcPts val="0"/>
              </a:spcAft>
              <a:buClr>
                <a:srgbClr val="FEFFFE"/>
              </a:buClr>
              <a:buSzPts val="1200"/>
              <a:buFont typeface="Calibri"/>
              <a:buNone/>
            </a:pPr>
            <a:endParaRPr/>
          </a:p>
          <a:p>
            <a:pPr marL="0" lvl="0" indent="0" algn="l" rtl="0">
              <a:spcBef>
                <a:spcPts val="0"/>
              </a:spcBef>
              <a:spcAft>
                <a:spcPts val="0"/>
              </a:spcAft>
              <a:buNone/>
            </a:pPr>
            <a:endParaRPr/>
          </a:p>
        </p:txBody>
      </p:sp>
      <p:sp>
        <p:nvSpPr>
          <p:cNvPr id="238" name="Google Shape;238;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hr-HR"/>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Naslovna">
  <p:cSld name="Naslovna">
    <p:bg>
      <p:bgPr>
        <a:solidFill>
          <a:schemeClr val="lt1"/>
        </a:solidFill>
        <a:effectLst/>
      </p:bgPr>
    </p:bg>
    <p:spTree>
      <p:nvGrpSpPr>
        <p:cNvPr id="1" name="Shape 11"/>
        <p:cNvGrpSpPr/>
        <p:nvPr/>
      </p:nvGrpSpPr>
      <p:grpSpPr>
        <a:xfrm>
          <a:off x="0" y="0"/>
          <a:ext cx="0" cy="0"/>
          <a:chOff x="0" y="0"/>
          <a:chExt cx="0" cy="0"/>
        </a:xfrm>
      </p:grpSpPr>
      <p:pic>
        <p:nvPicPr>
          <p:cNvPr id="12" name="Google Shape;12;p57"/>
          <p:cNvPicPr preferRelativeResize="0"/>
          <p:nvPr/>
        </p:nvPicPr>
        <p:blipFill rotWithShape="1">
          <a:blip r:embed="rId2">
            <a:alphaModFix/>
          </a:blip>
          <a:srcRect/>
          <a:stretch/>
        </p:blipFill>
        <p:spPr>
          <a:xfrm>
            <a:off x="1084" y="610"/>
            <a:ext cx="12189831" cy="6856780"/>
          </a:xfrm>
          <a:prstGeom prst="rect">
            <a:avLst/>
          </a:prstGeom>
          <a:noFill/>
          <a:ln>
            <a:noFill/>
          </a:ln>
        </p:spPr>
      </p:pic>
      <p:sp>
        <p:nvSpPr>
          <p:cNvPr id="13" name="Google Shape;13;p57"/>
          <p:cNvSpPr txBox="1">
            <a:spLocks noGrp="1"/>
          </p:cNvSpPr>
          <p:nvPr>
            <p:ph type="ctrTitle"/>
          </p:nvPr>
        </p:nvSpPr>
        <p:spPr>
          <a:xfrm>
            <a:off x="838200" y="1386627"/>
            <a:ext cx="9829800" cy="220807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4000"/>
              <a:buFont typeface="Arial"/>
              <a:buNone/>
              <a:defRPr sz="4000" b="0" i="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 name="Google Shape;14;p57"/>
          <p:cNvSpPr txBox="1">
            <a:spLocks noGrp="1"/>
          </p:cNvSpPr>
          <p:nvPr>
            <p:ph type="subTitle" idx="1"/>
          </p:nvPr>
        </p:nvSpPr>
        <p:spPr>
          <a:xfrm>
            <a:off x="838200" y="3637882"/>
            <a:ext cx="9829800" cy="945993"/>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accent1"/>
              </a:buClr>
              <a:buSzPts val="2400"/>
              <a:buFont typeface="Arial"/>
              <a:buNone/>
              <a:defRPr sz="2400" b="0" i="0" u="none" strike="noStrike" cap="none">
                <a:solidFill>
                  <a:schemeClr val="lt1"/>
                </a:solidFill>
                <a:latin typeface="Arial"/>
                <a:ea typeface="Arial"/>
                <a:cs typeface="Arial"/>
                <a:sym typeface="Arial"/>
              </a:defRPr>
            </a:lvl1pPr>
            <a:lvl2pPr marR="0" lvl="1" algn="ctr" rtl="0">
              <a:lnSpc>
                <a:spcPct val="90000"/>
              </a:lnSpc>
              <a:spcBef>
                <a:spcPts val="500"/>
              </a:spcBef>
              <a:spcAft>
                <a:spcPts val="0"/>
              </a:spcAft>
              <a:buClr>
                <a:schemeClr val="accent1"/>
              </a:buClr>
              <a:buSzPts val="2000"/>
              <a:buFont typeface="Arial"/>
              <a:buNone/>
              <a:defRPr sz="2000" b="0" i="0" u="none" strike="noStrike" cap="none">
                <a:solidFill>
                  <a:schemeClr val="lt1"/>
                </a:solidFill>
                <a:latin typeface="Raleway Light"/>
                <a:ea typeface="Raleway Light"/>
                <a:cs typeface="Raleway Light"/>
                <a:sym typeface="Raleway Light"/>
              </a:defRPr>
            </a:lvl2pPr>
            <a:lvl3pPr marR="0" lvl="2" algn="ctr" rtl="0">
              <a:lnSpc>
                <a:spcPct val="90000"/>
              </a:lnSpc>
              <a:spcBef>
                <a:spcPts val="500"/>
              </a:spcBef>
              <a:spcAft>
                <a:spcPts val="0"/>
              </a:spcAft>
              <a:buClr>
                <a:schemeClr val="accent1"/>
              </a:buClr>
              <a:buSzPts val="1800"/>
              <a:buFont typeface="Arial"/>
              <a:buNone/>
              <a:defRPr sz="1800" b="0" i="0" u="none" strike="noStrike" cap="none">
                <a:solidFill>
                  <a:schemeClr val="lt1"/>
                </a:solidFill>
                <a:latin typeface="Raleway Light"/>
                <a:ea typeface="Raleway Light"/>
                <a:cs typeface="Raleway Light"/>
                <a:sym typeface="Raleway Light"/>
              </a:defRPr>
            </a:lvl3pPr>
            <a:lvl4pPr marR="0" lvl="3" algn="ctr" rtl="0">
              <a:lnSpc>
                <a:spcPct val="90000"/>
              </a:lnSpc>
              <a:spcBef>
                <a:spcPts val="500"/>
              </a:spcBef>
              <a:spcAft>
                <a:spcPts val="0"/>
              </a:spcAft>
              <a:buClr>
                <a:schemeClr val="accent1"/>
              </a:buClr>
              <a:buSzPts val="1600"/>
              <a:buFont typeface="Arial"/>
              <a:buNone/>
              <a:defRPr sz="1600" b="0" i="0" u="none" strike="noStrike" cap="none">
                <a:solidFill>
                  <a:schemeClr val="lt1"/>
                </a:solidFill>
                <a:latin typeface="Raleway Light"/>
                <a:ea typeface="Raleway Light"/>
                <a:cs typeface="Raleway Light"/>
                <a:sym typeface="Raleway Light"/>
              </a:defRPr>
            </a:lvl4pPr>
            <a:lvl5pPr marR="0" lvl="4" algn="ctr" rtl="0">
              <a:lnSpc>
                <a:spcPct val="90000"/>
              </a:lnSpc>
              <a:spcBef>
                <a:spcPts val="500"/>
              </a:spcBef>
              <a:spcAft>
                <a:spcPts val="0"/>
              </a:spcAft>
              <a:buClr>
                <a:schemeClr val="accent1"/>
              </a:buClr>
              <a:buSzPts val="1600"/>
              <a:buFont typeface="Arial"/>
              <a:buNone/>
              <a:defRPr sz="1600" b="0" i="0" u="none" strike="noStrike" cap="none">
                <a:solidFill>
                  <a:schemeClr val="lt1"/>
                </a:solidFill>
                <a:latin typeface="Raleway Light"/>
                <a:ea typeface="Raleway Light"/>
                <a:cs typeface="Raleway Light"/>
                <a:sym typeface="Raleway Light"/>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5" name="Google Shape;15;p57"/>
          <p:cNvSpPr txBox="1">
            <a:spLocks noGrp="1"/>
          </p:cNvSpPr>
          <p:nvPr>
            <p:ph type="body" idx="2"/>
          </p:nvPr>
        </p:nvSpPr>
        <p:spPr>
          <a:xfrm>
            <a:off x="838200" y="5005874"/>
            <a:ext cx="9829800" cy="307574"/>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chemeClr val="accent1"/>
              </a:buClr>
              <a:buSzPts val="1600"/>
              <a:buFont typeface="Arial"/>
              <a:buNone/>
              <a:defRPr sz="1600" b="0" i="0" u="none" strike="noStrike" cap="none">
                <a:solidFill>
                  <a:schemeClr val="lt1"/>
                </a:solidFill>
                <a:latin typeface="Arial"/>
                <a:ea typeface="Arial"/>
                <a:cs typeface="Arial"/>
                <a:sym typeface="Arial"/>
              </a:defRPr>
            </a:lvl1pPr>
            <a:lvl2pPr marL="914400" marR="0" lvl="1" indent="-368300" algn="l" rtl="0">
              <a:lnSpc>
                <a:spcPct val="90000"/>
              </a:lnSpc>
              <a:spcBef>
                <a:spcPts val="500"/>
              </a:spcBef>
              <a:spcAft>
                <a:spcPts val="0"/>
              </a:spcAft>
              <a:buClr>
                <a:schemeClr val="accent1"/>
              </a:buClr>
              <a:buSzPts val="2200"/>
              <a:buFont typeface="Arial"/>
              <a:buChar char="•"/>
              <a:defRPr sz="2200" b="0" i="0" u="none" strike="noStrike" cap="none">
                <a:solidFill>
                  <a:schemeClr val="lt1"/>
                </a:solidFill>
                <a:latin typeface="Raleway Light"/>
                <a:ea typeface="Raleway Light"/>
                <a:cs typeface="Raleway Light"/>
                <a:sym typeface="Raleway Light"/>
              </a:defRPr>
            </a:lvl2pPr>
            <a:lvl3pPr marL="1371600" marR="0" lvl="2" indent="-355600" algn="l" rtl="0">
              <a:lnSpc>
                <a:spcPct val="90000"/>
              </a:lnSpc>
              <a:spcBef>
                <a:spcPts val="500"/>
              </a:spcBef>
              <a:spcAft>
                <a:spcPts val="0"/>
              </a:spcAft>
              <a:buClr>
                <a:schemeClr val="accent1"/>
              </a:buClr>
              <a:buSzPts val="2000"/>
              <a:buFont typeface="Arial"/>
              <a:buChar char="•"/>
              <a:defRPr sz="2000" b="0" i="0" u="none" strike="noStrike" cap="none">
                <a:solidFill>
                  <a:schemeClr val="lt1"/>
                </a:solidFill>
                <a:latin typeface="Raleway Light"/>
                <a:ea typeface="Raleway Light"/>
                <a:cs typeface="Raleway Light"/>
                <a:sym typeface="Raleway Light"/>
              </a:defRPr>
            </a:lvl3pPr>
            <a:lvl4pPr marL="1828800" marR="0" lvl="3" indent="-342900" algn="l" rtl="0">
              <a:lnSpc>
                <a:spcPct val="90000"/>
              </a:lnSpc>
              <a:spcBef>
                <a:spcPts val="500"/>
              </a:spcBef>
              <a:spcAft>
                <a:spcPts val="0"/>
              </a:spcAft>
              <a:buClr>
                <a:schemeClr val="accent1"/>
              </a:buClr>
              <a:buSzPts val="1800"/>
              <a:buFont typeface="Arial"/>
              <a:buChar char="•"/>
              <a:defRPr sz="1800" b="0" i="0" u="none" strike="noStrike" cap="none">
                <a:solidFill>
                  <a:schemeClr val="lt1"/>
                </a:solidFill>
                <a:latin typeface="Raleway Light"/>
                <a:ea typeface="Raleway Light"/>
                <a:cs typeface="Raleway Light"/>
                <a:sym typeface="Raleway Light"/>
              </a:defRPr>
            </a:lvl4pPr>
            <a:lvl5pPr marL="2286000" marR="0" lvl="4" indent="-330200" algn="l" rtl="0">
              <a:lnSpc>
                <a:spcPct val="90000"/>
              </a:lnSpc>
              <a:spcBef>
                <a:spcPts val="500"/>
              </a:spcBef>
              <a:spcAft>
                <a:spcPts val="0"/>
              </a:spcAft>
              <a:buClr>
                <a:schemeClr val="accent1"/>
              </a:buClr>
              <a:buSzPts val="1600"/>
              <a:buFont typeface="Arial"/>
              <a:buChar char="•"/>
              <a:defRPr sz="1600" b="0" i="0" u="none" strike="noStrike" cap="none">
                <a:solidFill>
                  <a:schemeClr val="lt1"/>
                </a:solidFill>
                <a:latin typeface="Raleway Light"/>
                <a:ea typeface="Raleway Light"/>
                <a:cs typeface="Raleway Light"/>
                <a:sym typeface="Raleway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 name="Google Shape;16;p57"/>
          <p:cNvSpPr txBox="1">
            <a:spLocks noGrp="1"/>
          </p:cNvSpPr>
          <p:nvPr>
            <p:ph type="body" idx="3"/>
          </p:nvPr>
        </p:nvSpPr>
        <p:spPr>
          <a:xfrm>
            <a:off x="838200" y="5356627"/>
            <a:ext cx="9829800" cy="307573"/>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chemeClr val="accent1"/>
              </a:buClr>
              <a:buSzPts val="1600"/>
              <a:buFont typeface="Arial"/>
              <a:buNone/>
              <a:defRPr sz="1600" b="0" i="0" u="none" strike="noStrike" cap="none">
                <a:solidFill>
                  <a:schemeClr val="lt1"/>
                </a:solidFill>
                <a:latin typeface="Arial"/>
                <a:ea typeface="Arial"/>
                <a:cs typeface="Arial"/>
                <a:sym typeface="Arial"/>
              </a:defRPr>
            </a:lvl1pPr>
            <a:lvl2pPr marL="914400" marR="0" lvl="1" indent="-368300" algn="l" rtl="0">
              <a:lnSpc>
                <a:spcPct val="90000"/>
              </a:lnSpc>
              <a:spcBef>
                <a:spcPts val="500"/>
              </a:spcBef>
              <a:spcAft>
                <a:spcPts val="0"/>
              </a:spcAft>
              <a:buClr>
                <a:schemeClr val="accent1"/>
              </a:buClr>
              <a:buSzPts val="2200"/>
              <a:buFont typeface="Arial"/>
              <a:buChar char="•"/>
              <a:defRPr sz="2200" b="0" i="0" u="none" strike="noStrike" cap="none">
                <a:solidFill>
                  <a:schemeClr val="lt1"/>
                </a:solidFill>
                <a:latin typeface="Raleway Light"/>
                <a:ea typeface="Raleway Light"/>
                <a:cs typeface="Raleway Light"/>
                <a:sym typeface="Raleway Light"/>
              </a:defRPr>
            </a:lvl2pPr>
            <a:lvl3pPr marL="1371600" marR="0" lvl="2" indent="-355600" algn="l" rtl="0">
              <a:lnSpc>
                <a:spcPct val="90000"/>
              </a:lnSpc>
              <a:spcBef>
                <a:spcPts val="500"/>
              </a:spcBef>
              <a:spcAft>
                <a:spcPts val="0"/>
              </a:spcAft>
              <a:buClr>
                <a:schemeClr val="accent1"/>
              </a:buClr>
              <a:buSzPts val="2000"/>
              <a:buFont typeface="Arial"/>
              <a:buChar char="•"/>
              <a:defRPr sz="2000" b="0" i="0" u="none" strike="noStrike" cap="none">
                <a:solidFill>
                  <a:schemeClr val="lt1"/>
                </a:solidFill>
                <a:latin typeface="Raleway Light"/>
                <a:ea typeface="Raleway Light"/>
                <a:cs typeface="Raleway Light"/>
                <a:sym typeface="Raleway Light"/>
              </a:defRPr>
            </a:lvl3pPr>
            <a:lvl4pPr marL="1828800" marR="0" lvl="3" indent="-342900" algn="l" rtl="0">
              <a:lnSpc>
                <a:spcPct val="90000"/>
              </a:lnSpc>
              <a:spcBef>
                <a:spcPts val="500"/>
              </a:spcBef>
              <a:spcAft>
                <a:spcPts val="0"/>
              </a:spcAft>
              <a:buClr>
                <a:schemeClr val="accent1"/>
              </a:buClr>
              <a:buSzPts val="1800"/>
              <a:buFont typeface="Arial"/>
              <a:buChar char="•"/>
              <a:defRPr sz="1800" b="0" i="0" u="none" strike="noStrike" cap="none">
                <a:solidFill>
                  <a:schemeClr val="lt1"/>
                </a:solidFill>
                <a:latin typeface="Raleway Light"/>
                <a:ea typeface="Raleway Light"/>
                <a:cs typeface="Raleway Light"/>
                <a:sym typeface="Raleway Light"/>
              </a:defRPr>
            </a:lvl4pPr>
            <a:lvl5pPr marL="2286000" marR="0" lvl="4" indent="-330200" algn="l" rtl="0">
              <a:lnSpc>
                <a:spcPct val="90000"/>
              </a:lnSpc>
              <a:spcBef>
                <a:spcPts val="500"/>
              </a:spcBef>
              <a:spcAft>
                <a:spcPts val="0"/>
              </a:spcAft>
              <a:buClr>
                <a:schemeClr val="accent1"/>
              </a:buClr>
              <a:buSzPts val="1600"/>
              <a:buFont typeface="Arial"/>
              <a:buChar char="•"/>
              <a:defRPr sz="1600" b="0" i="0" u="none" strike="noStrike" cap="none">
                <a:solidFill>
                  <a:schemeClr val="lt1"/>
                </a:solidFill>
                <a:latin typeface="Raleway Light"/>
                <a:ea typeface="Raleway Light"/>
                <a:cs typeface="Raleway Light"/>
                <a:sym typeface="Raleway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 name="Google Shape;17;p57"/>
          <p:cNvSpPr txBox="1">
            <a:spLocks noGrp="1"/>
          </p:cNvSpPr>
          <p:nvPr>
            <p:ph type="body" idx="4"/>
          </p:nvPr>
        </p:nvSpPr>
        <p:spPr>
          <a:xfrm>
            <a:off x="838200" y="5707379"/>
            <a:ext cx="9829800" cy="307573"/>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chemeClr val="accent1"/>
              </a:buClr>
              <a:buSzPts val="1600"/>
              <a:buFont typeface="Arial"/>
              <a:buNone/>
              <a:defRPr sz="1600" b="0" i="0" u="none" strike="noStrike" cap="none">
                <a:solidFill>
                  <a:schemeClr val="lt1"/>
                </a:solidFill>
                <a:latin typeface="Arial"/>
                <a:ea typeface="Arial"/>
                <a:cs typeface="Arial"/>
                <a:sym typeface="Arial"/>
              </a:defRPr>
            </a:lvl1pPr>
            <a:lvl2pPr marL="914400" marR="0" lvl="1" indent="-368300" algn="l" rtl="0">
              <a:lnSpc>
                <a:spcPct val="90000"/>
              </a:lnSpc>
              <a:spcBef>
                <a:spcPts val="500"/>
              </a:spcBef>
              <a:spcAft>
                <a:spcPts val="0"/>
              </a:spcAft>
              <a:buClr>
                <a:schemeClr val="accent1"/>
              </a:buClr>
              <a:buSzPts val="2200"/>
              <a:buFont typeface="Arial"/>
              <a:buChar char="•"/>
              <a:defRPr sz="2200" b="0" i="0" u="none" strike="noStrike" cap="none">
                <a:solidFill>
                  <a:schemeClr val="lt1"/>
                </a:solidFill>
                <a:latin typeface="Raleway Light"/>
                <a:ea typeface="Raleway Light"/>
                <a:cs typeface="Raleway Light"/>
                <a:sym typeface="Raleway Light"/>
              </a:defRPr>
            </a:lvl2pPr>
            <a:lvl3pPr marL="1371600" marR="0" lvl="2" indent="-355600" algn="l" rtl="0">
              <a:lnSpc>
                <a:spcPct val="90000"/>
              </a:lnSpc>
              <a:spcBef>
                <a:spcPts val="500"/>
              </a:spcBef>
              <a:spcAft>
                <a:spcPts val="0"/>
              </a:spcAft>
              <a:buClr>
                <a:schemeClr val="accent1"/>
              </a:buClr>
              <a:buSzPts val="2000"/>
              <a:buFont typeface="Arial"/>
              <a:buChar char="•"/>
              <a:defRPr sz="2000" b="0" i="0" u="none" strike="noStrike" cap="none">
                <a:solidFill>
                  <a:schemeClr val="lt1"/>
                </a:solidFill>
                <a:latin typeface="Raleway Light"/>
                <a:ea typeface="Raleway Light"/>
                <a:cs typeface="Raleway Light"/>
                <a:sym typeface="Raleway Light"/>
              </a:defRPr>
            </a:lvl3pPr>
            <a:lvl4pPr marL="1828800" marR="0" lvl="3" indent="-342900" algn="l" rtl="0">
              <a:lnSpc>
                <a:spcPct val="90000"/>
              </a:lnSpc>
              <a:spcBef>
                <a:spcPts val="500"/>
              </a:spcBef>
              <a:spcAft>
                <a:spcPts val="0"/>
              </a:spcAft>
              <a:buClr>
                <a:schemeClr val="accent1"/>
              </a:buClr>
              <a:buSzPts val="1800"/>
              <a:buFont typeface="Arial"/>
              <a:buChar char="•"/>
              <a:defRPr sz="1800" b="0" i="0" u="none" strike="noStrike" cap="none">
                <a:solidFill>
                  <a:schemeClr val="lt1"/>
                </a:solidFill>
                <a:latin typeface="Raleway Light"/>
                <a:ea typeface="Raleway Light"/>
                <a:cs typeface="Raleway Light"/>
                <a:sym typeface="Raleway Light"/>
              </a:defRPr>
            </a:lvl4pPr>
            <a:lvl5pPr marL="2286000" marR="0" lvl="4" indent="-330200" algn="l" rtl="0">
              <a:lnSpc>
                <a:spcPct val="90000"/>
              </a:lnSpc>
              <a:spcBef>
                <a:spcPts val="500"/>
              </a:spcBef>
              <a:spcAft>
                <a:spcPts val="0"/>
              </a:spcAft>
              <a:buClr>
                <a:schemeClr val="accent1"/>
              </a:buClr>
              <a:buSzPts val="1600"/>
              <a:buFont typeface="Arial"/>
              <a:buChar char="•"/>
              <a:defRPr sz="1600" b="0" i="0" u="none" strike="noStrike" cap="none">
                <a:solidFill>
                  <a:schemeClr val="lt1"/>
                </a:solidFill>
                <a:latin typeface="Raleway Light"/>
                <a:ea typeface="Raleway Light"/>
                <a:cs typeface="Raleway Light"/>
                <a:sym typeface="Raleway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8" name="Google Shape;18;p57"/>
          <p:cNvPicPr preferRelativeResize="0"/>
          <p:nvPr/>
        </p:nvPicPr>
        <p:blipFill rotWithShape="1">
          <a:blip r:embed="rId3">
            <a:alphaModFix/>
          </a:blip>
          <a:srcRect/>
          <a:stretch/>
        </p:blipFill>
        <p:spPr>
          <a:xfrm>
            <a:off x="10663956" y="6541956"/>
            <a:ext cx="1318440" cy="151816"/>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naslov-buletti">
  <p:cSld name="1_naslov-buletti">
    <p:spTree>
      <p:nvGrpSpPr>
        <p:cNvPr id="1" name="Shape 61"/>
        <p:cNvGrpSpPr/>
        <p:nvPr/>
      </p:nvGrpSpPr>
      <p:grpSpPr>
        <a:xfrm>
          <a:off x="0" y="0"/>
          <a:ext cx="0" cy="0"/>
          <a:chOff x="0" y="0"/>
          <a:chExt cx="0" cy="0"/>
        </a:xfrm>
      </p:grpSpPr>
      <p:sp>
        <p:nvSpPr>
          <p:cNvPr id="62" name="Google Shape;62;p66"/>
          <p:cNvSpPr/>
          <p:nvPr/>
        </p:nvSpPr>
        <p:spPr>
          <a:xfrm>
            <a:off x="-704567" y="-265044"/>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3" name="Google Shape;63;p66"/>
          <p:cNvSpPr txBox="1">
            <a:spLocks noGrp="1"/>
          </p:cNvSpPr>
          <p:nvPr>
            <p:ph type="body" idx="1"/>
          </p:nvPr>
        </p:nvSpPr>
        <p:spPr>
          <a:xfrm>
            <a:off x="475864" y="1637698"/>
            <a:ext cx="11011569" cy="4247036"/>
          </a:xfrm>
          <a:prstGeom prst="rect">
            <a:avLst/>
          </a:prstGeom>
          <a:noFill/>
          <a:ln>
            <a:noFill/>
          </a:ln>
        </p:spPr>
        <p:txBody>
          <a:bodyPr spcFirstLastPara="1" wrap="square" lIns="0" tIns="45700" rIns="0" bIns="45700" anchor="t" anchorCtr="0">
            <a:noAutofit/>
          </a:bodyPr>
          <a:lstStyle>
            <a:lvl1pPr marL="457200" marR="0" lvl="0" indent="-312420" algn="l" rtl="0">
              <a:lnSpc>
                <a:spcPct val="95000"/>
              </a:lnSpc>
              <a:spcBef>
                <a:spcPts val="1110"/>
              </a:spcBef>
              <a:spcAft>
                <a:spcPts val="0"/>
              </a:spcAft>
              <a:buClr>
                <a:srgbClr val="39454F"/>
              </a:buClr>
              <a:buSzPts val="1320"/>
              <a:buFont typeface="Arial"/>
              <a:buChar char="•"/>
              <a:defRPr sz="2200" b="0" i="0" u="none" strike="noStrike" cap="none">
                <a:solidFill>
                  <a:srgbClr val="39454F"/>
                </a:solidFill>
                <a:latin typeface="Arial"/>
                <a:ea typeface="Arial"/>
                <a:cs typeface="Arial"/>
                <a:sym typeface="Arial"/>
              </a:defRPr>
            </a:lvl1pPr>
            <a:lvl2pPr marL="914400" marR="0" lvl="1" indent="-304800" algn="l" rtl="0">
              <a:lnSpc>
                <a:spcPct val="95000"/>
              </a:lnSpc>
              <a:spcBef>
                <a:spcPts val="450"/>
              </a:spcBef>
              <a:spcAft>
                <a:spcPts val="0"/>
              </a:spcAft>
              <a:buClr>
                <a:srgbClr val="39454F"/>
              </a:buClr>
              <a:buSzPts val="1200"/>
              <a:buFont typeface="Arial"/>
              <a:buChar char="•"/>
              <a:defRPr sz="2000" b="0" i="0" u="none" strike="noStrike" cap="none">
                <a:solidFill>
                  <a:srgbClr val="39454F"/>
                </a:solidFill>
                <a:latin typeface="Arial"/>
                <a:ea typeface="Arial"/>
                <a:cs typeface="Arial"/>
                <a:sym typeface="Arial"/>
              </a:defRPr>
            </a:lvl2pPr>
            <a:lvl3pPr marL="1371600" marR="0" lvl="2" indent="-297180" algn="l" rtl="0">
              <a:lnSpc>
                <a:spcPct val="90000"/>
              </a:lnSpc>
              <a:spcBef>
                <a:spcPts val="500"/>
              </a:spcBef>
              <a:spcAft>
                <a:spcPts val="0"/>
              </a:spcAft>
              <a:buClr>
                <a:srgbClr val="39454F"/>
              </a:buClr>
              <a:buSzPts val="1080"/>
              <a:buFont typeface="Arial"/>
              <a:buChar char="•"/>
              <a:defRPr sz="1800" b="0" i="0" u="none" strike="noStrike" cap="none">
                <a:solidFill>
                  <a:srgbClr val="39454F"/>
                </a:solidFill>
                <a:latin typeface="Arial"/>
                <a:ea typeface="Arial"/>
                <a:cs typeface="Arial"/>
                <a:sym typeface="Arial"/>
              </a:defRPr>
            </a:lvl3pPr>
            <a:lvl4pPr marL="1828800" marR="0" lvl="3" indent="-289560" algn="l" rtl="0">
              <a:lnSpc>
                <a:spcPct val="90000"/>
              </a:lnSpc>
              <a:spcBef>
                <a:spcPts val="500"/>
              </a:spcBef>
              <a:spcAft>
                <a:spcPts val="0"/>
              </a:spcAft>
              <a:buClr>
                <a:srgbClr val="39454F"/>
              </a:buClr>
              <a:buSzPts val="960"/>
              <a:buFont typeface="Arial"/>
              <a:buChar char="•"/>
              <a:defRPr sz="1600" b="0" i="0" u="none" strike="noStrike" cap="none">
                <a:solidFill>
                  <a:srgbClr val="39454F"/>
                </a:solidFill>
                <a:latin typeface="Arial"/>
                <a:ea typeface="Arial"/>
                <a:cs typeface="Arial"/>
                <a:sym typeface="Arial"/>
              </a:defRPr>
            </a:lvl4pPr>
            <a:lvl5pPr marL="2286000" marR="0" lvl="4" indent="-281939" algn="l" rtl="0">
              <a:lnSpc>
                <a:spcPct val="90000"/>
              </a:lnSpc>
              <a:spcBef>
                <a:spcPts val="500"/>
              </a:spcBef>
              <a:spcAft>
                <a:spcPts val="0"/>
              </a:spcAft>
              <a:buClr>
                <a:srgbClr val="39454F"/>
              </a:buClr>
              <a:buSzPts val="840"/>
              <a:buFont typeface="Arial"/>
              <a:buChar char="•"/>
              <a:defRPr sz="1400" b="0" i="0" u="none" strike="noStrike" cap="none">
                <a:solidFill>
                  <a:srgbClr val="39454F"/>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4" name="Google Shape;64;p66"/>
          <p:cNvSpPr txBox="1">
            <a:spLocks noGrp="1"/>
          </p:cNvSpPr>
          <p:nvPr>
            <p:ph type="title"/>
          </p:nvPr>
        </p:nvSpPr>
        <p:spPr>
          <a:xfrm>
            <a:off x="475865" y="455613"/>
            <a:ext cx="11011569" cy="100812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39454F"/>
              </a:buClr>
              <a:buSzPts val="3000"/>
              <a:buFont typeface="Arial"/>
              <a:buNone/>
              <a:defRPr sz="3000" b="0" i="0">
                <a:solidFill>
                  <a:srgbClr val="39454F"/>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65" name="Google Shape;65;p66"/>
          <p:cNvPicPr preferRelativeResize="0"/>
          <p:nvPr/>
        </p:nvPicPr>
        <p:blipFill rotWithShape="1">
          <a:blip r:embed="rId2">
            <a:alphaModFix/>
          </a:blip>
          <a:srcRect/>
          <a:stretch/>
        </p:blipFill>
        <p:spPr>
          <a:xfrm>
            <a:off x="10659635" y="6541956"/>
            <a:ext cx="1327083" cy="151816"/>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4_naslov-buletti 2 stupca">
  <p:cSld name="4_naslov-buletti 2 stupca">
    <p:spTree>
      <p:nvGrpSpPr>
        <p:cNvPr id="1" name="Shape 66"/>
        <p:cNvGrpSpPr/>
        <p:nvPr/>
      </p:nvGrpSpPr>
      <p:grpSpPr>
        <a:xfrm>
          <a:off x="0" y="0"/>
          <a:ext cx="0" cy="0"/>
          <a:chOff x="0" y="0"/>
          <a:chExt cx="0" cy="0"/>
        </a:xfrm>
      </p:grpSpPr>
      <p:sp>
        <p:nvSpPr>
          <p:cNvPr id="67" name="Google Shape;67;p67"/>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8" name="Google Shape;68;p67"/>
          <p:cNvSpPr txBox="1">
            <a:spLocks noGrp="1"/>
          </p:cNvSpPr>
          <p:nvPr>
            <p:ph type="body" idx="1"/>
          </p:nvPr>
        </p:nvSpPr>
        <p:spPr>
          <a:xfrm>
            <a:off x="475865" y="1637698"/>
            <a:ext cx="5353334" cy="4247036"/>
          </a:xfrm>
          <a:prstGeom prst="rect">
            <a:avLst/>
          </a:prstGeom>
          <a:noFill/>
          <a:ln>
            <a:noFill/>
          </a:ln>
        </p:spPr>
        <p:txBody>
          <a:bodyPr spcFirstLastPara="1" wrap="square" lIns="0" tIns="45700" rIns="0" bIns="45700" anchor="t" anchorCtr="0">
            <a:noAutofit/>
          </a:bodyPr>
          <a:lstStyle>
            <a:lvl1pPr marL="457200" marR="0" lvl="0" indent="-312420" algn="l" rtl="0">
              <a:lnSpc>
                <a:spcPct val="95000"/>
              </a:lnSpc>
              <a:spcBef>
                <a:spcPts val="1110"/>
              </a:spcBef>
              <a:spcAft>
                <a:spcPts val="0"/>
              </a:spcAft>
              <a:buClr>
                <a:srgbClr val="39454F"/>
              </a:buClr>
              <a:buSzPts val="1320"/>
              <a:buFont typeface="Arial"/>
              <a:buChar char="•"/>
              <a:defRPr sz="2200" b="0" i="0" u="none" strike="noStrike" cap="none">
                <a:solidFill>
                  <a:srgbClr val="39454F"/>
                </a:solidFill>
                <a:latin typeface="Arial"/>
                <a:ea typeface="Arial"/>
                <a:cs typeface="Arial"/>
                <a:sym typeface="Arial"/>
              </a:defRPr>
            </a:lvl1pPr>
            <a:lvl2pPr marL="914400" marR="0" lvl="1" indent="-304800" algn="l" rtl="0">
              <a:lnSpc>
                <a:spcPct val="95000"/>
              </a:lnSpc>
              <a:spcBef>
                <a:spcPts val="450"/>
              </a:spcBef>
              <a:spcAft>
                <a:spcPts val="0"/>
              </a:spcAft>
              <a:buClr>
                <a:srgbClr val="39454F"/>
              </a:buClr>
              <a:buSzPts val="1200"/>
              <a:buFont typeface="Arial"/>
              <a:buChar char="•"/>
              <a:defRPr sz="2000" b="0" i="0" u="none" strike="noStrike" cap="none">
                <a:solidFill>
                  <a:srgbClr val="39454F"/>
                </a:solidFill>
                <a:latin typeface="Arial"/>
                <a:ea typeface="Arial"/>
                <a:cs typeface="Arial"/>
                <a:sym typeface="Arial"/>
              </a:defRPr>
            </a:lvl2pPr>
            <a:lvl3pPr marL="1371600" marR="0" lvl="2" indent="-297180" algn="l" rtl="0">
              <a:lnSpc>
                <a:spcPct val="90000"/>
              </a:lnSpc>
              <a:spcBef>
                <a:spcPts val="500"/>
              </a:spcBef>
              <a:spcAft>
                <a:spcPts val="0"/>
              </a:spcAft>
              <a:buClr>
                <a:srgbClr val="39454F"/>
              </a:buClr>
              <a:buSzPts val="1080"/>
              <a:buFont typeface="Arial"/>
              <a:buChar char="•"/>
              <a:defRPr sz="1800" b="0" i="0" u="none" strike="noStrike" cap="none">
                <a:solidFill>
                  <a:srgbClr val="39454F"/>
                </a:solidFill>
                <a:latin typeface="Arial"/>
                <a:ea typeface="Arial"/>
                <a:cs typeface="Arial"/>
                <a:sym typeface="Arial"/>
              </a:defRPr>
            </a:lvl3pPr>
            <a:lvl4pPr marL="1828800" marR="0" lvl="3" indent="-289560" algn="l" rtl="0">
              <a:lnSpc>
                <a:spcPct val="90000"/>
              </a:lnSpc>
              <a:spcBef>
                <a:spcPts val="500"/>
              </a:spcBef>
              <a:spcAft>
                <a:spcPts val="0"/>
              </a:spcAft>
              <a:buClr>
                <a:srgbClr val="39454F"/>
              </a:buClr>
              <a:buSzPts val="960"/>
              <a:buFont typeface="Arial"/>
              <a:buChar char="•"/>
              <a:defRPr sz="1600" b="0" i="0" u="none" strike="noStrike" cap="none">
                <a:solidFill>
                  <a:srgbClr val="39454F"/>
                </a:solidFill>
                <a:latin typeface="Arial"/>
                <a:ea typeface="Arial"/>
                <a:cs typeface="Arial"/>
                <a:sym typeface="Arial"/>
              </a:defRPr>
            </a:lvl4pPr>
            <a:lvl5pPr marL="2286000" marR="0" lvl="4" indent="-281939" algn="l" rtl="0">
              <a:lnSpc>
                <a:spcPct val="90000"/>
              </a:lnSpc>
              <a:spcBef>
                <a:spcPts val="500"/>
              </a:spcBef>
              <a:spcAft>
                <a:spcPts val="0"/>
              </a:spcAft>
              <a:buClr>
                <a:srgbClr val="39454F"/>
              </a:buClr>
              <a:buSzPts val="840"/>
              <a:buFont typeface="Arial"/>
              <a:buChar char="•"/>
              <a:defRPr sz="1400" b="0" i="0" u="none" strike="noStrike" cap="none">
                <a:solidFill>
                  <a:srgbClr val="39454F"/>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9" name="Google Shape;69;p67"/>
          <p:cNvSpPr txBox="1">
            <a:spLocks noGrp="1"/>
          </p:cNvSpPr>
          <p:nvPr>
            <p:ph type="body" idx="2"/>
          </p:nvPr>
        </p:nvSpPr>
        <p:spPr>
          <a:xfrm>
            <a:off x="6134100" y="1649796"/>
            <a:ext cx="5353334" cy="4247036"/>
          </a:xfrm>
          <a:prstGeom prst="rect">
            <a:avLst/>
          </a:prstGeom>
          <a:noFill/>
          <a:ln>
            <a:noFill/>
          </a:ln>
        </p:spPr>
        <p:txBody>
          <a:bodyPr spcFirstLastPara="1" wrap="square" lIns="0" tIns="45700" rIns="0" bIns="45700" anchor="t" anchorCtr="0">
            <a:noAutofit/>
          </a:bodyPr>
          <a:lstStyle>
            <a:lvl1pPr marL="457200" marR="0" lvl="0" indent="-312420" algn="l" rtl="0">
              <a:lnSpc>
                <a:spcPct val="95000"/>
              </a:lnSpc>
              <a:spcBef>
                <a:spcPts val="1110"/>
              </a:spcBef>
              <a:spcAft>
                <a:spcPts val="0"/>
              </a:spcAft>
              <a:buClr>
                <a:srgbClr val="39454F"/>
              </a:buClr>
              <a:buSzPts val="1320"/>
              <a:buFont typeface="Arial"/>
              <a:buChar char="•"/>
              <a:defRPr sz="2200" b="0" i="0" u="none" strike="noStrike" cap="none">
                <a:solidFill>
                  <a:srgbClr val="39454F"/>
                </a:solidFill>
                <a:latin typeface="Arial"/>
                <a:ea typeface="Arial"/>
                <a:cs typeface="Arial"/>
                <a:sym typeface="Arial"/>
              </a:defRPr>
            </a:lvl1pPr>
            <a:lvl2pPr marL="914400" marR="0" lvl="1" indent="-304800" algn="l" rtl="0">
              <a:lnSpc>
                <a:spcPct val="95000"/>
              </a:lnSpc>
              <a:spcBef>
                <a:spcPts val="450"/>
              </a:spcBef>
              <a:spcAft>
                <a:spcPts val="0"/>
              </a:spcAft>
              <a:buClr>
                <a:srgbClr val="39454F"/>
              </a:buClr>
              <a:buSzPts val="1200"/>
              <a:buFont typeface="Arial"/>
              <a:buChar char="•"/>
              <a:defRPr sz="2000" b="0" i="0" u="none" strike="noStrike" cap="none">
                <a:solidFill>
                  <a:srgbClr val="39454F"/>
                </a:solidFill>
                <a:latin typeface="Arial"/>
                <a:ea typeface="Arial"/>
                <a:cs typeface="Arial"/>
                <a:sym typeface="Arial"/>
              </a:defRPr>
            </a:lvl2pPr>
            <a:lvl3pPr marL="1371600" marR="0" lvl="2" indent="-297180" algn="l" rtl="0">
              <a:lnSpc>
                <a:spcPct val="90000"/>
              </a:lnSpc>
              <a:spcBef>
                <a:spcPts val="500"/>
              </a:spcBef>
              <a:spcAft>
                <a:spcPts val="0"/>
              </a:spcAft>
              <a:buClr>
                <a:srgbClr val="39454F"/>
              </a:buClr>
              <a:buSzPts val="1080"/>
              <a:buFont typeface="Arial"/>
              <a:buChar char="•"/>
              <a:defRPr sz="1800" b="0" i="0" u="none" strike="noStrike" cap="none">
                <a:solidFill>
                  <a:srgbClr val="39454F"/>
                </a:solidFill>
                <a:latin typeface="Arial"/>
                <a:ea typeface="Arial"/>
                <a:cs typeface="Arial"/>
                <a:sym typeface="Arial"/>
              </a:defRPr>
            </a:lvl3pPr>
            <a:lvl4pPr marL="1828800" marR="0" lvl="3" indent="-289560" algn="l" rtl="0">
              <a:lnSpc>
                <a:spcPct val="90000"/>
              </a:lnSpc>
              <a:spcBef>
                <a:spcPts val="500"/>
              </a:spcBef>
              <a:spcAft>
                <a:spcPts val="0"/>
              </a:spcAft>
              <a:buClr>
                <a:srgbClr val="39454F"/>
              </a:buClr>
              <a:buSzPts val="960"/>
              <a:buFont typeface="Arial"/>
              <a:buChar char="•"/>
              <a:defRPr sz="1600" b="0" i="0" u="none" strike="noStrike" cap="none">
                <a:solidFill>
                  <a:srgbClr val="39454F"/>
                </a:solidFill>
                <a:latin typeface="Arial"/>
                <a:ea typeface="Arial"/>
                <a:cs typeface="Arial"/>
                <a:sym typeface="Arial"/>
              </a:defRPr>
            </a:lvl4pPr>
            <a:lvl5pPr marL="2286000" marR="0" lvl="4" indent="-281939" algn="l" rtl="0">
              <a:lnSpc>
                <a:spcPct val="90000"/>
              </a:lnSpc>
              <a:spcBef>
                <a:spcPts val="500"/>
              </a:spcBef>
              <a:spcAft>
                <a:spcPts val="0"/>
              </a:spcAft>
              <a:buClr>
                <a:srgbClr val="39454F"/>
              </a:buClr>
              <a:buSzPts val="840"/>
              <a:buFont typeface="Arial"/>
              <a:buChar char="•"/>
              <a:defRPr sz="1400" b="0" i="0" u="none" strike="noStrike" cap="none">
                <a:solidFill>
                  <a:srgbClr val="39454F"/>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0" name="Google Shape;70;p67"/>
          <p:cNvSpPr txBox="1">
            <a:spLocks noGrp="1"/>
          </p:cNvSpPr>
          <p:nvPr>
            <p:ph type="title"/>
          </p:nvPr>
        </p:nvSpPr>
        <p:spPr>
          <a:xfrm>
            <a:off x="475865" y="455613"/>
            <a:ext cx="11011569" cy="100812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39454F"/>
              </a:buClr>
              <a:buSzPts val="3000"/>
              <a:buFont typeface="Arial"/>
              <a:buNone/>
              <a:defRPr sz="3000" b="0" i="0">
                <a:solidFill>
                  <a:srgbClr val="39454F"/>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71" name="Google Shape;71;p67"/>
          <p:cNvPicPr preferRelativeResize="0"/>
          <p:nvPr/>
        </p:nvPicPr>
        <p:blipFill rotWithShape="1">
          <a:blip r:embed="rId2">
            <a:alphaModFix/>
          </a:blip>
          <a:srcRect/>
          <a:stretch/>
        </p:blipFill>
        <p:spPr>
          <a:xfrm>
            <a:off x="10659635" y="6541956"/>
            <a:ext cx="1327083" cy="151816"/>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Naslov-tekst 2 stupca">
  <p:cSld name="1_Naslov-tekst 2 stupca">
    <p:spTree>
      <p:nvGrpSpPr>
        <p:cNvPr id="1" name="Shape 72"/>
        <p:cNvGrpSpPr/>
        <p:nvPr/>
      </p:nvGrpSpPr>
      <p:grpSpPr>
        <a:xfrm>
          <a:off x="0" y="0"/>
          <a:ext cx="0" cy="0"/>
          <a:chOff x="0" y="0"/>
          <a:chExt cx="0" cy="0"/>
        </a:xfrm>
      </p:grpSpPr>
      <p:sp>
        <p:nvSpPr>
          <p:cNvPr id="73" name="Google Shape;73;p68"/>
          <p:cNvSpPr txBox="1">
            <a:spLocks noGrp="1"/>
          </p:cNvSpPr>
          <p:nvPr>
            <p:ph type="body" idx="1"/>
          </p:nvPr>
        </p:nvSpPr>
        <p:spPr>
          <a:xfrm>
            <a:off x="475865" y="1637698"/>
            <a:ext cx="5353334" cy="4247036"/>
          </a:xfrm>
          <a:prstGeom prst="rect">
            <a:avLst/>
          </a:prstGeom>
          <a:noFill/>
          <a:ln>
            <a:noFill/>
          </a:ln>
        </p:spPr>
        <p:txBody>
          <a:bodyPr spcFirstLastPara="1" wrap="square" lIns="0" tIns="45700" rIns="0" bIns="45700" anchor="t" anchorCtr="0">
            <a:noAutofit/>
          </a:bodyPr>
          <a:lstStyle>
            <a:lvl1pPr marL="457200" marR="0" lvl="0" indent="-228600" algn="l" rtl="0">
              <a:lnSpc>
                <a:spcPct val="95000"/>
              </a:lnSpc>
              <a:spcBef>
                <a:spcPts val="1110"/>
              </a:spcBef>
              <a:spcAft>
                <a:spcPts val="0"/>
              </a:spcAft>
              <a:buClr>
                <a:schemeClr val="lt1"/>
              </a:buClr>
              <a:buSzPts val="1200"/>
              <a:buFont typeface="Arial"/>
              <a:buNone/>
              <a:defRPr sz="2000" b="0" i="0" u="none" strike="noStrike" cap="none">
                <a:solidFill>
                  <a:srgbClr val="39454F"/>
                </a:solidFill>
                <a:latin typeface="Arial"/>
                <a:ea typeface="Arial"/>
                <a:cs typeface="Arial"/>
                <a:sym typeface="Arial"/>
              </a:defRPr>
            </a:lvl1pPr>
            <a:lvl2pPr marL="914400" marR="0" lvl="1" indent="-228600" algn="l" rtl="0">
              <a:lnSpc>
                <a:spcPct val="95000"/>
              </a:lnSpc>
              <a:spcBef>
                <a:spcPts val="450"/>
              </a:spcBef>
              <a:spcAft>
                <a:spcPts val="0"/>
              </a:spcAft>
              <a:buClr>
                <a:schemeClr val="lt1"/>
              </a:buClr>
              <a:buSzPts val="1200"/>
              <a:buFont typeface="Arial"/>
              <a:buNone/>
              <a:defRPr sz="2000" b="0" i="0" u="none" strike="noStrike" cap="none">
                <a:solidFill>
                  <a:schemeClr val="lt1"/>
                </a:solidFill>
                <a:latin typeface="Raleway Light"/>
                <a:ea typeface="Raleway Light"/>
                <a:cs typeface="Raleway Light"/>
                <a:sym typeface="Raleway Light"/>
              </a:defRPr>
            </a:lvl2pPr>
            <a:lvl3pPr marL="1371600" marR="0" lvl="2" indent="-228600" algn="l" rtl="0">
              <a:lnSpc>
                <a:spcPct val="90000"/>
              </a:lnSpc>
              <a:spcBef>
                <a:spcPts val="500"/>
              </a:spcBef>
              <a:spcAft>
                <a:spcPts val="0"/>
              </a:spcAft>
              <a:buClr>
                <a:schemeClr val="lt1"/>
              </a:buClr>
              <a:buSzPts val="1080"/>
              <a:buFont typeface="Arial"/>
              <a:buNone/>
              <a:defRPr sz="1800" b="0" i="0" u="none" strike="noStrike" cap="none">
                <a:solidFill>
                  <a:schemeClr val="lt1"/>
                </a:solidFill>
                <a:latin typeface="Raleway Light"/>
                <a:ea typeface="Raleway Light"/>
                <a:cs typeface="Raleway Light"/>
                <a:sym typeface="Raleway Light"/>
              </a:defRPr>
            </a:lvl3pPr>
            <a:lvl4pPr marL="1828800" marR="0" lvl="3" indent="-228600" algn="l" rtl="0">
              <a:lnSpc>
                <a:spcPct val="90000"/>
              </a:lnSpc>
              <a:spcBef>
                <a:spcPts val="500"/>
              </a:spcBef>
              <a:spcAft>
                <a:spcPts val="0"/>
              </a:spcAft>
              <a:buClr>
                <a:schemeClr val="lt1"/>
              </a:buClr>
              <a:buSzPts val="960"/>
              <a:buFont typeface="Arial"/>
              <a:buNone/>
              <a:defRPr sz="1600" b="0" i="0" u="none" strike="noStrike" cap="none">
                <a:solidFill>
                  <a:schemeClr val="lt1"/>
                </a:solidFill>
                <a:latin typeface="Raleway Light"/>
                <a:ea typeface="Raleway Light"/>
                <a:cs typeface="Raleway Light"/>
                <a:sym typeface="Raleway Light"/>
              </a:defRPr>
            </a:lvl4pPr>
            <a:lvl5pPr marL="2286000" marR="0" lvl="4" indent="-228600" algn="l" rtl="0">
              <a:lnSpc>
                <a:spcPct val="90000"/>
              </a:lnSpc>
              <a:spcBef>
                <a:spcPts val="500"/>
              </a:spcBef>
              <a:spcAft>
                <a:spcPts val="0"/>
              </a:spcAft>
              <a:buClr>
                <a:schemeClr val="lt1"/>
              </a:buClr>
              <a:buSzPts val="840"/>
              <a:buFont typeface="Arial"/>
              <a:buNone/>
              <a:defRPr sz="1400" b="0" i="0" u="none" strike="noStrike" cap="none">
                <a:solidFill>
                  <a:schemeClr val="lt1"/>
                </a:solidFill>
                <a:latin typeface="Raleway Light"/>
                <a:ea typeface="Raleway Light"/>
                <a:cs typeface="Raleway Light"/>
                <a:sym typeface="Raleway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4" name="Google Shape;74;p68"/>
          <p:cNvSpPr txBox="1">
            <a:spLocks noGrp="1"/>
          </p:cNvSpPr>
          <p:nvPr>
            <p:ph type="body" idx="2"/>
          </p:nvPr>
        </p:nvSpPr>
        <p:spPr>
          <a:xfrm>
            <a:off x="6134100" y="1649796"/>
            <a:ext cx="5353334" cy="4247036"/>
          </a:xfrm>
          <a:prstGeom prst="rect">
            <a:avLst/>
          </a:prstGeom>
          <a:noFill/>
          <a:ln>
            <a:noFill/>
          </a:ln>
        </p:spPr>
        <p:txBody>
          <a:bodyPr spcFirstLastPara="1" wrap="square" lIns="0" tIns="45700" rIns="0" bIns="45700" anchor="t" anchorCtr="0">
            <a:noAutofit/>
          </a:bodyPr>
          <a:lstStyle>
            <a:lvl1pPr marL="457200" marR="0" lvl="0" indent="-228600" algn="l" rtl="0">
              <a:lnSpc>
                <a:spcPct val="95000"/>
              </a:lnSpc>
              <a:spcBef>
                <a:spcPts val="1110"/>
              </a:spcBef>
              <a:spcAft>
                <a:spcPts val="0"/>
              </a:spcAft>
              <a:buClr>
                <a:schemeClr val="lt1"/>
              </a:buClr>
              <a:buSzPts val="1200"/>
              <a:buFont typeface="Arial"/>
              <a:buNone/>
              <a:defRPr sz="2000" b="0" i="0" u="none" strike="noStrike" cap="none">
                <a:solidFill>
                  <a:srgbClr val="39454F"/>
                </a:solidFill>
                <a:latin typeface="Arial"/>
                <a:ea typeface="Arial"/>
                <a:cs typeface="Arial"/>
                <a:sym typeface="Arial"/>
              </a:defRPr>
            </a:lvl1pPr>
            <a:lvl2pPr marL="914400" marR="0" lvl="1" indent="-228600" algn="l" rtl="0">
              <a:lnSpc>
                <a:spcPct val="95000"/>
              </a:lnSpc>
              <a:spcBef>
                <a:spcPts val="450"/>
              </a:spcBef>
              <a:spcAft>
                <a:spcPts val="0"/>
              </a:spcAft>
              <a:buClr>
                <a:schemeClr val="lt1"/>
              </a:buClr>
              <a:buSzPts val="1200"/>
              <a:buFont typeface="Arial"/>
              <a:buNone/>
              <a:defRPr sz="2000" b="0" i="0" u="none" strike="noStrike" cap="none">
                <a:solidFill>
                  <a:schemeClr val="lt1"/>
                </a:solidFill>
                <a:latin typeface="Raleway Light"/>
                <a:ea typeface="Raleway Light"/>
                <a:cs typeface="Raleway Light"/>
                <a:sym typeface="Raleway Light"/>
              </a:defRPr>
            </a:lvl2pPr>
            <a:lvl3pPr marL="1371600" marR="0" lvl="2" indent="-228600" algn="l" rtl="0">
              <a:lnSpc>
                <a:spcPct val="90000"/>
              </a:lnSpc>
              <a:spcBef>
                <a:spcPts val="500"/>
              </a:spcBef>
              <a:spcAft>
                <a:spcPts val="0"/>
              </a:spcAft>
              <a:buClr>
                <a:schemeClr val="lt1"/>
              </a:buClr>
              <a:buSzPts val="1080"/>
              <a:buFont typeface="Arial"/>
              <a:buNone/>
              <a:defRPr sz="1800" b="0" i="0" u="none" strike="noStrike" cap="none">
                <a:solidFill>
                  <a:schemeClr val="lt1"/>
                </a:solidFill>
                <a:latin typeface="Raleway Light"/>
                <a:ea typeface="Raleway Light"/>
                <a:cs typeface="Raleway Light"/>
                <a:sym typeface="Raleway Light"/>
              </a:defRPr>
            </a:lvl3pPr>
            <a:lvl4pPr marL="1828800" marR="0" lvl="3" indent="-228600" algn="l" rtl="0">
              <a:lnSpc>
                <a:spcPct val="90000"/>
              </a:lnSpc>
              <a:spcBef>
                <a:spcPts val="500"/>
              </a:spcBef>
              <a:spcAft>
                <a:spcPts val="0"/>
              </a:spcAft>
              <a:buClr>
                <a:schemeClr val="lt1"/>
              </a:buClr>
              <a:buSzPts val="960"/>
              <a:buFont typeface="Arial"/>
              <a:buNone/>
              <a:defRPr sz="1600" b="0" i="0" u="none" strike="noStrike" cap="none">
                <a:solidFill>
                  <a:schemeClr val="lt1"/>
                </a:solidFill>
                <a:latin typeface="Raleway Light"/>
                <a:ea typeface="Raleway Light"/>
                <a:cs typeface="Raleway Light"/>
                <a:sym typeface="Raleway Light"/>
              </a:defRPr>
            </a:lvl4pPr>
            <a:lvl5pPr marL="2286000" marR="0" lvl="4" indent="-228600" algn="l" rtl="0">
              <a:lnSpc>
                <a:spcPct val="90000"/>
              </a:lnSpc>
              <a:spcBef>
                <a:spcPts val="500"/>
              </a:spcBef>
              <a:spcAft>
                <a:spcPts val="0"/>
              </a:spcAft>
              <a:buClr>
                <a:schemeClr val="lt1"/>
              </a:buClr>
              <a:buSzPts val="840"/>
              <a:buFont typeface="Arial"/>
              <a:buNone/>
              <a:defRPr sz="1400" b="0" i="0" u="none" strike="noStrike" cap="none">
                <a:solidFill>
                  <a:schemeClr val="lt1"/>
                </a:solidFill>
                <a:latin typeface="Raleway Light"/>
                <a:ea typeface="Raleway Light"/>
                <a:cs typeface="Raleway Light"/>
                <a:sym typeface="Raleway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 name="Google Shape;75;p68"/>
          <p:cNvSpPr txBox="1">
            <a:spLocks noGrp="1"/>
          </p:cNvSpPr>
          <p:nvPr>
            <p:ph type="title"/>
          </p:nvPr>
        </p:nvSpPr>
        <p:spPr>
          <a:xfrm>
            <a:off x="475865" y="455613"/>
            <a:ext cx="11011569" cy="100812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39454F"/>
              </a:buClr>
              <a:buSzPts val="3000"/>
              <a:buFont typeface="Arial"/>
              <a:buNone/>
              <a:defRPr sz="3000" b="0" i="0">
                <a:solidFill>
                  <a:srgbClr val="39454F"/>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76" name="Google Shape;76;p68"/>
          <p:cNvPicPr preferRelativeResize="0"/>
          <p:nvPr/>
        </p:nvPicPr>
        <p:blipFill rotWithShape="1">
          <a:blip r:embed="rId2">
            <a:alphaModFix/>
          </a:blip>
          <a:srcRect/>
          <a:stretch/>
        </p:blipFill>
        <p:spPr>
          <a:xfrm>
            <a:off x="10659635" y="6541956"/>
            <a:ext cx="1327083" cy="151816"/>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naslov-buletti">
  <p:cSld name="naslov-buletti">
    <p:spTree>
      <p:nvGrpSpPr>
        <p:cNvPr id="1" name="Shape 77"/>
        <p:cNvGrpSpPr/>
        <p:nvPr/>
      </p:nvGrpSpPr>
      <p:grpSpPr>
        <a:xfrm>
          <a:off x="0" y="0"/>
          <a:ext cx="0" cy="0"/>
          <a:chOff x="0" y="0"/>
          <a:chExt cx="0" cy="0"/>
        </a:xfrm>
      </p:grpSpPr>
      <p:sp>
        <p:nvSpPr>
          <p:cNvPr id="78" name="Google Shape;78;p69"/>
          <p:cNvSpPr/>
          <p:nvPr/>
        </p:nvSpPr>
        <p:spPr>
          <a:xfrm>
            <a:off x="0" y="0"/>
            <a:ext cx="12192000" cy="6858000"/>
          </a:xfrm>
          <a:prstGeom prst="rect">
            <a:avLst/>
          </a:prstGeom>
          <a:solidFill>
            <a:srgbClr val="0060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79" name="Google Shape;79;p69"/>
          <p:cNvSpPr txBox="1">
            <a:spLocks noGrp="1"/>
          </p:cNvSpPr>
          <p:nvPr>
            <p:ph type="body" idx="1"/>
          </p:nvPr>
        </p:nvSpPr>
        <p:spPr>
          <a:xfrm>
            <a:off x="475864" y="1637698"/>
            <a:ext cx="11011569" cy="4247036"/>
          </a:xfrm>
          <a:prstGeom prst="rect">
            <a:avLst/>
          </a:prstGeom>
          <a:noFill/>
          <a:ln>
            <a:noFill/>
          </a:ln>
        </p:spPr>
        <p:txBody>
          <a:bodyPr spcFirstLastPara="1" wrap="square" lIns="0" tIns="45700" rIns="0" bIns="45700" anchor="t" anchorCtr="0">
            <a:noAutofit/>
          </a:bodyPr>
          <a:lstStyle>
            <a:lvl1pPr marL="457200" marR="0" lvl="0" indent="-312420" algn="l" rtl="0">
              <a:lnSpc>
                <a:spcPct val="95000"/>
              </a:lnSpc>
              <a:spcBef>
                <a:spcPts val="1110"/>
              </a:spcBef>
              <a:spcAft>
                <a:spcPts val="0"/>
              </a:spcAft>
              <a:buClr>
                <a:schemeClr val="lt1"/>
              </a:buClr>
              <a:buSzPts val="1320"/>
              <a:buFont typeface="Arial"/>
              <a:buChar char="•"/>
              <a:defRPr sz="2200" b="0" i="0" u="none" strike="noStrike" cap="none">
                <a:solidFill>
                  <a:schemeClr val="lt1"/>
                </a:solidFill>
                <a:latin typeface="Arial"/>
                <a:ea typeface="Arial"/>
                <a:cs typeface="Arial"/>
                <a:sym typeface="Arial"/>
              </a:defRPr>
            </a:lvl1pPr>
            <a:lvl2pPr marL="914400" marR="0" lvl="1" indent="-304800" algn="l" rtl="0">
              <a:lnSpc>
                <a:spcPct val="95000"/>
              </a:lnSpc>
              <a:spcBef>
                <a:spcPts val="450"/>
              </a:spcBef>
              <a:spcAft>
                <a:spcPts val="0"/>
              </a:spcAft>
              <a:buClr>
                <a:schemeClr val="lt1"/>
              </a:buClr>
              <a:buSzPts val="1200"/>
              <a:buFont typeface="Arial"/>
              <a:buChar char="•"/>
              <a:defRPr sz="2000" b="0" i="0" u="none" strike="noStrike" cap="none">
                <a:solidFill>
                  <a:schemeClr val="lt1"/>
                </a:solidFill>
                <a:latin typeface="Arial"/>
                <a:ea typeface="Arial"/>
                <a:cs typeface="Arial"/>
                <a:sym typeface="Arial"/>
              </a:defRPr>
            </a:lvl2pPr>
            <a:lvl3pPr marL="1371600" marR="0" lvl="2" indent="-297180" algn="l" rtl="0">
              <a:lnSpc>
                <a:spcPct val="90000"/>
              </a:lnSpc>
              <a:spcBef>
                <a:spcPts val="500"/>
              </a:spcBef>
              <a:spcAft>
                <a:spcPts val="0"/>
              </a:spcAft>
              <a:buClr>
                <a:schemeClr val="lt1"/>
              </a:buClr>
              <a:buSzPts val="1080"/>
              <a:buFont typeface="Arial"/>
              <a:buChar char="•"/>
              <a:defRPr sz="1800" b="0" i="0" u="none" strike="noStrike" cap="none">
                <a:solidFill>
                  <a:schemeClr val="lt1"/>
                </a:solidFill>
                <a:latin typeface="Arial"/>
                <a:ea typeface="Arial"/>
                <a:cs typeface="Arial"/>
                <a:sym typeface="Arial"/>
              </a:defRPr>
            </a:lvl3pPr>
            <a:lvl4pPr marL="1828800" marR="0" lvl="3" indent="-289560" algn="l" rtl="0">
              <a:lnSpc>
                <a:spcPct val="90000"/>
              </a:lnSpc>
              <a:spcBef>
                <a:spcPts val="500"/>
              </a:spcBef>
              <a:spcAft>
                <a:spcPts val="0"/>
              </a:spcAft>
              <a:buClr>
                <a:schemeClr val="lt1"/>
              </a:buClr>
              <a:buSzPts val="960"/>
              <a:buFont typeface="Arial"/>
              <a:buChar char="•"/>
              <a:defRPr sz="1600" b="0" i="0" u="none" strike="noStrike" cap="none">
                <a:solidFill>
                  <a:schemeClr val="lt1"/>
                </a:solidFill>
                <a:latin typeface="Arial"/>
                <a:ea typeface="Arial"/>
                <a:cs typeface="Arial"/>
                <a:sym typeface="Arial"/>
              </a:defRPr>
            </a:lvl4pPr>
            <a:lvl5pPr marL="2286000" marR="0" lvl="4" indent="-281939" algn="l" rtl="0">
              <a:lnSpc>
                <a:spcPct val="90000"/>
              </a:lnSpc>
              <a:spcBef>
                <a:spcPts val="500"/>
              </a:spcBef>
              <a:spcAft>
                <a:spcPts val="0"/>
              </a:spcAft>
              <a:buClr>
                <a:schemeClr val="lt1"/>
              </a:buClr>
              <a:buSzPts val="840"/>
              <a:buFont typeface="Arial"/>
              <a:buChar char="•"/>
              <a:defRPr sz="14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0" name="Google Shape;80;p69"/>
          <p:cNvSpPr txBox="1">
            <a:spLocks noGrp="1"/>
          </p:cNvSpPr>
          <p:nvPr>
            <p:ph type="title"/>
          </p:nvPr>
        </p:nvSpPr>
        <p:spPr>
          <a:xfrm>
            <a:off x="475865" y="455613"/>
            <a:ext cx="11011569" cy="100812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000"/>
              <a:buFont typeface="Arial"/>
              <a:buNone/>
              <a:defRPr sz="3000" b="0" i="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81" name="Google Shape;81;p69"/>
          <p:cNvPicPr preferRelativeResize="0"/>
          <p:nvPr/>
        </p:nvPicPr>
        <p:blipFill rotWithShape="1">
          <a:blip r:embed="rId2">
            <a:alphaModFix/>
          </a:blip>
          <a:srcRect/>
          <a:stretch/>
        </p:blipFill>
        <p:spPr>
          <a:xfrm>
            <a:off x="10663956" y="6541956"/>
            <a:ext cx="1318440" cy="151816"/>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naslov-buletti 2 stupca">
  <p:cSld name="naslov-buletti 2 stupca">
    <p:spTree>
      <p:nvGrpSpPr>
        <p:cNvPr id="1" name="Shape 82"/>
        <p:cNvGrpSpPr/>
        <p:nvPr/>
      </p:nvGrpSpPr>
      <p:grpSpPr>
        <a:xfrm>
          <a:off x="0" y="0"/>
          <a:ext cx="0" cy="0"/>
          <a:chOff x="0" y="0"/>
          <a:chExt cx="0" cy="0"/>
        </a:xfrm>
      </p:grpSpPr>
      <p:sp>
        <p:nvSpPr>
          <p:cNvPr id="83" name="Google Shape;83;p70"/>
          <p:cNvSpPr/>
          <p:nvPr/>
        </p:nvSpPr>
        <p:spPr>
          <a:xfrm>
            <a:off x="0" y="0"/>
            <a:ext cx="12192000" cy="6858000"/>
          </a:xfrm>
          <a:prstGeom prst="rect">
            <a:avLst/>
          </a:prstGeom>
          <a:solidFill>
            <a:srgbClr val="0060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4" name="Google Shape;84;p70"/>
          <p:cNvSpPr txBox="1">
            <a:spLocks noGrp="1"/>
          </p:cNvSpPr>
          <p:nvPr>
            <p:ph type="body" idx="1"/>
          </p:nvPr>
        </p:nvSpPr>
        <p:spPr>
          <a:xfrm>
            <a:off x="475865" y="1637698"/>
            <a:ext cx="5353334" cy="4247036"/>
          </a:xfrm>
          <a:prstGeom prst="rect">
            <a:avLst/>
          </a:prstGeom>
          <a:noFill/>
          <a:ln>
            <a:noFill/>
          </a:ln>
        </p:spPr>
        <p:txBody>
          <a:bodyPr spcFirstLastPara="1" wrap="square" lIns="0" tIns="45700" rIns="0" bIns="45700" anchor="t" anchorCtr="0">
            <a:noAutofit/>
          </a:bodyPr>
          <a:lstStyle>
            <a:lvl1pPr marL="457200" marR="0" lvl="0" indent="-312420" algn="l" rtl="0">
              <a:lnSpc>
                <a:spcPct val="95000"/>
              </a:lnSpc>
              <a:spcBef>
                <a:spcPts val="1110"/>
              </a:spcBef>
              <a:spcAft>
                <a:spcPts val="0"/>
              </a:spcAft>
              <a:buClr>
                <a:schemeClr val="lt1"/>
              </a:buClr>
              <a:buSzPts val="1320"/>
              <a:buFont typeface="Arial"/>
              <a:buChar char="•"/>
              <a:defRPr sz="2200" b="0" i="0" u="none" strike="noStrike" cap="none">
                <a:solidFill>
                  <a:schemeClr val="lt1"/>
                </a:solidFill>
                <a:latin typeface="Arial"/>
                <a:ea typeface="Arial"/>
                <a:cs typeface="Arial"/>
                <a:sym typeface="Arial"/>
              </a:defRPr>
            </a:lvl1pPr>
            <a:lvl2pPr marL="914400" marR="0" lvl="1" indent="-304800" algn="l" rtl="0">
              <a:lnSpc>
                <a:spcPct val="95000"/>
              </a:lnSpc>
              <a:spcBef>
                <a:spcPts val="450"/>
              </a:spcBef>
              <a:spcAft>
                <a:spcPts val="0"/>
              </a:spcAft>
              <a:buClr>
                <a:schemeClr val="lt1"/>
              </a:buClr>
              <a:buSzPts val="1200"/>
              <a:buFont typeface="Arial"/>
              <a:buChar char="•"/>
              <a:defRPr sz="2000" b="0" i="0" u="none" strike="noStrike" cap="none">
                <a:solidFill>
                  <a:schemeClr val="lt1"/>
                </a:solidFill>
                <a:latin typeface="Arial"/>
                <a:ea typeface="Arial"/>
                <a:cs typeface="Arial"/>
                <a:sym typeface="Arial"/>
              </a:defRPr>
            </a:lvl2pPr>
            <a:lvl3pPr marL="1371600" marR="0" lvl="2" indent="-297180" algn="l" rtl="0">
              <a:lnSpc>
                <a:spcPct val="90000"/>
              </a:lnSpc>
              <a:spcBef>
                <a:spcPts val="500"/>
              </a:spcBef>
              <a:spcAft>
                <a:spcPts val="0"/>
              </a:spcAft>
              <a:buClr>
                <a:schemeClr val="lt1"/>
              </a:buClr>
              <a:buSzPts val="1080"/>
              <a:buFont typeface="Arial"/>
              <a:buChar char="•"/>
              <a:defRPr sz="1800" b="0" i="0" u="none" strike="noStrike" cap="none">
                <a:solidFill>
                  <a:schemeClr val="lt1"/>
                </a:solidFill>
                <a:latin typeface="Arial"/>
                <a:ea typeface="Arial"/>
                <a:cs typeface="Arial"/>
                <a:sym typeface="Arial"/>
              </a:defRPr>
            </a:lvl3pPr>
            <a:lvl4pPr marL="1828800" marR="0" lvl="3" indent="-289560" algn="l" rtl="0">
              <a:lnSpc>
                <a:spcPct val="90000"/>
              </a:lnSpc>
              <a:spcBef>
                <a:spcPts val="500"/>
              </a:spcBef>
              <a:spcAft>
                <a:spcPts val="0"/>
              </a:spcAft>
              <a:buClr>
                <a:schemeClr val="lt1"/>
              </a:buClr>
              <a:buSzPts val="960"/>
              <a:buFont typeface="Arial"/>
              <a:buChar char="•"/>
              <a:defRPr sz="1600" b="0" i="0" u="none" strike="noStrike" cap="none">
                <a:solidFill>
                  <a:schemeClr val="lt1"/>
                </a:solidFill>
                <a:latin typeface="Arial"/>
                <a:ea typeface="Arial"/>
                <a:cs typeface="Arial"/>
                <a:sym typeface="Arial"/>
              </a:defRPr>
            </a:lvl4pPr>
            <a:lvl5pPr marL="2286000" marR="0" lvl="4" indent="-281939" algn="l" rtl="0">
              <a:lnSpc>
                <a:spcPct val="90000"/>
              </a:lnSpc>
              <a:spcBef>
                <a:spcPts val="500"/>
              </a:spcBef>
              <a:spcAft>
                <a:spcPts val="0"/>
              </a:spcAft>
              <a:buClr>
                <a:schemeClr val="lt1"/>
              </a:buClr>
              <a:buSzPts val="840"/>
              <a:buFont typeface="Arial"/>
              <a:buChar char="•"/>
              <a:defRPr sz="14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5" name="Google Shape;85;p70"/>
          <p:cNvSpPr txBox="1">
            <a:spLocks noGrp="1"/>
          </p:cNvSpPr>
          <p:nvPr>
            <p:ph type="body" idx="2"/>
          </p:nvPr>
        </p:nvSpPr>
        <p:spPr>
          <a:xfrm>
            <a:off x="6134100" y="1649796"/>
            <a:ext cx="5353334" cy="4247036"/>
          </a:xfrm>
          <a:prstGeom prst="rect">
            <a:avLst/>
          </a:prstGeom>
          <a:noFill/>
          <a:ln>
            <a:noFill/>
          </a:ln>
        </p:spPr>
        <p:txBody>
          <a:bodyPr spcFirstLastPara="1" wrap="square" lIns="0" tIns="45700" rIns="0" bIns="45700" anchor="t" anchorCtr="0">
            <a:noAutofit/>
          </a:bodyPr>
          <a:lstStyle>
            <a:lvl1pPr marL="457200" marR="0" lvl="0" indent="-312420" algn="l" rtl="0">
              <a:lnSpc>
                <a:spcPct val="95000"/>
              </a:lnSpc>
              <a:spcBef>
                <a:spcPts val="1110"/>
              </a:spcBef>
              <a:spcAft>
                <a:spcPts val="0"/>
              </a:spcAft>
              <a:buClr>
                <a:schemeClr val="lt1"/>
              </a:buClr>
              <a:buSzPts val="1320"/>
              <a:buFont typeface="Arial"/>
              <a:buChar char="•"/>
              <a:defRPr sz="2200" b="0" i="0" u="none" strike="noStrike" cap="none">
                <a:solidFill>
                  <a:schemeClr val="lt1"/>
                </a:solidFill>
                <a:latin typeface="Arial"/>
                <a:ea typeface="Arial"/>
                <a:cs typeface="Arial"/>
                <a:sym typeface="Arial"/>
              </a:defRPr>
            </a:lvl1pPr>
            <a:lvl2pPr marL="914400" marR="0" lvl="1" indent="-304800" algn="l" rtl="0">
              <a:lnSpc>
                <a:spcPct val="95000"/>
              </a:lnSpc>
              <a:spcBef>
                <a:spcPts val="450"/>
              </a:spcBef>
              <a:spcAft>
                <a:spcPts val="0"/>
              </a:spcAft>
              <a:buClr>
                <a:schemeClr val="lt1"/>
              </a:buClr>
              <a:buSzPts val="1200"/>
              <a:buFont typeface="Arial"/>
              <a:buChar char="•"/>
              <a:defRPr sz="2000" b="0" i="0" u="none" strike="noStrike" cap="none">
                <a:solidFill>
                  <a:schemeClr val="lt1"/>
                </a:solidFill>
                <a:latin typeface="Arial"/>
                <a:ea typeface="Arial"/>
                <a:cs typeface="Arial"/>
                <a:sym typeface="Arial"/>
              </a:defRPr>
            </a:lvl2pPr>
            <a:lvl3pPr marL="1371600" marR="0" lvl="2" indent="-297180" algn="l" rtl="0">
              <a:lnSpc>
                <a:spcPct val="90000"/>
              </a:lnSpc>
              <a:spcBef>
                <a:spcPts val="500"/>
              </a:spcBef>
              <a:spcAft>
                <a:spcPts val="0"/>
              </a:spcAft>
              <a:buClr>
                <a:schemeClr val="lt1"/>
              </a:buClr>
              <a:buSzPts val="1080"/>
              <a:buFont typeface="Arial"/>
              <a:buChar char="•"/>
              <a:defRPr sz="1800" b="0" i="0" u="none" strike="noStrike" cap="none">
                <a:solidFill>
                  <a:schemeClr val="lt1"/>
                </a:solidFill>
                <a:latin typeface="Arial"/>
                <a:ea typeface="Arial"/>
                <a:cs typeface="Arial"/>
                <a:sym typeface="Arial"/>
              </a:defRPr>
            </a:lvl3pPr>
            <a:lvl4pPr marL="1828800" marR="0" lvl="3" indent="-289560" algn="l" rtl="0">
              <a:lnSpc>
                <a:spcPct val="90000"/>
              </a:lnSpc>
              <a:spcBef>
                <a:spcPts val="500"/>
              </a:spcBef>
              <a:spcAft>
                <a:spcPts val="0"/>
              </a:spcAft>
              <a:buClr>
                <a:schemeClr val="lt1"/>
              </a:buClr>
              <a:buSzPts val="960"/>
              <a:buFont typeface="Arial"/>
              <a:buChar char="•"/>
              <a:defRPr sz="1600" b="0" i="0" u="none" strike="noStrike" cap="none">
                <a:solidFill>
                  <a:schemeClr val="lt1"/>
                </a:solidFill>
                <a:latin typeface="Arial"/>
                <a:ea typeface="Arial"/>
                <a:cs typeface="Arial"/>
                <a:sym typeface="Arial"/>
              </a:defRPr>
            </a:lvl4pPr>
            <a:lvl5pPr marL="2286000" marR="0" lvl="4" indent="-281939" algn="l" rtl="0">
              <a:lnSpc>
                <a:spcPct val="90000"/>
              </a:lnSpc>
              <a:spcBef>
                <a:spcPts val="500"/>
              </a:spcBef>
              <a:spcAft>
                <a:spcPts val="0"/>
              </a:spcAft>
              <a:buClr>
                <a:schemeClr val="lt1"/>
              </a:buClr>
              <a:buSzPts val="840"/>
              <a:buFont typeface="Arial"/>
              <a:buChar char="•"/>
              <a:defRPr sz="14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6" name="Google Shape;86;p70"/>
          <p:cNvSpPr txBox="1">
            <a:spLocks noGrp="1"/>
          </p:cNvSpPr>
          <p:nvPr>
            <p:ph type="title"/>
          </p:nvPr>
        </p:nvSpPr>
        <p:spPr>
          <a:xfrm>
            <a:off x="475865" y="455613"/>
            <a:ext cx="11011569" cy="100812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000"/>
              <a:buFont typeface="Arial"/>
              <a:buNone/>
              <a:defRPr sz="3000" b="0" i="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87" name="Google Shape;87;p70"/>
          <p:cNvPicPr preferRelativeResize="0"/>
          <p:nvPr/>
        </p:nvPicPr>
        <p:blipFill rotWithShape="1">
          <a:blip r:embed="rId2">
            <a:alphaModFix/>
          </a:blip>
          <a:srcRect/>
          <a:stretch/>
        </p:blipFill>
        <p:spPr>
          <a:xfrm>
            <a:off x="10663956" y="6541956"/>
            <a:ext cx="1318440" cy="151816"/>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Naslov-tekst 2 stupca">
  <p:cSld name="Naslov-tekst 2 stupca">
    <p:spTree>
      <p:nvGrpSpPr>
        <p:cNvPr id="1" name="Shape 88"/>
        <p:cNvGrpSpPr/>
        <p:nvPr/>
      </p:nvGrpSpPr>
      <p:grpSpPr>
        <a:xfrm>
          <a:off x="0" y="0"/>
          <a:ext cx="0" cy="0"/>
          <a:chOff x="0" y="0"/>
          <a:chExt cx="0" cy="0"/>
        </a:xfrm>
      </p:grpSpPr>
      <p:sp>
        <p:nvSpPr>
          <p:cNvPr id="89" name="Google Shape;89;p71"/>
          <p:cNvSpPr/>
          <p:nvPr/>
        </p:nvSpPr>
        <p:spPr>
          <a:xfrm>
            <a:off x="0" y="0"/>
            <a:ext cx="12192000" cy="6858000"/>
          </a:xfrm>
          <a:prstGeom prst="rect">
            <a:avLst/>
          </a:prstGeom>
          <a:solidFill>
            <a:srgbClr val="0060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0" name="Google Shape;90;p71"/>
          <p:cNvSpPr txBox="1">
            <a:spLocks noGrp="1"/>
          </p:cNvSpPr>
          <p:nvPr>
            <p:ph type="body" idx="1"/>
          </p:nvPr>
        </p:nvSpPr>
        <p:spPr>
          <a:xfrm>
            <a:off x="475865" y="1637698"/>
            <a:ext cx="5353334" cy="4247036"/>
          </a:xfrm>
          <a:prstGeom prst="rect">
            <a:avLst/>
          </a:prstGeom>
          <a:noFill/>
          <a:ln>
            <a:noFill/>
          </a:ln>
        </p:spPr>
        <p:txBody>
          <a:bodyPr spcFirstLastPara="1" wrap="square" lIns="0" tIns="45700" rIns="0" bIns="45700" anchor="t" anchorCtr="0">
            <a:noAutofit/>
          </a:bodyPr>
          <a:lstStyle>
            <a:lvl1pPr marL="457200" marR="0" lvl="0" indent="-228600" algn="l" rtl="0">
              <a:lnSpc>
                <a:spcPct val="100000"/>
              </a:lnSpc>
              <a:spcBef>
                <a:spcPts val="1110"/>
              </a:spcBef>
              <a:spcAft>
                <a:spcPts val="0"/>
              </a:spcAft>
              <a:buClr>
                <a:schemeClr val="lt1"/>
              </a:buClr>
              <a:buSzPts val="1200"/>
              <a:buFont typeface="Arial"/>
              <a:buNone/>
              <a:defRPr sz="2000" b="0" i="0" u="none" strike="noStrike" cap="none">
                <a:solidFill>
                  <a:schemeClr val="lt1"/>
                </a:solidFill>
                <a:latin typeface="Arial"/>
                <a:ea typeface="Arial"/>
                <a:cs typeface="Arial"/>
                <a:sym typeface="Arial"/>
              </a:defRPr>
            </a:lvl1pPr>
            <a:lvl2pPr marL="914400" marR="0" lvl="1" indent="-228600" algn="l" rtl="0">
              <a:lnSpc>
                <a:spcPct val="95000"/>
              </a:lnSpc>
              <a:spcBef>
                <a:spcPts val="450"/>
              </a:spcBef>
              <a:spcAft>
                <a:spcPts val="0"/>
              </a:spcAft>
              <a:buClr>
                <a:schemeClr val="lt1"/>
              </a:buClr>
              <a:buSzPts val="1200"/>
              <a:buFont typeface="Arial"/>
              <a:buNone/>
              <a:defRPr sz="2000" b="0" i="0" u="none" strike="noStrike" cap="none">
                <a:solidFill>
                  <a:schemeClr val="lt1"/>
                </a:solidFill>
                <a:latin typeface="Raleway Light"/>
                <a:ea typeface="Raleway Light"/>
                <a:cs typeface="Raleway Light"/>
                <a:sym typeface="Raleway Light"/>
              </a:defRPr>
            </a:lvl2pPr>
            <a:lvl3pPr marL="1371600" marR="0" lvl="2" indent="-228600" algn="l" rtl="0">
              <a:lnSpc>
                <a:spcPct val="90000"/>
              </a:lnSpc>
              <a:spcBef>
                <a:spcPts val="500"/>
              </a:spcBef>
              <a:spcAft>
                <a:spcPts val="0"/>
              </a:spcAft>
              <a:buClr>
                <a:schemeClr val="lt1"/>
              </a:buClr>
              <a:buSzPts val="1080"/>
              <a:buFont typeface="Arial"/>
              <a:buNone/>
              <a:defRPr sz="1800" b="0" i="0" u="none" strike="noStrike" cap="none">
                <a:solidFill>
                  <a:schemeClr val="lt1"/>
                </a:solidFill>
                <a:latin typeface="Raleway Light"/>
                <a:ea typeface="Raleway Light"/>
                <a:cs typeface="Raleway Light"/>
                <a:sym typeface="Raleway Light"/>
              </a:defRPr>
            </a:lvl3pPr>
            <a:lvl4pPr marL="1828800" marR="0" lvl="3" indent="-228600" algn="l" rtl="0">
              <a:lnSpc>
                <a:spcPct val="90000"/>
              </a:lnSpc>
              <a:spcBef>
                <a:spcPts val="500"/>
              </a:spcBef>
              <a:spcAft>
                <a:spcPts val="0"/>
              </a:spcAft>
              <a:buClr>
                <a:schemeClr val="lt1"/>
              </a:buClr>
              <a:buSzPts val="960"/>
              <a:buFont typeface="Arial"/>
              <a:buNone/>
              <a:defRPr sz="1600" b="0" i="0" u="none" strike="noStrike" cap="none">
                <a:solidFill>
                  <a:schemeClr val="lt1"/>
                </a:solidFill>
                <a:latin typeface="Raleway Light"/>
                <a:ea typeface="Raleway Light"/>
                <a:cs typeface="Raleway Light"/>
                <a:sym typeface="Raleway Light"/>
              </a:defRPr>
            </a:lvl4pPr>
            <a:lvl5pPr marL="2286000" marR="0" lvl="4" indent="-228600" algn="l" rtl="0">
              <a:lnSpc>
                <a:spcPct val="90000"/>
              </a:lnSpc>
              <a:spcBef>
                <a:spcPts val="500"/>
              </a:spcBef>
              <a:spcAft>
                <a:spcPts val="0"/>
              </a:spcAft>
              <a:buClr>
                <a:schemeClr val="lt1"/>
              </a:buClr>
              <a:buSzPts val="840"/>
              <a:buFont typeface="Arial"/>
              <a:buNone/>
              <a:defRPr sz="1400" b="0" i="0" u="none" strike="noStrike" cap="none">
                <a:solidFill>
                  <a:schemeClr val="lt1"/>
                </a:solidFill>
                <a:latin typeface="Raleway Light"/>
                <a:ea typeface="Raleway Light"/>
                <a:cs typeface="Raleway Light"/>
                <a:sym typeface="Raleway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1" name="Google Shape;91;p71"/>
          <p:cNvSpPr txBox="1">
            <a:spLocks noGrp="1"/>
          </p:cNvSpPr>
          <p:nvPr>
            <p:ph type="body" idx="2"/>
          </p:nvPr>
        </p:nvSpPr>
        <p:spPr>
          <a:xfrm>
            <a:off x="6134100" y="1649796"/>
            <a:ext cx="5353334" cy="4247036"/>
          </a:xfrm>
          <a:prstGeom prst="rect">
            <a:avLst/>
          </a:prstGeom>
          <a:noFill/>
          <a:ln>
            <a:noFill/>
          </a:ln>
        </p:spPr>
        <p:txBody>
          <a:bodyPr spcFirstLastPara="1" wrap="square" lIns="0" tIns="45700" rIns="0" bIns="45700" anchor="t" anchorCtr="0">
            <a:noAutofit/>
          </a:bodyPr>
          <a:lstStyle>
            <a:lvl1pPr marL="457200" marR="0" lvl="0" indent="-228600" algn="l" rtl="0">
              <a:lnSpc>
                <a:spcPct val="100000"/>
              </a:lnSpc>
              <a:spcBef>
                <a:spcPts val="1110"/>
              </a:spcBef>
              <a:spcAft>
                <a:spcPts val="0"/>
              </a:spcAft>
              <a:buClr>
                <a:schemeClr val="lt1"/>
              </a:buClr>
              <a:buSzPts val="1200"/>
              <a:buFont typeface="Arial"/>
              <a:buNone/>
              <a:defRPr sz="2000" b="0" i="0" u="none" strike="noStrike" cap="none">
                <a:solidFill>
                  <a:schemeClr val="lt1"/>
                </a:solidFill>
                <a:latin typeface="Arial"/>
                <a:ea typeface="Arial"/>
                <a:cs typeface="Arial"/>
                <a:sym typeface="Arial"/>
              </a:defRPr>
            </a:lvl1pPr>
            <a:lvl2pPr marL="914400" marR="0" lvl="1" indent="-228600" algn="l" rtl="0">
              <a:lnSpc>
                <a:spcPct val="95000"/>
              </a:lnSpc>
              <a:spcBef>
                <a:spcPts val="450"/>
              </a:spcBef>
              <a:spcAft>
                <a:spcPts val="0"/>
              </a:spcAft>
              <a:buClr>
                <a:schemeClr val="lt1"/>
              </a:buClr>
              <a:buSzPts val="1200"/>
              <a:buFont typeface="Arial"/>
              <a:buNone/>
              <a:defRPr sz="2000" b="0" i="0" u="none" strike="noStrike" cap="none">
                <a:solidFill>
                  <a:schemeClr val="lt1"/>
                </a:solidFill>
                <a:latin typeface="Raleway Light"/>
                <a:ea typeface="Raleway Light"/>
                <a:cs typeface="Raleway Light"/>
                <a:sym typeface="Raleway Light"/>
              </a:defRPr>
            </a:lvl2pPr>
            <a:lvl3pPr marL="1371600" marR="0" lvl="2" indent="-228600" algn="l" rtl="0">
              <a:lnSpc>
                <a:spcPct val="90000"/>
              </a:lnSpc>
              <a:spcBef>
                <a:spcPts val="500"/>
              </a:spcBef>
              <a:spcAft>
                <a:spcPts val="0"/>
              </a:spcAft>
              <a:buClr>
                <a:schemeClr val="lt1"/>
              </a:buClr>
              <a:buSzPts val="1080"/>
              <a:buFont typeface="Arial"/>
              <a:buNone/>
              <a:defRPr sz="1800" b="0" i="0" u="none" strike="noStrike" cap="none">
                <a:solidFill>
                  <a:schemeClr val="lt1"/>
                </a:solidFill>
                <a:latin typeface="Raleway Light"/>
                <a:ea typeface="Raleway Light"/>
                <a:cs typeface="Raleway Light"/>
                <a:sym typeface="Raleway Light"/>
              </a:defRPr>
            </a:lvl3pPr>
            <a:lvl4pPr marL="1828800" marR="0" lvl="3" indent="-228600" algn="l" rtl="0">
              <a:lnSpc>
                <a:spcPct val="90000"/>
              </a:lnSpc>
              <a:spcBef>
                <a:spcPts val="500"/>
              </a:spcBef>
              <a:spcAft>
                <a:spcPts val="0"/>
              </a:spcAft>
              <a:buClr>
                <a:schemeClr val="lt1"/>
              </a:buClr>
              <a:buSzPts val="960"/>
              <a:buFont typeface="Arial"/>
              <a:buNone/>
              <a:defRPr sz="1600" b="0" i="0" u="none" strike="noStrike" cap="none">
                <a:solidFill>
                  <a:schemeClr val="lt1"/>
                </a:solidFill>
                <a:latin typeface="Raleway Light"/>
                <a:ea typeface="Raleway Light"/>
                <a:cs typeface="Raleway Light"/>
                <a:sym typeface="Raleway Light"/>
              </a:defRPr>
            </a:lvl4pPr>
            <a:lvl5pPr marL="2286000" marR="0" lvl="4" indent="-228600" algn="l" rtl="0">
              <a:lnSpc>
                <a:spcPct val="90000"/>
              </a:lnSpc>
              <a:spcBef>
                <a:spcPts val="500"/>
              </a:spcBef>
              <a:spcAft>
                <a:spcPts val="0"/>
              </a:spcAft>
              <a:buClr>
                <a:schemeClr val="lt1"/>
              </a:buClr>
              <a:buSzPts val="840"/>
              <a:buFont typeface="Arial"/>
              <a:buNone/>
              <a:defRPr sz="1400" b="0" i="0" u="none" strike="noStrike" cap="none">
                <a:solidFill>
                  <a:schemeClr val="lt1"/>
                </a:solidFill>
                <a:latin typeface="Raleway Light"/>
                <a:ea typeface="Raleway Light"/>
                <a:cs typeface="Raleway Light"/>
                <a:sym typeface="Raleway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2" name="Google Shape;92;p71"/>
          <p:cNvSpPr txBox="1">
            <a:spLocks noGrp="1"/>
          </p:cNvSpPr>
          <p:nvPr>
            <p:ph type="title"/>
          </p:nvPr>
        </p:nvSpPr>
        <p:spPr>
          <a:xfrm>
            <a:off x="475865" y="455613"/>
            <a:ext cx="11011569" cy="100812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000"/>
              <a:buFont typeface="Arial"/>
              <a:buNone/>
              <a:defRPr sz="3000" b="0" i="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93" name="Google Shape;93;p71"/>
          <p:cNvPicPr preferRelativeResize="0"/>
          <p:nvPr/>
        </p:nvPicPr>
        <p:blipFill rotWithShape="1">
          <a:blip r:embed="rId2">
            <a:alphaModFix/>
          </a:blip>
          <a:srcRect/>
          <a:stretch/>
        </p:blipFill>
        <p:spPr>
          <a:xfrm>
            <a:off x="10663956" y="6541956"/>
            <a:ext cx="1318440" cy="151816"/>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prijelazni slide">
  <p:cSld name="prijelazni slide">
    <p:spTree>
      <p:nvGrpSpPr>
        <p:cNvPr id="1" name="Shape 94"/>
        <p:cNvGrpSpPr/>
        <p:nvPr/>
      </p:nvGrpSpPr>
      <p:grpSpPr>
        <a:xfrm>
          <a:off x="0" y="0"/>
          <a:ext cx="0" cy="0"/>
          <a:chOff x="0" y="0"/>
          <a:chExt cx="0" cy="0"/>
        </a:xfrm>
      </p:grpSpPr>
      <p:pic>
        <p:nvPicPr>
          <p:cNvPr id="95" name="Google Shape;95;p72"/>
          <p:cNvPicPr preferRelativeResize="0"/>
          <p:nvPr/>
        </p:nvPicPr>
        <p:blipFill rotWithShape="1">
          <a:blip r:embed="rId2">
            <a:alphaModFix/>
          </a:blip>
          <a:srcRect/>
          <a:stretch/>
        </p:blipFill>
        <p:spPr>
          <a:xfrm>
            <a:off x="1084" y="610"/>
            <a:ext cx="12189831" cy="6856780"/>
          </a:xfrm>
          <a:prstGeom prst="rect">
            <a:avLst/>
          </a:prstGeom>
          <a:noFill/>
          <a:ln>
            <a:noFill/>
          </a:ln>
        </p:spPr>
      </p:pic>
      <p:sp>
        <p:nvSpPr>
          <p:cNvPr id="96" name="Google Shape;96;p72"/>
          <p:cNvSpPr txBox="1">
            <a:spLocks noGrp="1"/>
          </p:cNvSpPr>
          <p:nvPr>
            <p:ph type="title"/>
          </p:nvPr>
        </p:nvSpPr>
        <p:spPr>
          <a:xfrm>
            <a:off x="2849548" y="2188764"/>
            <a:ext cx="6041789" cy="95314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000"/>
              <a:buFont typeface="Arial"/>
              <a:buNone/>
              <a:defRPr sz="3000" b="0" i="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97" name="Google Shape;97;p72"/>
          <p:cNvPicPr preferRelativeResize="0"/>
          <p:nvPr/>
        </p:nvPicPr>
        <p:blipFill rotWithShape="1">
          <a:blip r:embed="rId3">
            <a:alphaModFix/>
          </a:blip>
          <a:srcRect/>
          <a:stretch/>
        </p:blipFill>
        <p:spPr>
          <a:xfrm>
            <a:off x="10663956" y="6541956"/>
            <a:ext cx="1318440" cy="151816"/>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naslov gore-tablica dolje">
  <p:cSld name="naslov gore-tablica dolje">
    <p:spTree>
      <p:nvGrpSpPr>
        <p:cNvPr id="1" name="Shape 98"/>
        <p:cNvGrpSpPr/>
        <p:nvPr/>
      </p:nvGrpSpPr>
      <p:grpSpPr>
        <a:xfrm>
          <a:off x="0" y="0"/>
          <a:ext cx="0" cy="0"/>
          <a:chOff x="0" y="0"/>
          <a:chExt cx="0" cy="0"/>
        </a:xfrm>
      </p:grpSpPr>
      <p:sp>
        <p:nvSpPr>
          <p:cNvPr id="99" name="Google Shape;99;p73"/>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0" name="Google Shape;100;p73"/>
          <p:cNvSpPr txBox="1">
            <a:spLocks noGrp="1"/>
          </p:cNvSpPr>
          <p:nvPr>
            <p:ph type="title"/>
          </p:nvPr>
        </p:nvSpPr>
        <p:spPr>
          <a:xfrm>
            <a:off x="475865" y="455613"/>
            <a:ext cx="11011569" cy="100812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39454F"/>
              </a:buClr>
              <a:buSzPts val="3000"/>
              <a:buFont typeface="Arial"/>
              <a:buNone/>
              <a:defRPr sz="3000" b="0" i="0">
                <a:solidFill>
                  <a:srgbClr val="39454F"/>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1" name="Google Shape;101;p73"/>
          <p:cNvSpPr>
            <a:spLocks noGrp="1"/>
          </p:cNvSpPr>
          <p:nvPr>
            <p:ph type="tbl" idx="2"/>
          </p:nvPr>
        </p:nvSpPr>
        <p:spPr>
          <a:xfrm>
            <a:off x="475865" y="1658937"/>
            <a:ext cx="11011568" cy="4267729"/>
          </a:xfrm>
          <a:prstGeom prst="rect">
            <a:avLst/>
          </a:prstGeom>
          <a:noFill/>
          <a:ln>
            <a:noFill/>
          </a:ln>
        </p:spPr>
        <p:txBody>
          <a:bodyPr spcFirstLastPara="1" wrap="square" lIns="91400" tIns="45700" rIns="91400" bIns="45700" anchor="t" anchorCtr="0">
            <a:noAutofit/>
          </a:bodyPr>
          <a:lstStyle>
            <a:lvl1pPr marR="0" lvl="0" algn="ctr" rtl="0">
              <a:spcBef>
                <a:spcPts val="0"/>
              </a:spcBef>
              <a:spcAft>
                <a:spcPts val="0"/>
              </a:spcAft>
              <a:buClr>
                <a:schemeClr val="accent2"/>
              </a:buClr>
              <a:buSzPts val="1200"/>
              <a:buFont typeface="Arial"/>
              <a:buNone/>
              <a:defRPr sz="1200" b="0" i="0" u="none" strike="noStrike" cap="none">
                <a:solidFill>
                  <a:schemeClr val="accent2"/>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2" name="Google Shape;102;p73"/>
          <p:cNvSpPr txBox="1">
            <a:spLocks noGrp="1"/>
          </p:cNvSpPr>
          <p:nvPr>
            <p:ph type="body" idx="1"/>
          </p:nvPr>
        </p:nvSpPr>
        <p:spPr>
          <a:xfrm>
            <a:off x="475865" y="6121867"/>
            <a:ext cx="7180312" cy="326233"/>
          </a:xfrm>
          <a:prstGeom prst="rect">
            <a:avLst/>
          </a:prstGeom>
          <a:noFill/>
          <a:ln>
            <a:noFill/>
          </a:ln>
        </p:spPr>
        <p:txBody>
          <a:bodyPr spcFirstLastPara="1" wrap="square" lIns="91400" tIns="45700" rIns="91400" bIns="45700" anchor="b" anchorCtr="0">
            <a:noAutofit/>
          </a:bodyPr>
          <a:lstStyle>
            <a:lvl1pPr marL="457200" marR="0" lvl="0" indent="-228600" algn="l" rtl="0">
              <a:lnSpc>
                <a:spcPct val="100000"/>
              </a:lnSpc>
              <a:spcBef>
                <a:spcPts val="700"/>
              </a:spcBef>
              <a:spcAft>
                <a:spcPts val="0"/>
              </a:spcAft>
              <a:buClr>
                <a:schemeClr val="accent1"/>
              </a:buClr>
              <a:buSzPts val="1400"/>
              <a:buFont typeface="Arial"/>
              <a:buNone/>
              <a:defRPr sz="1400" b="0" i="0" u="none" strike="noStrike" cap="none">
                <a:solidFill>
                  <a:srgbClr val="39454F"/>
                </a:solidFill>
                <a:latin typeface="Arial"/>
                <a:ea typeface="Arial"/>
                <a:cs typeface="Arial"/>
                <a:sym typeface="Arial"/>
              </a:defRPr>
            </a:lvl1pPr>
            <a:lvl2pPr marL="914400" marR="0" lvl="1" indent="-228600" algn="l" rtl="0">
              <a:lnSpc>
                <a:spcPct val="90000"/>
              </a:lnSpc>
              <a:spcBef>
                <a:spcPts val="500"/>
              </a:spcBef>
              <a:spcAft>
                <a:spcPts val="0"/>
              </a:spcAft>
              <a:buClr>
                <a:schemeClr val="accent1"/>
              </a:buClr>
              <a:buSzPts val="1100"/>
              <a:buFont typeface="Arial"/>
              <a:buNone/>
              <a:defRPr sz="1100" b="0" i="0" u="none" strike="noStrike" cap="none">
                <a:solidFill>
                  <a:schemeClr val="lt1"/>
                </a:solidFill>
                <a:latin typeface="Raleway Light"/>
                <a:ea typeface="Raleway Light"/>
                <a:cs typeface="Raleway Light"/>
                <a:sym typeface="Raleway Light"/>
              </a:defRPr>
            </a:lvl2pPr>
            <a:lvl3pPr marL="1371600" marR="0" lvl="2" indent="-228600" algn="l" rtl="0">
              <a:lnSpc>
                <a:spcPct val="90000"/>
              </a:lnSpc>
              <a:spcBef>
                <a:spcPts val="500"/>
              </a:spcBef>
              <a:spcAft>
                <a:spcPts val="0"/>
              </a:spcAft>
              <a:buClr>
                <a:schemeClr val="accent1"/>
              </a:buClr>
              <a:buSzPts val="1100"/>
              <a:buFont typeface="Arial"/>
              <a:buNone/>
              <a:defRPr sz="1100" b="0" i="0" u="none" strike="noStrike" cap="none">
                <a:solidFill>
                  <a:schemeClr val="lt1"/>
                </a:solidFill>
                <a:latin typeface="Raleway Light"/>
                <a:ea typeface="Raleway Light"/>
                <a:cs typeface="Raleway Light"/>
                <a:sym typeface="Raleway Light"/>
              </a:defRPr>
            </a:lvl3pPr>
            <a:lvl4pPr marL="1828800" marR="0" lvl="3" indent="-228600" algn="l" rtl="0">
              <a:lnSpc>
                <a:spcPct val="90000"/>
              </a:lnSpc>
              <a:spcBef>
                <a:spcPts val="500"/>
              </a:spcBef>
              <a:spcAft>
                <a:spcPts val="0"/>
              </a:spcAft>
              <a:buClr>
                <a:schemeClr val="accent1"/>
              </a:buClr>
              <a:buSzPts val="1100"/>
              <a:buFont typeface="Arial"/>
              <a:buNone/>
              <a:defRPr sz="1100" b="0" i="0" u="none" strike="noStrike" cap="none">
                <a:solidFill>
                  <a:schemeClr val="lt1"/>
                </a:solidFill>
                <a:latin typeface="Raleway Light"/>
                <a:ea typeface="Raleway Light"/>
                <a:cs typeface="Raleway Light"/>
                <a:sym typeface="Raleway Light"/>
              </a:defRPr>
            </a:lvl4pPr>
            <a:lvl5pPr marL="2286000" marR="0" lvl="4" indent="-228600" algn="l" rtl="0">
              <a:lnSpc>
                <a:spcPct val="90000"/>
              </a:lnSpc>
              <a:spcBef>
                <a:spcPts val="500"/>
              </a:spcBef>
              <a:spcAft>
                <a:spcPts val="0"/>
              </a:spcAft>
              <a:buClr>
                <a:schemeClr val="accent1"/>
              </a:buClr>
              <a:buSzPts val="1100"/>
              <a:buFont typeface="Arial"/>
              <a:buNone/>
              <a:defRPr sz="1100" b="0" i="0" u="none" strike="noStrike" cap="none">
                <a:solidFill>
                  <a:schemeClr val="lt1"/>
                </a:solidFill>
                <a:latin typeface="Raleway Light"/>
                <a:ea typeface="Raleway Light"/>
                <a:cs typeface="Raleway Light"/>
                <a:sym typeface="Raleway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03" name="Google Shape;103;p73"/>
          <p:cNvPicPr preferRelativeResize="0"/>
          <p:nvPr/>
        </p:nvPicPr>
        <p:blipFill rotWithShape="1">
          <a:blip r:embed="rId2">
            <a:alphaModFix/>
          </a:blip>
          <a:srcRect/>
          <a:stretch/>
        </p:blipFill>
        <p:spPr>
          <a:xfrm>
            <a:off x="10659635" y="6541956"/>
            <a:ext cx="1327083" cy="151816"/>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naslov gore-graf dolje">
  <p:cSld name="naslov gore-graf dolje">
    <p:spTree>
      <p:nvGrpSpPr>
        <p:cNvPr id="1" name="Shape 104"/>
        <p:cNvGrpSpPr/>
        <p:nvPr/>
      </p:nvGrpSpPr>
      <p:grpSpPr>
        <a:xfrm>
          <a:off x="0" y="0"/>
          <a:ext cx="0" cy="0"/>
          <a:chOff x="0" y="0"/>
          <a:chExt cx="0" cy="0"/>
        </a:xfrm>
      </p:grpSpPr>
      <p:sp>
        <p:nvSpPr>
          <p:cNvPr id="105" name="Google Shape;105;p74"/>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6" name="Google Shape;106;p74"/>
          <p:cNvSpPr txBox="1">
            <a:spLocks noGrp="1"/>
          </p:cNvSpPr>
          <p:nvPr>
            <p:ph type="title"/>
          </p:nvPr>
        </p:nvSpPr>
        <p:spPr>
          <a:xfrm>
            <a:off x="475865" y="455613"/>
            <a:ext cx="11011569" cy="100812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39454F"/>
              </a:buClr>
              <a:buSzPts val="3000"/>
              <a:buFont typeface="Arial"/>
              <a:buNone/>
              <a:defRPr sz="3000" b="0" i="0">
                <a:solidFill>
                  <a:srgbClr val="39454F"/>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7" name="Google Shape;107;p74"/>
          <p:cNvSpPr txBox="1">
            <a:spLocks noGrp="1"/>
          </p:cNvSpPr>
          <p:nvPr>
            <p:ph type="body" idx="1"/>
          </p:nvPr>
        </p:nvSpPr>
        <p:spPr>
          <a:xfrm>
            <a:off x="475865" y="6121867"/>
            <a:ext cx="7180312" cy="326233"/>
          </a:xfrm>
          <a:prstGeom prst="rect">
            <a:avLst/>
          </a:prstGeom>
          <a:noFill/>
          <a:ln>
            <a:noFill/>
          </a:ln>
        </p:spPr>
        <p:txBody>
          <a:bodyPr spcFirstLastPara="1" wrap="square" lIns="91400" tIns="45700" rIns="91400" bIns="45700" anchor="b" anchorCtr="0">
            <a:noAutofit/>
          </a:bodyPr>
          <a:lstStyle>
            <a:lvl1pPr marL="457200" marR="0" lvl="0" indent="-228600" algn="l" rtl="0">
              <a:lnSpc>
                <a:spcPct val="100000"/>
              </a:lnSpc>
              <a:spcBef>
                <a:spcPts val="700"/>
              </a:spcBef>
              <a:spcAft>
                <a:spcPts val="0"/>
              </a:spcAft>
              <a:buClr>
                <a:schemeClr val="accent1"/>
              </a:buClr>
              <a:buSzPts val="1400"/>
              <a:buFont typeface="Arial"/>
              <a:buNone/>
              <a:defRPr sz="1400" b="0" i="0" u="none" strike="noStrike" cap="none">
                <a:solidFill>
                  <a:srgbClr val="39454F"/>
                </a:solidFill>
                <a:latin typeface="Arial"/>
                <a:ea typeface="Arial"/>
                <a:cs typeface="Arial"/>
                <a:sym typeface="Arial"/>
              </a:defRPr>
            </a:lvl1pPr>
            <a:lvl2pPr marL="914400" marR="0" lvl="1" indent="-228600" algn="l" rtl="0">
              <a:lnSpc>
                <a:spcPct val="90000"/>
              </a:lnSpc>
              <a:spcBef>
                <a:spcPts val="500"/>
              </a:spcBef>
              <a:spcAft>
                <a:spcPts val="0"/>
              </a:spcAft>
              <a:buClr>
                <a:schemeClr val="accent1"/>
              </a:buClr>
              <a:buSzPts val="1100"/>
              <a:buFont typeface="Arial"/>
              <a:buNone/>
              <a:defRPr sz="1100" b="0" i="0" u="none" strike="noStrike" cap="none">
                <a:solidFill>
                  <a:schemeClr val="lt1"/>
                </a:solidFill>
                <a:latin typeface="Raleway Light"/>
                <a:ea typeface="Raleway Light"/>
                <a:cs typeface="Raleway Light"/>
                <a:sym typeface="Raleway Light"/>
              </a:defRPr>
            </a:lvl2pPr>
            <a:lvl3pPr marL="1371600" marR="0" lvl="2" indent="-228600" algn="l" rtl="0">
              <a:lnSpc>
                <a:spcPct val="90000"/>
              </a:lnSpc>
              <a:spcBef>
                <a:spcPts val="500"/>
              </a:spcBef>
              <a:spcAft>
                <a:spcPts val="0"/>
              </a:spcAft>
              <a:buClr>
                <a:schemeClr val="accent1"/>
              </a:buClr>
              <a:buSzPts val="1100"/>
              <a:buFont typeface="Arial"/>
              <a:buNone/>
              <a:defRPr sz="1100" b="0" i="0" u="none" strike="noStrike" cap="none">
                <a:solidFill>
                  <a:schemeClr val="lt1"/>
                </a:solidFill>
                <a:latin typeface="Raleway Light"/>
                <a:ea typeface="Raleway Light"/>
                <a:cs typeface="Raleway Light"/>
                <a:sym typeface="Raleway Light"/>
              </a:defRPr>
            </a:lvl3pPr>
            <a:lvl4pPr marL="1828800" marR="0" lvl="3" indent="-228600" algn="l" rtl="0">
              <a:lnSpc>
                <a:spcPct val="90000"/>
              </a:lnSpc>
              <a:spcBef>
                <a:spcPts val="500"/>
              </a:spcBef>
              <a:spcAft>
                <a:spcPts val="0"/>
              </a:spcAft>
              <a:buClr>
                <a:schemeClr val="accent1"/>
              </a:buClr>
              <a:buSzPts val="1100"/>
              <a:buFont typeface="Arial"/>
              <a:buNone/>
              <a:defRPr sz="1100" b="0" i="0" u="none" strike="noStrike" cap="none">
                <a:solidFill>
                  <a:schemeClr val="lt1"/>
                </a:solidFill>
                <a:latin typeface="Raleway Light"/>
                <a:ea typeface="Raleway Light"/>
                <a:cs typeface="Raleway Light"/>
                <a:sym typeface="Raleway Light"/>
              </a:defRPr>
            </a:lvl4pPr>
            <a:lvl5pPr marL="2286000" marR="0" lvl="4" indent="-228600" algn="l" rtl="0">
              <a:lnSpc>
                <a:spcPct val="90000"/>
              </a:lnSpc>
              <a:spcBef>
                <a:spcPts val="500"/>
              </a:spcBef>
              <a:spcAft>
                <a:spcPts val="0"/>
              </a:spcAft>
              <a:buClr>
                <a:schemeClr val="accent1"/>
              </a:buClr>
              <a:buSzPts val="1100"/>
              <a:buFont typeface="Arial"/>
              <a:buNone/>
              <a:defRPr sz="1100" b="0" i="0" u="none" strike="noStrike" cap="none">
                <a:solidFill>
                  <a:schemeClr val="lt1"/>
                </a:solidFill>
                <a:latin typeface="Raleway Light"/>
                <a:ea typeface="Raleway Light"/>
                <a:cs typeface="Raleway Light"/>
                <a:sym typeface="Raleway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8" name="Google Shape;108;p74"/>
          <p:cNvSpPr>
            <a:spLocks noGrp="1"/>
          </p:cNvSpPr>
          <p:nvPr>
            <p:ph type="chart" idx="2"/>
          </p:nvPr>
        </p:nvSpPr>
        <p:spPr>
          <a:xfrm>
            <a:off x="475864" y="1658937"/>
            <a:ext cx="11011569" cy="4267728"/>
          </a:xfrm>
          <a:prstGeom prst="rect">
            <a:avLst/>
          </a:prstGeom>
          <a:noFill/>
          <a:ln>
            <a:noFill/>
          </a:ln>
        </p:spPr>
        <p:txBody>
          <a:bodyPr spcFirstLastPara="1" wrap="square" lIns="91400" tIns="45700" rIns="91400" bIns="45700" anchor="t" anchorCtr="0">
            <a:noAutofit/>
          </a:bodyPr>
          <a:lstStyle>
            <a:lvl1pPr marR="0" lvl="0" algn="ctr" rtl="0">
              <a:lnSpc>
                <a:spcPct val="90000"/>
              </a:lnSpc>
              <a:spcBef>
                <a:spcPts val="1000"/>
              </a:spcBef>
              <a:spcAft>
                <a:spcPts val="0"/>
              </a:spcAft>
              <a:buClr>
                <a:schemeClr val="accent1"/>
              </a:buClr>
              <a:buSzPts val="1200"/>
              <a:buFont typeface="Arial"/>
              <a:buNone/>
              <a:defRPr sz="1200" b="0" i="0" u="none" strike="noStrike" cap="none">
                <a:solidFill>
                  <a:schemeClr val="accent2"/>
                </a:solidFill>
                <a:latin typeface="Arial"/>
                <a:ea typeface="Arial"/>
                <a:cs typeface="Arial"/>
                <a:sym typeface="Arial"/>
              </a:defRPr>
            </a:lvl1pPr>
            <a:lvl2pPr marR="0" lvl="1" algn="l" rtl="0">
              <a:lnSpc>
                <a:spcPct val="90000"/>
              </a:lnSpc>
              <a:spcBef>
                <a:spcPts val="500"/>
              </a:spcBef>
              <a:spcAft>
                <a:spcPts val="0"/>
              </a:spcAft>
              <a:buClr>
                <a:schemeClr val="accent1"/>
              </a:buClr>
              <a:buSzPts val="2200"/>
              <a:buFont typeface="Arial"/>
              <a:buChar char="•"/>
              <a:defRPr sz="2200" b="0" i="0" u="none" strike="noStrike" cap="none">
                <a:solidFill>
                  <a:schemeClr val="lt1"/>
                </a:solidFill>
                <a:latin typeface="Raleway Light"/>
                <a:ea typeface="Raleway Light"/>
                <a:cs typeface="Raleway Light"/>
                <a:sym typeface="Raleway Light"/>
              </a:defRPr>
            </a:lvl2pPr>
            <a:lvl3pPr marR="0" lvl="2" algn="l" rtl="0">
              <a:lnSpc>
                <a:spcPct val="90000"/>
              </a:lnSpc>
              <a:spcBef>
                <a:spcPts val="500"/>
              </a:spcBef>
              <a:spcAft>
                <a:spcPts val="0"/>
              </a:spcAft>
              <a:buClr>
                <a:schemeClr val="accent1"/>
              </a:buClr>
              <a:buSzPts val="2000"/>
              <a:buFont typeface="Arial"/>
              <a:buChar char="•"/>
              <a:defRPr sz="2000" b="0" i="0" u="none" strike="noStrike" cap="none">
                <a:solidFill>
                  <a:schemeClr val="lt1"/>
                </a:solidFill>
                <a:latin typeface="Raleway Light"/>
                <a:ea typeface="Raleway Light"/>
                <a:cs typeface="Raleway Light"/>
                <a:sym typeface="Raleway Light"/>
              </a:defRPr>
            </a:lvl3pPr>
            <a:lvl4pPr marR="0" lvl="3" algn="l" rtl="0">
              <a:lnSpc>
                <a:spcPct val="90000"/>
              </a:lnSpc>
              <a:spcBef>
                <a:spcPts val="500"/>
              </a:spcBef>
              <a:spcAft>
                <a:spcPts val="0"/>
              </a:spcAft>
              <a:buClr>
                <a:schemeClr val="accent1"/>
              </a:buClr>
              <a:buSzPts val="1800"/>
              <a:buFont typeface="Arial"/>
              <a:buChar char="•"/>
              <a:defRPr sz="1800" b="0" i="0" u="none" strike="noStrike" cap="none">
                <a:solidFill>
                  <a:schemeClr val="lt1"/>
                </a:solidFill>
                <a:latin typeface="Raleway Light"/>
                <a:ea typeface="Raleway Light"/>
                <a:cs typeface="Raleway Light"/>
                <a:sym typeface="Raleway Light"/>
              </a:defRPr>
            </a:lvl4pPr>
            <a:lvl5pPr marR="0" lvl="4" algn="l" rtl="0">
              <a:lnSpc>
                <a:spcPct val="90000"/>
              </a:lnSpc>
              <a:spcBef>
                <a:spcPts val="500"/>
              </a:spcBef>
              <a:spcAft>
                <a:spcPts val="0"/>
              </a:spcAft>
              <a:buClr>
                <a:schemeClr val="accent1"/>
              </a:buClr>
              <a:buSzPts val="1600"/>
              <a:buFont typeface="Arial"/>
              <a:buChar char="•"/>
              <a:defRPr sz="1600" b="0" i="0" u="none" strike="noStrike" cap="none">
                <a:solidFill>
                  <a:schemeClr val="lt1"/>
                </a:solidFill>
                <a:latin typeface="Raleway Light"/>
                <a:ea typeface="Raleway Light"/>
                <a:cs typeface="Raleway Light"/>
                <a:sym typeface="Raleway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09" name="Google Shape;109;p74"/>
          <p:cNvPicPr preferRelativeResize="0"/>
          <p:nvPr/>
        </p:nvPicPr>
        <p:blipFill rotWithShape="1">
          <a:blip r:embed="rId2">
            <a:alphaModFix/>
          </a:blip>
          <a:srcRect/>
          <a:stretch/>
        </p:blipFill>
        <p:spPr>
          <a:xfrm>
            <a:off x="10659635" y="6541956"/>
            <a:ext cx="1327083" cy="151816"/>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naslov gore-sadržaj dolje">
  <p:cSld name="naslov gore-sadržaj dolje">
    <p:spTree>
      <p:nvGrpSpPr>
        <p:cNvPr id="1" name="Shape 110"/>
        <p:cNvGrpSpPr/>
        <p:nvPr/>
      </p:nvGrpSpPr>
      <p:grpSpPr>
        <a:xfrm>
          <a:off x="0" y="0"/>
          <a:ext cx="0" cy="0"/>
          <a:chOff x="0" y="0"/>
          <a:chExt cx="0" cy="0"/>
        </a:xfrm>
      </p:grpSpPr>
      <p:sp>
        <p:nvSpPr>
          <p:cNvPr id="111" name="Google Shape;111;p75"/>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2" name="Google Shape;112;p75"/>
          <p:cNvSpPr txBox="1">
            <a:spLocks noGrp="1"/>
          </p:cNvSpPr>
          <p:nvPr>
            <p:ph type="title"/>
          </p:nvPr>
        </p:nvSpPr>
        <p:spPr>
          <a:xfrm>
            <a:off x="475865" y="455613"/>
            <a:ext cx="11011569" cy="100812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39454F"/>
              </a:buClr>
              <a:buSzPts val="3000"/>
              <a:buFont typeface="Arial"/>
              <a:buNone/>
              <a:defRPr sz="3000" b="0" i="0">
                <a:solidFill>
                  <a:srgbClr val="39454F"/>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3" name="Google Shape;113;p75"/>
          <p:cNvSpPr txBox="1">
            <a:spLocks noGrp="1"/>
          </p:cNvSpPr>
          <p:nvPr>
            <p:ph type="body" idx="1"/>
          </p:nvPr>
        </p:nvSpPr>
        <p:spPr>
          <a:xfrm>
            <a:off x="475865" y="6121867"/>
            <a:ext cx="7180312" cy="326233"/>
          </a:xfrm>
          <a:prstGeom prst="rect">
            <a:avLst/>
          </a:prstGeom>
          <a:noFill/>
          <a:ln>
            <a:noFill/>
          </a:ln>
        </p:spPr>
        <p:txBody>
          <a:bodyPr spcFirstLastPara="1" wrap="square" lIns="91400" tIns="45700" rIns="91400" bIns="45700" anchor="b" anchorCtr="0">
            <a:noAutofit/>
          </a:bodyPr>
          <a:lstStyle>
            <a:lvl1pPr marL="457200" marR="0" lvl="0" indent="-228600" algn="l" rtl="0">
              <a:lnSpc>
                <a:spcPct val="100000"/>
              </a:lnSpc>
              <a:spcBef>
                <a:spcPts val="700"/>
              </a:spcBef>
              <a:spcAft>
                <a:spcPts val="0"/>
              </a:spcAft>
              <a:buClr>
                <a:schemeClr val="accent1"/>
              </a:buClr>
              <a:buSzPts val="1400"/>
              <a:buFont typeface="Arial"/>
              <a:buNone/>
              <a:defRPr sz="1400" b="0" i="0" u="none" strike="noStrike" cap="none">
                <a:solidFill>
                  <a:srgbClr val="39454F"/>
                </a:solidFill>
                <a:latin typeface="Arial"/>
                <a:ea typeface="Arial"/>
                <a:cs typeface="Arial"/>
                <a:sym typeface="Arial"/>
              </a:defRPr>
            </a:lvl1pPr>
            <a:lvl2pPr marL="914400" marR="0" lvl="1" indent="-228600" algn="l" rtl="0">
              <a:lnSpc>
                <a:spcPct val="90000"/>
              </a:lnSpc>
              <a:spcBef>
                <a:spcPts val="500"/>
              </a:spcBef>
              <a:spcAft>
                <a:spcPts val="0"/>
              </a:spcAft>
              <a:buClr>
                <a:schemeClr val="accent1"/>
              </a:buClr>
              <a:buSzPts val="1100"/>
              <a:buFont typeface="Arial"/>
              <a:buNone/>
              <a:defRPr sz="1100" b="0" i="0" u="none" strike="noStrike" cap="none">
                <a:solidFill>
                  <a:schemeClr val="lt1"/>
                </a:solidFill>
                <a:latin typeface="Raleway Light"/>
                <a:ea typeface="Raleway Light"/>
                <a:cs typeface="Raleway Light"/>
                <a:sym typeface="Raleway Light"/>
              </a:defRPr>
            </a:lvl2pPr>
            <a:lvl3pPr marL="1371600" marR="0" lvl="2" indent="-228600" algn="l" rtl="0">
              <a:lnSpc>
                <a:spcPct val="90000"/>
              </a:lnSpc>
              <a:spcBef>
                <a:spcPts val="500"/>
              </a:spcBef>
              <a:spcAft>
                <a:spcPts val="0"/>
              </a:spcAft>
              <a:buClr>
                <a:schemeClr val="accent1"/>
              </a:buClr>
              <a:buSzPts val="1100"/>
              <a:buFont typeface="Arial"/>
              <a:buNone/>
              <a:defRPr sz="1100" b="0" i="0" u="none" strike="noStrike" cap="none">
                <a:solidFill>
                  <a:schemeClr val="lt1"/>
                </a:solidFill>
                <a:latin typeface="Raleway Light"/>
                <a:ea typeface="Raleway Light"/>
                <a:cs typeface="Raleway Light"/>
                <a:sym typeface="Raleway Light"/>
              </a:defRPr>
            </a:lvl3pPr>
            <a:lvl4pPr marL="1828800" marR="0" lvl="3" indent="-228600" algn="l" rtl="0">
              <a:lnSpc>
                <a:spcPct val="90000"/>
              </a:lnSpc>
              <a:spcBef>
                <a:spcPts val="500"/>
              </a:spcBef>
              <a:spcAft>
                <a:spcPts val="0"/>
              </a:spcAft>
              <a:buClr>
                <a:schemeClr val="accent1"/>
              </a:buClr>
              <a:buSzPts val="1100"/>
              <a:buFont typeface="Arial"/>
              <a:buNone/>
              <a:defRPr sz="1100" b="0" i="0" u="none" strike="noStrike" cap="none">
                <a:solidFill>
                  <a:schemeClr val="lt1"/>
                </a:solidFill>
                <a:latin typeface="Raleway Light"/>
                <a:ea typeface="Raleway Light"/>
                <a:cs typeface="Raleway Light"/>
                <a:sym typeface="Raleway Light"/>
              </a:defRPr>
            </a:lvl4pPr>
            <a:lvl5pPr marL="2286000" marR="0" lvl="4" indent="-228600" algn="l" rtl="0">
              <a:lnSpc>
                <a:spcPct val="90000"/>
              </a:lnSpc>
              <a:spcBef>
                <a:spcPts val="500"/>
              </a:spcBef>
              <a:spcAft>
                <a:spcPts val="0"/>
              </a:spcAft>
              <a:buClr>
                <a:schemeClr val="accent1"/>
              </a:buClr>
              <a:buSzPts val="1100"/>
              <a:buFont typeface="Arial"/>
              <a:buNone/>
              <a:defRPr sz="1100" b="0" i="0" u="none" strike="noStrike" cap="none">
                <a:solidFill>
                  <a:schemeClr val="lt1"/>
                </a:solidFill>
                <a:latin typeface="Raleway Light"/>
                <a:ea typeface="Raleway Light"/>
                <a:cs typeface="Raleway Light"/>
                <a:sym typeface="Raleway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4" name="Google Shape;114;p75"/>
          <p:cNvSpPr txBox="1">
            <a:spLocks noGrp="1"/>
          </p:cNvSpPr>
          <p:nvPr>
            <p:ph type="body" idx="2"/>
          </p:nvPr>
        </p:nvSpPr>
        <p:spPr>
          <a:xfrm>
            <a:off x="475864" y="1658937"/>
            <a:ext cx="11011569" cy="4267728"/>
          </a:xfrm>
          <a:prstGeom prst="rect">
            <a:avLst/>
          </a:prstGeom>
          <a:noFill/>
          <a:ln>
            <a:noFill/>
          </a:ln>
        </p:spPr>
        <p:txBody>
          <a:bodyPr spcFirstLastPara="1" wrap="square" lIns="91400" tIns="45700" rIns="91400" bIns="45700" anchor="t" anchorCtr="0">
            <a:noAutofit/>
          </a:bodyPr>
          <a:lstStyle>
            <a:lvl1pPr marL="457200" marR="0" lvl="0" indent="-228600" algn="ctr" rtl="0">
              <a:lnSpc>
                <a:spcPct val="100000"/>
              </a:lnSpc>
              <a:spcBef>
                <a:spcPts val="240"/>
              </a:spcBef>
              <a:spcAft>
                <a:spcPts val="0"/>
              </a:spcAft>
              <a:buClr>
                <a:schemeClr val="accent2"/>
              </a:buClr>
              <a:buSzPts val="1200"/>
              <a:buFont typeface="Arial"/>
              <a:buNone/>
              <a:defRPr sz="1200" b="0" i="0" u="none" strike="noStrike" cap="none">
                <a:solidFill>
                  <a:schemeClr val="accent2"/>
                </a:solidFill>
                <a:latin typeface="Arial"/>
                <a:ea typeface="Arial"/>
                <a:cs typeface="Arial"/>
                <a:sym typeface="Arial"/>
              </a:defRPr>
            </a:lvl1pPr>
            <a:lvl2pPr marL="914400" marR="0" lvl="1" indent="-368300" algn="l" rtl="0">
              <a:lnSpc>
                <a:spcPct val="90000"/>
              </a:lnSpc>
              <a:spcBef>
                <a:spcPts val="500"/>
              </a:spcBef>
              <a:spcAft>
                <a:spcPts val="0"/>
              </a:spcAft>
              <a:buClr>
                <a:schemeClr val="accent1"/>
              </a:buClr>
              <a:buSzPts val="2200"/>
              <a:buFont typeface="Arial"/>
              <a:buChar char="•"/>
              <a:defRPr sz="2200" b="0" i="0" u="none" strike="noStrike" cap="none">
                <a:solidFill>
                  <a:schemeClr val="lt1"/>
                </a:solidFill>
                <a:latin typeface="Raleway Light"/>
                <a:ea typeface="Raleway Light"/>
                <a:cs typeface="Raleway Light"/>
                <a:sym typeface="Raleway Light"/>
              </a:defRPr>
            </a:lvl2pPr>
            <a:lvl3pPr marL="1371600" marR="0" lvl="2" indent="-355600" algn="l" rtl="0">
              <a:lnSpc>
                <a:spcPct val="90000"/>
              </a:lnSpc>
              <a:spcBef>
                <a:spcPts val="500"/>
              </a:spcBef>
              <a:spcAft>
                <a:spcPts val="0"/>
              </a:spcAft>
              <a:buClr>
                <a:schemeClr val="accent1"/>
              </a:buClr>
              <a:buSzPts val="2000"/>
              <a:buFont typeface="Arial"/>
              <a:buChar char="•"/>
              <a:defRPr sz="2000" b="0" i="0" u="none" strike="noStrike" cap="none">
                <a:solidFill>
                  <a:schemeClr val="lt1"/>
                </a:solidFill>
                <a:latin typeface="Raleway Light"/>
                <a:ea typeface="Raleway Light"/>
                <a:cs typeface="Raleway Light"/>
                <a:sym typeface="Raleway Light"/>
              </a:defRPr>
            </a:lvl3pPr>
            <a:lvl4pPr marL="1828800" marR="0" lvl="3" indent="-342900" algn="l" rtl="0">
              <a:lnSpc>
                <a:spcPct val="90000"/>
              </a:lnSpc>
              <a:spcBef>
                <a:spcPts val="500"/>
              </a:spcBef>
              <a:spcAft>
                <a:spcPts val="0"/>
              </a:spcAft>
              <a:buClr>
                <a:schemeClr val="accent1"/>
              </a:buClr>
              <a:buSzPts val="1800"/>
              <a:buFont typeface="Arial"/>
              <a:buChar char="•"/>
              <a:defRPr sz="1800" b="0" i="0" u="none" strike="noStrike" cap="none">
                <a:solidFill>
                  <a:schemeClr val="lt1"/>
                </a:solidFill>
                <a:latin typeface="Raleway Light"/>
                <a:ea typeface="Raleway Light"/>
                <a:cs typeface="Raleway Light"/>
                <a:sym typeface="Raleway Light"/>
              </a:defRPr>
            </a:lvl4pPr>
            <a:lvl5pPr marL="2286000" marR="0" lvl="4" indent="-330200" algn="l" rtl="0">
              <a:lnSpc>
                <a:spcPct val="90000"/>
              </a:lnSpc>
              <a:spcBef>
                <a:spcPts val="500"/>
              </a:spcBef>
              <a:spcAft>
                <a:spcPts val="0"/>
              </a:spcAft>
              <a:buClr>
                <a:schemeClr val="accent1"/>
              </a:buClr>
              <a:buSzPts val="1600"/>
              <a:buFont typeface="Arial"/>
              <a:buChar char="•"/>
              <a:defRPr sz="1600" b="0" i="0" u="none" strike="noStrike" cap="none">
                <a:solidFill>
                  <a:schemeClr val="lt1"/>
                </a:solidFill>
                <a:latin typeface="Raleway Light"/>
                <a:ea typeface="Raleway Light"/>
                <a:cs typeface="Raleway Light"/>
                <a:sym typeface="Raleway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15" name="Google Shape;115;p75"/>
          <p:cNvPicPr preferRelativeResize="0"/>
          <p:nvPr/>
        </p:nvPicPr>
        <p:blipFill rotWithShape="1">
          <a:blip r:embed="rId2">
            <a:alphaModFix/>
          </a:blip>
          <a:srcRect/>
          <a:stretch/>
        </p:blipFill>
        <p:spPr>
          <a:xfrm>
            <a:off x="10659635" y="6541956"/>
            <a:ext cx="1327083" cy="151816"/>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naslov-desno buletti">
  <p:cSld name="naslov-desno buletti">
    <p:spTree>
      <p:nvGrpSpPr>
        <p:cNvPr id="1" name="Shape 19"/>
        <p:cNvGrpSpPr/>
        <p:nvPr/>
      </p:nvGrpSpPr>
      <p:grpSpPr>
        <a:xfrm>
          <a:off x="0" y="0"/>
          <a:ext cx="0" cy="0"/>
          <a:chOff x="0" y="0"/>
          <a:chExt cx="0" cy="0"/>
        </a:xfrm>
      </p:grpSpPr>
      <p:sp>
        <p:nvSpPr>
          <p:cNvPr id="20" name="Google Shape;20;p58"/>
          <p:cNvSpPr/>
          <p:nvPr/>
        </p:nvSpPr>
        <p:spPr>
          <a:xfrm>
            <a:off x="5353334" y="0"/>
            <a:ext cx="6838666"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1" name="Google Shape;21;p58"/>
          <p:cNvSpPr/>
          <p:nvPr/>
        </p:nvSpPr>
        <p:spPr>
          <a:xfrm>
            <a:off x="0" y="0"/>
            <a:ext cx="5353334" cy="6858000"/>
          </a:xfrm>
          <a:prstGeom prst="rect">
            <a:avLst/>
          </a:prstGeom>
          <a:solidFill>
            <a:srgbClr val="0060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2" name="Google Shape;22;p58"/>
          <p:cNvSpPr txBox="1">
            <a:spLocks noGrp="1"/>
          </p:cNvSpPr>
          <p:nvPr>
            <p:ph type="title"/>
          </p:nvPr>
        </p:nvSpPr>
        <p:spPr>
          <a:xfrm>
            <a:off x="475866" y="1681566"/>
            <a:ext cx="4375103" cy="351811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000"/>
              <a:buFont typeface="Arial"/>
              <a:buNone/>
              <a:defRPr sz="3000" b="0" i="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58"/>
          <p:cNvSpPr txBox="1">
            <a:spLocks noGrp="1"/>
          </p:cNvSpPr>
          <p:nvPr>
            <p:ph type="body" idx="1"/>
          </p:nvPr>
        </p:nvSpPr>
        <p:spPr>
          <a:xfrm>
            <a:off x="6096000" y="472698"/>
            <a:ext cx="5353334" cy="5912604"/>
          </a:xfrm>
          <a:prstGeom prst="rect">
            <a:avLst/>
          </a:prstGeom>
          <a:noFill/>
          <a:ln>
            <a:noFill/>
          </a:ln>
        </p:spPr>
        <p:txBody>
          <a:bodyPr spcFirstLastPara="1" wrap="square" lIns="91425" tIns="45700" rIns="91425" bIns="45700" anchor="ctr" anchorCtr="0">
            <a:noAutofit/>
          </a:bodyPr>
          <a:lstStyle>
            <a:lvl1pPr marL="457200" marR="0" lvl="0" indent="-355600" algn="l" rtl="0">
              <a:lnSpc>
                <a:spcPct val="90000"/>
              </a:lnSpc>
              <a:spcBef>
                <a:spcPts val="1000"/>
              </a:spcBef>
              <a:spcAft>
                <a:spcPts val="0"/>
              </a:spcAft>
              <a:buClr>
                <a:srgbClr val="39454F"/>
              </a:buClr>
              <a:buSzPts val="2000"/>
              <a:buFont typeface="Arial"/>
              <a:buChar char="•"/>
              <a:defRPr sz="2000" b="0" i="0" u="none" strike="noStrike" cap="none">
                <a:solidFill>
                  <a:srgbClr val="39454F"/>
                </a:solidFill>
                <a:latin typeface="Arial"/>
                <a:ea typeface="Arial"/>
                <a:cs typeface="Arial"/>
                <a:sym typeface="Arial"/>
              </a:defRPr>
            </a:lvl1pPr>
            <a:lvl2pPr marL="914400" marR="0" lvl="1" indent="-355600" algn="l" rtl="0">
              <a:lnSpc>
                <a:spcPct val="90000"/>
              </a:lnSpc>
              <a:spcBef>
                <a:spcPts val="500"/>
              </a:spcBef>
              <a:spcAft>
                <a:spcPts val="0"/>
              </a:spcAft>
              <a:buClr>
                <a:srgbClr val="39454F"/>
              </a:buClr>
              <a:buSzPts val="2000"/>
              <a:buFont typeface="Arial"/>
              <a:buChar char="•"/>
              <a:defRPr sz="2000" b="0" i="0" u="none" strike="noStrike" cap="none">
                <a:solidFill>
                  <a:srgbClr val="39454F"/>
                </a:solidFill>
                <a:latin typeface="Arial"/>
                <a:ea typeface="Arial"/>
                <a:cs typeface="Arial"/>
                <a:sym typeface="Arial"/>
              </a:defRPr>
            </a:lvl2pPr>
            <a:lvl3pPr marL="1371600" marR="0" lvl="2" indent="-342900" algn="l" rtl="0">
              <a:lnSpc>
                <a:spcPct val="90000"/>
              </a:lnSpc>
              <a:spcBef>
                <a:spcPts val="500"/>
              </a:spcBef>
              <a:spcAft>
                <a:spcPts val="0"/>
              </a:spcAft>
              <a:buClr>
                <a:srgbClr val="39454F"/>
              </a:buClr>
              <a:buSzPts val="1800"/>
              <a:buFont typeface="Arial"/>
              <a:buChar char="•"/>
              <a:defRPr sz="1800" b="0" i="0" u="none" strike="noStrike" cap="none">
                <a:solidFill>
                  <a:srgbClr val="39454F"/>
                </a:solidFill>
                <a:latin typeface="Arial"/>
                <a:ea typeface="Arial"/>
                <a:cs typeface="Arial"/>
                <a:sym typeface="Arial"/>
              </a:defRPr>
            </a:lvl3pPr>
            <a:lvl4pPr marL="1828800" marR="0" lvl="3" indent="-330200" algn="l" rtl="0">
              <a:lnSpc>
                <a:spcPct val="90000"/>
              </a:lnSpc>
              <a:spcBef>
                <a:spcPts val="500"/>
              </a:spcBef>
              <a:spcAft>
                <a:spcPts val="0"/>
              </a:spcAft>
              <a:buClr>
                <a:srgbClr val="39454F"/>
              </a:buClr>
              <a:buSzPts val="1600"/>
              <a:buFont typeface="Arial"/>
              <a:buChar char="•"/>
              <a:defRPr sz="1600" b="0" i="0" u="none" strike="noStrike" cap="none">
                <a:solidFill>
                  <a:srgbClr val="39454F"/>
                </a:solidFill>
                <a:latin typeface="Arial"/>
                <a:ea typeface="Arial"/>
                <a:cs typeface="Arial"/>
                <a:sym typeface="Arial"/>
              </a:defRPr>
            </a:lvl4pPr>
            <a:lvl5pPr marL="2286000" marR="0" lvl="4" indent="-330200" algn="l" rtl="0">
              <a:lnSpc>
                <a:spcPct val="90000"/>
              </a:lnSpc>
              <a:spcBef>
                <a:spcPts val="500"/>
              </a:spcBef>
              <a:spcAft>
                <a:spcPts val="0"/>
              </a:spcAft>
              <a:buClr>
                <a:srgbClr val="39454F"/>
              </a:buClr>
              <a:buSzPts val="1600"/>
              <a:buFont typeface="Arial"/>
              <a:buChar char="•"/>
              <a:defRPr sz="1600" b="0" i="0" u="none" strike="noStrike" cap="none">
                <a:solidFill>
                  <a:srgbClr val="39454F"/>
                </a:solidFill>
                <a:latin typeface="Arial"/>
                <a:ea typeface="Arial"/>
                <a:cs typeface="Arial"/>
                <a:sym typeface="Arial"/>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pic>
        <p:nvPicPr>
          <p:cNvPr id="24" name="Google Shape;24;p58"/>
          <p:cNvPicPr preferRelativeResize="0"/>
          <p:nvPr/>
        </p:nvPicPr>
        <p:blipFill rotWithShape="1">
          <a:blip r:embed="rId2">
            <a:alphaModFix/>
          </a:blip>
          <a:srcRect/>
          <a:stretch/>
        </p:blipFill>
        <p:spPr>
          <a:xfrm>
            <a:off x="10659635" y="6541956"/>
            <a:ext cx="1327083" cy="151816"/>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naslov i buletti lijevo-slika desno">
  <p:cSld name="naslov i buletti lijevo-slika desno">
    <p:spTree>
      <p:nvGrpSpPr>
        <p:cNvPr id="1" name="Shape 116"/>
        <p:cNvGrpSpPr/>
        <p:nvPr/>
      </p:nvGrpSpPr>
      <p:grpSpPr>
        <a:xfrm>
          <a:off x="0" y="0"/>
          <a:ext cx="0" cy="0"/>
          <a:chOff x="0" y="0"/>
          <a:chExt cx="0" cy="0"/>
        </a:xfrm>
      </p:grpSpPr>
      <p:sp>
        <p:nvSpPr>
          <p:cNvPr id="117" name="Google Shape;117;p76"/>
          <p:cNvSpPr/>
          <p:nvPr/>
        </p:nvSpPr>
        <p:spPr>
          <a:xfrm>
            <a:off x="0" y="0"/>
            <a:ext cx="5089526" cy="6858000"/>
          </a:xfrm>
          <a:prstGeom prst="rect">
            <a:avLst/>
          </a:prstGeom>
          <a:solidFill>
            <a:srgbClr val="0060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8" name="Google Shape;118;p76"/>
          <p:cNvSpPr>
            <a:spLocks noGrp="1"/>
          </p:cNvSpPr>
          <p:nvPr>
            <p:ph type="pic" idx="2"/>
          </p:nvPr>
        </p:nvSpPr>
        <p:spPr>
          <a:xfrm>
            <a:off x="5234152" y="0"/>
            <a:ext cx="6957847" cy="6858000"/>
          </a:xfrm>
          <a:prstGeom prst="rect">
            <a:avLst/>
          </a:prstGeom>
          <a:noFill/>
          <a:ln>
            <a:noFill/>
          </a:ln>
        </p:spPr>
      </p:sp>
      <p:sp>
        <p:nvSpPr>
          <p:cNvPr id="119" name="Google Shape;119;p76"/>
          <p:cNvSpPr txBox="1">
            <a:spLocks noGrp="1"/>
          </p:cNvSpPr>
          <p:nvPr>
            <p:ph type="body" idx="1"/>
          </p:nvPr>
        </p:nvSpPr>
        <p:spPr>
          <a:xfrm>
            <a:off x="475865" y="2286000"/>
            <a:ext cx="3740535" cy="3860800"/>
          </a:xfrm>
          <a:prstGeom prst="rect">
            <a:avLst/>
          </a:prstGeom>
          <a:noFill/>
          <a:ln>
            <a:noFill/>
          </a:ln>
        </p:spPr>
        <p:txBody>
          <a:bodyPr spcFirstLastPara="1" wrap="square" lIns="0" tIns="45700" rIns="0" bIns="45700" anchor="t" anchorCtr="0">
            <a:noAutofit/>
          </a:bodyPr>
          <a:lstStyle>
            <a:lvl1pPr marL="457200" marR="0" lvl="0" indent="-312420" algn="l" rtl="0">
              <a:lnSpc>
                <a:spcPct val="95000"/>
              </a:lnSpc>
              <a:spcBef>
                <a:spcPts val="1110"/>
              </a:spcBef>
              <a:spcAft>
                <a:spcPts val="0"/>
              </a:spcAft>
              <a:buClr>
                <a:schemeClr val="lt1"/>
              </a:buClr>
              <a:buSzPts val="1320"/>
              <a:buFont typeface="Arial"/>
              <a:buChar char="•"/>
              <a:defRPr sz="2200" b="0" i="0" u="none" strike="noStrike" cap="none">
                <a:solidFill>
                  <a:schemeClr val="lt1"/>
                </a:solidFill>
                <a:latin typeface="Arial"/>
                <a:ea typeface="Arial"/>
                <a:cs typeface="Arial"/>
                <a:sym typeface="Arial"/>
              </a:defRPr>
            </a:lvl1pPr>
            <a:lvl2pPr marL="914400" marR="0" lvl="1" indent="-304800" algn="l" rtl="0">
              <a:lnSpc>
                <a:spcPct val="95000"/>
              </a:lnSpc>
              <a:spcBef>
                <a:spcPts val="450"/>
              </a:spcBef>
              <a:spcAft>
                <a:spcPts val="0"/>
              </a:spcAft>
              <a:buClr>
                <a:schemeClr val="lt1"/>
              </a:buClr>
              <a:buSzPts val="1200"/>
              <a:buFont typeface="Arial"/>
              <a:buChar char="•"/>
              <a:defRPr sz="2000" b="0" i="0" u="none" strike="noStrike" cap="none">
                <a:solidFill>
                  <a:schemeClr val="lt1"/>
                </a:solidFill>
                <a:latin typeface="Arial"/>
                <a:ea typeface="Arial"/>
                <a:cs typeface="Arial"/>
                <a:sym typeface="Arial"/>
              </a:defRPr>
            </a:lvl2pPr>
            <a:lvl3pPr marL="1371600" marR="0" lvl="2" indent="-297180" algn="l" rtl="0">
              <a:lnSpc>
                <a:spcPct val="90000"/>
              </a:lnSpc>
              <a:spcBef>
                <a:spcPts val="500"/>
              </a:spcBef>
              <a:spcAft>
                <a:spcPts val="0"/>
              </a:spcAft>
              <a:buClr>
                <a:schemeClr val="lt1"/>
              </a:buClr>
              <a:buSzPts val="1080"/>
              <a:buFont typeface="Arial"/>
              <a:buChar char="•"/>
              <a:defRPr sz="1800" b="0" i="0" u="none" strike="noStrike" cap="none">
                <a:solidFill>
                  <a:schemeClr val="lt1"/>
                </a:solidFill>
                <a:latin typeface="Arial"/>
                <a:ea typeface="Arial"/>
                <a:cs typeface="Arial"/>
                <a:sym typeface="Arial"/>
              </a:defRPr>
            </a:lvl3pPr>
            <a:lvl4pPr marL="1828800" marR="0" lvl="3" indent="-289560" algn="l" rtl="0">
              <a:lnSpc>
                <a:spcPct val="90000"/>
              </a:lnSpc>
              <a:spcBef>
                <a:spcPts val="500"/>
              </a:spcBef>
              <a:spcAft>
                <a:spcPts val="0"/>
              </a:spcAft>
              <a:buClr>
                <a:schemeClr val="lt1"/>
              </a:buClr>
              <a:buSzPts val="960"/>
              <a:buFont typeface="Arial"/>
              <a:buChar char="•"/>
              <a:defRPr sz="1600" b="0" i="0" u="none" strike="noStrike" cap="none">
                <a:solidFill>
                  <a:schemeClr val="lt1"/>
                </a:solidFill>
                <a:latin typeface="Arial"/>
                <a:ea typeface="Arial"/>
                <a:cs typeface="Arial"/>
                <a:sym typeface="Arial"/>
              </a:defRPr>
            </a:lvl4pPr>
            <a:lvl5pPr marL="2286000" marR="0" lvl="4" indent="-281939" algn="l" rtl="0">
              <a:lnSpc>
                <a:spcPct val="90000"/>
              </a:lnSpc>
              <a:spcBef>
                <a:spcPts val="500"/>
              </a:spcBef>
              <a:spcAft>
                <a:spcPts val="0"/>
              </a:spcAft>
              <a:buClr>
                <a:schemeClr val="lt1"/>
              </a:buClr>
              <a:buSzPts val="840"/>
              <a:buFont typeface="Arial"/>
              <a:buChar char="•"/>
              <a:defRPr sz="14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0" name="Google Shape;120;p76"/>
          <p:cNvSpPr txBox="1">
            <a:spLocks noGrp="1"/>
          </p:cNvSpPr>
          <p:nvPr>
            <p:ph type="title"/>
          </p:nvPr>
        </p:nvSpPr>
        <p:spPr>
          <a:xfrm>
            <a:off x="475865" y="455613"/>
            <a:ext cx="3740535" cy="136048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000"/>
              <a:buFont typeface="Arial"/>
              <a:buNone/>
              <a:defRPr sz="3000" b="0" i="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21" name="Google Shape;121;p76"/>
          <p:cNvPicPr preferRelativeResize="0"/>
          <p:nvPr/>
        </p:nvPicPr>
        <p:blipFill rotWithShape="1">
          <a:blip r:embed="rId2">
            <a:alphaModFix/>
          </a:blip>
          <a:srcRect/>
          <a:stretch/>
        </p:blipFill>
        <p:spPr>
          <a:xfrm>
            <a:off x="10659635" y="6541956"/>
            <a:ext cx="1327083" cy="151816"/>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naslov i buletti lijevo-graf desno">
  <p:cSld name="naslov i buletti lijevo-graf desno">
    <p:spTree>
      <p:nvGrpSpPr>
        <p:cNvPr id="1" name="Shape 122"/>
        <p:cNvGrpSpPr/>
        <p:nvPr/>
      </p:nvGrpSpPr>
      <p:grpSpPr>
        <a:xfrm>
          <a:off x="0" y="0"/>
          <a:ext cx="0" cy="0"/>
          <a:chOff x="0" y="0"/>
          <a:chExt cx="0" cy="0"/>
        </a:xfrm>
      </p:grpSpPr>
      <p:sp>
        <p:nvSpPr>
          <p:cNvPr id="123" name="Google Shape;123;p77"/>
          <p:cNvSpPr/>
          <p:nvPr/>
        </p:nvSpPr>
        <p:spPr>
          <a:xfrm>
            <a:off x="0" y="0"/>
            <a:ext cx="5089526" cy="6858000"/>
          </a:xfrm>
          <a:prstGeom prst="rect">
            <a:avLst/>
          </a:prstGeom>
          <a:solidFill>
            <a:srgbClr val="0060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4" name="Google Shape;124;p77"/>
          <p:cNvSpPr txBox="1">
            <a:spLocks noGrp="1"/>
          </p:cNvSpPr>
          <p:nvPr>
            <p:ph type="body" idx="1"/>
          </p:nvPr>
        </p:nvSpPr>
        <p:spPr>
          <a:xfrm>
            <a:off x="475865" y="2286000"/>
            <a:ext cx="3740535" cy="3860800"/>
          </a:xfrm>
          <a:prstGeom prst="rect">
            <a:avLst/>
          </a:prstGeom>
          <a:noFill/>
          <a:ln>
            <a:noFill/>
          </a:ln>
        </p:spPr>
        <p:txBody>
          <a:bodyPr spcFirstLastPara="1" wrap="square" lIns="0" tIns="45700" rIns="0" bIns="45700" anchor="t" anchorCtr="0">
            <a:noAutofit/>
          </a:bodyPr>
          <a:lstStyle>
            <a:lvl1pPr marL="457200" marR="0" lvl="0" indent="-312420" algn="l" rtl="0">
              <a:lnSpc>
                <a:spcPct val="95000"/>
              </a:lnSpc>
              <a:spcBef>
                <a:spcPts val="1110"/>
              </a:spcBef>
              <a:spcAft>
                <a:spcPts val="0"/>
              </a:spcAft>
              <a:buClr>
                <a:schemeClr val="lt1"/>
              </a:buClr>
              <a:buSzPts val="1320"/>
              <a:buFont typeface="Arial"/>
              <a:buChar char="•"/>
              <a:defRPr sz="2200" b="0" i="0" u="none" strike="noStrike" cap="none">
                <a:solidFill>
                  <a:schemeClr val="lt1"/>
                </a:solidFill>
                <a:latin typeface="Arial"/>
                <a:ea typeface="Arial"/>
                <a:cs typeface="Arial"/>
                <a:sym typeface="Arial"/>
              </a:defRPr>
            </a:lvl1pPr>
            <a:lvl2pPr marL="914400" marR="0" lvl="1" indent="-304800" algn="l" rtl="0">
              <a:lnSpc>
                <a:spcPct val="95000"/>
              </a:lnSpc>
              <a:spcBef>
                <a:spcPts val="450"/>
              </a:spcBef>
              <a:spcAft>
                <a:spcPts val="0"/>
              </a:spcAft>
              <a:buClr>
                <a:schemeClr val="lt1"/>
              </a:buClr>
              <a:buSzPts val="1200"/>
              <a:buFont typeface="Arial"/>
              <a:buChar char="•"/>
              <a:defRPr sz="2000" b="0" i="0" u="none" strike="noStrike" cap="none">
                <a:solidFill>
                  <a:schemeClr val="lt1"/>
                </a:solidFill>
                <a:latin typeface="Arial"/>
                <a:ea typeface="Arial"/>
                <a:cs typeface="Arial"/>
                <a:sym typeface="Arial"/>
              </a:defRPr>
            </a:lvl2pPr>
            <a:lvl3pPr marL="1371600" marR="0" lvl="2" indent="-297180" algn="l" rtl="0">
              <a:lnSpc>
                <a:spcPct val="90000"/>
              </a:lnSpc>
              <a:spcBef>
                <a:spcPts val="500"/>
              </a:spcBef>
              <a:spcAft>
                <a:spcPts val="0"/>
              </a:spcAft>
              <a:buClr>
                <a:schemeClr val="lt1"/>
              </a:buClr>
              <a:buSzPts val="1080"/>
              <a:buFont typeface="Arial"/>
              <a:buChar char="•"/>
              <a:defRPr sz="1800" b="0" i="0" u="none" strike="noStrike" cap="none">
                <a:solidFill>
                  <a:schemeClr val="lt1"/>
                </a:solidFill>
                <a:latin typeface="Arial"/>
                <a:ea typeface="Arial"/>
                <a:cs typeface="Arial"/>
                <a:sym typeface="Arial"/>
              </a:defRPr>
            </a:lvl3pPr>
            <a:lvl4pPr marL="1828800" marR="0" lvl="3" indent="-289560" algn="l" rtl="0">
              <a:lnSpc>
                <a:spcPct val="90000"/>
              </a:lnSpc>
              <a:spcBef>
                <a:spcPts val="500"/>
              </a:spcBef>
              <a:spcAft>
                <a:spcPts val="0"/>
              </a:spcAft>
              <a:buClr>
                <a:schemeClr val="lt1"/>
              </a:buClr>
              <a:buSzPts val="960"/>
              <a:buFont typeface="Arial"/>
              <a:buChar char="•"/>
              <a:defRPr sz="1600" b="0" i="0" u="none" strike="noStrike" cap="none">
                <a:solidFill>
                  <a:schemeClr val="lt1"/>
                </a:solidFill>
                <a:latin typeface="Arial"/>
                <a:ea typeface="Arial"/>
                <a:cs typeface="Arial"/>
                <a:sym typeface="Arial"/>
              </a:defRPr>
            </a:lvl4pPr>
            <a:lvl5pPr marL="2286000" marR="0" lvl="4" indent="-281939" algn="l" rtl="0">
              <a:lnSpc>
                <a:spcPct val="90000"/>
              </a:lnSpc>
              <a:spcBef>
                <a:spcPts val="500"/>
              </a:spcBef>
              <a:spcAft>
                <a:spcPts val="0"/>
              </a:spcAft>
              <a:buClr>
                <a:schemeClr val="lt1"/>
              </a:buClr>
              <a:buSzPts val="840"/>
              <a:buFont typeface="Arial"/>
              <a:buChar char="•"/>
              <a:defRPr sz="14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5" name="Google Shape;125;p77"/>
          <p:cNvSpPr txBox="1">
            <a:spLocks noGrp="1"/>
          </p:cNvSpPr>
          <p:nvPr>
            <p:ph type="title"/>
          </p:nvPr>
        </p:nvSpPr>
        <p:spPr>
          <a:xfrm>
            <a:off x="475865" y="455613"/>
            <a:ext cx="3740535" cy="136048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000"/>
              <a:buFont typeface="Arial"/>
              <a:buNone/>
              <a:defRPr sz="3000" b="0" i="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6" name="Google Shape;126;p77"/>
          <p:cNvSpPr>
            <a:spLocks noGrp="1"/>
          </p:cNvSpPr>
          <p:nvPr>
            <p:ph type="chart" idx="2"/>
          </p:nvPr>
        </p:nvSpPr>
        <p:spPr>
          <a:xfrm>
            <a:off x="5650523" y="450851"/>
            <a:ext cx="6065612" cy="5695950"/>
          </a:xfrm>
          <a:prstGeom prst="rect">
            <a:avLst/>
          </a:prstGeom>
          <a:solidFill>
            <a:schemeClr val="lt1"/>
          </a:solid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accent1"/>
              </a:buClr>
              <a:buSzPts val="1200"/>
              <a:buFont typeface="Arial"/>
              <a:buNone/>
              <a:defRPr sz="1200" b="0" i="0" u="none" strike="noStrike" cap="none">
                <a:solidFill>
                  <a:schemeClr val="accent2"/>
                </a:solidFill>
                <a:latin typeface="Arial"/>
                <a:ea typeface="Arial"/>
                <a:cs typeface="Arial"/>
                <a:sym typeface="Arial"/>
              </a:defRPr>
            </a:lvl1pPr>
            <a:lvl2pPr marR="0" lvl="1" algn="l" rtl="0">
              <a:lnSpc>
                <a:spcPct val="90000"/>
              </a:lnSpc>
              <a:spcBef>
                <a:spcPts val="500"/>
              </a:spcBef>
              <a:spcAft>
                <a:spcPts val="0"/>
              </a:spcAft>
              <a:buClr>
                <a:schemeClr val="accent1"/>
              </a:buClr>
              <a:buSzPts val="2200"/>
              <a:buFont typeface="Arial"/>
              <a:buChar char="•"/>
              <a:defRPr sz="2200" b="0" i="0" u="none" strike="noStrike" cap="none">
                <a:solidFill>
                  <a:schemeClr val="lt1"/>
                </a:solidFill>
                <a:latin typeface="Raleway Light"/>
                <a:ea typeface="Raleway Light"/>
                <a:cs typeface="Raleway Light"/>
                <a:sym typeface="Raleway Light"/>
              </a:defRPr>
            </a:lvl2pPr>
            <a:lvl3pPr marR="0" lvl="2" algn="l" rtl="0">
              <a:lnSpc>
                <a:spcPct val="90000"/>
              </a:lnSpc>
              <a:spcBef>
                <a:spcPts val="500"/>
              </a:spcBef>
              <a:spcAft>
                <a:spcPts val="0"/>
              </a:spcAft>
              <a:buClr>
                <a:schemeClr val="accent1"/>
              </a:buClr>
              <a:buSzPts val="2000"/>
              <a:buFont typeface="Arial"/>
              <a:buChar char="•"/>
              <a:defRPr sz="2000" b="0" i="0" u="none" strike="noStrike" cap="none">
                <a:solidFill>
                  <a:schemeClr val="lt1"/>
                </a:solidFill>
                <a:latin typeface="Raleway Light"/>
                <a:ea typeface="Raleway Light"/>
                <a:cs typeface="Raleway Light"/>
                <a:sym typeface="Raleway Light"/>
              </a:defRPr>
            </a:lvl3pPr>
            <a:lvl4pPr marR="0" lvl="3" algn="l" rtl="0">
              <a:lnSpc>
                <a:spcPct val="90000"/>
              </a:lnSpc>
              <a:spcBef>
                <a:spcPts val="500"/>
              </a:spcBef>
              <a:spcAft>
                <a:spcPts val="0"/>
              </a:spcAft>
              <a:buClr>
                <a:schemeClr val="accent1"/>
              </a:buClr>
              <a:buSzPts val="1800"/>
              <a:buFont typeface="Arial"/>
              <a:buChar char="•"/>
              <a:defRPr sz="1800" b="0" i="0" u="none" strike="noStrike" cap="none">
                <a:solidFill>
                  <a:schemeClr val="lt1"/>
                </a:solidFill>
                <a:latin typeface="Raleway Light"/>
                <a:ea typeface="Raleway Light"/>
                <a:cs typeface="Raleway Light"/>
                <a:sym typeface="Raleway Light"/>
              </a:defRPr>
            </a:lvl4pPr>
            <a:lvl5pPr marR="0" lvl="4" algn="l" rtl="0">
              <a:lnSpc>
                <a:spcPct val="90000"/>
              </a:lnSpc>
              <a:spcBef>
                <a:spcPts val="500"/>
              </a:spcBef>
              <a:spcAft>
                <a:spcPts val="0"/>
              </a:spcAft>
              <a:buClr>
                <a:schemeClr val="accent1"/>
              </a:buClr>
              <a:buSzPts val="1600"/>
              <a:buFont typeface="Arial"/>
              <a:buChar char="•"/>
              <a:defRPr sz="1600" b="0" i="0" u="none" strike="noStrike" cap="none">
                <a:solidFill>
                  <a:schemeClr val="lt1"/>
                </a:solidFill>
                <a:latin typeface="Raleway Light"/>
                <a:ea typeface="Raleway Light"/>
                <a:cs typeface="Raleway Light"/>
                <a:sym typeface="Raleway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27" name="Google Shape;127;p77"/>
          <p:cNvPicPr preferRelativeResize="0"/>
          <p:nvPr/>
        </p:nvPicPr>
        <p:blipFill rotWithShape="1">
          <a:blip r:embed="rId2">
            <a:alphaModFix/>
          </a:blip>
          <a:srcRect/>
          <a:stretch/>
        </p:blipFill>
        <p:spPr>
          <a:xfrm>
            <a:off x="10659635" y="6541956"/>
            <a:ext cx="1327083" cy="151816"/>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naslov i buletti lijevo-tablica desno">
  <p:cSld name="naslov i buletti lijevo-tablica desno">
    <p:spTree>
      <p:nvGrpSpPr>
        <p:cNvPr id="1" name="Shape 128"/>
        <p:cNvGrpSpPr/>
        <p:nvPr/>
      </p:nvGrpSpPr>
      <p:grpSpPr>
        <a:xfrm>
          <a:off x="0" y="0"/>
          <a:ext cx="0" cy="0"/>
          <a:chOff x="0" y="0"/>
          <a:chExt cx="0" cy="0"/>
        </a:xfrm>
      </p:grpSpPr>
      <p:sp>
        <p:nvSpPr>
          <p:cNvPr id="129" name="Google Shape;129;p78"/>
          <p:cNvSpPr/>
          <p:nvPr/>
        </p:nvSpPr>
        <p:spPr>
          <a:xfrm>
            <a:off x="0" y="0"/>
            <a:ext cx="5089526" cy="6858000"/>
          </a:xfrm>
          <a:prstGeom prst="rect">
            <a:avLst/>
          </a:prstGeom>
          <a:solidFill>
            <a:srgbClr val="0060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0" name="Google Shape;130;p78"/>
          <p:cNvSpPr txBox="1">
            <a:spLocks noGrp="1"/>
          </p:cNvSpPr>
          <p:nvPr>
            <p:ph type="body" idx="1"/>
          </p:nvPr>
        </p:nvSpPr>
        <p:spPr>
          <a:xfrm>
            <a:off x="475865" y="2286000"/>
            <a:ext cx="3740535" cy="3860800"/>
          </a:xfrm>
          <a:prstGeom prst="rect">
            <a:avLst/>
          </a:prstGeom>
          <a:noFill/>
          <a:ln>
            <a:noFill/>
          </a:ln>
        </p:spPr>
        <p:txBody>
          <a:bodyPr spcFirstLastPara="1" wrap="square" lIns="0" tIns="45700" rIns="0" bIns="45700" anchor="t" anchorCtr="0">
            <a:noAutofit/>
          </a:bodyPr>
          <a:lstStyle>
            <a:lvl1pPr marL="457200" marR="0" lvl="0" indent="-312420" algn="l" rtl="0">
              <a:lnSpc>
                <a:spcPct val="95000"/>
              </a:lnSpc>
              <a:spcBef>
                <a:spcPts val="1110"/>
              </a:spcBef>
              <a:spcAft>
                <a:spcPts val="0"/>
              </a:spcAft>
              <a:buClr>
                <a:schemeClr val="lt1"/>
              </a:buClr>
              <a:buSzPts val="1320"/>
              <a:buFont typeface="Arial"/>
              <a:buChar char="•"/>
              <a:defRPr sz="2200" b="0" i="0" u="none" strike="noStrike" cap="none">
                <a:solidFill>
                  <a:schemeClr val="lt1"/>
                </a:solidFill>
                <a:latin typeface="Arial"/>
                <a:ea typeface="Arial"/>
                <a:cs typeface="Arial"/>
                <a:sym typeface="Arial"/>
              </a:defRPr>
            </a:lvl1pPr>
            <a:lvl2pPr marL="914400" marR="0" lvl="1" indent="-304800" algn="l" rtl="0">
              <a:lnSpc>
                <a:spcPct val="95000"/>
              </a:lnSpc>
              <a:spcBef>
                <a:spcPts val="450"/>
              </a:spcBef>
              <a:spcAft>
                <a:spcPts val="0"/>
              </a:spcAft>
              <a:buClr>
                <a:schemeClr val="lt1"/>
              </a:buClr>
              <a:buSzPts val="1200"/>
              <a:buFont typeface="Arial"/>
              <a:buChar char="•"/>
              <a:defRPr sz="2000" b="0" i="0" u="none" strike="noStrike" cap="none">
                <a:solidFill>
                  <a:schemeClr val="lt1"/>
                </a:solidFill>
                <a:latin typeface="Arial"/>
                <a:ea typeface="Arial"/>
                <a:cs typeface="Arial"/>
                <a:sym typeface="Arial"/>
              </a:defRPr>
            </a:lvl2pPr>
            <a:lvl3pPr marL="1371600" marR="0" lvl="2" indent="-297180" algn="l" rtl="0">
              <a:lnSpc>
                <a:spcPct val="90000"/>
              </a:lnSpc>
              <a:spcBef>
                <a:spcPts val="500"/>
              </a:spcBef>
              <a:spcAft>
                <a:spcPts val="0"/>
              </a:spcAft>
              <a:buClr>
                <a:schemeClr val="lt1"/>
              </a:buClr>
              <a:buSzPts val="1080"/>
              <a:buFont typeface="Arial"/>
              <a:buChar char="•"/>
              <a:defRPr sz="1800" b="0" i="0" u="none" strike="noStrike" cap="none">
                <a:solidFill>
                  <a:schemeClr val="lt1"/>
                </a:solidFill>
                <a:latin typeface="Arial"/>
                <a:ea typeface="Arial"/>
                <a:cs typeface="Arial"/>
                <a:sym typeface="Arial"/>
              </a:defRPr>
            </a:lvl3pPr>
            <a:lvl4pPr marL="1828800" marR="0" lvl="3" indent="-289560" algn="l" rtl="0">
              <a:lnSpc>
                <a:spcPct val="90000"/>
              </a:lnSpc>
              <a:spcBef>
                <a:spcPts val="500"/>
              </a:spcBef>
              <a:spcAft>
                <a:spcPts val="0"/>
              </a:spcAft>
              <a:buClr>
                <a:schemeClr val="lt1"/>
              </a:buClr>
              <a:buSzPts val="960"/>
              <a:buFont typeface="Arial"/>
              <a:buChar char="•"/>
              <a:defRPr sz="1600" b="0" i="0" u="none" strike="noStrike" cap="none">
                <a:solidFill>
                  <a:schemeClr val="lt1"/>
                </a:solidFill>
                <a:latin typeface="Arial"/>
                <a:ea typeface="Arial"/>
                <a:cs typeface="Arial"/>
                <a:sym typeface="Arial"/>
              </a:defRPr>
            </a:lvl4pPr>
            <a:lvl5pPr marL="2286000" marR="0" lvl="4" indent="-281939" algn="l" rtl="0">
              <a:lnSpc>
                <a:spcPct val="90000"/>
              </a:lnSpc>
              <a:spcBef>
                <a:spcPts val="500"/>
              </a:spcBef>
              <a:spcAft>
                <a:spcPts val="0"/>
              </a:spcAft>
              <a:buClr>
                <a:schemeClr val="lt1"/>
              </a:buClr>
              <a:buSzPts val="840"/>
              <a:buFont typeface="Arial"/>
              <a:buChar char="•"/>
              <a:defRPr sz="14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1" name="Google Shape;131;p78"/>
          <p:cNvSpPr txBox="1">
            <a:spLocks noGrp="1"/>
          </p:cNvSpPr>
          <p:nvPr>
            <p:ph type="title"/>
          </p:nvPr>
        </p:nvSpPr>
        <p:spPr>
          <a:xfrm>
            <a:off x="475865" y="455613"/>
            <a:ext cx="3740535" cy="136048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000"/>
              <a:buFont typeface="Arial"/>
              <a:buNone/>
              <a:defRPr sz="3000" b="0" i="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2" name="Google Shape;132;p78"/>
          <p:cNvSpPr>
            <a:spLocks noGrp="1"/>
          </p:cNvSpPr>
          <p:nvPr>
            <p:ph type="tbl" idx="2"/>
          </p:nvPr>
        </p:nvSpPr>
        <p:spPr>
          <a:xfrm>
            <a:off x="5650523" y="455612"/>
            <a:ext cx="6065612" cy="5691187"/>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accent2"/>
              </a:buClr>
              <a:buSzPts val="1200"/>
              <a:buFont typeface="Arial"/>
              <a:buNone/>
              <a:defRPr sz="1200" b="0" i="0" u="none" strike="noStrike" cap="none">
                <a:solidFill>
                  <a:schemeClr val="accent2"/>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pic>
        <p:nvPicPr>
          <p:cNvPr id="133" name="Google Shape;133;p78"/>
          <p:cNvPicPr preferRelativeResize="0"/>
          <p:nvPr/>
        </p:nvPicPr>
        <p:blipFill rotWithShape="1">
          <a:blip r:embed="rId2">
            <a:alphaModFix/>
          </a:blip>
          <a:srcRect/>
          <a:stretch/>
        </p:blipFill>
        <p:spPr>
          <a:xfrm>
            <a:off x="10659635" y="6541956"/>
            <a:ext cx="1327083" cy="151816"/>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full screen slika">
  <p:cSld name="full screen slika">
    <p:spTree>
      <p:nvGrpSpPr>
        <p:cNvPr id="1" name="Shape 134"/>
        <p:cNvGrpSpPr/>
        <p:nvPr/>
      </p:nvGrpSpPr>
      <p:grpSpPr>
        <a:xfrm>
          <a:off x="0" y="0"/>
          <a:ext cx="0" cy="0"/>
          <a:chOff x="0" y="0"/>
          <a:chExt cx="0" cy="0"/>
        </a:xfrm>
      </p:grpSpPr>
      <p:sp>
        <p:nvSpPr>
          <p:cNvPr id="135" name="Google Shape;135;p79"/>
          <p:cNvSpPr>
            <a:spLocks noGrp="1"/>
          </p:cNvSpPr>
          <p:nvPr>
            <p:ph type="pic" idx="2"/>
          </p:nvPr>
        </p:nvSpPr>
        <p:spPr>
          <a:xfrm>
            <a:off x="0" y="-1"/>
            <a:ext cx="12192000" cy="6858001"/>
          </a:xfrm>
          <a:prstGeom prst="rect">
            <a:avLst/>
          </a:prstGeom>
          <a:noFill/>
          <a:ln>
            <a:noFill/>
          </a:ln>
        </p:spPr>
      </p:sp>
      <p:pic>
        <p:nvPicPr>
          <p:cNvPr id="136" name="Google Shape;136;p79"/>
          <p:cNvPicPr preferRelativeResize="0"/>
          <p:nvPr/>
        </p:nvPicPr>
        <p:blipFill rotWithShape="1">
          <a:blip r:embed="rId2">
            <a:alphaModFix/>
          </a:blip>
          <a:srcRect/>
          <a:stretch/>
        </p:blipFill>
        <p:spPr>
          <a:xfrm>
            <a:off x="10659635" y="6541956"/>
            <a:ext cx="1327083" cy="151816"/>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kcija" type="secHead">
  <p:cSld name="SECTION_HEADER">
    <p:spTree>
      <p:nvGrpSpPr>
        <p:cNvPr id="1" name="Shape 25"/>
        <p:cNvGrpSpPr/>
        <p:nvPr/>
      </p:nvGrpSpPr>
      <p:grpSpPr>
        <a:xfrm>
          <a:off x="0" y="0"/>
          <a:ext cx="0" cy="0"/>
          <a:chOff x="0" y="0"/>
          <a:chExt cx="0" cy="0"/>
        </a:xfrm>
      </p:grpSpPr>
      <p:pic>
        <p:nvPicPr>
          <p:cNvPr id="26" name="Google Shape;26;p59"/>
          <p:cNvPicPr preferRelativeResize="0"/>
          <p:nvPr/>
        </p:nvPicPr>
        <p:blipFill rotWithShape="1">
          <a:blip r:embed="rId2">
            <a:alphaModFix/>
          </a:blip>
          <a:srcRect/>
          <a:stretch/>
        </p:blipFill>
        <p:spPr>
          <a:xfrm>
            <a:off x="1084" y="610"/>
            <a:ext cx="12189831" cy="6856780"/>
          </a:xfrm>
          <a:prstGeom prst="rect">
            <a:avLst/>
          </a:prstGeom>
          <a:noFill/>
          <a:ln>
            <a:noFill/>
          </a:ln>
        </p:spPr>
      </p:pic>
      <p:sp>
        <p:nvSpPr>
          <p:cNvPr id="27" name="Google Shape;27;p59"/>
          <p:cNvSpPr txBox="1">
            <a:spLocks noGrp="1"/>
          </p:cNvSpPr>
          <p:nvPr>
            <p:ph type="title"/>
          </p:nvPr>
        </p:nvSpPr>
        <p:spPr>
          <a:xfrm>
            <a:off x="831850" y="22050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4000"/>
              <a:buFont typeface="Arial"/>
              <a:buNone/>
              <a:defRPr sz="4000" b="0" i="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59"/>
          <p:cNvSpPr txBox="1">
            <a:spLocks noGrp="1"/>
          </p:cNvSpPr>
          <p:nvPr>
            <p:ph type="body" idx="1"/>
          </p:nvPr>
        </p:nvSpPr>
        <p:spPr>
          <a:xfrm>
            <a:off x="831850" y="5148262"/>
            <a:ext cx="10515600" cy="94138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accen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lnSpc>
                <a:spcPct val="90000"/>
              </a:lnSpc>
              <a:spcBef>
                <a:spcPts val="500"/>
              </a:spcBef>
              <a:spcAft>
                <a:spcPts val="0"/>
              </a:spcAft>
              <a:buClr>
                <a:schemeClr val="accent1"/>
              </a:buClr>
              <a:buSzPts val="2000"/>
              <a:buFont typeface="Arial"/>
              <a:buNone/>
              <a:defRPr sz="2000" b="0" i="0" u="none" strike="noStrike" cap="none">
                <a:solidFill>
                  <a:srgbClr val="888888"/>
                </a:solidFill>
                <a:latin typeface="Raleway Light"/>
                <a:ea typeface="Raleway Light"/>
                <a:cs typeface="Raleway Light"/>
                <a:sym typeface="Raleway Light"/>
              </a:defRPr>
            </a:lvl2pPr>
            <a:lvl3pPr marL="1371600" marR="0" lvl="2" indent="-228600" algn="l" rtl="0">
              <a:lnSpc>
                <a:spcPct val="90000"/>
              </a:lnSpc>
              <a:spcBef>
                <a:spcPts val="500"/>
              </a:spcBef>
              <a:spcAft>
                <a:spcPts val="0"/>
              </a:spcAft>
              <a:buClr>
                <a:schemeClr val="accent1"/>
              </a:buClr>
              <a:buSzPts val="1800"/>
              <a:buFont typeface="Arial"/>
              <a:buNone/>
              <a:defRPr sz="1800" b="0" i="0" u="none" strike="noStrike" cap="none">
                <a:solidFill>
                  <a:srgbClr val="888888"/>
                </a:solidFill>
                <a:latin typeface="Raleway Light"/>
                <a:ea typeface="Raleway Light"/>
                <a:cs typeface="Raleway Light"/>
                <a:sym typeface="Raleway Light"/>
              </a:defRPr>
            </a:lvl3pPr>
            <a:lvl4pPr marL="1828800" marR="0" lvl="3" indent="-228600" algn="l" rtl="0">
              <a:lnSpc>
                <a:spcPct val="90000"/>
              </a:lnSpc>
              <a:spcBef>
                <a:spcPts val="500"/>
              </a:spcBef>
              <a:spcAft>
                <a:spcPts val="0"/>
              </a:spcAft>
              <a:buClr>
                <a:schemeClr val="accent1"/>
              </a:buClr>
              <a:buSzPts val="1600"/>
              <a:buFont typeface="Arial"/>
              <a:buNone/>
              <a:defRPr sz="1600" b="0" i="0" u="none" strike="noStrike" cap="none">
                <a:solidFill>
                  <a:srgbClr val="888888"/>
                </a:solidFill>
                <a:latin typeface="Raleway Light"/>
                <a:ea typeface="Raleway Light"/>
                <a:cs typeface="Raleway Light"/>
                <a:sym typeface="Raleway Light"/>
              </a:defRPr>
            </a:lvl4pPr>
            <a:lvl5pPr marL="2286000" marR="0" lvl="4" indent="-228600" algn="l" rtl="0">
              <a:lnSpc>
                <a:spcPct val="90000"/>
              </a:lnSpc>
              <a:spcBef>
                <a:spcPts val="500"/>
              </a:spcBef>
              <a:spcAft>
                <a:spcPts val="0"/>
              </a:spcAft>
              <a:buClr>
                <a:schemeClr val="accent1"/>
              </a:buClr>
              <a:buSzPts val="1600"/>
              <a:buFont typeface="Arial"/>
              <a:buNone/>
              <a:defRPr sz="1600" b="0" i="0" u="none" strike="noStrike" cap="none">
                <a:solidFill>
                  <a:srgbClr val="888888"/>
                </a:solidFill>
                <a:latin typeface="Raleway Light"/>
                <a:ea typeface="Raleway Light"/>
                <a:cs typeface="Raleway Light"/>
                <a:sym typeface="Raleway Light"/>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pic>
        <p:nvPicPr>
          <p:cNvPr id="29" name="Google Shape;29;p59"/>
          <p:cNvPicPr preferRelativeResize="0"/>
          <p:nvPr/>
        </p:nvPicPr>
        <p:blipFill rotWithShape="1">
          <a:blip r:embed="rId3">
            <a:alphaModFix/>
          </a:blip>
          <a:srcRect/>
          <a:stretch/>
        </p:blipFill>
        <p:spPr>
          <a:xfrm>
            <a:off x="10663956" y="6541956"/>
            <a:ext cx="1318440" cy="151816"/>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naslov-desno tekst">
  <p:cSld name="1_naslov-desno tekst">
    <p:spTree>
      <p:nvGrpSpPr>
        <p:cNvPr id="1" name="Shape 30"/>
        <p:cNvGrpSpPr/>
        <p:nvPr/>
      </p:nvGrpSpPr>
      <p:grpSpPr>
        <a:xfrm>
          <a:off x="0" y="0"/>
          <a:ext cx="0" cy="0"/>
          <a:chOff x="0" y="0"/>
          <a:chExt cx="0" cy="0"/>
        </a:xfrm>
      </p:grpSpPr>
      <p:sp>
        <p:nvSpPr>
          <p:cNvPr id="31" name="Google Shape;31;p60"/>
          <p:cNvSpPr/>
          <p:nvPr/>
        </p:nvSpPr>
        <p:spPr>
          <a:xfrm>
            <a:off x="5353334" y="0"/>
            <a:ext cx="6838666"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2" name="Google Shape;32;p60"/>
          <p:cNvSpPr/>
          <p:nvPr/>
        </p:nvSpPr>
        <p:spPr>
          <a:xfrm>
            <a:off x="0" y="0"/>
            <a:ext cx="5353334" cy="6858000"/>
          </a:xfrm>
          <a:prstGeom prst="rect">
            <a:avLst/>
          </a:prstGeom>
          <a:solidFill>
            <a:srgbClr val="0060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3" name="Google Shape;33;p60"/>
          <p:cNvSpPr txBox="1">
            <a:spLocks noGrp="1"/>
          </p:cNvSpPr>
          <p:nvPr>
            <p:ph type="title"/>
          </p:nvPr>
        </p:nvSpPr>
        <p:spPr>
          <a:xfrm>
            <a:off x="475866" y="1681566"/>
            <a:ext cx="4375103" cy="351811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000"/>
              <a:buFont typeface="Arial"/>
              <a:buNone/>
              <a:defRPr sz="3000" b="0" i="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60"/>
          <p:cNvSpPr txBox="1">
            <a:spLocks noGrp="1"/>
          </p:cNvSpPr>
          <p:nvPr>
            <p:ph type="body" idx="1"/>
          </p:nvPr>
        </p:nvSpPr>
        <p:spPr>
          <a:xfrm>
            <a:off x="6096000" y="472698"/>
            <a:ext cx="5353334" cy="5912604"/>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1000"/>
              </a:spcBef>
              <a:spcAft>
                <a:spcPts val="0"/>
              </a:spcAft>
              <a:buClr>
                <a:schemeClr val="accent1"/>
              </a:buClr>
              <a:buSzPts val="2000"/>
              <a:buFont typeface="Arial"/>
              <a:buNone/>
              <a:defRPr sz="2000" b="0" i="0" u="none" strike="noStrike" cap="none">
                <a:solidFill>
                  <a:srgbClr val="39454F"/>
                </a:solidFill>
                <a:latin typeface="Arial"/>
                <a:ea typeface="Arial"/>
                <a:cs typeface="Arial"/>
                <a:sym typeface="Arial"/>
              </a:defRPr>
            </a:lvl1pPr>
            <a:lvl2pPr marL="914400" marR="0" lvl="1" indent="-228600" algn="l" rtl="0">
              <a:lnSpc>
                <a:spcPct val="90000"/>
              </a:lnSpc>
              <a:spcBef>
                <a:spcPts val="500"/>
              </a:spcBef>
              <a:spcAft>
                <a:spcPts val="0"/>
              </a:spcAft>
              <a:buClr>
                <a:schemeClr val="accent1"/>
              </a:buClr>
              <a:buSzPts val="2000"/>
              <a:buFont typeface="Arial"/>
              <a:buNone/>
              <a:defRPr sz="2000" b="0" i="0" u="none" strike="noStrike" cap="none">
                <a:solidFill>
                  <a:srgbClr val="888888"/>
                </a:solidFill>
                <a:latin typeface="Raleway Light"/>
                <a:ea typeface="Raleway Light"/>
                <a:cs typeface="Raleway Light"/>
                <a:sym typeface="Raleway Light"/>
              </a:defRPr>
            </a:lvl2pPr>
            <a:lvl3pPr marL="1371600" marR="0" lvl="2" indent="-228600" algn="l" rtl="0">
              <a:lnSpc>
                <a:spcPct val="90000"/>
              </a:lnSpc>
              <a:spcBef>
                <a:spcPts val="500"/>
              </a:spcBef>
              <a:spcAft>
                <a:spcPts val="0"/>
              </a:spcAft>
              <a:buClr>
                <a:schemeClr val="accent1"/>
              </a:buClr>
              <a:buSzPts val="1800"/>
              <a:buFont typeface="Arial"/>
              <a:buNone/>
              <a:defRPr sz="1800" b="0" i="0" u="none" strike="noStrike" cap="none">
                <a:solidFill>
                  <a:srgbClr val="888888"/>
                </a:solidFill>
                <a:latin typeface="Raleway Light"/>
                <a:ea typeface="Raleway Light"/>
                <a:cs typeface="Raleway Light"/>
                <a:sym typeface="Raleway Light"/>
              </a:defRPr>
            </a:lvl3pPr>
            <a:lvl4pPr marL="1828800" marR="0" lvl="3" indent="-228600" algn="l" rtl="0">
              <a:lnSpc>
                <a:spcPct val="90000"/>
              </a:lnSpc>
              <a:spcBef>
                <a:spcPts val="500"/>
              </a:spcBef>
              <a:spcAft>
                <a:spcPts val="0"/>
              </a:spcAft>
              <a:buClr>
                <a:schemeClr val="accent1"/>
              </a:buClr>
              <a:buSzPts val="1600"/>
              <a:buFont typeface="Arial"/>
              <a:buNone/>
              <a:defRPr sz="1600" b="0" i="0" u="none" strike="noStrike" cap="none">
                <a:solidFill>
                  <a:srgbClr val="888888"/>
                </a:solidFill>
                <a:latin typeface="Raleway Light"/>
                <a:ea typeface="Raleway Light"/>
                <a:cs typeface="Raleway Light"/>
                <a:sym typeface="Raleway Light"/>
              </a:defRPr>
            </a:lvl4pPr>
            <a:lvl5pPr marL="2286000" marR="0" lvl="4" indent="-228600" algn="l" rtl="0">
              <a:lnSpc>
                <a:spcPct val="90000"/>
              </a:lnSpc>
              <a:spcBef>
                <a:spcPts val="500"/>
              </a:spcBef>
              <a:spcAft>
                <a:spcPts val="0"/>
              </a:spcAft>
              <a:buClr>
                <a:schemeClr val="accent1"/>
              </a:buClr>
              <a:buSzPts val="1600"/>
              <a:buFont typeface="Arial"/>
              <a:buNone/>
              <a:defRPr sz="1600" b="0" i="0" u="none" strike="noStrike" cap="none">
                <a:solidFill>
                  <a:srgbClr val="888888"/>
                </a:solidFill>
                <a:latin typeface="Raleway Light"/>
                <a:ea typeface="Raleway Light"/>
                <a:cs typeface="Raleway Light"/>
                <a:sym typeface="Raleway Light"/>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pic>
        <p:nvPicPr>
          <p:cNvPr id="35" name="Google Shape;35;p60"/>
          <p:cNvPicPr preferRelativeResize="0"/>
          <p:nvPr/>
        </p:nvPicPr>
        <p:blipFill rotWithShape="1">
          <a:blip r:embed="rId2">
            <a:alphaModFix/>
          </a:blip>
          <a:srcRect/>
          <a:stretch/>
        </p:blipFill>
        <p:spPr>
          <a:xfrm>
            <a:off x="10659635" y="6541956"/>
            <a:ext cx="1327083" cy="151816"/>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naslov_tekst-buletti desno">
  <p:cSld name="naslov_tekst-buletti desno">
    <p:spTree>
      <p:nvGrpSpPr>
        <p:cNvPr id="1" name="Shape 36"/>
        <p:cNvGrpSpPr/>
        <p:nvPr/>
      </p:nvGrpSpPr>
      <p:grpSpPr>
        <a:xfrm>
          <a:off x="0" y="0"/>
          <a:ext cx="0" cy="0"/>
          <a:chOff x="0" y="0"/>
          <a:chExt cx="0" cy="0"/>
        </a:xfrm>
      </p:grpSpPr>
      <p:sp>
        <p:nvSpPr>
          <p:cNvPr id="37" name="Google Shape;37;p61"/>
          <p:cNvSpPr/>
          <p:nvPr/>
        </p:nvSpPr>
        <p:spPr>
          <a:xfrm>
            <a:off x="5353334" y="0"/>
            <a:ext cx="6838666"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8" name="Google Shape;38;p61"/>
          <p:cNvSpPr/>
          <p:nvPr/>
        </p:nvSpPr>
        <p:spPr>
          <a:xfrm>
            <a:off x="0" y="0"/>
            <a:ext cx="5353334" cy="6858000"/>
          </a:xfrm>
          <a:prstGeom prst="rect">
            <a:avLst/>
          </a:prstGeom>
          <a:solidFill>
            <a:srgbClr val="0060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9" name="Google Shape;39;p61"/>
          <p:cNvSpPr txBox="1">
            <a:spLocks noGrp="1"/>
          </p:cNvSpPr>
          <p:nvPr>
            <p:ph type="title"/>
          </p:nvPr>
        </p:nvSpPr>
        <p:spPr>
          <a:xfrm>
            <a:off x="475866" y="472698"/>
            <a:ext cx="4375103" cy="95314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000"/>
              <a:buFont typeface="Arial"/>
              <a:buNone/>
              <a:defRPr sz="3000" b="0" i="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61"/>
          <p:cNvSpPr txBox="1">
            <a:spLocks noGrp="1"/>
          </p:cNvSpPr>
          <p:nvPr>
            <p:ph type="body" idx="1"/>
          </p:nvPr>
        </p:nvSpPr>
        <p:spPr>
          <a:xfrm>
            <a:off x="6096000" y="1771972"/>
            <a:ext cx="5353334" cy="4613330"/>
          </a:xfrm>
          <a:prstGeom prst="rect">
            <a:avLst/>
          </a:prstGeom>
          <a:noFill/>
          <a:ln>
            <a:noFill/>
          </a:ln>
        </p:spPr>
        <p:txBody>
          <a:bodyPr spcFirstLastPara="1" wrap="square" lIns="91425" tIns="45700" rIns="91425" bIns="45700" anchor="t" anchorCtr="0">
            <a:noAutofit/>
          </a:bodyPr>
          <a:lstStyle>
            <a:lvl1pPr marL="457200" marR="0" lvl="0" indent="-355600" algn="l" rtl="0">
              <a:lnSpc>
                <a:spcPct val="90000"/>
              </a:lnSpc>
              <a:spcBef>
                <a:spcPts val="1000"/>
              </a:spcBef>
              <a:spcAft>
                <a:spcPts val="0"/>
              </a:spcAft>
              <a:buClr>
                <a:srgbClr val="39454F"/>
              </a:buClr>
              <a:buSzPts val="2000"/>
              <a:buFont typeface="Arial"/>
              <a:buChar char="•"/>
              <a:defRPr sz="2000" b="0" i="0" u="none" strike="noStrike" cap="none">
                <a:solidFill>
                  <a:srgbClr val="39454F"/>
                </a:solidFill>
                <a:latin typeface="Arial"/>
                <a:ea typeface="Arial"/>
                <a:cs typeface="Arial"/>
                <a:sym typeface="Arial"/>
              </a:defRPr>
            </a:lvl1pPr>
            <a:lvl2pPr marL="914400" marR="0" lvl="1" indent="-355600" algn="l" rtl="0">
              <a:lnSpc>
                <a:spcPct val="90000"/>
              </a:lnSpc>
              <a:spcBef>
                <a:spcPts val="500"/>
              </a:spcBef>
              <a:spcAft>
                <a:spcPts val="0"/>
              </a:spcAft>
              <a:buClr>
                <a:srgbClr val="39454F"/>
              </a:buClr>
              <a:buSzPts val="2000"/>
              <a:buFont typeface="Arial"/>
              <a:buChar char="•"/>
              <a:defRPr sz="2000" b="0" i="0" u="none" strike="noStrike" cap="none">
                <a:solidFill>
                  <a:srgbClr val="39454F"/>
                </a:solidFill>
                <a:latin typeface="Arial"/>
                <a:ea typeface="Arial"/>
                <a:cs typeface="Arial"/>
                <a:sym typeface="Arial"/>
              </a:defRPr>
            </a:lvl2pPr>
            <a:lvl3pPr marL="1371600" marR="0" lvl="2" indent="-342900" algn="l" rtl="0">
              <a:lnSpc>
                <a:spcPct val="90000"/>
              </a:lnSpc>
              <a:spcBef>
                <a:spcPts val="500"/>
              </a:spcBef>
              <a:spcAft>
                <a:spcPts val="0"/>
              </a:spcAft>
              <a:buClr>
                <a:srgbClr val="39454F"/>
              </a:buClr>
              <a:buSzPts val="1800"/>
              <a:buFont typeface="Arial"/>
              <a:buChar char="•"/>
              <a:defRPr sz="1800" b="0" i="0" u="none" strike="noStrike" cap="none">
                <a:solidFill>
                  <a:srgbClr val="39454F"/>
                </a:solidFill>
                <a:latin typeface="Arial"/>
                <a:ea typeface="Arial"/>
                <a:cs typeface="Arial"/>
                <a:sym typeface="Arial"/>
              </a:defRPr>
            </a:lvl3pPr>
            <a:lvl4pPr marL="1828800" marR="0" lvl="3" indent="-330200" algn="l" rtl="0">
              <a:lnSpc>
                <a:spcPct val="90000"/>
              </a:lnSpc>
              <a:spcBef>
                <a:spcPts val="500"/>
              </a:spcBef>
              <a:spcAft>
                <a:spcPts val="0"/>
              </a:spcAft>
              <a:buClr>
                <a:srgbClr val="39454F"/>
              </a:buClr>
              <a:buSzPts val="1600"/>
              <a:buFont typeface="Arial"/>
              <a:buChar char="•"/>
              <a:defRPr sz="1600" b="0" i="0" u="none" strike="noStrike" cap="none">
                <a:solidFill>
                  <a:srgbClr val="39454F"/>
                </a:solidFill>
                <a:latin typeface="Arial"/>
                <a:ea typeface="Arial"/>
                <a:cs typeface="Arial"/>
                <a:sym typeface="Arial"/>
              </a:defRPr>
            </a:lvl4pPr>
            <a:lvl5pPr marL="2286000" marR="0" lvl="4" indent="-330200" algn="l" rtl="0">
              <a:lnSpc>
                <a:spcPct val="90000"/>
              </a:lnSpc>
              <a:spcBef>
                <a:spcPts val="500"/>
              </a:spcBef>
              <a:spcAft>
                <a:spcPts val="0"/>
              </a:spcAft>
              <a:buClr>
                <a:srgbClr val="39454F"/>
              </a:buClr>
              <a:buSzPts val="1600"/>
              <a:buFont typeface="Arial"/>
              <a:buChar char="•"/>
              <a:defRPr sz="1600" b="0" i="0" u="none" strike="noStrike" cap="none">
                <a:solidFill>
                  <a:srgbClr val="39454F"/>
                </a:solidFill>
                <a:latin typeface="Arial"/>
                <a:ea typeface="Arial"/>
                <a:cs typeface="Arial"/>
                <a:sym typeface="Arial"/>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41" name="Google Shape;41;p61"/>
          <p:cNvSpPr txBox="1">
            <a:spLocks noGrp="1"/>
          </p:cNvSpPr>
          <p:nvPr>
            <p:ph type="body" idx="2"/>
          </p:nvPr>
        </p:nvSpPr>
        <p:spPr>
          <a:xfrm>
            <a:off x="475866" y="1771972"/>
            <a:ext cx="4375103" cy="461333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1000"/>
              </a:spcBef>
              <a:spcAft>
                <a:spcPts val="0"/>
              </a:spcAft>
              <a:buClr>
                <a:schemeClr val="accent1"/>
              </a:buClr>
              <a:buSzPts val="2000"/>
              <a:buFont typeface="Arial"/>
              <a:buNone/>
              <a:defRPr sz="2000" b="0" i="0" u="none" strike="noStrike" cap="none">
                <a:solidFill>
                  <a:srgbClr val="FFFFFF"/>
                </a:solidFill>
                <a:latin typeface="Arial"/>
                <a:ea typeface="Arial"/>
                <a:cs typeface="Arial"/>
                <a:sym typeface="Arial"/>
              </a:defRPr>
            </a:lvl1pPr>
            <a:lvl2pPr marL="914400" marR="0" lvl="1" indent="-228600" algn="l" rtl="0">
              <a:lnSpc>
                <a:spcPct val="90000"/>
              </a:lnSpc>
              <a:spcBef>
                <a:spcPts val="500"/>
              </a:spcBef>
              <a:spcAft>
                <a:spcPts val="0"/>
              </a:spcAft>
              <a:buClr>
                <a:schemeClr val="accent1"/>
              </a:buClr>
              <a:buSzPts val="2000"/>
              <a:buFont typeface="Arial"/>
              <a:buNone/>
              <a:defRPr sz="2000" b="0" i="0" u="none" strike="noStrike" cap="none">
                <a:solidFill>
                  <a:srgbClr val="888888"/>
                </a:solidFill>
                <a:latin typeface="Raleway Light"/>
                <a:ea typeface="Raleway Light"/>
                <a:cs typeface="Raleway Light"/>
                <a:sym typeface="Raleway Light"/>
              </a:defRPr>
            </a:lvl2pPr>
            <a:lvl3pPr marL="1371600" marR="0" lvl="2" indent="-228600" algn="l" rtl="0">
              <a:lnSpc>
                <a:spcPct val="90000"/>
              </a:lnSpc>
              <a:spcBef>
                <a:spcPts val="500"/>
              </a:spcBef>
              <a:spcAft>
                <a:spcPts val="0"/>
              </a:spcAft>
              <a:buClr>
                <a:schemeClr val="accent1"/>
              </a:buClr>
              <a:buSzPts val="1800"/>
              <a:buFont typeface="Arial"/>
              <a:buNone/>
              <a:defRPr sz="1800" b="0" i="0" u="none" strike="noStrike" cap="none">
                <a:solidFill>
                  <a:srgbClr val="888888"/>
                </a:solidFill>
                <a:latin typeface="Raleway Light"/>
                <a:ea typeface="Raleway Light"/>
                <a:cs typeface="Raleway Light"/>
                <a:sym typeface="Raleway Light"/>
              </a:defRPr>
            </a:lvl3pPr>
            <a:lvl4pPr marL="1828800" marR="0" lvl="3" indent="-228600" algn="l" rtl="0">
              <a:lnSpc>
                <a:spcPct val="90000"/>
              </a:lnSpc>
              <a:spcBef>
                <a:spcPts val="500"/>
              </a:spcBef>
              <a:spcAft>
                <a:spcPts val="0"/>
              </a:spcAft>
              <a:buClr>
                <a:schemeClr val="accent1"/>
              </a:buClr>
              <a:buSzPts val="1600"/>
              <a:buFont typeface="Arial"/>
              <a:buNone/>
              <a:defRPr sz="1600" b="0" i="0" u="none" strike="noStrike" cap="none">
                <a:solidFill>
                  <a:srgbClr val="888888"/>
                </a:solidFill>
                <a:latin typeface="Raleway Light"/>
                <a:ea typeface="Raleway Light"/>
                <a:cs typeface="Raleway Light"/>
                <a:sym typeface="Raleway Light"/>
              </a:defRPr>
            </a:lvl4pPr>
            <a:lvl5pPr marL="2286000" marR="0" lvl="4" indent="-228600" algn="l" rtl="0">
              <a:lnSpc>
                <a:spcPct val="90000"/>
              </a:lnSpc>
              <a:spcBef>
                <a:spcPts val="500"/>
              </a:spcBef>
              <a:spcAft>
                <a:spcPts val="0"/>
              </a:spcAft>
              <a:buClr>
                <a:schemeClr val="accent1"/>
              </a:buClr>
              <a:buSzPts val="1600"/>
              <a:buFont typeface="Arial"/>
              <a:buNone/>
              <a:defRPr sz="1600" b="0" i="0" u="none" strike="noStrike" cap="none">
                <a:solidFill>
                  <a:srgbClr val="888888"/>
                </a:solidFill>
                <a:latin typeface="Raleway Light"/>
                <a:ea typeface="Raleway Light"/>
                <a:cs typeface="Raleway Light"/>
                <a:sym typeface="Raleway Light"/>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pic>
        <p:nvPicPr>
          <p:cNvPr id="42" name="Google Shape;42;p61"/>
          <p:cNvPicPr preferRelativeResize="0"/>
          <p:nvPr/>
        </p:nvPicPr>
        <p:blipFill rotWithShape="1">
          <a:blip r:embed="rId2">
            <a:alphaModFix/>
          </a:blip>
          <a:srcRect/>
          <a:stretch/>
        </p:blipFill>
        <p:spPr>
          <a:xfrm>
            <a:off x="10659635" y="6541956"/>
            <a:ext cx="1327083" cy="151816"/>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Hvala na pažnji">
  <p:cSld name="Hvala na pažnji">
    <p:bg>
      <p:bgPr>
        <a:solidFill>
          <a:schemeClr val="lt1"/>
        </a:solidFill>
        <a:effectLst/>
      </p:bgPr>
    </p:bg>
    <p:spTree>
      <p:nvGrpSpPr>
        <p:cNvPr id="1" name="Shape 43"/>
        <p:cNvGrpSpPr/>
        <p:nvPr/>
      </p:nvGrpSpPr>
      <p:grpSpPr>
        <a:xfrm>
          <a:off x="0" y="0"/>
          <a:ext cx="0" cy="0"/>
          <a:chOff x="0" y="0"/>
          <a:chExt cx="0" cy="0"/>
        </a:xfrm>
      </p:grpSpPr>
      <p:sp>
        <p:nvSpPr>
          <p:cNvPr id="44" name="Google Shape;44;p62"/>
          <p:cNvSpPr/>
          <p:nvPr/>
        </p:nvSpPr>
        <p:spPr>
          <a:xfrm>
            <a:off x="0" y="0"/>
            <a:ext cx="12192000" cy="6858000"/>
          </a:xfrm>
          <a:prstGeom prst="rect">
            <a:avLst/>
          </a:prstGeom>
          <a:solidFill>
            <a:srgbClr val="00B6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5" name="Google Shape;45;p62"/>
          <p:cNvSpPr txBox="1">
            <a:spLocks noGrp="1"/>
          </p:cNvSpPr>
          <p:nvPr>
            <p:ph type="body" idx="1"/>
          </p:nvPr>
        </p:nvSpPr>
        <p:spPr>
          <a:xfrm>
            <a:off x="2654300" y="4947211"/>
            <a:ext cx="6883400" cy="484334"/>
          </a:xfrm>
          <a:prstGeom prst="rect">
            <a:avLst/>
          </a:prstGeom>
          <a:noFill/>
          <a:ln>
            <a:noFill/>
          </a:ln>
        </p:spPr>
        <p:txBody>
          <a:bodyPr spcFirstLastPara="1" wrap="square" lIns="91425" tIns="45700" rIns="91425" bIns="45700" anchor="t" anchorCtr="0">
            <a:normAutofit/>
          </a:bodyPr>
          <a:lstStyle>
            <a:lvl1pPr marL="457200" marR="0" lvl="0" indent="-228600" algn="ctr" rtl="0">
              <a:lnSpc>
                <a:spcPct val="90000"/>
              </a:lnSpc>
              <a:spcBef>
                <a:spcPts val="1000"/>
              </a:spcBef>
              <a:spcAft>
                <a:spcPts val="0"/>
              </a:spcAft>
              <a:buClr>
                <a:schemeClr val="accent1"/>
              </a:buClr>
              <a:buSzPts val="3000"/>
              <a:buFont typeface="Arial"/>
              <a:buNone/>
              <a:defRPr sz="3000" b="0" i="0" u="none" strike="noStrike" cap="none">
                <a:solidFill>
                  <a:schemeClr val="lt1"/>
                </a:solidFill>
                <a:latin typeface="Arial"/>
                <a:ea typeface="Arial"/>
                <a:cs typeface="Arial"/>
                <a:sym typeface="Arial"/>
              </a:defRPr>
            </a:lvl1pPr>
            <a:lvl2pPr marL="914400" marR="0" lvl="1" indent="-368300" algn="l" rtl="0">
              <a:lnSpc>
                <a:spcPct val="90000"/>
              </a:lnSpc>
              <a:spcBef>
                <a:spcPts val="500"/>
              </a:spcBef>
              <a:spcAft>
                <a:spcPts val="0"/>
              </a:spcAft>
              <a:buClr>
                <a:schemeClr val="accent1"/>
              </a:buClr>
              <a:buSzPts val="2200"/>
              <a:buFont typeface="Arial"/>
              <a:buChar char="•"/>
              <a:defRPr sz="2200" b="0" i="0" u="none" strike="noStrike" cap="none">
                <a:solidFill>
                  <a:schemeClr val="lt1"/>
                </a:solidFill>
                <a:latin typeface="Raleway Light"/>
                <a:ea typeface="Raleway Light"/>
                <a:cs typeface="Raleway Light"/>
                <a:sym typeface="Raleway Light"/>
              </a:defRPr>
            </a:lvl2pPr>
            <a:lvl3pPr marL="1371600" marR="0" lvl="2" indent="-355600" algn="l" rtl="0">
              <a:lnSpc>
                <a:spcPct val="90000"/>
              </a:lnSpc>
              <a:spcBef>
                <a:spcPts val="500"/>
              </a:spcBef>
              <a:spcAft>
                <a:spcPts val="0"/>
              </a:spcAft>
              <a:buClr>
                <a:schemeClr val="accent1"/>
              </a:buClr>
              <a:buSzPts val="2000"/>
              <a:buFont typeface="Arial"/>
              <a:buChar char="•"/>
              <a:defRPr sz="2000" b="0" i="0" u="none" strike="noStrike" cap="none">
                <a:solidFill>
                  <a:schemeClr val="lt1"/>
                </a:solidFill>
                <a:latin typeface="Raleway Light"/>
                <a:ea typeface="Raleway Light"/>
                <a:cs typeface="Raleway Light"/>
                <a:sym typeface="Raleway Light"/>
              </a:defRPr>
            </a:lvl3pPr>
            <a:lvl4pPr marL="1828800" marR="0" lvl="3" indent="-342900" algn="l" rtl="0">
              <a:lnSpc>
                <a:spcPct val="90000"/>
              </a:lnSpc>
              <a:spcBef>
                <a:spcPts val="500"/>
              </a:spcBef>
              <a:spcAft>
                <a:spcPts val="0"/>
              </a:spcAft>
              <a:buClr>
                <a:schemeClr val="accent1"/>
              </a:buClr>
              <a:buSzPts val="1800"/>
              <a:buFont typeface="Arial"/>
              <a:buChar char="•"/>
              <a:defRPr sz="1800" b="0" i="0" u="none" strike="noStrike" cap="none">
                <a:solidFill>
                  <a:schemeClr val="lt1"/>
                </a:solidFill>
                <a:latin typeface="Raleway Light"/>
                <a:ea typeface="Raleway Light"/>
                <a:cs typeface="Raleway Light"/>
                <a:sym typeface="Raleway Light"/>
              </a:defRPr>
            </a:lvl4pPr>
            <a:lvl5pPr marL="2286000" marR="0" lvl="4" indent="-330200" algn="l" rtl="0">
              <a:lnSpc>
                <a:spcPct val="90000"/>
              </a:lnSpc>
              <a:spcBef>
                <a:spcPts val="500"/>
              </a:spcBef>
              <a:spcAft>
                <a:spcPts val="0"/>
              </a:spcAft>
              <a:buClr>
                <a:schemeClr val="accent1"/>
              </a:buClr>
              <a:buSzPts val="1600"/>
              <a:buFont typeface="Arial"/>
              <a:buChar char="•"/>
              <a:defRPr sz="1600" b="0" i="0" u="none" strike="noStrike" cap="none">
                <a:solidFill>
                  <a:schemeClr val="lt1"/>
                </a:solidFill>
                <a:latin typeface="Raleway Light"/>
                <a:ea typeface="Raleway Light"/>
                <a:cs typeface="Raleway Light"/>
                <a:sym typeface="Raleway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46" name="Google Shape;46;p62"/>
          <p:cNvPicPr preferRelativeResize="0"/>
          <p:nvPr/>
        </p:nvPicPr>
        <p:blipFill rotWithShape="1">
          <a:blip r:embed="rId2">
            <a:alphaModFix/>
          </a:blip>
          <a:srcRect/>
          <a:stretch/>
        </p:blipFill>
        <p:spPr>
          <a:xfrm>
            <a:off x="4600505" y="5800366"/>
            <a:ext cx="2990990" cy="344406"/>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2_Sekcija">
  <p:cSld name="2_Sekcija">
    <p:spTree>
      <p:nvGrpSpPr>
        <p:cNvPr id="1" name="Shape 47"/>
        <p:cNvGrpSpPr/>
        <p:nvPr/>
      </p:nvGrpSpPr>
      <p:grpSpPr>
        <a:xfrm>
          <a:off x="0" y="0"/>
          <a:ext cx="0" cy="0"/>
          <a:chOff x="0" y="0"/>
          <a:chExt cx="0" cy="0"/>
        </a:xfrm>
      </p:grpSpPr>
      <p:pic>
        <p:nvPicPr>
          <p:cNvPr id="48" name="Google Shape;48;p63"/>
          <p:cNvPicPr preferRelativeResize="0"/>
          <p:nvPr/>
        </p:nvPicPr>
        <p:blipFill rotWithShape="1">
          <a:blip r:embed="rId2">
            <a:alphaModFix/>
          </a:blip>
          <a:srcRect/>
          <a:stretch/>
        </p:blipFill>
        <p:spPr>
          <a:xfrm>
            <a:off x="1084" y="609"/>
            <a:ext cx="12189831" cy="6856780"/>
          </a:xfrm>
          <a:prstGeom prst="rect">
            <a:avLst/>
          </a:prstGeom>
          <a:noFill/>
          <a:ln>
            <a:noFill/>
          </a:ln>
        </p:spPr>
      </p:pic>
      <p:sp>
        <p:nvSpPr>
          <p:cNvPr id="49" name="Google Shape;49;p63"/>
          <p:cNvSpPr txBox="1">
            <a:spLocks noGrp="1"/>
          </p:cNvSpPr>
          <p:nvPr>
            <p:ph type="title"/>
          </p:nvPr>
        </p:nvSpPr>
        <p:spPr>
          <a:xfrm>
            <a:off x="831850" y="22050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4000"/>
              <a:buFont typeface="Arial"/>
              <a:buNone/>
              <a:defRPr sz="4000" b="0" i="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63"/>
          <p:cNvSpPr txBox="1">
            <a:spLocks noGrp="1"/>
          </p:cNvSpPr>
          <p:nvPr>
            <p:ph type="body" idx="1"/>
          </p:nvPr>
        </p:nvSpPr>
        <p:spPr>
          <a:xfrm>
            <a:off x="831850" y="5148262"/>
            <a:ext cx="10515600" cy="94138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accen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lnSpc>
                <a:spcPct val="90000"/>
              </a:lnSpc>
              <a:spcBef>
                <a:spcPts val="500"/>
              </a:spcBef>
              <a:spcAft>
                <a:spcPts val="0"/>
              </a:spcAft>
              <a:buClr>
                <a:schemeClr val="accent1"/>
              </a:buClr>
              <a:buSzPts val="2000"/>
              <a:buFont typeface="Arial"/>
              <a:buNone/>
              <a:defRPr sz="2000" b="0" i="0" u="none" strike="noStrike" cap="none">
                <a:solidFill>
                  <a:srgbClr val="888888"/>
                </a:solidFill>
                <a:latin typeface="Raleway Light"/>
                <a:ea typeface="Raleway Light"/>
                <a:cs typeface="Raleway Light"/>
                <a:sym typeface="Raleway Light"/>
              </a:defRPr>
            </a:lvl2pPr>
            <a:lvl3pPr marL="1371600" marR="0" lvl="2" indent="-228600" algn="l" rtl="0">
              <a:lnSpc>
                <a:spcPct val="90000"/>
              </a:lnSpc>
              <a:spcBef>
                <a:spcPts val="500"/>
              </a:spcBef>
              <a:spcAft>
                <a:spcPts val="0"/>
              </a:spcAft>
              <a:buClr>
                <a:schemeClr val="accent1"/>
              </a:buClr>
              <a:buSzPts val="1800"/>
              <a:buFont typeface="Arial"/>
              <a:buNone/>
              <a:defRPr sz="1800" b="0" i="0" u="none" strike="noStrike" cap="none">
                <a:solidFill>
                  <a:srgbClr val="888888"/>
                </a:solidFill>
                <a:latin typeface="Raleway Light"/>
                <a:ea typeface="Raleway Light"/>
                <a:cs typeface="Raleway Light"/>
                <a:sym typeface="Raleway Light"/>
              </a:defRPr>
            </a:lvl3pPr>
            <a:lvl4pPr marL="1828800" marR="0" lvl="3" indent="-228600" algn="l" rtl="0">
              <a:lnSpc>
                <a:spcPct val="90000"/>
              </a:lnSpc>
              <a:spcBef>
                <a:spcPts val="500"/>
              </a:spcBef>
              <a:spcAft>
                <a:spcPts val="0"/>
              </a:spcAft>
              <a:buClr>
                <a:schemeClr val="accent1"/>
              </a:buClr>
              <a:buSzPts val="1600"/>
              <a:buFont typeface="Arial"/>
              <a:buNone/>
              <a:defRPr sz="1600" b="0" i="0" u="none" strike="noStrike" cap="none">
                <a:solidFill>
                  <a:srgbClr val="888888"/>
                </a:solidFill>
                <a:latin typeface="Raleway Light"/>
                <a:ea typeface="Raleway Light"/>
                <a:cs typeface="Raleway Light"/>
                <a:sym typeface="Raleway Light"/>
              </a:defRPr>
            </a:lvl4pPr>
            <a:lvl5pPr marL="2286000" marR="0" lvl="4" indent="-228600" algn="l" rtl="0">
              <a:lnSpc>
                <a:spcPct val="90000"/>
              </a:lnSpc>
              <a:spcBef>
                <a:spcPts val="500"/>
              </a:spcBef>
              <a:spcAft>
                <a:spcPts val="0"/>
              </a:spcAft>
              <a:buClr>
                <a:schemeClr val="accent1"/>
              </a:buClr>
              <a:buSzPts val="1600"/>
              <a:buFont typeface="Arial"/>
              <a:buNone/>
              <a:defRPr sz="1600" b="0" i="0" u="none" strike="noStrike" cap="none">
                <a:solidFill>
                  <a:srgbClr val="888888"/>
                </a:solidFill>
                <a:latin typeface="Raleway Light"/>
                <a:ea typeface="Raleway Light"/>
                <a:cs typeface="Raleway Light"/>
                <a:sym typeface="Raleway Light"/>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pic>
        <p:nvPicPr>
          <p:cNvPr id="51" name="Google Shape;51;p63"/>
          <p:cNvPicPr preferRelativeResize="0"/>
          <p:nvPr/>
        </p:nvPicPr>
        <p:blipFill rotWithShape="1">
          <a:blip r:embed="rId3">
            <a:alphaModFix/>
          </a:blip>
          <a:srcRect/>
          <a:stretch/>
        </p:blipFill>
        <p:spPr>
          <a:xfrm>
            <a:off x="10663956" y="6541956"/>
            <a:ext cx="1318440" cy="151816"/>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3_Sekcija">
  <p:cSld name="3_Sekcija">
    <p:spTree>
      <p:nvGrpSpPr>
        <p:cNvPr id="1" name="Shape 52"/>
        <p:cNvGrpSpPr/>
        <p:nvPr/>
      </p:nvGrpSpPr>
      <p:grpSpPr>
        <a:xfrm>
          <a:off x="0" y="0"/>
          <a:ext cx="0" cy="0"/>
          <a:chOff x="0" y="0"/>
          <a:chExt cx="0" cy="0"/>
        </a:xfrm>
      </p:grpSpPr>
      <p:pic>
        <p:nvPicPr>
          <p:cNvPr id="53" name="Google Shape;53;p64"/>
          <p:cNvPicPr preferRelativeResize="0"/>
          <p:nvPr/>
        </p:nvPicPr>
        <p:blipFill rotWithShape="1">
          <a:blip r:embed="rId2">
            <a:alphaModFix/>
          </a:blip>
          <a:srcRect/>
          <a:stretch/>
        </p:blipFill>
        <p:spPr>
          <a:xfrm>
            <a:off x="1084" y="609"/>
            <a:ext cx="12189831" cy="6856780"/>
          </a:xfrm>
          <a:prstGeom prst="rect">
            <a:avLst/>
          </a:prstGeom>
          <a:noFill/>
          <a:ln>
            <a:noFill/>
          </a:ln>
        </p:spPr>
      </p:pic>
      <p:sp>
        <p:nvSpPr>
          <p:cNvPr id="54" name="Google Shape;54;p64"/>
          <p:cNvSpPr txBox="1">
            <a:spLocks noGrp="1"/>
          </p:cNvSpPr>
          <p:nvPr>
            <p:ph type="title"/>
          </p:nvPr>
        </p:nvSpPr>
        <p:spPr>
          <a:xfrm>
            <a:off x="831850" y="22050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4000"/>
              <a:buFont typeface="Arial"/>
              <a:buNone/>
              <a:defRPr sz="4000" b="0" i="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64"/>
          <p:cNvSpPr txBox="1">
            <a:spLocks noGrp="1"/>
          </p:cNvSpPr>
          <p:nvPr>
            <p:ph type="body" idx="1"/>
          </p:nvPr>
        </p:nvSpPr>
        <p:spPr>
          <a:xfrm>
            <a:off x="831850" y="5148262"/>
            <a:ext cx="10515600" cy="94138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accen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lnSpc>
                <a:spcPct val="90000"/>
              </a:lnSpc>
              <a:spcBef>
                <a:spcPts val="500"/>
              </a:spcBef>
              <a:spcAft>
                <a:spcPts val="0"/>
              </a:spcAft>
              <a:buClr>
                <a:schemeClr val="accent1"/>
              </a:buClr>
              <a:buSzPts val="2000"/>
              <a:buFont typeface="Arial"/>
              <a:buNone/>
              <a:defRPr sz="2000" b="0" i="0" u="none" strike="noStrike" cap="none">
                <a:solidFill>
                  <a:srgbClr val="888888"/>
                </a:solidFill>
                <a:latin typeface="Raleway Light"/>
                <a:ea typeface="Raleway Light"/>
                <a:cs typeface="Raleway Light"/>
                <a:sym typeface="Raleway Light"/>
              </a:defRPr>
            </a:lvl2pPr>
            <a:lvl3pPr marL="1371600" marR="0" lvl="2" indent="-228600" algn="l" rtl="0">
              <a:lnSpc>
                <a:spcPct val="90000"/>
              </a:lnSpc>
              <a:spcBef>
                <a:spcPts val="500"/>
              </a:spcBef>
              <a:spcAft>
                <a:spcPts val="0"/>
              </a:spcAft>
              <a:buClr>
                <a:schemeClr val="accent1"/>
              </a:buClr>
              <a:buSzPts val="1800"/>
              <a:buFont typeface="Arial"/>
              <a:buNone/>
              <a:defRPr sz="1800" b="0" i="0" u="none" strike="noStrike" cap="none">
                <a:solidFill>
                  <a:srgbClr val="888888"/>
                </a:solidFill>
                <a:latin typeface="Raleway Light"/>
                <a:ea typeface="Raleway Light"/>
                <a:cs typeface="Raleway Light"/>
                <a:sym typeface="Raleway Light"/>
              </a:defRPr>
            </a:lvl3pPr>
            <a:lvl4pPr marL="1828800" marR="0" lvl="3" indent="-228600" algn="l" rtl="0">
              <a:lnSpc>
                <a:spcPct val="90000"/>
              </a:lnSpc>
              <a:spcBef>
                <a:spcPts val="500"/>
              </a:spcBef>
              <a:spcAft>
                <a:spcPts val="0"/>
              </a:spcAft>
              <a:buClr>
                <a:schemeClr val="accent1"/>
              </a:buClr>
              <a:buSzPts val="1600"/>
              <a:buFont typeface="Arial"/>
              <a:buNone/>
              <a:defRPr sz="1600" b="0" i="0" u="none" strike="noStrike" cap="none">
                <a:solidFill>
                  <a:srgbClr val="888888"/>
                </a:solidFill>
                <a:latin typeface="Raleway Light"/>
                <a:ea typeface="Raleway Light"/>
                <a:cs typeface="Raleway Light"/>
                <a:sym typeface="Raleway Light"/>
              </a:defRPr>
            </a:lvl4pPr>
            <a:lvl5pPr marL="2286000" marR="0" lvl="4" indent="-228600" algn="l" rtl="0">
              <a:lnSpc>
                <a:spcPct val="90000"/>
              </a:lnSpc>
              <a:spcBef>
                <a:spcPts val="500"/>
              </a:spcBef>
              <a:spcAft>
                <a:spcPts val="0"/>
              </a:spcAft>
              <a:buClr>
                <a:schemeClr val="accent1"/>
              </a:buClr>
              <a:buSzPts val="1600"/>
              <a:buFont typeface="Arial"/>
              <a:buNone/>
              <a:defRPr sz="1600" b="0" i="0" u="none" strike="noStrike" cap="none">
                <a:solidFill>
                  <a:srgbClr val="888888"/>
                </a:solidFill>
                <a:latin typeface="Raleway Light"/>
                <a:ea typeface="Raleway Light"/>
                <a:cs typeface="Raleway Light"/>
                <a:sym typeface="Raleway Light"/>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pic>
        <p:nvPicPr>
          <p:cNvPr id="56" name="Google Shape;56;p64"/>
          <p:cNvPicPr preferRelativeResize="0"/>
          <p:nvPr/>
        </p:nvPicPr>
        <p:blipFill rotWithShape="1">
          <a:blip r:embed="rId3">
            <a:alphaModFix/>
          </a:blip>
          <a:srcRect/>
          <a:stretch/>
        </p:blipFill>
        <p:spPr>
          <a:xfrm>
            <a:off x="10663956" y="6541956"/>
            <a:ext cx="1318440" cy="151816"/>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slika">
  <p:cSld name="slika">
    <p:spTree>
      <p:nvGrpSpPr>
        <p:cNvPr id="1" name="Shape 57"/>
        <p:cNvGrpSpPr/>
        <p:nvPr/>
      </p:nvGrpSpPr>
      <p:grpSpPr>
        <a:xfrm>
          <a:off x="0" y="0"/>
          <a:ext cx="0" cy="0"/>
          <a:chOff x="0" y="0"/>
          <a:chExt cx="0" cy="0"/>
        </a:xfrm>
      </p:grpSpPr>
      <p:sp>
        <p:nvSpPr>
          <p:cNvPr id="58" name="Google Shape;58;p65"/>
          <p:cNvSpPr>
            <a:spLocks noGrp="1"/>
          </p:cNvSpPr>
          <p:nvPr>
            <p:ph type="pic" idx="2"/>
          </p:nvPr>
        </p:nvSpPr>
        <p:spPr>
          <a:xfrm>
            <a:off x="0" y="-2"/>
            <a:ext cx="12192000" cy="5617029"/>
          </a:xfrm>
          <a:prstGeom prst="rect">
            <a:avLst/>
          </a:prstGeom>
          <a:noFill/>
          <a:ln>
            <a:noFill/>
          </a:ln>
        </p:spPr>
      </p:sp>
      <p:sp>
        <p:nvSpPr>
          <p:cNvPr id="59" name="Google Shape;59;p65"/>
          <p:cNvSpPr txBox="1">
            <a:spLocks noGrp="1"/>
          </p:cNvSpPr>
          <p:nvPr>
            <p:ph type="body" idx="1"/>
          </p:nvPr>
        </p:nvSpPr>
        <p:spPr>
          <a:xfrm>
            <a:off x="669925" y="5920824"/>
            <a:ext cx="10852149" cy="621132"/>
          </a:xfrm>
          <a:prstGeom prst="rect">
            <a:avLst/>
          </a:prstGeom>
          <a:noFill/>
          <a:ln>
            <a:noFill/>
          </a:ln>
        </p:spPr>
        <p:txBody>
          <a:bodyPr spcFirstLastPara="1" wrap="square" lIns="182875" tIns="91425" rIns="182875" bIns="91425" anchor="t" anchorCtr="0">
            <a:spAutoFit/>
          </a:bodyPr>
          <a:lstStyle>
            <a:lvl1pPr marL="457200" marR="0" lvl="0" indent="-228600" algn="l" rtl="0">
              <a:lnSpc>
                <a:spcPct val="193350"/>
              </a:lnSpc>
              <a:spcBef>
                <a:spcPts val="0"/>
              </a:spcBef>
              <a:spcAft>
                <a:spcPts val="0"/>
              </a:spcAft>
              <a:buClr>
                <a:schemeClr val="accent1"/>
              </a:buClr>
              <a:buSzPts val="2000"/>
              <a:buFont typeface="Arial"/>
              <a:buNone/>
              <a:defRPr sz="2000" b="0" i="0" u="none" strike="noStrike" cap="none">
                <a:solidFill>
                  <a:srgbClr val="39454F"/>
                </a:solidFill>
                <a:latin typeface="Arial"/>
                <a:ea typeface="Arial"/>
                <a:cs typeface="Arial"/>
                <a:sym typeface="Arial"/>
              </a:defRPr>
            </a:lvl1pPr>
            <a:lvl2pPr marL="914400" marR="0" lvl="1" indent="-368300" algn="l" rtl="0">
              <a:lnSpc>
                <a:spcPct val="90000"/>
              </a:lnSpc>
              <a:spcBef>
                <a:spcPts val="500"/>
              </a:spcBef>
              <a:spcAft>
                <a:spcPts val="0"/>
              </a:spcAft>
              <a:buClr>
                <a:schemeClr val="accent1"/>
              </a:buClr>
              <a:buSzPts val="2200"/>
              <a:buFont typeface="Arial"/>
              <a:buChar char="•"/>
              <a:defRPr sz="2200" b="0" i="0" u="none" strike="noStrike" cap="none">
                <a:solidFill>
                  <a:schemeClr val="lt1"/>
                </a:solidFill>
                <a:latin typeface="Raleway Light"/>
                <a:ea typeface="Raleway Light"/>
                <a:cs typeface="Raleway Light"/>
                <a:sym typeface="Raleway Light"/>
              </a:defRPr>
            </a:lvl2pPr>
            <a:lvl3pPr marL="1371600" marR="0" lvl="2" indent="-355600" algn="l" rtl="0">
              <a:lnSpc>
                <a:spcPct val="90000"/>
              </a:lnSpc>
              <a:spcBef>
                <a:spcPts val="500"/>
              </a:spcBef>
              <a:spcAft>
                <a:spcPts val="0"/>
              </a:spcAft>
              <a:buClr>
                <a:schemeClr val="accent1"/>
              </a:buClr>
              <a:buSzPts val="2000"/>
              <a:buFont typeface="Arial"/>
              <a:buChar char="•"/>
              <a:defRPr sz="2000" b="0" i="0" u="none" strike="noStrike" cap="none">
                <a:solidFill>
                  <a:schemeClr val="lt1"/>
                </a:solidFill>
                <a:latin typeface="Raleway Light"/>
                <a:ea typeface="Raleway Light"/>
                <a:cs typeface="Raleway Light"/>
                <a:sym typeface="Raleway Light"/>
              </a:defRPr>
            </a:lvl3pPr>
            <a:lvl4pPr marL="1828800" marR="0" lvl="3" indent="-342900" algn="l" rtl="0">
              <a:lnSpc>
                <a:spcPct val="90000"/>
              </a:lnSpc>
              <a:spcBef>
                <a:spcPts val="500"/>
              </a:spcBef>
              <a:spcAft>
                <a:spcPts val="0"/>
              </a:spcAft>
              <a:buClr>
                <a:schemeClr val="accent1"/>
              </a:buClr>
              <a:buSzPts val="1800"/>
              <a:buFont typeface="Arial"/>
              <a:buChar char="•"/>
              <a:defRPr sz="1800" b="0" i="0" u="none" strike="noStrike" cap="none">
                <a:solidFill>
                  <a:schemeClr val="lt1"/>
                </a:solidFill>
                <a:latin typeface="Raleway Light"/>
                <a:ea typeface="Raleway Light"/>
                <a:cs typeface="Raleway Light"/>
                <a:sym typeface="Raleway Light"/>
              </a:defRPr>
            </a:lvl4pPr>
            <a:lvl5pPr marL="2286000" marR="0" lvl="4" indent="-330200" algn="l" rtl="0">
              <a:lnSpc>
                <a:spcPct val="90000"/>
              </a:lnSpc>
              <a:spcBef>
                <a:spcPts val="500"/>
              </a:spcBef>
              <a:spcAft>
                <a:spcPts val="0"/>
              </a:spcAft>
              <a:buClr>
                <a:schemeClr val="accent1"/>
              </a:buClr>
              <a:buSzPts val="1600"/>
              <a:buFont typeface="Arial"/>
              <a:buChar char="•"/>
              <a:defRPr sz="1600" b="0" i="0" u="none" strike="noStrike" cap="none">
                <a:solidFill>
                  <a:schemeClr val="lt1"/>
                </a:solidFill>
                <a:latin typeface="Raleway Light"/>
                <a:ea typeface="Raleway Light"/>
                <a:cs typeface="Raleway Light"/>
                <a:sym typeface="Raleway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60" name="Google Shape;60;p65"/>
          <p:cNvPicPr preferRelativeResize="0"/>
          <p:nvPr/>
        </p:nvPicPr>
        <p:blipFill rotWithShape="1">
          <a:blip r:embed="rId2">
            <a:alphaModFix/>
          </a:blip>
          <a:srcRect/>
          <a:stretch/>
        </p:blipFill>
        <p:spPr>
          <a:xfrm>
            <a:off x="10659635" y="6541956"/>
            <a:ext cx="1327083" cy="151816"/>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39454F"/>
              </a:buClr>
              <a:buSzPts val="4000"/>
              <a:buFont typeface="Arial"/>
              <a:buNone/>
              <a:defRPr sz="4000" b="0" i="0" u="none" strike="noStrike" cap="none">
                <a:solidFill>
                  <a:srgbClr val="39454F"/>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1"/>
          <p:cNvSpPr txBox="1">
            <a:spLocks noGrp="1"/>
          </p:cNvSpPr>
          <p:nvPr>
            <p:ph type="ctrTitle"/>
          </p:nvPr>
        </p:nvSpPr>
        <p:spPr>
          <a:xfrm>
            <a:off x="838200" y="1409699"/>
            <a:ext cx="9829800" cy="218500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4000"/>
              <a:buFont typeface="Arial"/>
              <a:buNone/>
            </a:pPr>
            <a:r>
              <a:rPr lang="hr-HR"/>
              <a:t>Primjeri dobre prakse organizacije IT sustava</a:t>
            </a:r>
            <a:endParaRPr/>
          </a:p>
        </p:txBody>
      </p:sp>
      <p:sp>
        <p:nvSpPr>
          <p:cNvPr id="142" name="Google Shape;142;p1"/>
          <p:cNvSpPr txBox="1">
            <a:spLocks noGrp="1"/>
          </p:cNvSpPr>
          <p:nvPr>
            <p:ph type="body" idx="2"/>
          </p:nvPr>
        </p:nvSpPr>
        <p:spPr>
          <a:xfrm>
            <a:off x="838200" y="5005874"/>
            <a:ext cx="9829800" cy="307574"/>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SzPts val="1600"/>
              <a:buNone/>
            </a:pPr>
            <a:r>
              <a:rPr lang="hr-HR"/>
              <a:t>Lada Sartori, dipl. ing.</a:t>
            </a:r>
            <a:endParaRPr/>
          </a:p>
        </p:txBody>
      </p:sp>
      <p:sp>
        <p:nvSpPr>
          <p:cNvPr id="143" name="Google Shape;143;p1"/>
          <p:cNvSpPr txBox="1">
            <a:spLocks noGrp="1"/>
          </p:cNvSpPr>
          <p:nvPr>
            <p:ph type="body" idx="3"/>
          </p:nvPr>
        </p:nvSpPr>
        <p:spPr>
          <a:xfrm>
            <a:off x="838200" y="5356627"/>
            <a:ext cx="9829800" cy="307573"/>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SzPts val="1600"/>
              <a:buNone/>
            </a:pPr>
            <a:r>
              <a:rPr lang="hr-HR"/>
              <a:t>viši predavač, Sveučilište u Splitu, Sveučilišni odjel za stručne studije</a:t>
            </a:r>
            <a:endParaRPr/>
          </a:p>
        </p:txBody>
      </p:sp>
      <p:sp>
        <p:nvSpPr>
          <p:cNvPr id="144" name="Google Shape;144;p1"/>
          <p:cNvSpPr txBox="1">
            <a:spLocks noGrp="1"/>
          </p:cNvSpPr>
          <p:nvPr>
            <p:ph type="body" idx="4"/>
          </p:nvPr>
        </p:nvSpPr>
        <p:spPr>
          <a:xfrm>
            <a:off x="838200" y="5707379"/>
            <a:ext cx="9829800" cy="307573"/>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SzPts val="1600"/>
              <a:buNone/>
            </a:pPr>
            <a:r>
              <a:rPr lang="hr-HR"/>
              <a:t>25. rujna 2024.</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10"/>
          <p:cNvSpPr txBox="1">
            <a:spLocks noGrp="1"/>
          </p:cNvSpPr>
          <p:nvPr>
            <p:ph type="title"/>
          </p:nvPr>
        </p:nvSpPr>
        <p:spPr>
          <a:xfrm>
            <a:off x="475866" y="472698"/>
            <a:ext cx="4375103" cy="953146"/>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3000"/>
              <a:buFont typeface="Arial"/>
              <a:buNone/>
            </a:pPr>
            <a:r>
              <a:rPr lang="hr-HR"/>
              <a:t>Video nadzor</a:t>
            </a:r>
            <a:endParaRPr/>
          </a:p>
        </p:txBody>
      </p:sp>
      <p:grpSp>
        <p:nvGrpSpPr>
          <p:cNvPr id="269" name="Google Shape;269;p10"/>
          <p:cNvGrpSpPr/>
          <p:nvPr/>
        </p:nvGrpSpPr>
        <p:grpSpPr>
          <a:xfrm>
            <a:off x="880163" y="973080"/>
            <a:ext cx="10505307" cy="6211115"/>
            <a:chOff x="-5215837" y="-798892"/>
            <a:chExt cx="10505307" cy="6211115"/>
          </a:xfrm>
        </p:grpSpPr>
        <p:sp>
          <p:nvSpPr>
            <p:cNvPr id="270" name="Google Shape;270;p10"/>
            <p:cNvSpPr/>
            <p:nvPr/>
          </p:nvSpPr>
          <p:spPr>
            <a:xfrm>
              <a:off x="-5215837" y="-798892"/>
              <a:ext cx="6211115" cy="6211115"/>
            </a:xfrm>
            <a:prstGeom prst="blockArc">
              <a:avLst>
                <a:gd name="adj1" fmla="val 18900000"/>
                <a:gd name="adj2" fmla="val 2700000"/>
                <a:gd name="adj3" fmla="val 348"/>
              </a:avLst>
            </a:prstGeom>
            <a:solidFill>
              <a:srgbClr val="FEFFFE"/>
            </a:solidFill>
            <a:ln w="12700" cap="flat" cmpd="sng">
              <a:solidFill>
                <a:srgbClr val="00608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0"/>
            <p:cNvSpPr/>
            <p:nvPr/>
          </p:nvSpPr>
          <p:spPr>
            <a:xfrm>
              <a:off x="640131" y="634665"/>
              <a:ext cx="4649339" cy="576001"/>
            </a:xfrm>
            <a:prstGeom prst="rect">
              <a:avLst/>
            </a:prstGeom>
            <a:solidFill>
              <a:srgbClr val="006081"/>
            </a:solidFill>
            <a:ln w="12700" cap="flat" cmpd="sng">
              <a:solidFill>
                <a:srgbClr val="FEFFF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0"/>
            <p:cNvSpPr txBox="1"/>
            <p:nvPr/>
          </p:nvSpPr>
          <p:spPr>
            <a:xfrm>
              <a:off x="640131" y="634665"/>
              <a:ext cx="4649339" cy="576001"/>
            </a:xfrm>
            <a:prstGeom prst="rect">
              <a:avLst/>
            </a:prstGeom>
            <a:noFill/>
            <a:ln>
              <a:noFill/>
            </a:ln>
          </p:spPr>
          <p:txBody>
            <a:bodyPr spcFirstLastPara="1" wrap="square" lIns="457875" tIns="40625" rIns="40625" bIns="40625" anchor="ctr" anchorCtr="0">
              <a:noAutofit/>
            </a:bodyPr>
            <a:lstStyle/>
            <a:p>
              <a:pPr marL="0" marR="0" lvl="0" indent="0" algn="l" rtl="0">
                <a:lnSpc>
                  <a:spcPct val="90000"/>
                </a:lnSpc>
                <a:spcBef>
                  <a:spcPts val="0"/>
                </a:spcBef>
                <a:spcAft>
                  <a:spcPts val="0"/>
                </a:spcAft>
                <a:buClr>
                  <a:srgbClr val="FEFFFE"/>
                </a:buClr>
                <a:buSzPts val="1600"/>
                <a:buFont typeface="Calibri"/>
                <a:buNone/>
              </a:pPr>
              <a:r>
                <a:rPr lang="hr-HR" sz="1600" b="0" i="0" u="none" strike="noStrike" cap="none">
                  <a:solidFill>
                    <a:srgbClr val="FEFFFE"/>
                  </a:solidFill>
                  <a:latin typeface="Calibri"/>
                  <a:ea typeface="Calibri"/>
                  <a:cs typeface="Calibri"/>
                  <a:sym typeface="Calibri"/>
                </a:rPr>
                <a:t>sustav za pohranu na sigurnoj lokaciji</a:t>
              </a:r>
              <a:endParaRPr/>
            </a:p>
          </p:txBody>
        </p:sp>
        <p:sp>
          <p:nvSpPr>
            <p:cNvPr id="273" name="Google Shape;273;p10"/>
            <p:cNvSpPr/>
            <p:nvPr/>
          </p:nvSpPr>
          <p:spPr>
            <a:xfrm>
              <a:off x="280130" y="562664"/>
              <a:ext cx="720002" cy="720002"/>
            </a:xfrm>
            <a:prstGeom prst="ellipse">
              <a:avLst/>
            </a:prstGeom>
            <a:solidFill>
              <a:srgbClr val="FEFFFE"/>
            </a:solidFill>
            <a:ln w="12700" cap="flat" cmpd="sng">
              <a:solidFill>
                <a:srgbClr val="00608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0"/>
            <p:cNvSpPr/>
            <p:nvPr/>
          </p:nvSpPr>
          <p:spPr>
            <a:xfrm>
              <a:off x="975520" y="2018664"/>
              <a:ext cx="4313950" cy="576001"/>
            </a:xfrm>
            <a:prstGeom prst="rect">
              <a:avLst/>
            </a:prstGeom>
            <a:solidFill>
              <a:srgbClr val="006081"/>
            </a:solidFill>
            <a:ln w="12700" cap="flat" cmpd="sng">
              <a:solidFill>
                <a:srgbClr val="FEFFF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0"/>
            <p:cNvSpPr txBox="1"/>
            <p:nvPr/>
          </p:nvSpPr>
          <p:spPr>
            <a:xfrm>
              <a:off x="975520" y="2018664"/>
              <a:ext cx="4313950" cy="576001"/>
            </a:xfrm>
            <a:prstGeom prst="rect">
              <a:avLst/>
            </a:prstGeom>
            <a:noFill/>
            <a:ln>
              <a:noFill/>
            </a:ln>
          </p:spPr>
          <p:txBody>
            <a:bodyPr spcFirstLastPara="1" wrap="square" lIns="457875" tIns="40625" rIns="40625" bIns="40625" anchor="ctr" anchorCtr="0">
              <a:noAutofit/>
            </a:bodyPr>
            <a:lstStyle/>
            <a:p>
              <a:pPr marL="0" marR="0" lvl="0" indent="0" algn="l" rtl="0">
                <a:lnSpc>
                  <a:spcPct val="90000"/>
                </a:lnSpc>
                <a:spcBef>
                  <a:spcPts val="0"/>
                </a:spcBef>
                <a:spcAft>
                  <a:spcPts val="0"/>
                </a:spcAft>
                <a:buClr>
                  <a:srgbClr val="FEFFFE"/>
                </a:buClr>
                <a:buSzPts val="1600"/>
                <a:buFont typeface="Calibri"/>
                <a:buNone/>
              </a:pPr>
              <a:r>
                <a:rPr lang="hr-HR" sz="1600" b="0" i="0" u="none" strike="noStrike" cap="none">
                  <a:solidFill>
                    <a:srgbClr val="FEFFFE"/>
                  </a:solidFill>
                  <a:latin typeface="Calibri"/>
                  <a:ea typeface="Calibri"/>
                  <a:cs typeface="Calibri"/>
                  <a:sym typeface="Calibri"/>
                </a:rPr>
                <a:t>određivanje koliko se dugo snimka čuva</a:t>
              </a:r>
              <a:endParaRPr/>
            </a:p>
          </p:txBody>
        </p:sp>
        <p:sp>
          <p:nvSpPr>
            <p:cNvPr id="276" name="Google Shape;276;p10"/>
            <p:cNvSpPr/>
            <p:nvPr/>
          </p:nvSpPr>
          <p:spPr>
            <a:xfrm>
              <a:off x="615519" y="1946663"/>
              <a:ext cx="720002" cy="720002"/>
            </a:xfrm>
            <a:prstGeom prst="ellipse">
              <a:avLst/>
            </a:prstGeom>
            <a:solidFill>
              <a:srgbClr val="FEFFFE"/>
            </a:solidFill>
            <a:ln w="12700" cap="flat" cmpd="sng">
              <a:solidFill>
                <a:srgbClr val="00608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0"/>
            <p:cNvSpPr/>
            <p:nvPr/>
          </p:nvSpPr>
          <p:spPr>
            <a:xfrm>
              <a:off x="640131" y="3402663"/>
              <a:ext cx="4649339" cy="576001"/>
            </a:xfrm>
            <a:prstGeom prst="rect">
              <a:avLst/>
            </a:prstGeom>
            <a:solidFill>
              <a:srgbClr val="006081"/>
            </a:solidFill>
            <a:ln w="12700" cap="flat" cmpd="sng">
              <a:solidFill>
                <a:srgbClr val="FEFFF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0"/>
            <p:cNvSpPr txBox="1"/>
            <p:nvPr/>
          </p:nvSpPr>
          <p:spPr>
            <a:xfrm>
              <a:off x="640131" y="3402663"/>
              <a:ext cx="4649339" cy="576001"/>
            </a:xfrm>
            <a:prstGeom prst="rect">
              <a:avLst/>
            </a:prstGeom>
            <a:noFill/>
            <a:ln>
              <a:noFill/>
            </a:ln>
          </p:spPr>
          <p:txBody>
            <a:bodyPr spcFirstLastPara="1" wrap="square" lIns="457875" tIns="40625" rIns="40625" bIns="40625" anchor="ctr" anchorCtr="0">
              <a:noAutofit/>
            </a:bodyPr>
            <a:lstStyle/>
            <a:p>
              <a:pPr marL="0" marR="0" lvl="0" indent="0" algn="l" rtl="0">
                <a:lnSpc>
                  <a:spcPct val="90000"/>
                </a:lnSpc>
                <a:spcBef>
                  <a:spcPts val="0"/>
                </a:spcBef>
                <a:spcAft>
                  <a:spcPts val="0"/>
                </a:spcAft>
                <a:buClr>
                  <a:srgbClr val="FEFFFE"/>
                </a:buClr>
                <a:buSzPts val="1600"/>
                <a:buFont typeface="Calibri"/>
                <a:buNone/>
              </a:pPr>
              <a:r>
                <a:rPr lang="hr-HR" sz="1600" b="0" i="0" u="none" strike="noStrike" cap="none">
                  <a:solidFill>
                    <a:srgbClr val="FEFFFE"/>
                  </a:solidFill>
                  <a:latin typeface="Calibri"/>
                  <a:ea typeface="Calibri"/>
                  <a:cs typeface="Calibri"/>
                  <a:sym typeface="Calibri"/>
                </a:rPr>
                <a:t>detekcija pokreta</a:t>
              </a:r>
              <a:endParaRPr/>
            </a:p>
          </p:txBody>
        </p:sp>
        <p:sp>
          <p:nvSpPr>
            <p:cNvPr id="279" name="Google Shape;279;p10"/>
            <p:cNvSpPr/>
            <p:nvPr/>
          </p:nvSpPr>
          <p:spPr>
            <a:xfrm>
              <a:off x="280130" y="3330662"/>
              <a:ext cx="720002" cy="720002"/>
            </a:xfrm>
            <a:prstGeom prst="ellipse">
              <a:avLst/>
            </a:prstGeom>
            <a:solidFill>
              <a:srgbClr val="FEFFFE"/>
            </a:solidFill>
            <a:ln w="12700" cap="flat" cmpd="sng">
              <a:solidFill>
                <a:srgbClr val="00608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11"/>
          <p:cNvSpPr txBox="1">
            <a:spLocks noGrp="1"/>
          </p:cNvSpPr>
          <p:nvPr>
            <p:ph type="title"/>
          </p:nvPr>
        </p:nvSpPr>
        <p:spPr>
          <a:xfrm>
            <a:off x="475866" y="472698"/>
            <a:ext cx="4375103" cy="953146"/>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3000"/>
              <a:buFont typeface="Arial"/>
              <a:buNone/>
            </a:pPr>
            <a:r>
              <a:rPr lang="hr-HR"/>
              <a:t>Kontrola ulaska</a:t>
            </a:r>
            <a:endParaRPr/>
          </a:p>
        </p:txBody>
      </p:sp>
      <p:grpSp>
        <p:nvGrpSpPr>
          <p:cNvPr id="287" name="Google Shape;287;p11"/>
          <p:cNvGrpSpPr/>
          <p:nvPr/>
        </p:nvGrpSpPr>
        <p:grpSpPr>
          <a:xfrm>
            <a:off x="880163" y="973080"/>
            <a:ext cx="10505307" cy="6211115"/>
            <a:chOff x="-5215837" y="-798892"/>
            <a:chExt cx="10505307" cy="6211115"/>
          </a:xfrm>
        </p:grpSpPr>
        <p:sp>
          <p:nvSpPr>
            <p:cNvPr id="288" name="Google Shape;288;p11"/>
            <p:cNvSpPr/>
            <p:nvPr/>
          </p:nvSpPr>
          <p:spPr>
            <a:xfrm>
              <a:off x="-5215837" y="-798892"/>
              <a:ext cx="6211115" cy="6211115"/>
            </a:xfrm>
            <a:prstGeom prst="blockArc">
              <a:avLst>
                <a:gd name="adj1" fmla="val 18900000"/>
                <a:gd name="adj2" fmla="val 2700000"/>
                <a:gd name="adj3" fmla="val 348"/>
              </a:avLst>
            </a:prstGeom>
            <a:solidFill>
              <a:srgbClr val="FEFFFE"/>
            </a:solidFill>
            <a:ln w="12700" cap="flat" cmpd="sng">
              <a:solidFill>
                <a:srgbClr val="00608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11"/>
            <p:cNvSpPr/>
            <p:nvPr/>
          </p:nvSpPr>
          <p:spPr>
            <a:xfrm>
              <a:off x="640131" y="634665"/>
              <a:ext cx="4649339" cy="576001"/>
            </a:xfrm>
            <a:prstGeom prst="rect">
              <a:avLst/>
            </a:prstGeom>
            <a:solidFill>
              <a:srgbClr val="006081"/>
            </a:solidFill>
            <a:ln w="12700" cap="flat" cmpd="sng">
              <a:solidFill>
                <a:srgbClr val="FEFFF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11"/>
            <p:cNvSpPr txBox="1"/>
            <p:nvPr/>
          </p:nvSpPr>
          <p:spPr>
            <a:xfrm>
              <a:off x="640131" y="634665"/>
              <a:ext cx="4649339" cy="576001"/>
            </a:xfrm>
            <a:prstGeom prst="rect">
              <a:avLst/>
            </a:prstGeom>
            <a:noFill/>
            <a:ln>
              <a:noFill/>
            </a:ln>
          </p:spPr>
          <p:txBody>
            <a:bodyPr spcFirstLastPara="1" wrap="square" lIns="457875" tIns="40625" rIns="40625" bIns="40625" anchor="ctr" anchorCtr="0">
              <a:noAutofit/>
            </a:bodyPr>
            <a:lstStyle/>
            <a:p>
              <a:pPr marL="0" marR="0" lvl="0" indent="0" algn="l" rtl="0">
                <a:lnSpc>
                  <a:spcPct val="90000"/>
                </a:lnSpc>
                <a:spcBef>
                  <a:spcPts val="0"/>
                </a:spcBef>
                <a:spcAft>
                  <a:spcPts val="0"/>
                </a:spcAft>
                <a:buClr>
                  <a:srgbClr val="FEFFFE"/>
                </a:buClr>
                <a:buSzPts val="1600"/>
                <a:buFont typeface="Calibri"/>
                <a:buNone/>
              </a:pPr>
              <a:r>
                <a:rPr lang="hr-HR" sz="1600" b="0" i="0" u="none" strike="noStrike" cap="none">
                  <a:solidFill>
                    <a:srgbClr val="FEFFFE"/>
                  </a:solidFill>
                  <a:latin typeface="Calibri"/>
                  <a:ea typeface="Calibri"/>
                  <a:cs typeface="Calibri"/>
                  <a:sym typeface="Calibri"/>
                </a:rPr>
                <a:t>isključivo ovlaštene osobe</a:t>
              </a:r>
              <a:endParaRPr/>
            </a:p>
          </p:txBody>
        </p:sp>
        <p:sp>
          <p:nvSpPr>
            <p:cNvPr id="291" name="Google Shape;291;p11"/>
            <p:cNvSpPr/>
            <p:nvPr/>
          </p:nvSpPr>
          <p:spPr>
            <a:xfrm>
              <a:off x="280130" y="562664"/>
              <a:ext cx="720002" cy="720002"/>
            </a:xfrm>
            <a:prstGeom prst="ellipse">
              <a:avLst/>
            </a:prstGeom>
            <a:solidFill>
              <a:srgbClr val="FEFFFE"/>
            </a:solidFill>
            <a:ln w="12700" cap="flat" cmpd="sng">
              <a:solidFill>
                <a:srgbClr val="00608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1"/>
            <p:cNvSpPr/>
            <p:nvPr/>
          </p:nvSpPr>
          <p:spPr>
            <a:xfrm>
              <a:off x="975520" y="2018664"/>
              <a:ext cx="4313950" cy="576001"/>
            </a:xfrm>
            <a:prstGeom prst="rect">
              <a:avLst/>
            </a:prstGeom>
            <a:solidFill>
              <a:srgbClr val="006081"/>
            </a:solidFill>
            <a:ln w="12700" cap="flat" cmpd="sng">
              <a:solidFill>
                <a:srgbClr val="FEFFF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1"/>
            <p:cNvSpPr txBox="1"/>
            <p:nvPr/>
          </p:nvSpPr>
          <p:spPr>
            <a:xfrm>
              <a:off x="975520" y="2018664"/>
              <a:ext cx="4313950" cy="576001"/>
            </a:xfrm>
            <a:prstGeom prst="rect">
              <a:avLst/>
            </a:prstGeom>
            <a:noFill/>
            <a:ln>
              <a:noFill/>
            </a:ln>
          </p:spPr>
          <p:txBody>
            <a:bodyPr spcFirstLastPara="1" wrap="square" lIns="457875" tIns="40625" rIns="40625" bIns="40625" anchor="ctr" anchorCtr="0">
              <a:noAutofit/>
            </a:bodyPr>
            <a:lstStyle/>
            <a:p>
              <a:pPr marL="0" marR="0" lvl="0" indent="0" algn="l" rtl="0">
                <a:lnSpc>
                  <a:spcPct val="90000"/>
                </a:lnSpc>
                <a:spcBef>
                  <a:spcPts val="0"/>
                </a:spcBef>
                <a:spcAft>
                  <a:spcPts val="0"/>
                </a:spcAft>
                <a:buClr>
                  <a:srgbClr val="FEFFFE"/>
                </a:buClr>
                <a:buSzPts val="1600"/>
                <a:buFont typeface="Calibri"/>
                <a:buNone/>
              </a:pPr>
              <a:r>
                <a:rPr lang="hr-HR" sz="1600" b="0" i="0" u="none" strike="noStrike" cap="none">
                  <a:solidFill>
                    <a:srgbClr val="FEFFFE"/>
                  </a:solidFill>
                  <a:latin typeface="Calibri"/>
                  <a:ea typeface="Calibri"/>
                  <a:cs typeface="Calibri"/>
                  <a:sym typeface="Calibri"/>
                </a:rPr>
                <a:t>sustav kartica i pohrana logova</a:t>
              </a:r>
              <a:endParaRPr/>
            </a:p>
          </p:txBody>
        </p:sp>
        <p:sp>
          <p:nvSpPr>
            <p:cNvPr id="294" name="Google Shape;294;p11"/>
            <p:cNvSpPr/>
            <p:nvPr/>
          </p:nvSpPr>
          <p:spPr>
            <a:xfrm>
              <a:off x="615519" y="1946663"/>
              <a:ext cx="720002" cy="720002"/>
            </a:xfrm>
            <a:prstGeom prst="ellipse">
              <a:avLst/>
            </a:prstGeom>
            <a:solidFill>
              <a:srgbClr val="FEFFFE"/>
            </a:solidFill>
            <a:ln w="12700" cap="flat" cmpd="sng">
              <a:solidFill>
                <a:srgbClr val="00608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1"/>
            <p:cNvSpPr/>
            <p:nvPr/>
          </p:nvSpPr>
          <p:spPr>
            <a:xfrm>
              <a:off x="640131" y="3402663"/>
              <a:ext cx="4649339" cy="576001"/>
            </a:xfrm>
            <a:prstGeom prst="rect">
              <a:avLst/>
            </a:prstGeom>
            <a:solidFill>
              <a:srgbClr val="006081"/>
            </a:solidFill>
            <a:ln w="12700" cap="flat" cmpd="sng">
              <a:solidFill>
                <a:srgbClr val="FEFFF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11"/>
            <p:cNvSpPr txBox="1"/>
            <p:nvPr/>
          </p:nvSpPr>
          <p:spPr>
            <a:xfrm>
              <a:off x="640131" y="3402663"/>
              <a:ext cx="4649339" cy="576001"/>
            </a:xfrm>
            <a:prstGeom prst="rect">
              <a:avLst/>
            </a:prstGeom>
            <a:noFill/>
            <a:ln>
              <a:noFill/>
            </a:ln>
          </p:spPr>
          <p:txBody>
            <a:bodyPr spcFirstLastPara="1" wrap="square" lIns="457875" tIns="40625" rIns="40625" bIns="40625" anchor="ctr" anchorCtr="0">
              <a:noAutofit/>
            </a:bodyPr>
            <a:lstStyle/>
            <a:p>
              <a:pPr marL="0" marR="0" lvl="0" indent="0" algn="l" rtl="0">
                <a:lnSpc>
                  <a:spcPct val="90000"/>
                </a:lnSpc>
                <a:spcBef>
                  <a:spcPts val="0"/>
                </a:spcBef>
                <a:spcAft>
                  <a:spcPts val="0"/>
                </a:spcAft>
                <a:buClr>
                  <a:srgbClr val="FEFFFE"/>
                </a:buClr>
                <a:buSzPts val="1600"/>
                <a:buFont typeface="Calibri"/>
                <a:buNone/>
              </a:pPr>
              <a:r>
                <a:rPr lang="hr-HR" sz="1600" b="0" i="0" u="none" strike="noStrike" cap="none">
                  <a:solidFill>
                    <a:srgbClr val="FEFFFE"/>
                  </a:solidFill>
                  <a:latin typeface="Calibri"/>
                  <a:ea typeface="Calibri"/>
                  <a:cs typeface="Calibri"/>
                  <a:sym typeface="Calibri"/>
                </a:rPr>
                <a:t>posjetitelji isključivo uz evidenciju i pratnju ovlaštene osobe</a:t>
              </a:r>
              <a:endParaRPr/>
            </a:p>
          </p:txBody>
        </p:sp>
        <p:sp>
          <p:nvSpPr>
            <p:cNvPr id="297" name="Google Shape;297;p11"/>
            <p:cNvSpPr/>
            <p:nvPr/>
          </p:nvSpPr>
          <p:spPr>
            <a:xfrm>
              <a:off x="280130" y="3330662"/>
              <a:ext cx="720002" cy="720002"/>
            </a:xfrm>
            <a:prstGeom prst="ellipse">
              <a:avLst/>
            </a:prstGeom>
            <a:solidFill>
              <a:srgbClr val="FEFFFE"/>
            </a:solidFill>
            <a:ln w="12700" cap="flat" cmpd="sng">
              <a:solidFill>
                <a:srgbClr val="00608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12"/>
          <p:cNvSpPr txBox="1">
            <a:spLocks noGrp="1"/>
          </p:cNvSpPr>
          <p:nvPr>
            <p:ph type="title"/>
          </p:nvPr>
        </p:nvSpPr>
        <p:spPr>
          <a:xfrm>
            <a:off x="475866" y="472698"/>
            <a:ext cx="4375103" cy="953146"/>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3000"/>
              <a:buFont typeface="Arial"/>
              <a:buNone/>
            </a:pPr>
            <a:r>
              <a:rPr lang="hr-HR"/>
              <a:t>Stvarna situacija na terenu</a:t>
            </a:r>
            <a:endParaRPr/>
          </a:p>
        </p:txBody>
      </p:sp>
      <p:grpSp>
        <p:nvGrpSpPr>
          <p:cNvPr id="303" name="Google Shape;303;p12"/>
          <p:cNvGrpSpPr/>
          <p:nvPr/>
        </p:nvGrpSpPr>
        <p:grpSpPr>
          <a:xfrm>
            <a:off x="6980424" y="1774324"/>
            <a:ext cx="3584484" cy="4608624"/>
            <a:chOff x="884424" y="2352"/>
            <a:chExt cx="3584484" cy="4608624"/>
          </a:xfrm>
        </p:grpSpPr>
        <p:sp>
          <p:nvSpPr>
            <p:cNvPr id="304" name="Google Shape;304;p12"/>
            <p:cNvSpPr/>
            <p:nvPr/>
          </p:nvSpPr>
          <p:spPr>
            <a:xfrm>
              <a:off x="884424" y="2352"/>
              <a:ext cx="1706897" cy="1024138"/>
            </a:xfrm>
            <a:prstGeom prst="rect">
              <a:avLst/>
            </a:prstGeom>
            <a:solidFill>
              <a:srgbClr val="006081"/>
            </a:solidFill>
            <a:ln w="12700" cap="flat" cmpd="sng">
              <a:solidFill>
                <a:srgbClr val="FEFFF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2"/>
            <p:cNvSpPr txBox="1"/>
            <p:nvPr/>
          </p:nvSpPr>
          <p:spPr>
            <a:xfrm>
              <a:off x="884424" y="2352"/>
              <a:ext cx="1706897" cy="1024138"/>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rgbClr val="FEFFFE"/>
                </a:buClr>
                <a:buSzPts val="1600"/>
                <a:buFont typeface="Calibri"/>
                <a:buNone/>
              </a:pPr>
              <a:r>
                <a:rPr lang="hr-HR" sz="1600" b="0" i="0" u="none" strike="noStrike" cap="none">
                  <a:solidFill>
                    <a:srgbClr val="FEFFFE"/>
                  </a:solidFill>
                  <a:latin typeface="Calibri"/>
                  <a:ea typeface="Calibri"/>
                  <a:cs typeface="Calibri"/>
                  <a:sym typeface="Calibri"/>
                </a:rPr>
                <a:t>sala nije unaprijed pripremljena projektom </a:t>
              </a:r>
              <a:endParaRPr/>
            </a:p>
          </p:txBody>
        </p:sp>
        <p:sp>
          <p:nvSpPr>
            <p:cNvPr id="306" name="Google Shape;306;p12"/>
            <p:cNvSpPr/>
            <p:nvPr/>
          </p:nvSpPr>
          <p:spPr>
            <a:xfrm>
              <a:off x="2762011" y="2352"/>
              <a:ext cx="1706897" cy="1024138"/>
            </a:xfrm>
            <a:prstGeom prst="rect">
              <a:avLst/>
            </a:prstGeom>
            <a:solidFill>
              <a:srgbClr val="006081"/>
            </a:solidFill>
            <a:ln w="12700" cap="flat" cmpd="sng">
              <a:solidFill>
                <a:srgbClr val="FEFFF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2"/>
            <p:cNvSpPr txBox="1"/>
            <p:nvPr/>
          </p:nvSpPr>
          <p:spPr>
            <a:xfrm>
              <a:off x="2762011" y="2352"/>
              <a:ext cx="1706897" cy="1024138"/>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chemeClr val="lt1"/>
                </a:buClr>
                <a:buSzPts val="1600"/>
                <a:buFont typeface="Calibri"/>
                <a:buNone/>
              </a:pPr>
              <a:r>
                <a:rPr lang="hr-HR" sz="1600" b="0" i="0" u="none" strike="noStrike" cap="none">
                  <a:solidFill>
                    <a:schemeClr val="lt1"/>
                  </a:solidFill>
                  <a:latin typeface="Calibri"/>
                  <a:ea typeface="Calibri"/>
                  <a:cs typeface="Calibri"/>
                  <a:sym typeface="Calibri"/>
                </a:rPr>
                <a:t>nije odabrana zbog potrebnih kvaliteta</a:t>
              </a:r>
              <a:endParaRPr sz="1600" b="0" i="0" u="none" strike="noStrike" cap="none">
                <a:solidFill>
                  <a:schemeClr val="lt1"/>
                </a:solidFill>
                <a:latin typeface="Calibri"/>
                <a:ea typeface="Calibri"/>
                <a:cs typeface="Calibri"/>
                <a:sym typeface="Calibri"/>
              </a:endParaRPr>
            </a:p>
          </p:txBody>
        </p:sp>
        <p:sp>
          <p:nvSpPr>
            <p:cNvPr id="308" name="Google Shape;308;p12"/>
            <p:cNvSpPr/>
            <p:nvPr/>
          </p:nvSpPr>
          <p:spPr>
            <a:xfrm>
              <a:off x="884424" y="1197181"/>
              <a:ext cx="1706897" cy="1024138"/>
            </a:xfrm>
            <a:prstGeom prst="rect">
              <a:avLst/>
            </a:prstGeom>
            <a:solidFill>
              <a:srgbClr val="006081"/>
            </a:solidFill>
            <a:ln w="12700" cap="flat" cmpd="sng">
              <a:solidFill>
                <a:srgbClr val="FEFFF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2"/>
            <p:cNvSpPr txBox="1"/>
            <p:nvPr/>
          </p:nvSpPr>
          <p:spPr>
            <a:xfrm>
              <a:off x="884424" y="1197181"/>
              <a:ext cx="1706897" cy="1024138"/>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rgbClr val="FEFFFE"/>
                </a:buClr>
                <a:buSzPts val="1600"/>
                <a:buFont typeface="Calibri"/>
                <a:buNone/>
              </a:pPr>
              <a:r>
                <a:rPr lang="hr-HR" sz="1600" b="0" i="0" u="none" strike="noStrike" cap="none">
                  <a:solidFill>
                    <a:srgbClr val="FEFFFE"/>
                  </a:solidFill>
                  <a:latin typeface="Calibri"/>
                  <a:ea typeface="Calibri"/>
                  <a:cs typeface="Calibri"/>
                  <a:sym typeface="Calibri"/>
                </a:rPr>
                <a:t>prostorija koju nitko ne želi</a:t>
              </a:r>
              <a:endParaRPr/>
            </a:p>
          </p:txBody>
        </p:sp>
        <p:sp>
          <p:nvSpPr>
            <p:cNvPr id="310" name="Google Shape;310;p12"/>
            <p:cNvSpPr/>
            <p:nvPr/>
          </p:nvSpPr>
          <p:spPr>
            <a:xfrm>
              <a:off x="2762011" y="1197181"/>
              <a:ext cx="1706897" cy="1024138"/>
            </a:xfrm>
            <a:prstGeom prst="rect">
              <a:avLst/>
            </a:prstGeom>
            <a:solidFill>
              <a:srgbClr val="006081"/>
            </a:solidFill>
            <a:ln w="12700" cap="flat" cmpd="sng">
              <a:solidFill>
                <a:srgbClr val="FEFFF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2"/>
            <p:cNvSpPr txBox="1"/>
            <p:nvPr/>
          </p:nvSpPr>
          <p:spPr>
            <a:xfrm>
              <a:off x="2762011" y="1197181"/>
              <a:ext cx="1706897" cy="1024138"/>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chemeClr val="lt1"/>
                </a:buClr>
                <a:buSzPts val="1600"/>
                <a:buFont typeface="Calibri"/>
                <a:buNone/>
              </a:pPr>
              <a:r>
                <a:rPr lang="hr-HR" sz="1600" b="0" i="0" u="none" strike="noStrike" cap="none">
                  <a:solidFill>
                    <a:schemeClr val="lt1"/>
                  </a:solidFill>
                  <a:latin typeface="Calibri"/>
                  <a:ea typeface="Calibri"/>
                  <a:cs typeface="Calibri"/>
                  <a:sym typeface="Calibri"/>
                </a:rPr>
                <a:t>nedostatak redundantne </a:t>
              </a:r>
              <a:r>
                <a:rPr lang="hr-HR" sz="1600" b="0" i="0" u="none" strike="noStrike" cap="none">
                  <a:solidFill>
                    <a:srgbClr val="FEFFFE"/>
                  </a:solidFill>
                  <a:latin typeface="Calibri"/>
                  <a:ea typeface="Calibri"/>
                  <a:cs typeface="Calibri"/>
                  <a:sym typeface="Calibri"/>
                </a:rPr>
                <a:t>klime</a:t>
              </a:r>
              <a:endParaRPr/>
            </a:p>
          </p:txBody>
        </p:sp>
        <p:sp>
          <p:nvSpPr>
            <p:cNvPr id="312" name="Google Shape;312;p12"/>
            <p:cNvSpPr/>
            <p:nvPr/>
          </p:nvSpPr>
          <p:spPr>
            <a:xfrm>
              <a:off x="884424" y="2392009"/>
              <a:ext cx="1706897" cy="1024138"/>
            </a:xfrm>
            <a:prstGeom prst="rect">
              <a:avLst/>
            </a:prstGeom>
            <a:solidFill>
              <a:srgbClr val="006081"/>
            </a:solidFill>
            <a:ln w="12700" cap="flat" cmpd="sng">
              <a:solidFill>
                <a:srgbClr val="FEFFF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2"/>
            <p:cNvSpPr txBox="1"/>
            <p:nvPr/>
          </p:nvSpPr>
          <p:spPr>
            <a:xfrm>
              <a:off x="884424" y="2392009"/>
              <a:ext cx="1706897" cy="1024138"/>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chemeClr val="lt1"/>
                </a:buClr>
                <a:buSzPts val="1600"/>
                <a:buFont typeface="Calibri"/>
                <a:buNone/>
              </a:pPr>
              <a:r>
                <a:rPr lang="hr-HR" sz="1600" b="0" i="0" u="none" strike="noStrike" cap="none">
                  <a:solidFill>
                    <a:schemeClr val="lt1"/>
                  </a:solidFill>
                  <a:latin typeface="Calibri"/>
                  <a:ea typeface="Calibri"/>
                  <a:cs typeface="Calibri"/>
                  <a:sym typeface="Calibri"/>
                </a:rPr>
                <a:t>nedostatak </a:t>
              </a:r>
              <a:r>
                <a:rPr lang="hr-HR" sz="1600" b="0" i="0" u="none" strike="noStrike" cap="none">
                  <a:solidFill>
                    <a:srgbClr val="FEFFFE"/>
                  </a:solidFill>
                  <a:latin typeface="Calibri"/>
                  <a:ea typeface="Calibri"/>
                  <a:cs typeface="Calibri"/>
                  <a:sym typeface="Calibri"/>
                </a:rPr>
                <a:t>neprekidnog</a:t>
              </a:r>
              <a:r>
                <a:rPr lang="hr-HR" sz="1600" b="0" i="0" u="none" strike="noStrike" cap="none">
                  <a:solidFill>
                    <a:schemeClr val="lt1"/>
                  </a:solidFill>
                  <a:latin typeface="Calibri"/>
                  <a:ea typeface="Calibri"/>
                  <a:cs typeface="Calibri"/>
                  <a:sym typeface="Calibri"/>
                </a:rPr>
                <a:t> napajanja</a:t>
              </a:r>
              <a:endParaRPr sz="1600" b="0" i="0" u="none" strike="noStrike" cap="none">
                <a:solidFill>
                  <a:schemeClr val="lt1"/>
                </a:solidFill>
                <a:latin typeface="Calibri"/>
                <a:ea typeface="Calibri"/>
                <a:cs typeface="Calibri"/>
                <a:sym typeface="Calibri"/>
              </a:endParaRPr>
            </a:p>
          </p:txBody>
        </p:sp>
        <p:sp>
          <p:nvSpPr>
            <p:cNvPr id="314" name="Google Shape;314;p12"/>
            <p:cNvSpPr/>
            <p:nvPr/>
          </p:nvSpPr>
          <p:spPr>
            <a:xfrm>
              <a:off x="2762011" y="2392009"/>
              <a:ext cx="1706897" cy="1024138"/>
            </a:xfrm>
            <a:prstGeom prst="rect">
              <a:avLst/>
            </a:prstGeom>
            <a:solidFill>
              <a:srgbClr val="006081"/>
            </a:solidFill>
            <a:ln w="12700" cap="flat" cmpd="sng">
              <a:solidFill>
                <a:srgbClr val="FEFFF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2"/>
            <p:cNvSpPr txBox="1"/>
            <p:nvPr/>
          </p:nvSpPr>
          <p:spPr>
            <a:xfrm>
              <a:off x="2762011" y="2392009"/>
              <a:ext cx="1706897" cy="1024138"/>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chemeClr val="lt1"/>
                </a:buClr>
                <a:buSzPts val="1600"/>
                <a:buFont typeface="Calibri"/>
                <a:buNone/>
              </a:pPr>
              <a:r>
                <a:rPr lang="hr-HR" sz="1600" b="0" i="0" u="none" strike="noStrike" cap="none">
                  <a:solidFill>
                    <a:schemeClr val="lt1"/>
                  </a:solidFill>
                  <a:latin typeface="Calibri"/>
                  <a:ea typeface="Calibri"/>
                  <a:cs typeface="Calibri"/>
                  <a:sym typeface="Calibri"/>
                </a:rPr>
                <a:t>blizina </a:t>
              </a:r>
              <a:r>
                <a:rPr lang="hr-HR" sz="1600" b="0" i="0" u="none" strike="noStrike" cap="none">
                  <a:solidFill>
                    <a:srgbClr val="FEFFFE"/>
                  </a:solidFill>
                  <a:latin typeface="Calibri"/>
                  <a:ea typeface="Calibri"/>
                  <a:cs typeface="Calibri"/>
                  <a:sym typeface="Calibri"/>
                </a:rPr>
                <a:t>vodovodnih</a:t>
              </a:r>
              <a:r>
                <a:rPr lang="hr-HR" sz="1600" b="0" i="0" u="none" strike="noStrike" cap="none">
                  <a:solidFill>
                    <a:schemeClr val="lt1"/>
                  </a:solidFill>
                  <a:latin typeface="Calibri"/>
                  <a:ea typeface="Calibri"/>
                  <a:cs typeface="Calibri"/>
                  <a:sym typeface="Calibri"/>
                </a:rPr>
                <a:t> instalacija</a:t>
              </a:r>
              <a:endParaRPr sz="1600" b="0" i="0" u="none" strike="noStrike" cap="none">
                <a:solidFill>
                  <a:schemeClr val="lt1"/>
                </a:solidFill>
                <a:latin typeface="Calibri"/>
                <a:ea typeface="Calibri"/>
                <a:cs typeface="Calibri"/>
                <a:sym typeface="Calibri"/>
              </a:endParaRPr>
            </a:p>
          </p:txBody>
        </p:sp>
        <p:sp>
          <p:nvSpPr>
            <p:cNvPr id="316" name="Google Shape;316;p12"/>
            <p:cNvSpPr/>
            <p:nvPr/>
          </p:nvSpPr>
          <p:spPr>
            <a:xfrm>
              <a:off x="1823218" y="3586838"/>
              <a:ext cx="1706897" cy="1024138"/>
            </a:xfrm>
            <a:prstGeom prst="rect">
              <a:avLst/>
            </a:prstGeom>
            <a:solidFill>
              <a:srgbClr val="006081"/>
            </a:solidFill>
            <a:ln w="12700" cap="flat" cmpd="sng">
              <a:solidFill>
                <a:srgbClr val="FEFFF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2"/>
            <p:cNvSpPr txBox="1"/>
            <p:nvPr/>
          </p:nvSpPr>
          <p:spPr>
            <a:xfrm>
              <a:off x="1823218" y="3586838"/>
              <a:ext cx="1706897" cy="1024138"/>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chemeClr val="lt1"/>
                </a:buClr>
                <a:buSzPts val="1600"/>
                <a:buFont typeface="Calibri"/>
                <a:buNone/>
              </a:pPr>
              <a:r>
                <a:rPr lang="hr-HR" sz="1600" b="0" i="0" u="none" strike="noStrike" cap="none">
                  <a:solidFill>
                    <a:schemeClr val="lt1"/>
                  </a:solidFill>
                  <a:latin typeface="Calibri"/>
                  <a:ea typeface="Calibri"/>
                  <a:cs typeface="Calibri"/>
                  <a:sym typeface="Calibri"/>
                </a:rPr>
                <a:t>možda nečij</a:t>
              </a:r>
              <a:r>
                <a:rPr lang="hr-HR" sz="1600">
                  <a:solidFill>
                    <a:schemeClr val="lt1"/>
                  </a:solidFill>
                  <a:latin typeface="Calibri"/>
                  <a:ea typeface="Calibri"/>
                  <a:cs typeface="Calibri"/>
                  <a:sym typeface="Calibri"/>
                </a:rPr>
                <a:t>i ured</a:t>
              </a:r>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13"/>
          <p:cNvSpPr txBox="1">
            <a:spLocks noGrp="1"/>
          </p:cNvSpPr>
          <p:nvPr>
            <p:ph type="title"/>
          </p:nvPr>
        </p:nvSpPr>
        <p:spPr>
          <a:xfrm>
            <a:off x="831850" y="2205038"/>
            <a:ext cx="105156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4000"/>
              <a:buFont typeface="Arial"/>
              <a:buNone/>
            </a:pPr>
            <a:r>
              <a:rPr lang="hr-HR"/>
              <a:t>Mreža na ustanovi</a:t>
            </a:r>
            <a:endParaRPr/>
          </a:p>
        </p:txBody>
      </p:sp>
      <p:sp>
        <p:nvSpPr>
          <p:cNvPr id="324" name="Google Shape;324;p13"/>
          <p:cNvSpPr txBox="1">
            <a:spLocks noGrp="1"/>
          </p:cNvSpPr>
          <p:nvPr>
            <p:ph type="body" idx="1"/>
          </p:nvPr>
        </p:nvSpPr>
        <p:spPr>
          <a:xfrm>
            <a:off x="831850" y="5148262"/>
            <a:ext cx="8210550" cy="94138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2200"/>
              <a:buNone/>
            </a:pPr>
            <a:r>
              <a:rPr lang="hr-HR" dirty="0"/>
              <a:t>Instalacija i aktivni uređaji u mreži</a:t>
            </a:r>
            <a:endParaRPr lang="sr-Latn-RS" dirty="0"/>
          </a:p>
          <a:p>
            <a:pPr marL="0" lvl="0" indent="0" algn="l" rtl="0">
              <a:lnSpc>
                <a:spcPct val="90000"/>
              </a:lnSpc>
              <a:spcBef>
                <a:spcPts val="1000"/>
              </a:spcBef>
              <a:spcAft>
                <a:spcPts val="0"/>
              </a:spcAft>
              <a:buSzPts val="2200"/>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14"/>
          <p:cNvSpPr txBox="1">
            <a:spLocks noGrp="1"/>
          </p:cNvSpPr>
          <p:nvPr>
            <p:ph type="title"/>
          </p:nvPr>
        </p:nvSpPr>
        <p:spPr>
          <a:xfrm>
            <a:off x="475866" y="472698"/>
            <a:ext cx="4375103" cy="953146"/>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3000"/>
              <a:buFont typeface="Arial"/>
              <a:buNone/>
            </a:pPr>
            <a:r>
              <a:rPr lang="hr-HR"/>
              <a:t>Instalacija</a:t>
            </a:r>
            <a:endParaRPr/>
          </a:p>
        </p:txBody>
      </p:sp>
      <p:sp>
        <p:nvSpPr>
          <p:cNvPr id="331" name="Google Shape;331;p14"/>
          <p:cNvSpPr txBox="1">
            <a:spLocks noGrp="1"/>
          </p:cNvSpPr>
          <p:nvPr>
            <p:ph type="body" idx="2"/>
          </p:nvPr>
        </p:nvSpPr>
        <p:spPr>
          <a:xfrm>
            <a:off x="475866" y="1771972"/>
            <a:ext cx="4375103" cy="461333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000"/>
              <a:buNone/>
            </a:pPr>
            <a:r>
              <a:rPr lang="hr-HR"/>
              <a:t>Projekt mreže u postojećoj zgradi u kojoj mreža nije postojala</a:t>
            </a:r>
            <a:endParaRPr/>
          </a:p>
          <a:p>
            <a:pPr marL="0" lvl="0" indent="0" algn="l" rtl="0">
              <a:lnSpc>
                <a:spcPct val="100000"/>
              </a:lnSpc>
              <a:spcBef>
                <a:spcPts val="1000"/>
              </a:spcBef>
              <a:spcAft>
                <a:spcPts val="0"/>
              </a:spcAft>
              <a:buSzPts val="2000"/>
              <a:buNone/>
            </a:pPr>
            <a:endParaRPr/>
          </a:p>
          <a:p>
            <a:pPr marL="0" lvl="0" indent="0" algn="l" rtl="0">
              <a:lnSpc>
                <a:spcPct val="100000"/>
              </a:lnSpc>
              <a:spcBef>
                <a:spcPts val="1000"/>
              </a:spcBef>
              <a:spcAft>
                <a:spcPts val="0"/>
              </a:spcAft>
              <a:buSzPts val="2000"/>
              <a:buNone/>
            </a:pPr>
            <a:r>
              <a:rPr lang="hr-HR"/>
              <a:t>Projekt mreže u fazi izgradnje zgradi</a:t>
            </a:r>
            <a:endParaRPr/>
          </a:p>
        </p:txBody>
      </p:sp>
      <p:grpSp>
        <p:nvGrpSpPr>
          <p:cNvPr id="332" name="Google Shape;332;p14"/>
          <p:cNvGrpSpPr/>
          <p:nvPr/>
        </p:nvGrpSpPr>
        <p:grpSpPr>
          <a:xfrm>
            <a:off x="6096409" y="2461534"/>
            <a:ext cx="5352514" cy="3234205"/>
            <a:chOff x="409" y="689562"/>
            <a:chExt cx="5352514" cy="3234205"/>
          </a:xfrm>
        </p:grpSpPr>
        <p:sp>
          <p:nvSpPr>
            <p:cNvPr id="333" name="Google Shape;333;p14"/>
            <p:cNvSpPr/>
            <p:nvPr/>
          </p:nvSpPr>
          <p:spPr>
            <a:xfrm>
              <a:off x="1987843" y="2546120"/>
              <a:ext cx="1377647" cy="1377647"/>
            </a:xfrm>
            <a:prstGeom prst="ellipse">
              <a:avLst/>
            </a:prstGeom>
            <a:solidFill>
              <a:srgbClr val="00608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4"/>
            <p:cNvSpPr txBox="1"/>
            <p:nvPr/>
          </p:nvSpPr>
          <p:spPr>
            <a:xfrm>
              <a:off x="2189595" y="2747872"/>
              <a:ext cx="974143" cy="974143"/>
            </a:xfrm>
            <a:prstGeom prst="rect">
              <a:avLst/>
            </a:prstGeom>
            <a:noFill/>
            <a:ln>
              <a:noFill/>
            </a:ln>
          </p:spPr>
          <p:txBody>
            <a:bodyPr spcFirstLastPara="1" wrap="square" lIns="12700" tIns="12700" rIns="12700" bIns="12700" anchor="ctr" anchorCtr="0">
              <a:noAutofit/>
            </a:bodyPr>
            <a:lstStyle/>
            <a:p>
              <a:pPr marL="0" marR="0" lvl="0" indent="0" algn="ctr" rtl="0">
                <a:lnSpc>
                  <a:spcPct val="90000"/>
                </a:lnSpc>
                <a:spcBef>
                  <a:spcPts val="0"/>
                </a:spcBef>
                <a:spcAft>
                  <a:spcPts val="0"/>
                </a:spcAft>
                <a:buClr>
                  <a:schemeClr val="lt1"/>
                </a:buClr>
                <a:buSzPts val="2000"/>
                <a:buFont typeface="Calibri"/>
                <a:buNone/>
              </a:pPr>
              <a:r>
                <a:rPr lang="hr-HR" sz="2000" b="0" i="0" u="none" strike="noStrike" cap="none">
                  <a:solidFill>
                    <a:schemeClr val="lt1"/>
                  </a:solidFill>
                  <a:latin typeface="Calibri"/>
                  <a:ea typeface="Calibri"/>
                  <a:cs typeface="Calibri"/>
                  <a:sym typeface="Calibri"/>
                </a:rPr>
                <a:t>odabir</a:t>
              </a:r>
              <a:endParaRPr sz="2000" b="0" i="0" u="none" strike="noStrike" cap="none">
                <a:solidFill>
                  <a:schemeClr val="lt1"/>
                </a:solidFill>
                <a:latin typeface="Calibri"/>
                <a:ea typeface="Calibri"/>
                <a:cs typeface="Calibri"/>
                <a:sym typeface="Calibri"/>
              </a:endParaRPr>
            </a:p>
          </p:txBody>
        </p:sp>
        <p:sp>
          <p:nvSpPr>
            <p:cNvPr id="335" name="Google Shape;335;p14"/>
            <p:cNvSpPr/>
            <p:nvPr/>
          </p:nvSpPr>
          <p:spPr>
            <a:xfrm rot="10800000">
              <a:off x="654792" y="3038628"/>
              <a:ext cx="1259733" cy="392629"/>
            </a:xfrm>
            <a:prstGeom prst="leftArrow">
              <a:avLst>
                <a:gd name="adj1" fmla="val 60000"/>
                <a:gd name="adj2" fmla="val 50000"/>
              </a:avLst>
            </a:prstGeom>
            <a:solidFill>
              <a:srgbClr val="AA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4"/>
            <p:cNvSpPr/>
            <p:nvPr/>
          </p:nvSpPr>
          <p:spPr>
            <a:xfrm>
              <a:off x="409" y="2711437"/>
              <a:ext cx="1308764" cy="1047011"/>
            </a:xfrm>
            <a:prstGeom prst="roundRect">
              <a:avLst>
                <a:gd name="adj" fmla="val 10000"/>
              </a:avLst>
            </a:prstGeom>
            <a:solidFill>
              <a:srgbClr val="00608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4"/>
            <p:cNvSpPr txBox="1"/>
            <p:nvPr/>
          </p:nvSpPr>
          <p:spPr>
            <a:xfrm>
              <a:off x="31075" y="2742103"/>
              <a:ext cx="1247432" cy="985679"/>
            </a:xfrm>
            <a:prstGeom prst="rect">
              <a:avLst/>
            </a:prstGeom>
            <a:noFill/>
            <a:ln>
              <a:noFill/>
            </a:ln>
          </p:spPr>
          <p:txBody>
            <a:bodyPr spcFirstLastPara="1" wrap="square" lIns="38100" tIns="38100" rIns="38100" bIns="38100" anchor="ctr" anchorCtr="0">
              <a:noAutofit/>
            </a:bodyPr>
            <a:lstStyle/>
            <a:p>
              <a:pPr marL="0" marR="0" lvl="0" indent="0" algn="ctr" rtl="0">
                <a:lnSpc>
                  <a:spcPct val="90000"/>
                </a:lnSpc>
                <a:spcBef>
                  <a:spcPts val="0"/>
                </a:spcBef>
                <a:spcAft>
                  <a:spcPts val="0"/>
                </a:spcAft>
                <a:buClr>
                  <a:schemeClr val="lt1"/>
                </a:buClr>
                <a:buSzPts val="2000"/>
                <a:buFont typeface="Calibri"/>
                <a:buNone/>
              </a:pPr>
              <a:r>
                <a:rPr lang="hr-HR" sz="2000" b="0" i="0" u="none" strike="noStrike" cap="none">
                  <a:solidFill>
                    <a:schemeClr val="lt1"/>
                  </a:solidFill>
                  <a:latin typeface="Calibri"/>
                  <a:ea typeface="Calibri"/>
                  <a:cs typeface="Calibri"/>
                  <a:sym typeface="Calibri"/>
                </a:rPr>
                <a:t>lokacije mrežnih ormara</a:t>
              </a:r>
              <a:endParaRPr sz="2000" b="0" i="0" u="none" strike="noStrike" cap="none">
                <a:solidFill>
                  <a:schemeClr val="lt1"/>
                </a:solidFill>
                <a:latin typeface="Calibri"/>
                <a:ea typeface="Calibri"/>
                <a:cs typeface="Calibri"/>
                <a:sym typeface="Calibri"/>
              </a:endParaRPr>
            </a:p>
          </p:txBody>
        </p:sp>
        <p:sp>
          <p:nvSpPr>
            <p:cNvPr id="338" name="Google Shape;338;p14"/>
            <p:cNvSpPr/>
            <p:nvPr/>
          </p:nvSpPr>
          <p:spPr>
            <a:xfrm rot="-8100000">
              <a:off x="1062501" y="2054330"/>
              <a:ext cx="1259733" cy="392629"/>
            </a:xfrm>
            <a:prstGeom prst="leftArrow">
              <a:avLst>
                <a:gd name="adj1" fmla="val 60000"/>
                <a:gd name="adj2" fmla="val 50000"/>
              </a:avLst>
            </a:prstGeom>
            <a:solidFill>
              <a:srgbClr val="AA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4"/>
            <p:cNvSpPr/>
            <p:nvPr/>
          </p:nvSpPr>
          <p:spPr>
            <a:xfrm>
              <a:off x="592603" y="1281756"/>
              <a:ext cx="1308764" cy="1047011"/>
            </a:xfrm>
            <a:prstGeom prst="roundRect">
              <a:avLst>
                <a:gd name="adj" fmla="val 10000"/>
              </a:avLst>
            </a:prstGeom>
            <a:solidFill>
              <a:srgbClr val="00608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4"/>
            <p:cNvSpPr txBox="1"/>
            <p:nvPr/>
          </p:nvSpPr>
          <p:spPr>
            <a:xfrm>
              <a:off x="623269" y="1312422"/>
              <a:ext cx="1247432" cy="985679"/>
            </a:xfrm>
            <a:prstGeom prst="rect">
              <a:avLst/>
            </a:prstGeom>
            <a:noFill/>
            <a:ln>
              <a:noFill/>
            </a:ln>
          </p:spPr>
          <p:txBody>
            <a:bodyPr spcFirstLastPara="1" wrap="square" lIns="38100" tIns="38100" rIns="38100" bIns="38100" anchor="ctr" anchorCtr="0">
              <a:noAutofit/>
            </a:bodyPr>
            <a:lstStyle/>
            <a:p>
              <a:pPr marL="0" marR="0" lvl="0" indent="0" algn="ctr" rtl="0">
                <a:lnSpc>
                  <a:spcPct val="90000"/>
                </a:lnSpc>
                <a:spcBef>
                  <a:spcPts val="0"/>
                </a:spcBef>
                <a:spcAft>
                  <a:spcPts val="0"/>
                </a:spcAft>
                <a:buClr>
                  <a:schemeClr val="lt1"/>
                </a:buClr>
                <a:buSzPts val="2000"/>
                <a:buFont typeface="Calibri"/>
                <a:buNone/>
              </a:pPr>
              <a:r>
                <a:rPr lang="hr-HR" sz="2000" b="0" i="0" u="none" strike="noStrike" cap="none">
                  <a:solidFill>
                    <a:schemeClr val="lt1"/>
                  </a:solidFill>
                  <a:latin typeface="Calibri"/>
                  <a:ea typeface="Calibri"/>
                  <a:cs typeface="Calibri"/>
                  <a:sym typeface="Calibri"/>
                </a:rPr>
                <a:t>trase polaganja kabela</a:t>
              </a:r>
              <a:endParaRPr/>
            </a:p>
          </p:txBody>
        </p:sp>
        <p:sp>
          <p:nvSpPr>
            <p:cNvPr id="341" name="Google Shape;341;p14"/>
            <p:cNvSpPr/>
            <p:nvPr/>
          </p:nvSpPr>
          <p:spPr>
            <a:xfrm rot="-5400000">
              <a:off x="2046800" y="1646620"/>
              <a:ext cx="1259733" cy="392629"/>
            </a:xfrm>
            <a:prstGeom prst="leftArrow">
              <a:avLst>
                <a:gd name="adj1" fmla="val 60000"/>
                <a:gd name="adj2" fmla="val 50000"/>
              </a:avLst>
            </a:prstGeom>
            <a:solidFill>
              <a:srgbClr val="AA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4"/>
            <p:cNvSpPr/>
            <p:nvPr/>
          </p:nvSpPr>
          <p:spPr>
            <a:xfrm>
              <a:off x="2022284" y="689562"/>
              <a:ext cx="1308764" cy="1047011"/>
            </a:xfrm>
            <a:prstGeom prst="roundRect">
              <a:avLst>
                <a:gd name="adj" fmla="val 10000"/>
              </a:avLst>
            </a:prstGeom>
            <a:solidFill>
              <a:srgbClr val="00608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4"/>
            <p:cNvSpPr txBox="1"/>
            <p:nvPr/>
          </p:nvSpPr>
          <p:spPr>
            <a:xfrm>
              <a:off x="2052950" y="720228"/>
              <a:ext cx="1247432" cy="985679"/>
            </a:xfrm>
            <a:prstGeom prst="rect">
              <a:avLst/>
            </a:prstGeom>
            <a:noFill/>
            <a:ln>
              <a:noFill/>
            </a:ln>
          </p:spPr>
          <p:txBody>
            <a:bodyPr spcFirstLastPara="1" wrap="square" lIns="38100" tIns="38100" rIns="38100" bIns="38100" anchor="ctr" anchorCtr="0">
              <a:noAutofit/>
            </a:bodyPr>
            <a:lstStyle/>
            <a:p>
              <a:pPr marL="0" marR="0" lvl="0" indent="0" algn="ctr" rtl="0">
                <a:lnSpc>
                  <a:spcPct val="90000"/>
                </a:lnSpc>
                <a:spcBef>
                  <a:spcPts val="0"/>
                </a:spcBef>
                <a:spcAft>
                  <a:spcPts val="0"/>
                </a:spcAft>
                <a:buClr>
                  <a:schemeClr val="lt1"/>
                </a:buClr>
                <a:buSzPts val="2000"/>
                <a:buFont typeface="Calibri"/>
                <a:buNone/>
              </a:pPr>
              <a:r>
                <a:rPr lang="hr-HR" sz="2000" b="0" i="0" u="none" strike="noStrike" cap="none">
                  <a:solidFill>
                    <a:schemeClr val="lt1"/>
                  </a:solidFill>
                  <a:latin typeface="Calibri"/>
                  <a:ea typeface="Calibri"/>
                  <a:cs typeface="Calibri"/>
                  <a:sym typeface="Calibri"/>
                </a:rPr>
                <a:t>kabela</a:t>
              </a:r>
              <a:endParaRPr/>
            </a:p>
          </p:txBody>
        </p:sp>
        <p:sp>
          <p:nvSpPr>
            <p:cNvPr id="344" name="Google Shape;344;p14"/>
            <p:cNvSpPr/>
            <p:nvPr/>
          </p:nvSpPr>
          <p:spPr>
            <a:xfrm rot="-2700000">
              <a:off x="3031098" y="2054330"/>
              <a:ext cx="1259733" cy="392629"/>
            </a:xfrm>
            <a:prstGeom prst="leftArrow">
              <a:avLst>
                <a:gd name="adj1" fmla="val 60000"/>
                <a:gd name="adj2" fmla="val 50000"/>
              </a:avLst>
            </a:prstGeom>
            <a:solidFill>
              <a:srgbClr val="AA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14"/>
            <p:cNvSpPr/>
            <p:nvPr/>
          </p:nvSpPr>
          <p:spPr>
            <a:xfrm>
              <a:off x="3451966" y="1281756"/>
              <a:ext cx="1308764" cy="1047011"/>
            </a:xfrm>
            <a:prstGeom prst="roundRect">
              <a:avLst>
                <a:gd name="adj" fmla="val 10000"/>
              </a:avLst>
            </a:prstGeom>
            <a:solidFill>
              <a:srgbClr val="00608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4"/>
            <p:cNvSpPr txBox="1"/>
            <p:nvPr/>
          </p:nvSpPr>
          <p:spPr>
            <a:xfrm>
              <a:off x="3482632" y="1312422"/>
              <a:ext cx="1247432" cy="985679"/>
            </a:xfrm>
            <a:prstGeom prst="rect">
              <a:avLst/>
            </a:prstGeom>
            <a:noFill/>
            <a:ln>
              <a:noFill/>
            </a:ln>
          </p:spPr>
          <p:txBody>
            <a:bodyPr spcFirstLastPara="1" wrap="square" lIns="38100" tIns="38100" rIns="38100" bIns="38100" anchor="ctr" anchorCtr="0">
              <a:noAutofit/>
            </a:bodyPr>
            <a:lstStyle/>
            <a:p>
              <a:pPr marL="0" marR="0" lvl="0" indent="0" algn="ctr" rtl="0">
                <a:lnSpc>
                  <a:spcPct val="90000"/>
                </a:lnSpc>
                <a:spcBef>
                  <a:spcPts val="0"/>
                </a:spcBef>
                <a:spcAft>
                  <a:spcPts val="0"/>
                </a:spcAft>
                <a:buClr>
                  <a:schemeClr val="lt1"/>
                </a:buClr>
                <a:buSzPts val="2000"/>
                <a:buFont typeface="Calibri"/>
                <a:buNone/>
              </a:pPr>
              <a:r>
                <a:rPr lang="hr-HR" sz="2000" b="0" i="0" u="none" strike="noStrike" cap="none">
                  <a:solidFill>
                    <a:schemeClr val="lt1"/>
                  </a:solidFill>
                  <a:latin typeface="Calibri"/>
                  <a:ea typeface="Calibri"/>
                  <a:cs typeface="Calibri"/>
                  <a:sym typeface="Calibri"/>
                </a:rPr>
                <a:t>položaja i broja utičnica</a:t>
              </a:r>
              <a:endParaRPr/>
            </a:p>
          </p:txBody>
        </p:sp>
        <p:sp>
          <p:nvSpPr>
            <p:cNvPr id="347" name="Google Shape;347;p14"/>
            <p:cNvSpPr/>
            <p:nvPr/>
          </p:nvSpPr>
          <p:spPr>
            <a:xfrm>
              <a:off x="3438808" y="3038628"/>
              <a:ext cx="1259733" cy="392629"/>
            </a:xfrm>
            <a:prstGeom prst="leftArrow">
              <a:avLst>
                <a:gd name="adj1" fmla="val 60000"/>
                <a:gd name="adj2" fmla="val 50000"/>
              </a:avLst>
            </a:prstGeom>
            <a:solidFill>
              <a:srgbClr val="AA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4"/>
            <p:cNvSpPr/>
            <p:nvPr/>
          </p:nvSpPr>
          <p:spPr>
            <a:xfrm>
              <a:off x="4044159" y="2711437"/>
              <a:ext cx="1308764" cy="1047011"/>
            </a:xfrm>
            <a:prstGeom prst="roundRect">
              <a:avLst>
                <a:gd name="adj" fmla="val 10000"/>
              </a:avLst>
            </a:prstGeom>
            <a:solidFill>
              <a:srgbClr val="00608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4"/>
            <p:cNvSpPr txBox="1"/>
            <p:nvPr/>
          </p:nvSpPr>
          <p:spPr>
            <a:xfrm>
              <a:off x="4074825" y="2742103"/>
              <a:ext cx="1247432" cy="985679"/>
            </a:xfrm>
            <a:prstGeom prst="rect">
              <a:avLst/>
            </a:prstGeom>
            <a:noFill/>
            <a:ln>
              <a:noFill/>
            </a:ln>
          </p:spPr>
          <p:txBody>
            <a:bodyPr spcFirstLastPara="1" wrap="square" lIns="38100" tIns="38100" rIns="38100" bIns="38100" anchor="ctr" anchorCtr="0">
              <a:noAutofit/>
            </a:bodyPr>
            <a:lstStyle/>
            <a:p>
              <a:pPr marL="0" marR="0" lvl="0" indent="0" algn="ctr" rtl="0">
                <a:lnSpc>
                  <a:spcPct val="90000"/>
                </a:lnSpc>
                <a:spcBef>
                  <a:spcPts val="0"/>
                </a:spcBef>
                <a:spcAft>
                  <a:spcPts val="0"/>
                </a:spcAft>
                <a:buClr>
                  <a:schemeClr val="lt1"/>
                </a:buClr>
                <a:buSzPts val="2000"/>
                <a:buFont typeface="Calibri"/>
                <a:buNone/>
              </a:pPr>
              <a:r>
                <a:rPr lang="hr-HR" sz="2000" b="0" i="0" u="none" strike="noStrike" cap="none">
                  <a:solidFill>
                    <a:schemeClr val="lt1"/>
                  </a:solidFill>
                  <a:latin typeface="Calibri"/>
                  <a:ea typeface="Calibri"/>
                  <a:cs typeface="Calibri"/>
                  <a:sym typeface="Calibri"/>
                </a:rPr>
                <a:t>aktivne opreme</a:t>
              </a:r>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15"/>
          <p:cNvSpPr txBox="1">
            <a:spLocks noGrp="1"/>
          </p:cNvSpPr>
          <p:nvPr>
            <p:ph type="title"/>
          </p:nvPr>
        </p:nvSpPr>
        <p:spPr>
          <a:xfrm>
            <a:off x="475866" y="472698"/>
            <a:ext cx="4375103" cy="953146"/>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3000"/>
              <a:buFont typeface="Arial"/>
              <a:buNone/>
            </a:pPr>
            <a:r>
              <a:rPr lang="hr-HR"/>
              <a:t>Lokacija mrežnih ormara</a:t>
            </a:r>
            <a:endParaRPr/>
          </a:p>
        </p:txBody>
      </p:sp>
      <p:grpSp>
        <p:nvGrpSpPr>
          <p:cNvPr id="357" name="Google Shape;357;p15"/>
          <p:cNvGrpSpPr/>
          <p:nvPr/>
        </p:nvGrpSpPr>
        <p:grpSpPr>
          <a:xfrm>
            <a:off x="880163" y="973080"/>
            <a:ext cx="10505308" cy="6211115"/>
            <a:chOff x="-5215837" y="-798892"/>
            <a:chExt cx="10505308" cy="6211115"/>
          </a:xfrm>
        </p:grpSpPr>
        <p:sp>
          <p:nvSpPr>
            <p:cNvPr id="358" name="Google Shape;358;p15"/>
            <p:cNvSpPr/>
            <p:nvPr/>
          </p:nvSpPr>
          <p:spPr>
            <a:xfrm>
              <a:off x="-5215837" y="-798892"/>
              <a:ext cx="6211115" cy="6211115"/>
            </a:xfrm>
            <a:prstGeom prst="blockArc">
              <a:avLst>
                <a:gd name="adj1" fmla="val 18900000"/>
                <a:gd name="adj2" fmla="val 2700000"/>
                <a:gd name="adj3" fmla="val 348"/>
              </a:avLst>
            </a:prstGeom>
            <a:solidFill>
              <a:srgbClr val="FEFFFE"/>
            </a:solidFill>
            <a:ln w="12700" cap="flat" cmpd="sng">
              <a:solidFill>
                <a:srgbClr val="00608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5"/>
            <p:cNvSpPr/>
            <p:nvPr/>
          </p:nvSpPr>
          <p:spPr>
            <a:xfrm>
              <a:off x="435299" y="288664"/>
              <a:ext cx="4854171" cy="576002"/>
            </a:xfrm>
            <a:prstGeom prst="rect">
              <a:avLst/>
            </a:prstGeom>
            <a:solidFill>
              <a:srgbClr val="006081"/>
            </a:solidFill>
            <a:ln w="12700" cap="flat" cmpd="sng">
              <a:solidFill>
                <a:srgbClr val="FEFFF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5"/>
            <p:cNvSpPr txBox="1"/>
            <p:nvPr/>
          </p:nvSpPr>
          <p:spPr>
            <a:xfrm>
              <a:off x="435299" y="288664"/>
              <a:ext cx="4854171" cy="576002"/>
            </a:xfrm>
            <a:prstGeom prst="rect">
              <a:avLst/>
            </a:prstGeom>
            <a:noFill/>
            <a:ln>
              <a:noFill/>
            </a:ln>
          </p:spPr>
          <p:txBody>
            <a:bodyPr spcFirstLastPara="1" wrap="square" lIns="457875" tIns="40625" rIns="40625" bIns="40625" anchor="ctr" anchorCtr="0">
              <a:noAutofit/>
            </a:bodyPr>
            <a:lstStyle/>
            <a:p>
              <a:pPr marL="0" marR="0" lvl="0" indent="0" algn="l" rtl="0">
                <a:lnSpc>
                  <a:spcPct val="90000"/>
                </a:lnSpc>
                <a:spcBef>
                  <a:spcPts val="0"/>
                </a:spcBef>
                <a:spcAft>
                  <a:spcPts val="0"/>
                </a:spcAft>
                <a:buClr>
                  <a:srgbClr val="FEFFFE"/>
                </a:buClr>
                <a:buSzPts val="1600"/>
                <a:buFont typeface="Calibri"/>
                <a:buNone/>
              </a:pPr>
              <a:r>
                <a:rPr lang="hr-HR" sz="1600" b="0" i="0" u="none" strike="noStrike" cap="none">
                  <a:solidFill>
                    <a:srgbClr val="FEFFFE"/>
                  </a:solidFill>
                  <a:latin typeface="Calibri"/>
                  <a:ea typeface="Calibri"/>
                  <a:cs typeface="Calibri"/>
                  <a:sym typeface="Calibri"/>
                </a:rPr>
                <a:t>izdvojene prostorije</a:t>
              </a:r>
              <a:endParaRPr/>
            </a:p>
          </p:txBody>
        </p:sp>
        <p:sp>
          <p:nvSpPr>
            <p:cNvPr id="361" name="Google Shape;361;p15"/>
            <p:cNvSpPr/>
            <p:nvPr/>
          </p:nvSpPr>
          <p:spPr>
            <a:xfrm>
              <a:off x="75297" y="216664"/>
              <a:ext cx="720003" cy="720003"/>
            </a:xfrm>
            <a:prstGeom prst="ellipse">
              <a:avLst/>
            </a:prstGeom>
            <a:solidFill>
              <a:srgbClr val="FEFFFE"/>
            </a:solidFill>
            <a:ln w="12700" cap="flat" cmpd="sng">
              <a:solidFill>
                <a:srgbClr val="00608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5"/>
            <p:cNvSpPr/>
            <p:nvPr/>
          </p:nvSpPr>
          <p:spPr>
            <a:xfrm>
              <a:off x="848654" y="1153240"/>
              <a:ext cx="4440817" cy="576850"/>
            </a:xfrm>
            <a:prstGeom prst="rect">
              <a:avLst/>
            </a:prstGeom>
            <a:solidFill>
              <a:srgbClr val="006081"/>
            </a:solidFill>
            <a:ln w="12700" cap="flat" cmpd="sng">
              <a:solidFill>
                <a:srgbClr val="FEFFF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5"/>
            <p:cNvSpPr txBox="1"/>
            <p:nvPr/>
          </p:nvSpPr>
          <p:spPr>
            <a:xfrm>
              <a:off x="848654" y="1153240"/>
              <a:ext cx="4440817" cy="576850"/>
            </a:xfrm>
            <a:prstGeom prst="rect">
              <a:avLst/>
            </a:prstGeom>
            <a:noFill/>
            <a:ln>
              <a:noFill/>
            </a:ln>
          </p:spPr>
          <p:txBody>
            <a:bodyPr spcFirstLastPara="1" wrap="square" lIns="457875" tIns="40625" rIns="40625" bIns="40625" anchor="ctr" anchorCtr="0">
              <a:noAutofit/>
            </a:bodyPr>
            <a:lstStyle/>
            <a:p>
              <a:pPr marL="0" marR="0" lvl="0" indent="0" algn="l" rtl="0">
                <a:lnSpc>
                  <a:spcPct val="90000"/>
                </a:lnSpc>
                <a:spcBef>
                  <a:spcPts val="0"/>
                </a:spcBef>
                <a:spcAft>
                  <a:spcPts val="0"/>
                </a:spcAft>
                <a:buClr>
                  <a:srgbClr val="FEFFFE"/>
                </a:buClr>
                <a:buSzPts val="1600"/>
                <a:buFont typeface="Calibri"/>
                <a:buNone/>
              </a:pPr>
              <a:r>
                <a:rPr lang="hr-HR" sz="1600" b="0" i="0" u="none" strike="noStrike" cap="none">
                  <a:solidFill>
                    <a:srgbClr val="FEFFFE"/>
                  </a:solidFill>
                  <a:latin typeface="Calibri"/>
                  <a:ea typeface="Calibri"/>
                  <a:cs typeface="Calibri"/>
                  <a:sym typeface="Calibri"/>
                </a:rPr>
                <a:t>odgovarajuće lokacije za o</a:t>
              </a:r>
              <a:r>
                <a:rPr lang="hr-HR" sz="1600">
                  <a:solidFill>
                    <a:srgbClr val="FEFFFE"/>
                  </a:solidFill>
                  <a:latin typeface="Calibri"/>
                  <a:ea typeface="Calibri"/>
                  <a:cs typeface="Calibri"/>
                  <a:sym typeface="Calibri"/>
                </a:rPr>
                <a:t>dgovarajuću</a:t>
              </a:r>
              <a:r>
                <a:rPr lang="hr-HR" sz="1600" b="0" i="0" u="none" strike="noStrike" cap="none">
                  <a:solidFill>
                    <a:srgbClr val="FEFFFE"/>
                  </a:solidFill>
                  <a:latin typeface="Calibri"/>
                  <a:ea typeface="Calibri"/>
                  <a:cs typeface="Calibri"/>
                  <a:sym typeface="Calibri"/>
                </a:rPr>
                <a:t> duljinu kabela</a:t>
              </a:r>
              <a:endParaRPr sz="1600" b="0" i="0" u="none" strike="noStrike" cap="none">
                <a:solidFill>
                  <a:srgbClr val="FEFFFE"/>
                </a:solidFill>
                <a:latin typeface="Calibri"/>
                <a:ea typeface="Calibri"/>
                <a:cs typeface="Calibri"/>
                <a:sym typeface="Calibri"/>
              </a:endParaRPr>
            </a:p>
          </p:txBody>
        </p:sp>
        <p:sp>
          <p:nvSpPr>
            <p:cNvPr id="364" name="Google Shape;364;p15"/>
            <p:cNvSpPr/>
            <p:nvPr/>
          </p:nvSpPr>
          <p:spPr>
            <a:xfrm>
              <a:off x="488122" y="1081133"/>
              <a:ext cx="721063" cy="721063"/>
            </a:xfrm>
            <a:prstGeom prst="ellipse">
              <a:avLst/>
            </a:prstGeom>
            <a:solidFill>
              <a:srgbClr val="FEFFFE"/>
            </a:solidFill>
            <a:ln w="12700" cap="flat" cmpd="sng">
              <a:solidFill>
                <a:srgbClr val="00608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5"/>
            <p:cNvSpPr/>
            <p:nvPr/>
          </p:nvSpPr>
          <p:spPr>
            <a:xfrm>
              <a:off x="975520" y="2018239"/>
              <a:ext cx="4313950" cy="576850"/>
            </a:xfrm>
            <a:prstGeom prst="rect">
              <a:avLst/>
            </a:prstGeom>
            <a:solidFill>
              <a:srgbClr val="006081"/>
            </a:solidFill>
            <a:ln w="12700" cap="flat" cmpd="sng">
              <a:solidFill>
                <a:srgbClr val="FEFFF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15"/>
            <p:cNvSpPr txBox="1"/>
            <p:nvPr/>
          </p:nvSpPr>
          <p:spPr>
            <a:xfrm>
              <a:off x="975520" y="2018239"/>
              <a:ext cx="4313950" cy="576850"/>
            </a:xfrm>
            <a:prstGeom prst="rect">
              <a:avLst/>
            </a:prstGeom>
            <a:noFill/>
            <a:ln>
              <a:noFill/>
            </a:ln>
          </p:spPr>
          <p:txBody>
            <a:bodyPr spcFirstLastPara="1" wrap="square" lIns="457875" tIns="40625" rIns="40625" bIns="40625" anchor="ctr" anchorCtr="0">
              <a:noAutofit/>
            </a:bodyPr>
            <a:lstStyle/>
            <a:p>
              <a:pPr marL="0" marR="0" lvl="0" indent="0" algn="l" rtl="0">
                <a:lnSpc>
                  <a:spcPct val="90000"/>
                </a:lnSpc>
                <a:spcBef>
                  <a:spcPts val="0"/>
                </a:spcBef>
                <a:spcAft>
                  <a:spcPts val="0"/>
                </a:spcAft>
                <a:buClr>
                  <a:srgbClr val="FEFFFE"/>
                </a:buClr>
                <a:buSzPts val="1600"/>
                <a:buFont typeface="Calibri"/>
                <a:buNone/>
              </a:pPr>
              <a:r>
                <a:rPr lang="hr-HR" sz="1600" b="0" i="0" u="none" strike="noStrike" cap="none">
                  <a:solidFill>
                    <a:srgbClr val="FEFFFE"/>
                  </a:solidFill>
                  <a:latin typeface="Calibri"/>
                  <a:ea typeface="Calibri"/>
                  <a:cs typeface="Calibri"/>
                  <a:sym typeface="Calibri"/>
                </a:rPr>
                <a:t>osigurano kvalitetno napajanje električnom energijom</a:t>
              </a:r>
              <a:endParaRPr/>
            </a:p>
          </p:txBody>
        </p:sp>
        <p:sp>
          <p:nvSpPr>
            <p:cNvPr id="367" name="Google Shape;367;p15"/>
            <p:cNvSpPr/>
            <p:nvPr/>
          </p:nvSpPr>
          <p:spPr>
            <a:xfrm>
              <a:off x="614988" y="1946133"/>
              <a:ext cx="721063" cy="721063"/>
            </a:xfrm>
            <a:prstGeom prst="ellipse">
              <a:avLst/>
            </a:prstGeom>
            <a:solidFill>
              <a:srgbClr val="FEFFFE"/>
            </a:solidFill>
            <a:ln w="12700" cap="flat" cmpd="sng">
              <a:solidFill>
                <a:srgbClr val="00608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5"/>
            <p:cNvSpPr/>
            <p:nvPr/>
          </p:nvSpPr>
          <p:spPr>
            <a:xfrm>
              <a:off x="848654" y="2883238"/>
              <a:ext cx="4440817" cy="576850"/>
            </a:xfrm>
            <a:prstGeom prst="rect">
              <a:avLst/>
            </a:prstGeom>
            <a:solidFill>
              <a:srgbClr val="006081"/>
            </a:solidFill>
            <a:ln w="12700" cap="flat" cmpd="sng">
              <a:solidFill>
                <a:srgbClr val="FEFFF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5"/>
            <p:cNvSpPr txBox="1"/>
            <p:nvPr/>
          </p:nvSpPr>
          <p:spPr>
            <a:xfrm>
              <a:off x="848654" y="2883238"/>
              <a:ext cx="4440817" cy="576850"/>
            </a:xfrm>
            <a:prstGeom prst="rect">
              <a:avLst/>
            </a:prstGeom>
            <a:noFill/>
            <a:ln>
              <a:noFill/>
            </a:ln>
          </p:spPr>
          <p:txBody>
            <a:bodyPr spcFirstLastPara="1" wrap="square" lIns="457875" tIns="40625" rIns="40625" bIns="40625" anchor="ctr" anchorCtr="0">
              <a:noAutofit/>
            </a:bodyPr>
            <a:lstStyle/>
            <a:p>
              <a:pPr marL="0" marR="0" lvl="0" indent="0" algn="l" rtl="0">
                <a:lnSpc>
                  <a:spcPct val="90000"/>
                </a:lnSpc>
                <a:spcBef>
                  <a:spcPts val="0"/>
                </a:spcBef>
                <a:spcAft>
                  <a:spcPts val="0"/>
                </a:spcAft>
                <a:buClr>
                  <a:srgbClr val="FEFFFE"/>
                </a:buClr>
                <a:buSzPts val="1600"/>
                <a:buFont typeface="Calibri"/>
                <a:buNone/>
              </a:pPr>
              <a:r>
                <a:rPr lang="hr-HR" sz="1600" b="0" i="0" u="none" strike="noStrike" cap="none">
                  <a:solidFill>
                    <a:srgbClr val="FEFFFE"/>
                  </a:solidFill>
                  <a:latin typeface="Calibri"/>
                  <a:ea typeface="Calibri"/>
                  <a:cs typeface="Calibri"/>
                  <a:sym typeface="Calibri"/>
                </a:rPr>
                <a:t>sustav ventilacije</a:t>
              </a:r>
              <a:endParaRPr sz="1600" b="0" i="0" u="none" strike="noStrike" cap="none">
                <a:solidFill>
                  <a:srgbClr val="FEFFFE"/>
                </a:solidFill>
                <a:latin typeface="Calibri"/>
                <a:ea typeface="Calibri"/>
                <a:cs typeface="Calibri"/>
                <a:sym typeface="Calibri"/>
              </a:endParaRPr>
            </a:p>
          </p:txBody>
        </p:sp>
        <p:sp>
          <p:nvSpPr>
            <p:cNvPr id="370" name="Google Shape;370;p15"/>
            <p:cNvSpPr/>
            <p:nvPr/>
          </p:nvSpPr>
          <p:spPr>
            <a:xfrm>
              <a:off x="488122" y="2811132"/>
              <a:ext cx="721063" cy="721063"/>
            </a:xfrm>
            <a:prstGeom prst="ellipse">
              <a:avLst/>
            </a:prstGeom>
            <a:solidFill>
              <a:srgbClr val="FEFFFE"/>
            </a:solidFill>
            <a:ln w="12700" cap="flat" cmpd="sng">
              <a:solidFill>
                <a:srgbClr val="00608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15"/>
            <p:cNvSpPr/>
            <p:nvPr/>
          </p:nvSpPr>
          <p:spPr>
            <a:xfrm>
              <a:off x="435299" y="3748238"/>
              <a:ext cx="4854171" cy="576850"/>
            </a:xfrm>
            <a:prstGeom prst="rect">
              <a:avLst/>
            </a:prstGeom>
            <a:solidFill>
              <a:srgbClr val="006081"/>
            </a:solidFill>
            <a:ln w="12700" cap="flat" cmpd="sng">
              <a:solidFill>
                <a:srgbClr val="FEFFF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5"/>
            <p:cNvSpPr txBox="1"/>
            <p:nvPr/>
          </p:nvSpPr>
          <p:spPr>
            <a:xfrm>
              <a:off x="435299" y="3748238"/>
              <a:ext cx="4854171" cy="576850"/>
            </a:xfrm>
            <a:prstGeom prst="rect">
              <a:avLst/>
            </a:prstGeom>
            <a:noFill/>
            <a:ln>
              <a:noFill/>
            </a:ln>
          </p:spPr>
          <p:txBody>
            <a:bodyPr spcFirstLastPara="1" wrap="square" lIns="457875" tIns="40625" rIns="40625" bIns="40625" anchor="ctr" anchorCtr="0">
              <a:noAutofit/>
            </a:bodyPr>
            <a:lstStyle/>
            <a:p>
              <a:pPr marL="0" marR="0" lvl="0" indent="0" algn="l" rtl="0">
                <a:lnSpc>
                  <a:spcPct val="90000"/>
                </a:lnSpc>
                <a:spcBef>
                  <a:spcPts val="0"/>
                </a:spcBef>
                <a:spcAft>
                  <a:spcPts val="0"/>
                </a:spcAft>
                <a:buClr>
                  <a:srgbClr val="FEFFFE"/>
                </a:buClr>
                <a:buSzPts val="1600"/>
                <a:buFont typeface="Calibri"/>
                <a:buNone/>
              </a:pPr>
              <a:r>
                <a:rPr lang="hr-HR" sz="1600" b="0" i="0" u="none" strike="noStrike" cap="none">
                  <a:solidFill>
                    <a:srgbClr val="FEFFFE"/>
                  </a:solidFill>
                  <a:latin typeface="Calibri"/>
                  <a:ea typeface="Calibri"/>
                  <a:cs typeface="Calibri"/>
                  <a:sym typeface="Calibri"/>
                </a:rPr>
                <a:t>kontrola pristupa</a:t>
              </a:r>
              <a:endParaRPr/>
            </a:p>
          </p:txBody>
        </p:sp>
        <p:sp>
          <p:nvSpPr>
            <p:cNvPr id="373" name="Google Shape;373;p15"/>
            <p:cNvSpPr/>
            <p:nvPr/>
          </p:nvSpPr>
          <p:spPr>
            <a:xfrm>
              <a:off x="74767" y="3676132"/>
              <a:ext cx="721063" cy="721063"/>
            </a:xfrm>
            <a:prstGeom prst="ellipse">
              <a:avLst/>
            </a:prstGeom>
            <a:solidFill>
              <a:srgbClr val="FEFFFE"/>
            </a:solidFill>
            <a:ln w="12700" cap="flat" cmpd="sng">
              <a:solidFill>
                <a:srgbClr val="00608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16"/>
          <p:cNvSpPr txBox="1">
            <a:spLocks noGrp="1"/>
          </p:cNvSpPr>
          <p:nvPr>
            <p:ph type="title"/>
          </p:nvPr>
        </p:nvSpPr>
        <p:spPr>
          <a:xfrm>
            <a:off x="475866" y="472698"/>
            <a:ext cx="4375103" cy="953146"/>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3000"/>
              <a:buFont typeface="Arial"/>
              <a:buNone/>
            </a:pPr>
            <a:r>
              <a:rPr lang="hr-HR"/>
              <a:t>Trase polaganja kabela</a:t>
            </a:r>
            <a:endParaRPr/>
          </a:p>
        </p:txBody>
      </p:sp>
      <p:grpSp>
        <p:nvGrpSpPr>
          <p:cNvPr id="381" name="Google Shape;381;p16"/>
          <p:cNvGrpSpPr/>
          <p:nvPr/>
        </p:nvGrpSpPr>
        <p:grpSpPr>
          <a:xfrm>
            <a:off x="880163" y="973080"/>
            <a:ext cx="10505308" cy="6211115"/>
            <a:chOff x="-5215837" y="-798892"/>
            <a:chExt cx="10505308" cy="6211115"/>
          </a:xfrm>
        </p:grpSpPr>
        <p:sp>
          <p:nvSpPr>
            <p:cNvPr id="382" name="Google Shape;382;p16"/>
            <p:cNvSpPr/>
            <p:nvPr/>
          </p:nvSpPr>
          <p:spPr>
            <a:xfrm>
              <a:off x="-5215837" y="-798892"/>
              <a:ext cx="6211115" cy="6211115"/>
            </a:xfrm>
            <a:prstGeom prst="blockArc">
              <a:avLst>
                <a:gd name="adj1" fmla="val 18900000"/>
                <a:gd name="adj2" fmla="val 2700000"/>
                <a:gd name="adj3" fmla="val 348"/>
              </a:avLst>
            </a:prstGeom>
            <a:solidFill>
              <a:srgbClr val="FEFFFE"/>
            </a:solidFill>
            <a:ln w="12700" cap="flat" cmpd="sng">
              <a:solidFill>
                <a:srgbClr val="00608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16"/>
            <p:cNvSpPr/>
            <p:nvPr/>
          </p:nvSpPr>
          <p:spPr>
            <a:xfrm>
              <a:off x="521107" y="355194"/>
              <a:ext cx="4768363" cy="708671"/>
            </a:xfrm>
            <a:prstGeom prst="rect">
              <a:avLst/>
            </a:prstGeom>
            <a:solidFill>
              <a:srgbClr val="006081"/>
            </a:solidFill>
            <a:ln w="12700" cap="flat" cmpd="sng">
              <a:solidFill>
                <a:srgbClr val="FEFFF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16"/>
            <p:cNvSpPr txBox="1"/>
            <p:nvPr/>
          </p:nvSpPr>
          <p:spPr>
            <a:xfrm>
              <a:off x="521107" y="355194"/>
              <a:ext cx="4768363" cy="708671"/>
            </a:xfrm>
            <a:prstGeom prst="rect">
              <a:avLst/>
            </a:prstGeom>
            <a:noFill/>
            <a:ln>
              <a:noFill/>
            </a:ln>
          </p:spPr>
          <p:txBody>
            <a:bodyPr spcFirstLastPara="1" wrap="square" lIns="457875" tIns="40625" rIns="40625" bIns="40625" anchor="ctr" anchorCtr="0">
              <a:noAutofit/>
            </a:bodyPr>
            <a:lstStyle/>
            <a:p>
              <a:pPr marL="0" marR="0" lvl="0" indent="0" algn="l" rtl="0">
                <a:lnSpc>
                  <a:spcPct val="90000"/>
                </a:lnSpc>
                <a:spcBef>
                  <a:spcPts val="0"/>
                </a:spcBef>
                <a:spcAft>
                  <a:spcPts val="0"/>
                </a:spcAft>
                <a:buClr>
                  <a:srgbClr val="FEFFFE"/>
                </a:buClr>
                <a:buSzPts val="1800"/>
                <a:buFont typeface="Calibri"/>
                <a:buNone/>
              </a:pPr>
              <a:r>
                <a:rPr lang="hr-HR" sz="1800" b="0" i="0" u="none" strike="noStrike" cap="none">
                  <a:solidFill>
                    <a:srgbClr val="FEFFFE"/>
                  </a:solidFill>
                  <a:latin typeface="Calibri"/>
                  <a:ea typeface="Calibri"/>
                  <a:cs typeface="Calibri"/>
                  <a:sym typeface="Calibri"/>
                </a:rPr>
                <a:t>spušteni stropovi</a:t>
              </a:r>
              <a:endParaRPr/>
            </a:p>
          </p:txBody>
        </p:sp>
        <p:sp>
          <p:nvSpPr>
            <p:cNvPr id="385" name="Google Shape;385;p16"/>
            <p:cNvSpPr/>
            <p:nvPr/>
          </p:nvSpPr>
          <p:spPr>
            <a:xfrm>
              <a:off x="125108" y="313531"/>
              <a:ext cx="791997" cy="791997"/>
            </a:xfrm>
            <a:prstGeom prst="ellipse">
              <a:avLst/>
            </a:prstGeom>
            <a:solidFill>
              <a:srgbClr val="FEFFFE"/>
            </a:solidFill>
            <a:ln w="12700" cap="flat" cmpd="sng">
              <a:solidFill>
                <a:srgbClr val="00608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16"/>
            <p:cNvSpPr/>
            <p:nvPr/>
          </p:nvSpPr>
          <p:spPr>
            <a:xfrm>
              <a:off x="928003" y="1419429"/>
              <a:ext cx="4361468" cy="709714"/>
            </a:xfrm>
            <a:prstGeom prst="rect">
              <a:avLst/>
            </a:prstGeom>
            <a:solidFill>
              <a:srgbClr val="006081"/>
            </a:solidFill>
            <a:ln w="12700" cap="flat" cmpd="sng">
              <a:solidFill>
                <a:srgbClr val="FEFFF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16"/>
            <p:cNvSpPr txBox="1"/>
            <p:nvPr/>
          </p:nvSpPr>
          <p:spPr>
            <a:xfrm>
              <a:off x="928003" y="1419429"/>
              <a:ext cx="4361468" cy="709714"/>
            </a:xfrm>
            <a:prstGeom prst="rect">
              <a:avLst/>
            </a:prstGeom>
            <a:noFill/>
            <a:ln>
              <a:noFill/>
            </a:ln>
          </p:spPr>
          <p:txBody>
            <a:bodyPr spcFirstLastPara="1" wrap="square" lIns="457875" tIns="40625" rIns="40625" bIns="40625" anchor="ctr" anchorCtr="0">
              <a:noAutofit/>
            </a:bodyPr>
            <a:lstStyle/>
            <a:p>
              <a:pPr marL="0" marR="0" lvl="0" indent="0" algn="l" rtl="0">
                <a:lnSpc>
                  <a:spcPct val="90000"/>
                </a:lnSpc>
                <a:spcBef>
                  <a:spcPts val="0"/>
                </a:spcBef>
                <a:spcAft>
                  <a:spcPts val="0"/>
                </a:spcAft>
                <a:buClr>
                  <a:srgbClr val="FEFFFE"/>
                </a:buClr>
                <a:buSzPts val="1800"/>
                <a:buFont typeface="Calibri"/>
                <a:buNone/>
              </a:pPr>
              <a:r>
                <a:rPr lang="hr-HR" sz="1800" b="0" i="0" u="none" strike="noStrike" cap="none">
                  <a:solidFill>
                    <a:srgbClr val="FEFFFE"/>
                  </a:solidFill>
                  <a:latin typeface="Calibri"/>
                  <a:ea typeface="Calibri"/>
                  <a:cs typeface="Calibri"/>
                  <a:sym typeface="Calibri"/>
                </a:rPr>
                <a:t>kanalice</a:t>
              </a:r>
              <a:endParaRPr/>
            </a:p>
          </p:txBody>
        </p:sp>
        <p:sp>
          <p:nvSpPr>
            <p:cNvPr id="388" name="Google Shape;388;p16"/>
            <p:cNvSpPr/>
            <p:nvPr/>
          </p:nvSpPr>
          <p:spPr>
            <a:xfrm>
              <a:off x="532004" y="1378288"/>
              <a:ext cx="791997" cy="791997"/>
            </a:xfrm>
            <a:prstGeom prst="ellipse">
              <a:avLst/>
            </a:prstGeom>
            <a:solidFill>
              <a:srgbClr val="FEFFFE"/>
            </a:solidFill>
            <a:ln w="12700" cap="flat" cmpd="sng">
              <a:solidFill>
                <a:srgbClr val="00608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16"/>
            <p:cNvSpPr/>
            <p:nvPr/>
          </p:nvSpPr>
          <p:spPr>
            <a:xfrm>
              <a:off x="928003" y="2484185"/>
              <a:ext cx="4361468" cy="709714"/>
            </a:xfrm>
            <a:prstGeom prst="rect">
              <a:avLst/>
            </a:prstGeom>
            <a:solidFill>
              <a:srgbClr val="006081"/>
            </a:solidFill>
            <a:ln w="12700" cap="flat" cmpd="sng">
              <a:solidFill>
                <a:srgbClr val="FEFFF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16"/>
            <p:cNvSpPr txBox="1"/>
            <p:nvPr/>
          </p:nvSpPr>
          <p:spPr>
            <a:xfrm>
              <a:off x="928003" y="2484185"/>
              <a:ext cx="4361468" cy="709714"/>
            </a:xfrm>
            <a:prstGeom prst="rect">
              <a:avLst/>
            </a:prstGeom>
            <a:noFill/>
            <a:ln>
              <a:noFill/>
            </a:ln>
          </p:spPr>
          <p:txBody>
            <a:bodyPr spcFirstLastPara="1" wrap="square" lIns="457875" tIns="40625" rIns="40625" bIns="40625" anchor="ctr" anchorCtr="0">
              <a:noAutofit/>
            </a:bodyPr>
            <a:lstStyle/>
            <a:p>
              <a:pPr marL="0" marR="0" lvl="0" indent="0" algn="l" rtl="0">
                <a:lnSpc>
                  <a:spcPct val="90000"/>
                </a:lnSpc>
                <a:spcBef>
                  <a:spcPts val="0"/>
                </a:spcBef>
                <a:spcAft>
                  <a:spcPts val="0"/>
                </a:spcAft>
                <a:buClr>
                  <a:srgbClr val="FEFFFE"/>
                </a:buClr>
                <a:buSzPts val="1800"/>
                <a:buFont typeface="Calibri"/>
                <a:buNone/>
              </a:pPr>
              <a:r>
                <a:rPr lang="hr-HR" sz="1800" b="0" i="0" u="none" strike="noStrike" cap="none">
                  <a:solidFill>
                    <a:srgbClr val="FEFFFE"/>
                  </a:solidFill>
                  <a:latin typeface="Calibri"/>
                  <a:ea typeface="Calibri"/>
                  <a:cs typeface="Calibri"/>
                  <a:sym typeface="Calibri"/>
                </a:rPr>
                <a:t>udaljenost od električnih instalacija</a:t>
              </a:r>
              <a:endParaRPr/>
            </a:p>
          </p:txBody>
        </p:sp>
        <p:sp>
          <p:nvSpPr>
            <p:cNvPr id="391" name="Google Shape;391;p16"/>
            <p:cNvSpPr/>
            <p:nvPr/>
          </p:nvSpPr>
          <p:spPr>
            <a:xfrm>
              <a:off x="532004" y="2443044"/>
              <a:ext cx="791997" cy="791997"/>
            </a:xfrm>
            <a:prstGeom prst="ellipse">
              <a:avLst/>
            </a:prstGeom>
            <a:solidFill>
              <a:srgbClr val="FEFFFE"/>
            </a:solidFill>
            <a:ln w="12700" cap="flat" cmpd="sng">
              <a:solidFill>
                <a:srgbClr val="00608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16"/>
            <p:cNvSpPr/>
            <p:nvPr/>
          </p:nvSpPr>
          <p:spPr>
            <a:xfrm>
              <a:off x="521107" y="3548942"/>
              <a:ext cx="4768363" cy="709714"/>
            </a:xfrm>
            <a:prstGeom prst="rect">
              <a:avLst/>
            </a:prstGeom>
            <a:solidFill>
              <a:srgbClr val="006081"/>
            </a:solidFill>
            <a:ln w="12700" cap="flat" cmpd="sng">
              <a:solidFill>
                <a:srgbClr val="FEFFF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16"/>
            <p:cNvSpPr txBox="1"/>
            <p:nvPr/>
          </p:nvSpPr>
          <p:spPr>
            <a:xfrm>
              <a:off x="521107" y="3548942"/>
              <a:ext cx="4768363" cy="709714"/>
            </a:xfrm>
            <a:prstGeom prst="rect">
              <a:avLst/>
            </a:prstGeom>
            <a:noFill/>
            <a:ln>
              <a:noFill/>
            </a:ln>
          </p:spPr>
          <p:txBody>
            <a:bodyPr spcFirstLastPara="1" wrap="square" lIns="457875" tIns="40625" rIns="40625" bIns="40625" anchor="ctr" anchorCtr="0">
              <a:noAutofit/>
            </a:bodyPr>
            <a:lstStyle/>
            <a:p>
              <a:pPr marL="0" marR="0" lvl="0" indent="0" algn="l" rtl="0">
                <a:lnSpc>
                  <a:spcPct val="90000"/>
                </a:lnSpc>
                <a:spcBef>
                  <a:spcPts val="0"/>
                </a:spcBef>
                <a:spcAft>
                  <a:spcPts val="0"/>
                </a:spcAft>
                <a:buClr>
                  <a:srgbClr val="FEFFFE"/>
                </a:buClr>
                <a:buSzPts val="1800"/>
                <a:buFont typeface="Calibri"/>
                <a:buNone/>
              </a:pPr>
              <a:r>
                <a:rPr lang="hr-HR" sz="1800" b="0" i="0" u="none" strike="noStrike" cap="none">
                  <a:solidFill>
                    <a:srgbClr val="FEFFFE"/>
                  </a:solidFill>
                  <a:latin typeface="Calibri"/>
                  <a:ea typeface="Calibri"/>
                  <a:cs typeface="Calibri"/>
                  <a:sym typeface="Calibri"/>
                </a:rPr>
                <a:t>optimiziranje duljine</a:t>
              </a:r>
              <a:endParaRPr/>
            </a:p>
          </p:txBody>
        </p:sp>
        <p:sp>
          <p:nvSpPr>
            <p:cNvPr id="394" name="Google Shape;394;p16"/>
            <p:cNvSpPr/>
            <p:nvPr/>
          </p:nvSpPr>
          <p:spPr>
            <a:xfrm>
              <a:off x="125108" y="3507801"/>
              <a:ext cx="791997" cy="791997"/>
            </a:xfrm>
            <a:prstGeom prst="ellipse">
              <a:avLst/>
            </a:prstGeom>
            <a:solidFill>
              <a:srgbClr val="FEFFFE"/>
            </a:solidFill>
            <a:ln w="12700" cap="flat" cmpd="sng">
              <a:solidFill>
                <a:srgbClr val="00608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17"/>
          <p:cNvSpPr txBox="1">
            <a:spLocks noGrp="1"/>
          </p:cNvSpPr>
          <p:nvPr>
            <p:ph type="title"/>
          </p:nvPr>
        </p:nvSpPr>
        <p:spPr>
          <a:xfrm>
            <a:off x="475866" y="472698"/>
            <a:ext cx="4375103" cy="953146"/>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3000"/>
              <a:buFont typeface="Arial"/>
              <a:buNone/>
            </a:pPr>
            <a:r>
              <a:rPr lang="hr-HR"/>
              <a:t>Kabeli</a:t>
            </a:r>
            <a:endParaRPr/>
          </a:p>
        </p:txBody>
      </p:sp>
      <p:sp>
        <p:nvSpPr>
          <p:cNvPr id="401" name="Google Shape;401;p17"/>
          <p:cNvSpPr txBox="1">
            <a:spLocks noGrp="1"/>
          </p:cNvSpPr>
          <p:nvPr>
            <p:ph type="body" idx="2"/>
          </p:nvPr>
        </p:nvSpPr>
        <p:spPr>
          <a:xfrm>
            <a:off x="475866" y="1771972"/>
            <a:ext cx="4375103" cy="461333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000"/>
              <a:buNone/>
            </a:pPr>
            <a:r>
              <a:rPr lang="hr-HR"/>
              <a:t>Vertikalno kabliranje</a:t>
            </a:r>
            <a:endParaRPr/>
          </a:p>
          <a:p>
            <a:pPr marL="342900" lvl="0" indent="-342900" algn="l" rtl="0">
              <a:lnSpc>
                <a:spcPct val="100000"/>
              </a:lnSpc>
              <a:spcBef>
                <a:spcPts val="1000"/>
              </a:spcBef>
              <a:spcAft>
                <a:spcPts val="0"/>
              </a:spcAft>
              <a:buClr>
                <a:schemeClr val="lt1"/>
              </a:buClr>
              <a:buSzPts val="2000"/>
              <a:buFont typeface="Arial"/>
              <a:buChar char="•"/>
            </a:pPr>
            <a:r>
              <a:rPr lang="hr-HR"/>
              <a:t>	optički kabeli</a:t>
            </a:r>
            <a:endParaRPr/>
          </a:p>
          <a:p>
            <a:pPr marL="0" lvl="0" indent="0" algn="l" rtl="0">
              <a:lnSpc>
                <a:spcPct val="100000"/>
              </a:lnSpc>
              <a:spcBef>
                <a:spcPts val="1000"/>
              </a:spcBef>
              <a:spcAft>
                <a:spcPts val="0"/>
              </a:spcAft>
              <a:buSzPts val="2000"/>
              <a:buNone/>
            </a:pPr>
            <a:endParaRPr/>
          </a:p>
          <a:p>
            <a:pPr marL="0" lvl="0" indent="0" algn="l" rtl="0">
              <a:lnSpc>
                <a:spcPct val="100000"/>
              </a:lnSpc>
              <a:spcBef>
                <a:spcPts val="1000"/>
              </a:spcBef>
              <a:spcAft>
                <a:spcPts val="0"/>
              </a:spcAft>
              <a:buSzPts val="2000"/>
              <a:buNone/>
            </a:pPr>
            <a:endParaRPr/>
          </a:p>
          <a:p>
            <a:pPr marL="0" lvl="0" indent="0" algn="l" rtl="0">
              <a:lnSpc>
                <a:spcPct val="100000"/>
              </a:lnSpc>
              <a:spcBef>
                <a:spcPts val="1000"/>
              </a:spcBef>
              <a:spcAft>
                <a:spcPts val="0"/>
              </a:spcAft>
              <a:buSzPts val="2000"/>
              <a:buNone/>
            </a:pPr>
            <a:endParaRPr/>
          </a:p>
          <a:p>
            <a:pPr marL="0" lvl="0" indent="0" algn="l" rtl="0">
              <a:lnSpc>
                <a:spcPct val="100000"/>
              </a:lnSpc>
              <a:spcBef>
                <a:spcPts val="1000"/>
              </a:spcBef>
              <a:spcAft>
                <a:spcPts val="0"/>
              </a:spcAft>
              <a:buSzPts val="2000"/>
              <a:buNone/>
            </a:pPr>
            <a:r>
              <a:rPr lang="hr-HR"/>
              <a:t>Horizontalno kabliranje</a:t>
            </a:r>
            <a:endParaRPr/>
          </a:p>
          <a:p>
            <a:pPr marL="342900" lvl="0" indent="-342900" algn="l" rtl="0">
              <a:lnSpc>
                <a:spcPct val="100000"/>
              </a:lnSpc>
              <a:spcBef>
                <a:spcPts val="1000"/>
              </a:spcBef>
              <a:spcAft>
                <a:spcPts val="0"/>
              </a:spcAft>
              <a:buClr>
                <a:schemeClr val="lt1"/>
              </a:buClr>
              <a:buSzPts val="2000"/>
              <a:buFont typeface="Arial"/>
              <a:buChar char="•"/>
            </a:pPr>
            <a:r>
              <a:rPr lang="hr-HR"/>
              <a:t>	UTP/STP kabeli</a:t>
            </a:r>
            <a:endParaRPr/>
          </a:p>
        </p:txBody>
      </p:sp>
      <p:grpSp>
        <p:nvGrpSpPr>
          <p:cNvPr id="402" name="Google Shape;402;p17"/>
          <p:cNvGrpSpPr/>
          <p:nvPr/>
        </p:nvGrpSpPr>
        <p:grpSpPr>
          <a:xfrm>
            <a:off x="2335730" y="2480902"/>
            <a:ext cx="9070059" cy="4482007"/>
            <a:chOff x="-3760270" y="-577608"/>
            <a:chExt cx="9070059" cy="4482007"/>
          </a:xfrm>
        </p:grpSpPr>
        <p:sp>
          <p:nvSpPr>
            <p:cNvPr id="403" name="Google Shape;403;p17"/>
            <p:cNvSpPr/>
            <p:nvPr/>
          </p:nvSpPr>
          <p:spPr>
            <a:xfrm>
              <a:off x="-3760270" y="-577608"/>
              <a:ext cx="4482007" cy="4482007"/>
            </a:xfrm>
            <a:prstGeom prst="blockArc">
              <a:avLst>
                <a:gd name="adj1" fmla="val 18900000"/>
                <a:gd name="adj2" fmla="val 2700000"/>
                <a:gd name="adj3" fmla="val 348"/>
              </a:avLst>
            </a:prstGeom>
            <a:solidFill>
              <a:srgbClr val="FEFFFE"/>
            </a:solidFill>
            <a:ln w="12700" cap="flat" cmpd="sng">
              <a:solidFill>
                <a:srgbClr val="00608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17"/>
            <p:cNvSpPr/>
            <p:nvPr/>
          </p:nvSpPr>
          <p:spPr>
            <a:xfrm>
              <a:off x="378293" y="256139"/>
              <a:ext cx="4931496" cy="511041"/>
            </a:xfrm>
            <a:prstGeom prst="rect">
              <a:avLst/>
            </a:prstGeom>
            <a:solidFill>
              <a:srgbClr val="006081"/>
            </a:solidFill>
            <a:ln w="12700" cap="flat" cmpd="sng">
              <a:solidFill>
                <a:srgbClr val="FEFFF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17"/>
            <p:cNvSpPr txBox="1"/>
            <p:nvPr/>
          </p:nvSpPr>
          <p:spPr>
            <a:xfrm>
              <a:off x="378293" y="256139"/>
              <a:ext cx="4931496" cy="511041"/>
            </a:xfrm>
            <a:prstGeom prst="rect">
              <a:avLst/>
            </a:prstGeom>
            <a:noFill/>
            <a:ln>
              <a:noFill/>
            </a:ln>
          </p:spPr>
          <p:txBody>
            <a:bodyPr spcFirstLastPara="1" wrap="square" lIns="457875" tIns="40625" rIns="40625" bIns="40625" anchor="ctr" anchorCtr="0">
              <a:noAutofit/>
            </a:bodyPr>
            <a:lstStyle/>
            <a:p>
              <a:pPr marL="0" marR="0" lvl="0" indent="0" algn="l" rtl="0">
                <a:lnSpc>
                  <a:spcPct val="90000"/>
                </a:lnSpc>
                <a:spcBef>
                  <a:spcPts val="0"/>
                </a:spcBef>
                <a:spcAft>
                  <a:spcPts val="0"/>
                </a:spcAft>
                <a:buClr>
                  <a:srgbClr val="FEFFFE"/>
                </a:buClr>
                <a:buSzPts val="1600"/>
                <a:buFont typeface="Calibri"/>
                <a:buNone/>
              </a:pPr>
              <a:r>
                <a:rPr lang="hr-HR" sz="1600" b="0" i="0" u="none" strike="noStrike" cap="none">
                  <a:solidFill>
                    <a:srgbClr val="FEFFFE"/>
                  </a:solidFill>
                  <a:latin typeface="Calibri"/>
                  <a:ea typeface="Calibri"/>
                  <a:cs typeface="Calibri"/>
                  <a:sym typeface="Calibri"/>
                </a:rPr>
                <a:t>kategorija 6 i više</a:t>
              </a:r>
              <a:endParaRPr/>
            </a:p>
          </p:txBody>
        </p:sp>
        <p:sp>
          <p:nvSpPr>
            <p:cNvPr id="406" name="Google Shape;406;p17"/>
            <p:cNvSpPr/>
            <p:nvPr/>
          </p:nvSpPr>
          <p:spPr>
            <a:xfrm>
              <a:off x="92729" y="226095"/>
              <a:ext cx="571129" cy="571129"/>
            </a:xfrm>
            <a:prstGeom prst="ellipse">
              <a:avLst/>
            </a:prstGeom>
            <a:solidFill>
              <a:srgbClr val="FEFFFE"/>
            </a:solidFill>
            <a:ln w="12700" cap="flat" cmpd="sng">
              <a:solidFill>
                <a:srgbClr val="00608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7"/>
            <p:cNvSpPr/>
            <p:nvPr/>
          </p:nvSpPr>
          <p:spPr>
            <a:xfrm>
              <a:off x="671716" y="1023587"/>
              <a:ext cx="4638073" cy="511793"/>
            </a:xfrm>
            <a:prstGeom prst="rect">
              <a:avLst/>
            </a:prstGeom>
            <a:solidFill>
              <a:srgbClr val="006081"/>
            </a:solidFill>
            <a:ln w="12700" cap="flat" cmpd="sng">
              <a:solidFill>
                <a:srgbClr val="FEFFF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17"/>
            <p:cNvSpPr txBox="1"/>
            <p:nvPr/>
          </p:nvSpPr>
          <p:spPr>
            <a:xfrm>
              <a:off x="671716" y="1023587"/>
              <a:ext cx="4638073" cy="511793"/>
            </a:xfrm>
            <a:prstGeom prst="rect">
              <a:avLst/>
            </a:prstGeom>
            <a:noFill/>
            <a:ln>
              <a:noFill/>
            </a:ln>
          </p:spPr>
          <p:txBody>
            <a:bodyPr spcFirstLastPara="1" wrap="square" lIns="457875" tIns="40625" rIns="40625" bIns="40625" anchor="ctr" anchorCtr="0">
              <a:noAutofit/>
            </a:bodyPr>
            <a:lstStyle/>
            <a:p>
              <a:pPr marL="0" marR="0" lvl="0" indent="0" algn="l" rtl="0">
                <a:lnSpc>
                  <a:spcPct val="90000"/>
                </a:lnSpc>
                <a:spcBef>
                  <a:spcPts val="0"/>
                </a:spcBef>
                <a:spcAft>
                  <a:spcPts val="0"/>
                </a:spcAft>
                <a:buClr>
                  <a:srgbClr val="FEFFFE"/>
                </a:buClr>
                <a:buSzPts val="1600"/>
                <a:buFont typeface="Calibri"/>
                <a:buNone/>
              </a:pPr>
              <a:r>
                <a:rPr lang="hr-HR" sz="1600" b="0" i="0" u="none" strike="noStrike" cap="none">
                  <a:solidFill>
                    <a:srgbClr val="FEFFFE"/>
                  </a:solidFill>
                  <a:latin typeface="Calibri"/>
                  <a:ea typeface="Calibri"/>
                  <a:cs typeface="Calibri"/>
                  <a:sym typeface="Calibri"/>
                </a:rPr>
                <a:t>paziti na udaljenost</a:t>
              </a:r>
              <a:endParaRPr/>
            </a:p>
          </p:txBody>
        </p:sp>
        <p:sp>
          <p:nvSpPr>
            <p:cNvPr id="409" name="Google Shape;409;p17"/>
            <p:cNvSpPr/>
            <p:nvPr/>
          </p:nvSpPr>
          <p:spPr>
            <a:xfrm>
              <a:off x="386152" y="993919"/>
              <a:ext cx="571129" cy="571129"/>
            </a:xfrm>
            <a:prstGeom prst="ellipse">
              <a:avLst/>
            </a:prstGeom>
            <a:solidFill>
              <a:srgbClr val="FEFFFE"/>
            </a:solidFill>
            <a:ln w="12700" cap="flat" cmpd="sng">
              <a:solidFill>
                <a:srgbClr val="00608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17"/>
            <p:cNvSpPr/>
            <p:nvPr/>
          </p:nvSpPr>
          <p:spPr>
            <a:xfrm>
              <a:off x="671716" y="1791410"/>
              <a:ext cx="4638073" cy="511793"/>
            </a:xfrm>
            <a:prstGeom prst="rect">
              <a:avLst/>
            </a:prstGeom>
            <a:solidFill>
              <a:srgbClr val="006081"/>
            </a:solidFill>
            <a:ln w="12700" cap="flat" cmpd="sng">
              <a:solidFill>
                <a:srgbClr val="FEFFF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17"/>
            <p:cNvSpPr txBox="1"/>
            <p:nvPr/>
          </p:nvSpPr>
          <p:spPr>
            <a:xfrm>
              <a:off x="671716" y="1791410"/>
              <a:ext cx="4638073" cy="511793"/>
            </a:xfrm>
            <a:prstGeom prst="rect">
              <a:avLst/>
            </a:prstGeom>
            <a:noFill/>
            <a:ln>
              <a:noFill/>
            </a:ln>
          </p:spPr>
          <p:txBody>
            <a:bodyPr spcFirstLastPara="1" wrap="square" lIns="457875" tIns="40625" rIns="40625" bIns="40625" anchor="ctr" anchorCtr="0">
              <a:noAutofit/>
            </a:bodyPr>
            <a:lstStyle/>
            <a:p>
              <a:pPr marL="0" marR="0" lvl="0" indent="0" algn="l" rtl="0">
                <a:lnSpc>
                  <a:spcPct val="90000"/>
                </a:lnSpc>
                <a:spcBef>
                  <a:spcPts val="0"/>
                </a:spcBef>
                <a:spcAft>
                  <a:spcPts val="0"/>
                </a:spcAft>
                <a:buClr>
                  <a:srgbClr val="FEFFFE"/>
                </a:buClr>
                <a:buSzPts val="1600"/>
                <a:buFont typeface="Calibri"/>
                <a:buNone/>
              </a:pPr>
              <a:r>
                <a:rPr lang="hr-HR" sz="1600" b="0" i="0" u="none" strike="noStrike" cap="none">
                  <a:solidFill>
                    <a:srgbClr val="FEFFFE"/>
                  </a:solidFill>
                  <a:latin typeface="Calibri"/>
                  <a:ea typeface="Calibri"/>
                  <a:cs typeface="Calibri"/>
                  <a:sym typeface="Calibri"/>
                </a:rPr>
                <a:t>ukoliko se koriste oklopljeni, paziti na uzemljenje</a:t>
              </a:r>
              <a:endParaRPr/>
            </a:p>
          </p:txBody>
        </p:sp>
        <p:sp>
          <p:nvSpPr>
            <p:cNvPr id="412" name="Google Shape;412;p17"/>
            <p:cNvSpPr/>
            <p:nvPr/>
          </p:nvSpPr>
          <p:spPr>
            <a:xfrm>
              <a:off x="386152" y="1761742"/>
              <a:ext cx="571129" cy="571129"/>
            </a:xfrm>
            <a:prstGeom prst="ellipse">
              <a:avLst/>
            </a:prstGeom>
            <a:solidFill>
              <a:srgbClr val="FEFFFE"/>
            </a:solidFill>
            <a:ln w="12700" cap="flat" cmpd="sng">
              <a:solidFill>
                <a:srgbClr val="00608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17"/>
            <p:cNvSpPr/>
            <p:nvPr/>
          </p:nvSpPr>
          <p:spPr>
            <a:xfrm>
              <a:off x="378293" y="2559233"/>
              <a:ext cx="4931496" cy="511793"/>
            </a:xfrm>
            <a:prstGeom prst="rect">
              <a:avLst/>
            </a:prstGeom>
            <a:solidFill>
              <a:srgbClr val="006081"/>
            </a:solidFill>
            <a:ln w="12700" cap="flat" cmpd="sng">
              <a:solidFill>
                <a:srgbClr val="FEFFF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17"/>
            <p:cNvSpPr txBox="1"/>
            <p:nvPr/>
          </p:nvSpPr>
          <p:spPr>
            <a:xfrm>
              <a:off x="378293" y="2559233"/>
              <a:ext cx="4931496" cy="511793"/>
            </a:xfrm>
            <a:prstGeom prst="rect">
              <a:avLst/>
            </a:prstGeom>
            <a:noFill/>
            <a:ln>
              <a:noFill/>
            </a:ln>
          </p:spPr>
          <p:txBody>
            <a:bodyPr spcFirstLastPara="1" wrap="square" lIns="457875" tIns="40625" rIns="40625" bIns="40625" anchor="ctr" anchorCtr="0">
              <a:noAutofit/>
            </a:bodyPr>
            <a:lstStyle/>
            <a:p>
              <a:pPr marL="0" marR="0" lvl="0" indent="0" algn="l" rtl="0">
                <a:lnSpc>
                  <a:spcPct val="90000"/>
                </a:lnSpc>
                <a:spcBef>
                  <a:spcPts val="0"/>
                </a:spcBef>
                <a:spcAft>
                  <a:spcPts val="0"/>
                </a:spcAft>
                <a:buClr>
                  <a:srgbClr val="FEFFFE"/>
                </a:buClr>
                <a:buSzPts val="1600"/>
                <a:buFont typeface="Calibri"/>
                <a:buNone/>
              </a:pPr>
              <a:r>
                <a:rPr lang="hr-HR" sz="1600" b="0" i="0" u="none" strike="noStrike" cap="none">
                  <a:solidFill>
                    <a:srgbClr val="FEFFFE"/>
                  </a:solidFill>
                  <a:latin typeface="Calibri"/>
                  <a:ea typeface="Calibri"/>
                  <a:cs typeface="Calibri"/>
                  <a:sym typeface="Calibri"/>
                </a:rPr>
                <a:t>oznake na kabelima!</a:t>
              </a:r>
              <a:endParaRPr/>
            </a:p>
          </p:txBody>
        </p:sp>
        <p:sp>
          <p:nvSpPr>
            <p:cNvPr id="415" name="Google Shape;415;p17"/>
            <p:cNvSpPr/>
            <p:nvPr/>
          </p:nvSpPr>
          <p:spPr>
            <a:xfrm>
              <a:off x="92729" y="2529565"/>
              <a:ext cx="571129" cy="571129"/>
            </a:xfrm>
            <a:prstGeom prst="ellipse">
              <a:avLst/>
            </a:prstGeom>
            <a:solidFill>
              <a:srgbClr val="FEFFFE"/>
            </a:solidFill>
            <a:ln w="12700" cap="flat" cmpd="sng">
              <a:solidFill>
                <a:srgbClr val="00608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6" name="Google Shape;416;p17"/>
          <p:cNvGrpSpPr/>
          <p:nvPr/>
        </p:nvGrpSpPr>
        <p:grpSpPr>
          <a:xfrm>
            <a:off x="3674901" y="326388"/>
            <a:ext cx="7749583" cy="2891168"/>
            <a:chOff x="-2421099" y="-374018"/>
            <a:chExt cx="7749583" cy="2891168"/>
          </a:xfrm>
        </p:grpSpPr>
        <p:sp>
          <p:nvSpPr>
            <p:cNvPr id="417" name="Google Shape;417;p17"/>
            <p:cNvSpPr/>
            <p:nvPr/>
          </p:nvSpPr>
          <p:spPr>
            <a:xfrm>
              <a:off x="-2421099" y="-374018"/>
              <a:ext cx="2891168" cy="2891168"/>
            </a:xfrm>
            <a:prstGeom prst="blockArc">
              <a:avLst>
                <a:gd name="adj1" fmla="val 18900000"/>
                <a:gd name="adj2" fmla="val 2700000"/>
                <a:gd name="adj3" fmla="val 348"/>
              </a:avLst>
            </a:prstGeom>
            <a:solidFill>
              <a:srgbClr val="FEFFFE"/>
            </a:solidFill>
            <a:ln w="12700" cap="flat" cmpd="sng">
              <a:solidFill>
                <a:srgbClr val="00608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17"/>
            <p:cNvSpPr/>
            <p:nvPr/>
          </p:nvSpPr>
          <p:spPr>
            <a:xfrm>
              <a:off x="380417" y="306617"/>
              <a:ext cx="4948067" cy="611349"/>
            </a:xfrm>
            <a:prstGeom prst="rect">
              <a:avLst/>
            </a:prstGeom>
            <a:solidFill>
              <a:srgbClr val="006081"/>
            </a:solidFill>
            <a:ln w="12700" cap="flat" cmpd="sng">
              <a:solidFill>
                <a:srgbClr val="FEFFF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17"/>
            <p:cNvSpPr txBox="1"/>
            <p:nvPr/>
          </p:nvSpPr>
          <p:spPr>
            <a:xfrm>
              <a:off x="380417" y="306617"/>
              <a:ext cx="4948067" cy="611349"/>
            </a:xfrm>
            <a:prstGeom prst="rect">
              <a:avLst/>
            </a:prstGeom>
            <a:noFill/>
            <a:ln>
              <a:noFill/>
            </a:ln>
          </p:spPr>
          <p:txBody>
            <a:bodyPr spcFirstLastPara="1" wrap="square" lIns="457875" tIns="40625" rIns="40625" bIns="40625" anchor="ctr" anchorCtr="0">
              <a:noAutofit/>
            </a:bodyPr>
            <a:lstStyle/>
            <a:p>
              <a:pPr marL="0" marR="0" lvl="0" indent="0" algn="l" rtl="0">
                <a:lnSpc>
                  <a:spcPct val="90000"/>
                </a:lnSpc>
                <a:spcBef>
                  <a:spcPts val="0"/>
                </a:spcBef>
                <a:spcAft>
                  <a:spcPts val="0"/>
                </a:spcAft>
                <a:buClr>
                  <a:srgbClr val="FEFFFE"/>
                </a:buClr>
                <a:buSzPts val="1600"/>
                <a:buFont typeface="Calibri"/>
                <a:buNone/>
              </a:pPr>
              <a:r>
                <a:rPr lang="hr-HR" sz="1600" b="0" i="0" u="none" strike="noStrike" cap="none">
                  <a:solidFill>
                    <a:srgbClr val="FEFFFE"/>
                  </a:solidFill>
                  <a:latin typeface="Calibri"/>
                  <a:ea typeface="Calibri"/>
                  <a:cs typeface="Calibri"/>
                  <a:sym typeface="Calibri"/>
                </a:rPr>
                <a:t>multimodni</a:t>
              </a:r>
              <a:endParaRPr sz="1600" b="0" i="0" u="none" strike="noStrike" cap="none">
                <a:solidFill>
                  <a:srgbClr val="FEFFFE"/>
                </a:solidFill>
                <a:latin typeface="Calibri"/>
                <a:ea typeface="Calibri"/>
                <a:cs typeface="Calibri"/>
                <a:sym typeface="Calibri"/>
              </a:endParaRPr>
            </a:p>
          </p:txBody>
        </p:sp>
        <p:sp>
          <p:nvSpPr>
            <p:cNvPr id="420" name="Google Shape;420;p17"/>
            <p:cNvSpPr/>
            <p:nvPr/>
          </p:nvSpPr>
          <p:spPr>
            <a:xfrm>
              <a:off x="38801" y="270676"/>
              <a:ext cx="683232" cy="683232"/>
            </a:xfrm>
            <a:prstGeom prst="ellipse">
              <a:avLst/>
            </a:prstGeom>
            <a:solidFill>
              <a:srgbClr val="FEFFFE"/>
            </a:solidFill>
            <a:ln w="12700" cap="flat" cmpd="sng">
              <a:solidFill>
                <a:srgbClr val="00608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17"/>
            <p:cNvSpPr/>
            <p:nvPr/>
          </p:nvSpPr>
          <p:spPr>
            <a:xfrm>
              <a:off x="380417" y="1224713"/>
              <a:ext cx="4948067" cy="612249"/>
            </a:xfrm>
            <a:prstGeom prst="rect">
              <a:avLst/>
            </a:prstGeom>
            <a:solidFill>
              <a:srgbClr val="006081"/>
            </a:solidFill>
            <a:ln w="12700" cap="flat" cmpd="sng">
              <a:solidFill>
                <a:srgbClr val="FEFFF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17"/>
            <p:cNvSpPr txBox="1"/>
            <p:nvPr/>
          </p:nvSpPr>
          <p:spPr>
            <a:xfrm>
              <a:off x="380417" y="1224713"/>
              <a:ext cx="4948067" cy="612249"/>
            </a:xfrm>
            <a:prstGeom prst="rect">
              <a:avLst/>
            </a:prstGeom>
            <a:noFill/>
            <a:ln>
              <a:noFill/>
            </a:ln>
          </p:spPr>
          <p:txBody>
            <a:bodyPr spcFirstLastPara="1" wrap="square" lIns="457875" tIns="40625" rIns="40625" bIns="40625" anchor="ctr" anchorCtr="0">
              <a:noAutofit/>
            </a:bodyPr>
            <a:lstStyle/>
            <a:p>
              <a:pPr marL="0" marR="0" lvl="0" indent="0" algn="l" rtl="0">
                <a:lnSpc>
                  <a:spcPct val="90000"/>
                </a:lnSpc>
                <a:spcBef>
                  <a:spcPts val="0"/>
                </a:spcBef>
                <a:spcAft>
                  <a:spcPts val="0"/>
                </a:spcAft>
                <a:buClr>
                  <a:srgbClr val="FEFFFE"/>
                </a:buClr>
                <a:buSzPts val="1600"/>
                <a:buFont typeface="Calibri"/>
                <a:buNone/>
              </a:pPr>
              <a:r>
                <a:rPr lang="hr-HR" sz="1600" b="0" i="0" u="none" strike="noStrike" cap="none">
                  <a:solidFill>
                    <a:srgbClr val="FEFFFE"/>
                  </a:solidFill>
                  <a:latin typeface="Calibri"/>
                  <a:ea typeface="Calibri"/>
                  <a:cs typeface="Calibri"/>
                  <a:sym typeface="Calibri"/>
                </a:rPr>
                <a:t>predvidjeti prostor za nadogradnju</a:t>
              </a:r>
              <a:endParaRPr/>
            </a:p>
          </p:txBody>
        </p:sp>
        <p:sp>
          <p:nvSpPr>
            <p:cNvPr id="423" name="Google Shape;423;p17"/>
            <p:cNvSpPr/>
            <p:nvPr/>
          </p:nvSpPr>
          <p:spPr>
            <a:xfrm>
              <a:off x="38801" y="1189222"/>
              <a:ext cx="683232" cy="683232"/>
            </a:xfrm>
            <a:prstGeom prst="ellipse">
              <a:avLst/>
            </a:prstGeom>
            <a:solidFill>
              <a:srgbClr val="FEFFFE"/>
            </a:solidFill>
            <a:ln w="12700" cap="flat" cmpd="sng">
              <a:solidFill>
                <a:srgbClr val="00608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p18"/>
          <p:cNvSpPr txBox="1">
            <a:spLocks noGrp="1"/>
          </p:cNvSpPr>
          <p:nvPr>
            <p:ph type="title"/>
          </p:nvPr>
        </p:nvSpPr>
        <p:spPr>
          <a:xfrm>
            <a:off x="475866" y="472698"/>
            <a:ext cx="4375103" cy="953146"/>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3000"/>
              <a:buFont typeface="Arial"/>
              <a:buNone/>
            </a:pPr>
            <a:r>
              <a:rPr lang="hr-HR"/>
              <a:t>Aktivna oprema</a:t>
            </a:r>
            <a:endParaRPr/>
          </a:p>
        </p:txBody>
      </p:sp>
      <p:sp>
        <p:nvSpPr>
          <p:cNvPr id="430" name="Google Shape;430;p18"/>
          <p:cNvSpPr txBox="1">
            <a:spLocks noGrp="1"/>
          </p:cNvSpPr>
          <p:nvPr>
            <p:ph type="body" idx="2"/>
          </p:nvPr>
        </p:nvSpPr>
        <p:spPr>
          <a:xfrm>
            <a:off x="475866" y="1771972"/>
            <a:ext cx="4375103" cy="461333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000"/>
              <a:buNone/>
            </a:pPr>
            <a:r>
              <a:rPr lang="hr-HR"/>
              <a:t>Prospojnici (engl. switch)</a:t>
            </a:r>
            <a:endParaRPr/>
          </a:p>
          <a:p>
            <a:pPr marL="452438" lvl="0" indent="-273050" algn="l" rtl="0">
              <a:lnSpc>
                <a:spcPct val="100000"/>
              </a:lnSpc>
              <a:spcBef>
                <a:spcPts val="1000"/>
              </a:spcBef>
              <a:spcAft>
                <a:spcPts val="0"/>
              </a:spcAft>
              <a:buClr>
                <a:schemeClr val="lt1"/>
              </a:buClr>
              <a:buSzPts val="1600"/>
              <a:buFont typeface="Arial"/>
              <a:buChar char="•"/>
            </a:pPr>
            <a:r>
              <a:rPr lang="hr-HR" sz="1600"/>
              <a:t>agregacijski, katni, laboratorijski</a:t>
            </a:r>
            <a:endParaRPr/>
          </a:p>
          <a:p>
            <a:pPr marL="0" lvl="0" indent="0" algn="l" rtl="0">
              <a:lnSpc>
                <a:spcPct val="100000"/>
              </a:lnSpc>
              <a:spcBef>
                <a:spcPts val="1000"/>
              </a:spcBef>
              <a:spcAft>
                <a:spcPts val="0"/>
              </a:spcAft>
              <a:buSzPts val="2000"/>
              <a:buNone/>
            </a:pPr>
            <a:endParaRPr/>
          </a:p>
          <a:p>
            <a:pPr marL="0" lvl="0" indent="0" algn="l" rtl="0">
              <a:lnSpc>
                <a:spcPct val="100000"/>
              </a:lnSpc>
              <a:spcBef>
                <a:spcPts val="1000"/>
              </a:spcBef>
              <a:spcAft>
                <a:spcPts val="0"/>
              </a:spcAft>
              <a:buSzPts val="2000"/>
              <a:buNone/>
            </a:pPr>
            <a:r>
              <a:rPr lang="hr-HR"/>
              <a:t>Usmjernik (engl. router)</a:t>
            </a:r>
            <a:endParaRPr/>
          </a:p>
          <a:p>
            <a:pPr marL="0" lvl="0" indent="0" algn="l" rtl="0">
              <a:lnSpc>
                <a:spcPct val="100000"/>
              </a:lnSpc>
              <a:spcBef>
                <a:spcPts val="1000"/>
              </a:spcBef>
              <a:spcAft>
                <a:spcPts val="0"/>
              </a:spcAft>
              <a:buClr>
                <a:schemeClr val="lt1"/>
              </a:buClr>
              <a:buSzPts val="2000"/>
              <a:buNone/>
            </a:pPr>
            <a:endParaRPr/>
          </a:p>
          <a:p>
            <a:pPr marL="0" lvl="0" indent="0" algn="l" rtl="0">
              <a:lnSpc>
                <a:spcPct val="100000"/>
              </a:lnSpc>
              <a:spcBef>
                <a:spcPts val="1000"/>
              </a:spcBef>
              <a:spcAft>
                <a:spcPts val="0"/>
              </a:spcAft>
              <a:buClr>
                <a:schemeClr val="lt1"/>
              </a:buClr>
              <a:buSzPts val="2000"/>
              <a:buNone/>
            </a:pPr>
            <a:r>
              <a:rPr lang="hr-HR"/>
              <a:t>Vatrozid (engl. firewall)</a:t>
            </a:r>
            <a:endParaRPr/>
          </a:p>
          <a:p>
            <a:pPr marL="0" lvl="0" indent="0" algn="l" rtl="0">
              <a:lnSpc>
                <a:spcPct val="100000"/>
              </a:lnSpc>
              <a:spcBef>
                <a:spcPts val="1000"/>
              </a:spcBef>
              <a:spcAft>
                <a:spcPts val="0"/>
              </a:spcAft>
              <a:buClr>
                <a:schemeClr val="lt1"/>
              </a:buClr>
              <a:buSzPts val="1800"/>
              <a:buNone/>
            </a:pPr>
            <a:endParaRPr sz="1800"/>
          </a:p>
          <a:p>
            <a:pPr marL="0" lvl="0" indent="0" algn="l" rtl="0">
              <a:lnSpc>
                <a:spcPct val="100000"/>
              </a:lnSpc>
              <a:spcBef>
                <a:spcPts val="1000"/>
              </a:spcBef>
              <a:spcAft>
                <a:spcPts val="0"/>
              </a:spcAft>
              <a:buClr>
                <a:schemeClr val="lt1"/>
              </a:buClr>
              <a:buSzPts val="2000"/>
              <a:buNone/>
            </a:pPr>
            <a:r>
              <a:rPr lang="hr-HR"/>
              <a:t>Bežične pristupne točke (engl. access points)</a:t>
            </a:r>
            <a:endParaRPr/>
          </a:p>
          <a:p>
            <a:pPr marL="452438" lvl="0" indent="-273050" algn="l" rtl="0">
              <a:lnSpc>
                <a:spcPct val="100000"/>
              </a:lnSpc>
              <a:spcBef>
                <a:spcPts val="1000"/>
              </a:spcBef>
              <a:spcAft>
                <a:spcPts val="0"/>
              </a:spcAft>
              <a:buClr>
                <a:schemeClr val="lt1"/>
              </a:buClr>
              <a:buSzPts val="1600"/>
              <a:buFont typeface="Arial"/>
              <a:buChar char="•"/>
            </a:pPr>
            <a:r>
              <a:rPr lang="hr-HR" sz="1600"/>
              <a:t>upravljanje kontrolerom</a:t>
            </a:r>
            <a:endParaRPr/>
          </a:p>
          <a:p>
            <a:pPr marL="452438" lvl="0" indent="-171450" algn="l" rtl="0">
              <a:lnSpc>
                <a:spcPct val="100000"/>
              </a:lnSpc>
              <a:spcBef>
                <a:spcPts val="1000"/>
              </a:spcBef>
              <a:spcAft>
                <a:spcPts val="0"/>
              </a:spcAft>
              <a:buClr>
                <a:schemeClr val="lt1"/>
              </a:buClr>
              <a:buSzPts val="1600"/>
              <a:buFont typeface="Arial"/>
              <a:buNone/>
            </a:pPr>
            <a:endParaRPr sz="1600"/>
          </a:p>
          <a:p>
            <a:pPr marL="0" lvl="0" indent="0" algn="l" rtl="0">
              <a:lnSpc>
                <a:spcPct val="100000"/>
              </a:lnSpc>
              <a:spcBef>
                <a:spcPts val="1000"/>
              </a:spcBef>
              <a:spcAft>
                <a:spcPts val="0"/>
              </a:spcAft>
              <a:buClr>
                <a:schemeClr val="lt1"/>
              </a:buClr>
              <a:buSzPts val="2000"/>
              <a:buNone/>
            </a:pPr>
            <a:endParaRPr/>
          </a:p>
        </p:txBody>
      </p:sp>
      <p:pic>
        <p:nvPicPr>
          <p:cNvPr id="431" name="Google Shape;431;p18" descr="A computer network with blue and white icons&#10;&#10;Description automatically generated"/>
          <p:cNvPicPr preferRelativeResize="0"/>
          <p:nvPr/>
        </p:nvPicPr>
        <p:blipFill rotWithShape="1">
          <a:blip r:embed="rId3">
            <a:alphaModFix/>
          </a:blip>
          <a:srcRect/>
          <a:stretch/>
        </p:blipFill>
        <p:spPr>
          <a:xfrm>
            <a:off x="5381660" y="1296960"/>
            <a:ext cx="6610643" cy="415790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19"/>
          <p:cNvSpPr txBox="1">
            <a:spLocks noGrp="1"/>
          </p:cNvSpPr>
          <p:nvPr>
            <p:ph type="title"/>
          </p:nvPr>
        </p:nvSpPr>
        <p:spPr>
          <a:xfrm>
            <a:off x="475866" y="472698"/>
            <a:ext cx="4375103" cy="953146"/>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3000"/>
              <a:buFont typeface="Arial"/>
              <a:buNone/>
            </a:pPr>
            <a:r>
              <a:rPr lang="hr-HR"/>
              <a:t>Prospojnici</a:t>
            </a:r>
            <a:endParaRPr/>
          </a:p>
        </p:txBody>
      </p:sp>
      <p:sp>
        <p:nvSpPr>
          <p:cNvPr id="438" name="Google Shape;438;p19"/>
          <p:cNvSpPr txBox="1">
            <a:spLocks noGrp="1"/>
          </p:cNvSpPr>
          <p:nvPr>
            <p:ph type="body" idx="2"/>
          </p:nvPr>
        </p:nvSpPr>
        <p:spPr>
          <a:xfrm>
            <a:off x="475866" y="1771972"/>
            <a:ext cx="4375103" cy="461333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000"/>
              <a:buNone/>
            </a:pPr>
            <a:r>
              <a:rPr lang="hr-HR"/>
              <a:t>Agregacijski</a:t>
            </a:r>
            <a:endParaRPr/>
          </a:p>
          <a:p>
            <a:pPr marL="0" lvl="0" indent="0" algn="l" rtl="0">
              <a:lnSpc>
                <a:spcPct val="100000"/>
              </a:lnSpc>
              <a:spcBef>
                <a:spcPts val="1000"/>
              </a:spcBef>
              <a:spcAft>
                <a:spcPts val="0"/>
              </a:spcAft>
              <a:buSzPts val="2000"/>
              <a:buNone/>
            </a:pPr>
            <a:endParaRPr/>
          </a:p>
          <a:p>
            <a:pPr marL="0" lvl="0" indent="0" algn="l" rtl="0">
              <a:lnSpc>
                <a:spcPct val="100000"/>
              </a:lnSpc>
              <a:spcBef>
                <a:spcPts val="1000"/>
              </a:spcBef>
              <a:spcAft>
                <a:spcPts val="0"/>
              </a:spcAft>
              <a:buSzPts val="2000"/>
              <a:buNone/>
            </a:pPr>
            <a:endParaRPr/>
          </a:p>
        </p:txBody>
      </p:sp>
      <p:grpSp>
        <p:nvGrpSpPr>
          <p:cNvPr id="439" name="Google Shape;439;p19"/>
          <p:cNvGrpSpPr/>
          <p:nvPr/>
        </p:nvGrpSpPr>
        <p:grpSpPr>
          <a:xfrm>
            <a:off x="1320163" y="1040705"/>
            <a:ext cx="10071450" cy="5688427"/>
            <a:chOff x="-4775837" y="-732001"/>
            <a:chExt cx="10071450" cy="5688427"/>
          </a:xfrm>
        </p:grpSpPr>
        <p:sp>
          <p:nvSpPr>
            <p:cNvPr id="440" name="Google Shape;440;p19"/>
            <p:cNvSpPr/>
            <p:nvPr/>
          </p:nvSpPr>
          <p:spPr>
            <a:xfrm>
              <a:off x="-4775837" y="-732001"/>
              <a:ext cx="5688427" cy="5688427"/>
            </a:xfrm>
            <a:prstGeom prst="blockArc">
              <a:avLst>
                <a:gd name="adj1" fmla="val 18900000"/>
                <a:gd name="adj2" fmla="val 2700000"/>
                <a:gd name="adj3" fmla="val 348"/>
              </a:avLst>
            </a:prstGeom>
            <a:solidFill>
              <a:srgbClr val="FEFFFE"/>
            </a:solidFill>
            <a:ln w="12700" cap="flat" cmpd="sng">
              <a:solidFill>
                <a:srgbClr val="00608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19"/>
            <p:cNvSpPr/>
            <p:nvPr/>
          </p:nvSpPr>
          <p:spPr>
            <a:xfrm>
              <a:off x="340642" y="222458"/>
              <a:ext cx="4954970" cy="444747"/>
            </a:xfrm>
            <a:prstGeom prst="rect">
              <a:avLst/>
            </a:prstGeom>
            <a:solidFill>
              <a:srgbClr val="006081"/>
            </a:solidFill>
            <a:ln w="12700" cap="flat" cmpd="sng">
              <a:solidFill>
                <a:srgbClr val="FEFFF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19"/>
            <p:cNvSpPr txBox="1"/>
            <p:nvPr/>
          </p:nvSpPr>
          <p:spPr>
            <a:xfrm>
              <a:off x="340642" y="222458"/>
              <a:ext cx="4954970" cy="444747"/>
            </a:xfrm>
            <a:prstGeom prst="rect">
              <a:avLst/>
            </a:prstGeom>
            <a:noFill/>
            <a:ln>
              <a:noFill/>
            </a:ln>
          </p:spPr>
          <p:txBody>
            <a:bodyPr spcFirstLastPara="1" wrap="square" lIns="457875" tIns="40625" rIns="40625" bIns="40625" anchor="ctr" anchorCtr="0">
              <a:noAutofit/>
            </a:bodyPr>
            <a:lstStyle/>
            <a:p>
              <a:pPr marL="0" marR="0" lvl="0" indent="0" algn="l" rtl="0">
                <a:lnSpc>
                  <a:spcPct val="90000"/>
                </a:lnSpc>
                <a:spcBef>
                  <a:spcPts val="0"/>
                </a:spcBef>
                <a:spcAft>
                  <a:spcPts val="0"/>
                </a:spcAft>
                <a:buClr>
                  <a:srgbClr val="FEFFFE"/>
                </a:buClr>
                <a:buSzPts val="1800"/>
                <a:buFont typeface="Calibri"/>
                <a:buNone/>
              </a:pPr>
              <a:r>
                <a:rPr lang="hr-HR" sz="1800" b="0" i="0" u="none" strike="noStrike" cap="none">
                  <a:solidFill>
                    <a:srgbClr val="FEFFFE"/>
                  </a:solidFill>
                  <a:latin typeface="Calibri"/>
                  <a:ea typeface="Calibri"/>
                  <a:cs typeface="Calibri"/>
                  <a:sym typeface="Calibri"/>
                </a:rPr>
                <a:t>agregiraju katne prospojnike</a:t>
              </a:r>
              <a:endParaRPr/>
            </a:p>
          </p:txBody>
        </p:sp>
        <p:sp>
          <p:nvSpPr>
            <p:cNvPr id="443" name="Google Shape;443;p19"/>
            <p:cNvSpPr/>
            <p:nvPr/>
          </p:nvSpPr>
          <p:spPr>
            <a:xfrm>
              <a:off x="62675" y="166864"/>
              <a:ext cx="555934" cy="555934"/>
            </a:xfrm>
            <a:prstGeom prst="ellipse">
              <a:avLst/>
            </a:prstGeom>
            <a:solidFill>
              <a:srgbClr val="FEFFFE"/>
            </a:solidFill>
            <a:ln w="12700" cap="flat" cmpd="sng">
              <a:solidFill>
                <a:srgbClr val="00608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19"/>
            <p:cNvSpPr/>
            <p:nvPr/>
          </p:nvSpPr>
          <p:spPr>
            <a:xfrm>
              <a:off x="706478" y="889494"/>
              <a:ext cx="4589135" cy="444747"/>
            </a:xfrm>
            <a:prstGeom prst="rect">
              <a:avLst/>
            </a:prstGeom>
            <a:solidFill>
              <a:srgbClr val="006081"/>
            </a:solidFill>
            <a:ln w="12700" cap="flat" cmpd="sng">
              <a:solidFill>
                <a:srgbClr val="FEFFF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19"/>
            <p:cNvSpPr txBox="1"/>
            <p:nvPr/>
          </p:nvSpPr>
          <p:spPr>
            <a:xfrm>
              <a:off x="706478" y="889494"/>
              <a:ext cx="4589135" cy="444747"/>
            </a:xfrm>
            <a:prstGeom prst="rect">
              <a:avLst/>
            </a:prstGeom>
            <a:noFill/>
            <a:ln>
              <a:noFill/>
            </a:ln>
          </p:spPr>
          <p:txBody>
            <a:bodyPr spcFirstLastPara="1" wrap="square" lIns="457875" tIns="40625" rIns="40625" bIns="40625" anchor="ctr" anchorCtr="0">
              <a:noAutofit/>
            </a:bodyPr>
            <a:lstStyle/>
            <a:p>
              <a:pPr marL="0" marR="0" lvl="0" indent="0" algn="l" rtl="0">
                <a:lnSpc>
                  <a:spcPct val="90000"/>
                </a:lnSpc>
                <a:spcBef>
                  <a:spcPts val="0"/>
                </a:spcBef>
                <a:spcAft>
                  <a:spcPts val="0"/>
                </a:spcAft>
                <a:buClr>
                  <a:srgbClr val="FEFFFE"/>
                </a:buClr>
                <a:buSzPts val="1800"/>
                <a:buFont typeface="Calibri"/>
                <a:buNone/>
              </a:pPr>
              <a:r>
                <a:rPr lang="hr-HR" sz="1800" b="0" i="0" u="none" strike="noStrike" cap="none">
                  <a:solidFill>
                    <a:srgbClr val="FEFFFE"/>
                  </a:solidFill>
                  <a:latin typeface="Calibri"/>
                  <a:ea typeface="Calibri"/>
                  <a:cs typeface="Calibri"/>
                  <a:sym typeface="Calibri"/>
                </a:rPr>
                <a:t>optički priključci</a:t>
              </a:r>
              <a:endParaRPr/>
            </a:p>
          </p:txBody>
        </p:sp>
        <p:sp>
          <p:nvSpPr>
            <p:cNvPr id="446" name="Google Shape;446;p19"/>
            <p:cNvSpPr/>
            <p:nvPr/>
          </p:nvSpPr>
          <p:spPr>
            <a:xfrm>
              <a:off x="428511" y="833901"/>
              <a:ext cx="555934" cy="555934"/>
            </a:xfrm>
            <a:prstGeom prst="ellipse">
              <a:avLst/>
            </a:prstGeom>
            <a:solidFill>
              <a:srgbClr val="FEFFFE"/>
            </a:solidFill>
            <a:ln w="12700" cap="flat" cmpd="sng">
              <a:solidFill>
                <a:srgbClr val="00608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19"/>
            <p:cNvSpPr/>
            <p:nvPr/>
          </p:nvSpPr>
          <p:spPr>
            <a:xfrm>
              <a:off x="873765" y="1556531"/>
              <a:ext cx="4421848" cy="444747"/>
            </a:xfrm>
            <a:prstGeom prst="rect">
              <a:avLst/>
            </a:prstGeom>
            <a:solidFill>
              <a:srgbClr val="006081"/>
            </a:solidFill>
            <a:ln w="12700" cap="flat" cmpd="sng">
              <a:solidFill>
                <a:srgbClr val="FEFFF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19"/>
            <p:cNvSpPr txBox="1"/>
            <p:nvPr/>
          </p:nvSpPr>
          <p:spPr>
            <a:xfrm>
              <a:off x="873765" y="1556531"/>
              <a:ext cx="4421848" cy="444747"/>
            </a:xfrm>
            <a:prstGeom prst="rect">
              <a:avLst/>
            </a:prstGeom>
            <a:noFill/>
            <a:ln>
              <a:noFill/>
            </a:ln>
          </p:spPr>
          <p:txBody>
            <a:bodyPr spcFirstLastPara="1" wrap="square" lIns="457875" tIns="40625" rIns="40625" bIns="40625" anchor="ctr" anchorCtr="0">
              <a:noAutofit/>
            </a:bodyPr>
            <a:lstStyle/>
            <a:p>
              <a:pPr marL="0" marR="0" lvl="0" indent="0" algn="l" rtl="0">
                <a:lnSpc>
                  <a:spcPct val="90000"/>
                </a:lnSpc>
                <a:spcBef>
                  <a:spcPts val="0"/>
                </a:spcBef>
                <a:spcAft>
                  <a:spcPts val="0"/>
                </a:spcAft>
                <a:buClr>
                  <a:srgbClr val="FEFFFE"/>
                </a:buClr>
                <a:buSzPts val="1800"/>
                <a:buFont typeface="Calibri"/>
                <a:buNone/>
              </a:pPr>
              <a:r>
                <a:rPr lang="hr-HR" sz="1800" b="0" i="0" u="none" strike="noStrike" cap="none">
                  <a:solidFill>
                    <a:srgbClr val="FEFFFE"/>
                  </a:solidFill>
                  <a:latin typeface="Calibri"/>
                  <a:ea typeface="Calibri"/>
                  <a:cs typeface="Calibri"/>
                  <a:sym typeface="Calibri"/>
                </a:rPr>
                <a:t>velike brzine prospojanja</a:t>
              </a:r>
              <a:endParaRPr sz="1800" b="0" i="0" u="none" strike="noStrike" cap="none">
                <a:solidFill>
                  <a:srgbClr val="FEFFFE"/>
                </a:solidFill>
                <a:latin typeface="Calibri"/>
                <a:ea typeface="Calibri"/>
                <a:cs typeface="Calibri"/>
                <a:sym typeface="Calibri"/>
              </a:endParaRPr>
            </a:p>
          </p:txBody>
        </p:sp>
        <p:sp>
          <p:nvSpPr>
            <p:cNvPr id="449" name="Google Shape;449;p19"/>
            <p:cNvSpPr/>
            <p:nvPr/>
          </p:nvSpPr>
          <p:spPr>
            <a:xfrm>
              <a:off x="595798" y="1500938"/>
              <a:ext cx="555934" cy="555934"/>
            </a:xfrm>
            <a:prstGeom prst="ellipse">
              <a:avLst/>
            </a:prstGeom>
            <a:solidFill>
              <a:srgbClr val="FEFFFE"/>
            </a:solidFill>
            <a:ln w="12700" cap="flat" cmpd="sng">
              <a:solidFill>
                <a:srgbClr val="00608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19"/>
            <p:cNvSpPr/>
            <p:nvPr/>
          </p:nvSpPr>
          <p:spPr>
            <a:xfrm>
              <a:off x="873765" y="2223145"/>
              <a:ext cx="4421848" cy="444747"/>
            </a:xfrm>
            <a:prstGeom prst="rect">
              <a:avLst/>
            </a:prstGeom>
            <a:solidFill>
              <a:srgbClr val="006081"/>
            </a:solidFill>
            <a:ln w="12700" cap="flat" cmpd="sng">
              <a:solidFill>
                <a:srgbClr val="FEFFF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19"/>
            <p:cNvSpPr txBox="1"/>
            <p:nvPr/>
          </p:nvSpPr>
          <p:spPr>
            <a:xfrm>
              <a:off x="873765" y="2223145"/>
              <a:ext cx="4421848" cy="444747"/>
            </a:xfrm>
            <a:prstGeom prst="rect">
              <a:avLst/>
            </a:prstGeom>
            <a:noFill/>
            <a:ln>
              <a:noFill/>
            </a:ln>
          </p:spPr>
          <p:txBody>
            <a:bodyPr spcFirstLastPara="1" wrap="square" lIns="457875" tIns="40625" rIns="40625" bIns="40625" anchor="ctr" anchorCtr="0">
              <a:noAutofit/>
            </a:bodyPr>
            <a:lstStyle/>
            <a:p>
              <a:pPr marL="0" marR="0" lvl="0" indent="0" algn="l" rtl="0">
                <a:lnSpc>
                  <a:spcPct val="90000"/>
                </a:lnSpc>
                <a:spcBef>
                  <a:spcPts val="0"/>
                </a:spcBef>
                <a:spcAft>
                  <a:spcPts val="0"/>
                </a:spcAft>
                <a:buClr>
                  <a:srgbClr val="FEFFFE"/>
                </a:buClr>
                <a:buSzPts val="1800"/>
                <a:buFont typeface="Calibri"/>
                <a:buNone/>
              </a:pPr>
              <a:r>
                <a:rPr lang="hr-HR" sz="1800" b="0" i="0" u="none" strike="noStrike" cap="none">
                  <a:solidFill>
                    <a:srgbClr val="FEFFFE"/>
                  </a:solidFill>
                  <a:latin typeface="Calibri"/>
                  <a:ea typeface="Calibri"/>
                  <a:cs typeface="Calibri"/>
                  <a:sym typeface="Calibri"/>
                </a:rPr>
                <a:t>često layer 3 prospojnici</a:t>
              </a:r>
              <a:endParaRPr/>
            </a:p>
          </p:txBody>
        </p:sp>
        <p:sp>
          <p:nvSpPr>
            <p:cNvPr id="452" name="Google Shape;452;p19"/>
            <p:cNvSpPr/>
            <p:nvPr/>
          </p:nvSpPr>
          <p:spPr>
            <a:xfrm>
              <a:off x="625610" y="2197364"/>
              <a:ext cx="496310" cy="496310"/>
            </a:xfrm>
            <a:prstGeom prst="ellipse">
              <a:avLst/>
            </a:prstGeom>
            <a:solidFill>
              <a:srgbClr val="FEFFFE"/>
            </a:solidFill>
            <a:ln w="12700" cap="flat" cmpd="sng">
              <a:solidFill>
                <a:srgbClr val="00608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19"/>
            <p:cNvSpPr/>
            <p:nvPr/>
          </p:nvSpPr>
          <p:spPr>
            <a:xfrm>
              <a:off x="706478" y="2890182"/>
              <a:ext cx="4589135" cy="444747"/>
            </a:xfrm>
            <a:prstGeom prst="rect">
              <a:avLst/>
            </a:prstGeom>
            <a:solidFill>
              <a:srgbClr val="006081"/>
            </a:solidFill>
            <a:ln w="12700" cap="flat" cmpd="sng">
              <a:solidFill>
                <a:srgbClr val="FEFFF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19"/>
            <p:cNvSpPr txBox="1"/>
            <p:nvPr/>
          </p:nvSpPr>
          <p:spPr>
            <a:xfrm>
              <a:off x="706478" y="2890182"/>
              <a:ext cx="4589135" cy="444747"/>
            </a:xfrm>
            <a:prstGeom prst="rect">
              <a:avLst/>
            </a:prstGeom>
            <a:noFill/>
            <a:ln>
              <a:noFill/>
            </a:ln>
          </p:spPr>
          <p:txBody>
            <a:bodyPr spcFirstLastPara="1" wrap="square" lIns="457875" tIns="40625" rIns="40625" bIns="40625" anchor="ctr" anchorCtr="0">
              <a:noAutofit/>
            </a:bodyPr>
            <a:lstStyle/>
            <a:p>
              <a:pPr marL="0" marR="0" lvl="0" indent="0" algn="l" rtl="0">
                <a:lnSpc>
                  <a:spcPct val="90000"/>
                </a:lnSpc>
                <a:spcBef>
                  <a:spcPts val="0"/>
                </a:spcBef>
                <a:spcAft>
                  <a:spcPts val="0"/>
                </a:spcAft>
                <a:buClr>
                  <a:srgbClr val="FEFFFE"/>
                </a:buClr>
                <a:buSzPts val="1800"/>
                <a:buFont typeface="Calibri"/>
                <a:buNone/>
              </a:pPr>
              <a:r>
                <a:rPr lang="hr-HR" sz="1800" b="0" i="0" u="none" strike="noStrike" cap="none">
                  <a:solidFill>
                    <a:srgbClr val="FEFFFE"/>
                  </a:solidFill>
                  <a:latin typeface="Calibri"/>
                  <a:ea typeface="Calibri"/>
                  <a:cs typeface="Calibri"/>
                  <a:sym typeface="Calibri"/>
                </a:rPr>
                <a:t>usmjeravanje između VLAN-ova</a:t>
              </a:r>
              <a:endParaRPr/>
            </a:p>
          </p:txBody>
        </p:sp>
        <p:sp>
          <p:nvSpPr>
            <p:cNvPr id="455" name="Google Shape;455;p19"/>
            <p:cNvSpPr/>
            <p:nvPr/>
          </p:nvSpPr>
          <p:spPr>
            <a:xfrm>
              <a:off x="458322" y="2864401"/>
              <a:ext cx="496310" cy="496310"/>
            </a:xfrm>
            <a:prstGeom prst="ellipse">
              <a:avLst/>
            </a:prstGeom>
            <a:solidFill>
              <a:srgbClr val="FEFFFE"/>
            </a:solidFill>
            <a:ln w="12700" cap="flat" cmpd="sng">
              <a:solidFill>
                <a:srgbClr val="00608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19"/>
            <p:cNvSpPr/>
            <p:nvPr/>
          </p:nvSpPr>
          <p:spPr>
            <a:xfrm>
              <a:off x="340642" y="3557219"/>
              <a:ext cx="4954970" cy="444747"/>
            </a:xfrm>
            <a:prstGeom prst="rect">
              <a:avLst/>
            </a:prstGeom>
            <a:solidFill>
              <a:srgbClr val="006081"/>
            </a:solidFill>
            <a:ln w="12700" cap="flat" cmpd="sng">
              <a:solidFill>
                <a:srgbClr val="FEFFF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19"/>
            <p:cNvSpPr txBox="1"/>
            <p:nvPr/>
          </p:nvSpPr>
          <p:spPr>
            <a:xfrm>
              <a:off x="340642" y="3557219"/>
              <a:ext cx="4954970" cy="444747"/>
            </a:xfrm>
            <a:prstGeom prst="rect">
              <a:avLst/>
            </a:prstGeom>
            <a:noFill/>
            <a:ln>
              <a:noFill/>
            </a:ln>
          </p:spPr>
          <p:txBody>
            <a:bodyPr spcFirstLastPara="1" wrap="square" lIns="457875" tIns="40625" rIns="40625" bIns="40625" anchor="ctr" anchorCtr="0">
              <a:noAutofit/>
            </a:bodyPr>
            <a:lstStyle/>
            <a:p>
              <a:pPr marL="0" marR="0" lvl="0" indent="0" algn="l" rtl="0">
                <a:lnSpc>
                  <a:spcPct val="90000"/>
                </a:lnSpc>
                <a:spcBef>
                  <a:spcPts val="0"/>
                </a:spcBef>
                <a:spcAft>
                  <a:spcPts val="0"/>
                </a:spcAft>
                <a:buClr>
                  <a:srgbClr val="FEFFFE"/>
                </a:buClr>
                <a:buSzPts val="1800"/>
                <a:buFont typeface="Calibri"/>
                <a:buNone/>
              </a:pPr>
              <a:r>
                <a:rPr lang="hr-HR" sz="1800" b="0" i="0" u="none" strike="noStrike" cap="none">
                  <a:solidFill>
                    <a:srgbClr val="FEFFFE"/>
                  </a:solidFill>
                  <a:latin typeface="Calibri"/>
                  <a:ea typeface="Calibri"/>
                  <a:cs typeface="Calibri"/>
                  <a:sym typeface="Calibri"/>
                </a:rPr>
                <a:t>redundancija!</a:t>
              </a:r>
              <a:endParaRPr/>
            </a:p>
          </p:txBody>
        </p:sp>
        <p:sp>
          <p:nvSpPr>
            <p:cNvPr id="458" name="Google Shape;458;p19"/>
            <p:cNvSpPr/>
            <p:nvPr/>
          </p:nvSpPr>
          <p:spPr>
            <a:xfrm>
              <a:off x="62675" y="3501625"/>
              <a:ext cx="555934" cy="555934"/>
            </a:xfrm>
            <a:prstGeom prst="ellipse">
              <a:avLst/>
            </a:prstGeom>
            <a:solidFill>
              <a:srgbClr val="FEFFFE"/>
            </a:solidFill>
            <a:ln w="12700" cap="flat" cmpd="sng">
              <a:solidFill>
                <a:srgbClr val="00608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
          <p:cNvSpPr txBox="1">
            <a:spLocks noGrp="1"/>
          </p:cNvSpPr>
          <p:nvPr>
            <p:ph type="title"/>
          </p:nvPr>
        </p:nvSpPr>
        <p:spPr>
          <a:xfrm>
            <a:off x="475866" y="1681566"/>
            <a:ext cx="4375103" cy="351811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000"/>
              <a:buFont typeface="Arial"/>
              <a:buNone/>
            </a:pPr>
            <a:r>
              <a:rPr lang="hr-HR"/>
              <a:t>Sadržaj</a:t>
            </a:r>
            <a:endParaRPr/>
          </a:p>
        </p:txBody>
      </p:sp>
      <p:grpSp>
        <p:nvGrpSpPr>
          <p:cNvPr id="152" name="Google Shape;152;p2"/>
          <p:cNvGrpSpPr/>
          <p:nvPr/>
        </p:nvGrpSpPr>
        <p:grpSpPr>
          <a:xfrm>
            <a:off x="6947488" y="473949"/>
            <a:ext cx="3650357" cy="5910101"/>
            <a:chOff x="851488" y="1251"/>
            <a:chExt cx="3650357" cy="5910101"/>
          </a:xfrm>
        </p:grpSpPr>
        <p:sp>
          <p:nvSpPr>
            <p:cNvPr id="153" name="Google Shape;153;p2"/>
            <p:cNvSpPr/>
            <p:nvPr/>
          </p:nvSpPr>
          <p:spPr>
            <a:xfrm>
              <a:off x="851488" y="1251"/>
              <a:ext cx="1738265" cy="1042959"/>
            </a:xfrm>
            <a:prstGeom prst="rect">
              <a:avLst/>
            </a:prstGeom>
            <a:solidFill>
              <a:srgbClr val="006081"/>
            </a:solidFill>
            <a:ln w="12700" cap="flat" cmpd="sng">
              <a:solidFill>
                <a:srgbClr val="FEFFF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txBox="1"/>
            <p:nvPr/>
          </p:nvSpPr>
          <p:spPr>
            <a:xfrm>
              <a:off x="851488" y="1251"/>
              <a:ext cx="1738265" cy="1042959"/>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rgbClr val="FEFFFE"/>
                </a:buClr>
                <a:buSzPts val="2000"/>
                <a:buFont typeface="Calibri"/>
                <a:buNone/>
              </a:pPr>
              <a:r>
                <a:rPr lang="hr-HR" sz="2000" b="0" i="0" u="none" strike="noStrike" cap="none">
                  <a:solidFill>
                    <a:srgbClr val="FEFFFE"/>
                  </a:solidFill>
                  <a:latin typeface="Calibri"/>
                  <a:ea typeface="Calibri"/>
                  <a:cs typeface="Calibri"/>
                  <a:sym typeface="Calibri"/>
                </a:rPr>
                <a:t>Uvod</a:t>
              </a:r>
              <a:endParaRPr sz="2000" b="0" i="0" u="none" strike="noStrike" cap="none">
                <a:solidFill>
                  <a:srgbClr val="FEFFFE"/>
                </a:solidFill>
                <a:latin typeface="Calibri"/>
                <a:ea typeface="Calibri"/>
                <a:cs typeface="Calibri"/>
                <a:sym typeface="Calibri"/>
              </a:endParaRPr>
            </a:p>
          </p:txBody>
        </p:sp>
        <p:sp>
          <p:nvSpPr>
            <p:cNvPr id="155" name="Google Shape;155;p2"/>
            <p:cNvSpPr/>
            <p:nvPr/>
          </p:nvSpPr>
          <p:spPr>
            <a:xfrm>
              <a:off x="2763580" y="1251"/>
              <a:ext cx="1738265" cy="1042959"/>
            </a:xfrm>
            <a:prstGeom prst="rect">
              <a:avLst/>
            </a:prstGeom>
            <a:solidFill>
              <a:srgbClr val="006081"/>
            </a:solidFill>
            <a:ln w="12700" cap="flat" cmpd="sng">
              <a:solidFill>
                <a:srgbClr val="FEFFF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txBox="1"/>
            <p:nvPr/>
          </p:nvSpPr>
          <p:spPr>
            <a:xfrm>
              <a:off x="2763580" y="1251"/>
              <a:ext cx="1738265" cy="1042959"/>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rgbClr val="FEFFFE"/>
                </a:buClr>
                <a:buSzPts val="2000"/>
                <a:buFont typeface="Calibri"/>
                <a:buNone/>
              </a:pPr>
              <a:r>
                <a:rPr lang="hr-HR" sz="2000" b="0" i="0" u="none" strike="noStrike" cap="none">
                  <a:solidFill>
                    <a:srgbClr val="FEFFFE"/>
                  </a:solidFill>
                  <a:latin typeface="Calibri"/>
                  <a:ea typeface="Calibri"/>
                  <a:cs typeface="Calibri"/>
                  <a:sym typeface="Calibri"/>
                </a:rPr>
                <a:t>Sistemska sala</a:t>
              </a:r>
              <a:endParaRPr sz="2000" b="0" i="0" u="none" strike="noStrike" cap="none">
                <a:solidFill>
                  <a:srgbClr val="FEFFFE"/>
                </a:solidFill>
                <a:latin typeface="Calibri"/>
                <a:ea typeface="Calibri"/>
                <a:cs typeface="Calibri"/>
                <a:sym typeface="Calibri"/>
              </a:endParaRPr>
            </a:p>
          </p:txBody>
        </p:sp>
        <p:sp>
          <p:nvSpPr>
            <p:cNvPr id="157" name="Google Shape;157;p2"/>
            <p:cNvSpPr/>
            <p:nvPr/>
          </p:nvSpPr>
          <p:spPr>
            <a:xfrm>
              <a:off x="851488" y="1218036"/>
              <a:ext cx="1738265" cy="1042959"/>
            </a:xfrm>
            <a:prstGeom prst="rect">
              <a:avLst/>
            </a:prstGeom>
            <a:solidFill>
              <a:srgbClr val="006081"/>
            </a:solidFill>
            <a:ln w="12700" cap="flat" cmpd="sng">
              <a:solidFill>
                <a:srgbClr val="FEFFF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txBox="1"/>
            <p:nvPr/>
          </p:nvSpPr>
          <p:spPr>
            <a:xfrm>
              <a:off x="851488" y="1218036"/>
              <a:ext cx="1738265" cy="1042959"/>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rgbClr val="FEFFFE"/>
                </a:buClr>
                <a:buSzPts val="2000"/>
                <a:buFont typeface="Calibri"/>
                <a:buNone/>
              </a:pPr>
              <a:r>
                <a:rPr lang="hr-HR" sz="2000" b="0" i="0" u="none" strike="noStrike" cap="none">
                  <a:solidFill>
                    <a:srgbClr val="FEFFFE"/>
                  </a:solidFill>
                  <a:latin typeface="Calibri"/>
                  <a:ea typeface="Calibri"/>
                  <a:cs typeface="Calibri"/>
                  <a:sym typeface="Calibri"/>
                </a:rPr>
                <a:t>Mreža na ustanovi</a:t>
              </a:r>
              <a:endParaRPr sz="2000" b="0" i="0" u="none" strike="noStrike" cap="none">
                <a:solidFill>
                  <a:srgbClr val="FEFFFE"/>
                </a:solidFill>
                <a:latin typeface="Calibri"/>
                <a:ea typeface="Calibri"/>
                <a:cs typeface="Calibri"/>
                <a:sym typeface="Calibri"/>
              </a:endParaRPr>
            </a:p>
          </p:txBody>
        </p:sp>
        <p:sp>
          <p:nvSpPr>
            <p:cNvPr id="159" name="Google Shape;159;p2"/>
            <p:cNvSpPr/>
            <p:nvPr/>
          </p:nvSpPr>
          <p:spPr>
            <a:xfrm>
              <a:off x="2763580" y="1218036"/>
              <a:ext cx="1738265" cy="1042959"/>
            </a:xfrm>
            <a:prstGeom prst="rect">
              <a:avLst/>
            </a:prstGeom>
            <a:solidFill>
              <a:srgbClr val="006081"/>
            </a:solidFill>
            <a:ln w="12700" cap="flat" cmpd="sng">
              <a:solidFill>
                <a:srgbClr val="FEFFF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txBox="1"/>
            <p:nvPr/>
          </p:nvSpPr>
          <p:spPr>
            <a:xfrm>
              <a:off x="2763580" y="1218036"/>
              <a:ext cx="1738265" cy="1042959"/>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rgbClr val="FEFFFE"/>
                </a:buClr>
                <a:buSzPts val="2000"/>
                <a:buFont typeface="Calibri"/>
                <a:buNone/>
              </a:pPr>
              <a:r>
                <a:rPr lang="hr-HR" sz="2000" b="0" i="0" u="none" strike="noStrike" cap="none">
                  <a:solidFill>
                    <a:srgbClr val="FEFFFE"/>
                  </a:solidFill>
                  <a:latin typeface="Calibri"/>
                  <a:ea typeface="Calibri"/>
                  <a:cs typeface="Calibri"/>
                  <a:sym typeface="Calibri"/>
                </a:rPr>
                <a:t>Fizička sigurnost</a:t>
              </a:r>
              <a:endParaRPr sz="2000" b="0" i="0" u="none" strike="noStrike" cap="none">
                <a:solidFill>
                  <a:srgbClr val="FEFFFE"/>
                </a:solidFill>
                <a:latin typeface="Calibri"/>
                <a:ea typeface="Calibri"/>
                <a:cs typeface="Calibri"/>
                <a:sym typeface="Calibri"/>
              </a:endParaRPr>
            </a:p>
          </p:txBody>
        </p:sp>
        <p:sp>
          <p:nvSpPr>
            <p:cNvPr id="161" name="Google Shape;161;p2"/>
            <p:cNvSpPr/>
            <p:nvPr/>
          </p:nvSpPr>
          <p:spPr>
            <a:xfrm>
              <a:off x="851488" y="2434822"/>
              <a:ext cx="1738265" cy="1042959"/>
            </a:xfrm>
            <a:prstGeom prst="rect">
              <a:avLst/>
            </a:prstGeom>
            <a:solidFill>
              <a:srgbClr val="006081"/>
            </a:solidFill>
            <a:ln w="12700" cap="flat" cmpd="sng">
              <a:solidFill>
                <a:srgbClr val="FEFFF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txBox="1"/>
            <p:nvPr/>
          </p:nvSpPr>
          <p:spPr>
            <a:xfrm>
              <a:off x="851488" y="2434822"/>
              <a:ext cx="1738265" cy="1042959"/>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rgbClr val="FEFFFE"/>
                </a:buClr>
                <a:buSzPts val="2000"/>
                <a:buFont typeface="Calibri"/>
                <a:buNone/>
              </a:pPr>
              <a:r>
                <a:rPr lang="hr-HR" sz="2000" b="0" i="0" u="none" strike="noStrike" cap="none">
                  <a:solidFill>
                    <a:srgbClr val="FEFFFE"/>
                  </a:solidFill>
                  <a:latin typeface="Calibri"/>
                  <a:ea typeface="Calibri"/>
                  <a:cs typeface="Calibri"/>
                  <a:sym typeface="Calibri"/>
                </a:rPr>
                <a:t>Nabava poslužitelja</a:t>
              </a:r>
              <a:endParaRPr sz="2000" b="0" i="0" u="none" strike="noStrike" cap="none">
                <a:solidFill>
                  <a:srgbClr val="FEFFFE"/>
                </a:solidFill>
                <a:latin typeface="Calibri"/>
                <a:ea typeface="Calibri"/>
                <a:cs typeface="Calibri"/>
                <a:sym typeface="Calibri"/>
              </a:endParaRPr>
            </a:p>
          </p:txBody>
        </p:sp>
        <p:sp>
          <p:nvSpPr>
            <p:cNvPr id="163" name="Google Shape;163;p2"/>
            <p:cNvSpPr/>
            <p:nvPr/>
          </p:nvSpPr>
          <p:spPr>
            <a:xfrm>
              <a:off x="2763580" y="2434822"/>
              <a:ext cx="1738265" cy="1042959"/>
            </a:xfrm>
            <a:prstGeom prst="rect">
              <a:avLst/>
            </a:prstGeom>
            <a:solidFill>
              <a:srgbClr val="006081"/>
            </a:solidFill>
            <a:ln w="12700" cap="flat" cmpd="sng">
              <a:solidFill>
                <a:srgbClr val="FEFFF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
            <p:cNvSpPr txBox="1"/>
            <p:nvPr/>
          </p:nvSpPr>
          <p:spPr>
            <a:xfrm>
              <a:off x="2763580" y="2434822"/>
              <a:ext cx="1738265" cy="1042959"/>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rgbClr val="FEFFFE"/>
                </a:buClr>
                <a:buSzPts val="2000"/>
                <a:buFont typeface="Calibri"/>
                <a:buNone/>
              </a:pPr>
              <a:r>
                <a:rPr lang="hr-HR" sz="2000" b="0" i="0" u="none" strike="noStrike" cap="none">
                  <a:solidFill>
                    <a:srgbClr val="FEFFFE"/>
                  </a:solidFill>
                  <a:latin typeface="Calibri"/>
                  <a:ea typeface="Calibri"/>
                  <a:cs typeface="Calibri"/>
                  <a:sym typeface="Calibri"/>
                </a:rPr>
                <a:t>Usluge na ustanovama</a:t>
              </a:r>
              <a:endParaRPr sz="2000" b="0" i="0" u="none" strike="noStrike" cap="none">
                <a:solidFill>
                  <a:srgbClr val="FEFFFE"/>
                </a:solidFill>
                <a:latin typeface="Calibri"/>
                <a:ea typeface="Calibri"/>
                <a:cs typeface="Calibri"/>
                <a:sym typeface="Calibri"/>
              </a:endParaRPr>
            </a:p>
          </p:txBody>
        </p:sp>
        <p:sp>
          <p:nvSpPr>
            <p:cNvPr id="165" name="Google Shape;165;p2"/>
            <p:cNvSpPr/>
            <p:nvPr/>
          </p:nvSpPr>
          <p:spPr>
            <a:xfrm>
              <a:off x="851488" y="3651608"/>
              <a:ext cx="1738265" cy="1042959"/>
            </a:xfrm>
            <a:prstGeom prst="rect">
              <a:avLst/>
            </a:prstGeom>
            <a:solidFill>
              <a:srgbClr val="006081"/>
            </a:solidFill>
            <a:ln w="12700" cap="flat" cmpd="sng">
              <a:solidFill>
                <a:srgbClr val="FEFFF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txBox="1"/>
            <p:nvPr/>
          </p:nvSpPr>
          <p:spPr>
            <a:xfrm>
              <a:off x="851488" y="3651608"/>
              <a:ext cx="1738265" cy="1042959"/>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rgbClr val="FEFFFE"/>
                </a:buClr>
                <a:buSzPts val="2000"/>
                <a:buFont typeface="Calibri"/>
                <a:buNone/>
              </a:pPr>
              <a:r>
                <a:rPr lang="hr-HR" sz="2000" b="0" i="0" u="none" strike="noStrike" cap="none">
                  <a:solidFill>
                    <a:srgbClr val="FEFFFE"/>
                  </a:solidFill>
                  <a:latin typeface="Calibri"/>
                  <a:ea typeface="Calibri"/>
                  <a:cs typeface="Calibri"/>
                  <a:sym typeface="Calibri"/>
                </a:rPr>
                <a:t>Upravljanje korisnicima</a:t>
              </a:r>
              <a:endParaRPr sz="2000" b="0" i="0" u="none" strike="noStrike" cap="none">
                <a:solidFill>
                  <a:srgbClr val="FEFFFE"/>
                </a:solidFill>
                <a:latin typeface="Calibri"/>
                <a:ea typeface="Calibri"/>
                <a:cs typeface="Calibri"/>
                <a:sym typeface="Calibri"/>
              </a:endParaRPr>
            </a:p>
          </p:txBody>
        </p:sp>
        <p:sp>
          <p:nvSpPr>
            <p:cNvPr id="167" name="Google Shape;167;p2"/>
            <p:cNvSpPr/>
            <p:nvPr/>
          </p:nvSpPr>
          <p:spPr>
            <a:xfrm>
              <a:off x="2763580" y="3651608"/>
              <a:ext cx="1738265" cy="1042959"/>
            </a:xfrm>
            <a:prstGeom prst="rect">
              <a:avLst/>
            </a:prstGeom>
            <a:solidFill>
              <a:srgbClr val="006081"/>
            </a:solidFill>
            <a:ln w="12700" cap="flat" cmpd="sng">
              <a:solidFill>
                <a:srgbClr val="FEFFF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
            <p:cNvSpPr txBox="1"/>
            <p:nvPr/>
          </p:nvSpPr>
          <p:spPr>
            <a:xfrm>
              <a:off x="2763580" y="3651608"/>
              <a:ext cx="1738265" cy="1042959"/>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chemeClr val="lt1"/>
                </a:buClr>
                <a:buSzPts val="2100"/>
                <a:buFont typeface="Calibri"/>
                <a:buNone/>
              </a:pPr>
              <a:r>
                <a:rPr lang="hr-HR" sz="2100" b="0" i="0" u="none" strike="noStrike" cap="none">
                  <a:solidFill>
                    <a:schemeClr val="lt1"/>
                  </a:solidFill>
                  <a:latin typeface="Calibri"/>
                  <a:ea typeface="Calibri"/>
                  <a:cs typeface="Calibri"/>
                  <a:sym typeface="Calibri"/>
                </a:rPr>
                <a:t>Upravljanje instalacijama softvera</a:t>
              </a:r>
              <a:endParaRPr sz="2100" b="0" i="0" u="none" strike="noStrike" cap="none">
                <a:solidFill>
                  <a:schemeClr val="lt1"/>
                </a:solidFill>
                <a:latin typeface="Calibri"/>
                <a:ea typeface="Calibri"/>
                <a:cs typeface="Calibri"/>
                <a:sym typeface="Calibri"/>
              </a:endParaRPr>
            </a:p>
          </p:txBody>
        </p:sp>
        <p:sp>
          <p:nvSpPr>
            <p:cNvPr id="169" name="Google Shape;169;p2"/>
            <p:cNvSpPr/>
            <p:nvPr/>
          </p:nvSpPr>
          <p:spPr>
            <a:xfrm>
              <a:off x="1807534" y="4868393"/>
              <a:ext cx="1738265" cy="1042959"/>
            </a:xfrm>
            <a:prstGeom prst="rect">
              <a:avLst/>
            </a:prstGeom>
            <a:solidFill>
              <a:srgbClr val="006081"/>
            </a:solidFill>
            <a:ln w="12700" cap="flat" cmpd="sng">
              <a:solidFill>
                <a:srgbClr val="FEFFF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
            <p:cNvSpPr txBox="1"/>
            <p:nvPr/>
          </p:nvSpPr>
          <p:spPr>
            <a:xfrm>
              <a:off x="1807534" y="4868393"/>
              <a:ext cx="1738265" cy="1042959"/>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rgbClr val="FEFFFE"/>
                </a:buClr>
                <a:buSzPts val="2000"/>
                <a:buFont typeface="Calibri"/>
                <a:buNone/>
              </a:pPr>
              <a:r>
                <a:rPr lang="hr-HR" sz="2000" b="0" i="0" u="none" strike="noStrike" cap="none">
                  <a:solidFill>
                    <a:srgbClr val="FEFFFE"/>
                  </a:solidFill>
                  <a:latin typeface="Calibri"/>
                  <a:ea typeface="Calibri"/>
                  <a:cs typeface="Calibri"/>
                  <a:sym typeface="Calibri"/>
                </a:rPr>
                <a:t>Zaključak</a:t>
              </a:r>
              <a:endParaRPr sz="2000" b="0" i="0" u="none" strike="noStrike" cap="none">
                <a:solidFill>
                  <a:srgbClr val="FEFFFE"/>
                </a:solidFill>
                <a:latin typeface="Calibri"/>
                <a:ea typeface="Calibri"/>
                <a:cs typeface="Calibri"/>
                <a:sym typeface="Calibri"/>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p20"/>
          <p:cNvSpPr txBox="1">
            <a:spLocks noGrp="1"/>
          </p:cNvSpPr>
          <p:nvPr>
            <p:ph type="title"/>
          </p:nvPr>
        </p:nvSpPr>
        <p:spPr>
          <a:xfrm>
            <a:off x="475866" y="472698"/>
            <a:ext cx="4375103" cy="953146"/>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3000"/>
              <a:buFont typeface="Arial"/>
              <a:buNone/>
            </a:pPr>
            <a:r>
              <a:rPr lang="hr-HR"/>
              <a:t>Prospojnici</a:t>
            </a:r>
            <a:endParaRPr/>
          </a:p>
        </p:txBody>
      </p:sp>
      <p:sp>
        <p:nvSpPr>
          <p:cNvPr id="465" name="Google Shape;465;p20"/>
          <p:cNvSpPr txBox="1">
            <a:spLocks noGrp="1"/>
          </p:cNvSpPr>
          <p:nvPr>
            <p:ph type="body" idx="2"/>
          </p:nvPr>
        </p:nvSpPr>
        <p:spPr>
          <a:xfrm>
            <a:off x="475866" y="1771972"/>
            <a:ext cx="4375103" cy="461333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000"/>
              <a:buNone/>
            </a:pPr>
            <a:r>
              <a:rPr lang="hr-HR"/>
              <a:t>Katni (pristupni)</a:t>
            </a:r>
            <a:endParaRPr/>
          </a:p>
          <a:p>
            <a:pPr marL="0" lvl="0" indent="0" algn="l" rtl="0">
              <a:lnSpc>
                <a:spcPct val="100000"/>
              </a:lnSpc>
              <a:spcBef>
                <a:spcPts val="1000"/>
              </a:spcBef>
              <a:spcAft>
                <a:spcPts val="0"/>
              </a:spcAft>
              <a:buSzPts val="2000"/>
              <a:buNone/>
            </a:pPr>
            <a:endParaRPr/>
          </a:p>
          <a:p>
            <a:pPr marL="0" lvl="0" indent="0" algn="l" rtl="0">
              <a:lnSpc>
                <a:spcPct val="100000"/>
              </a:lnSpc>
              <a:spcBef>
                <a:spcPts val="1000"/>
              </a:spcBef>
              <a:spcAft>
                <a:spcPts val="0"/>
              </a:spcAft>
              <a:buSzPts val="2000"/>
              <a:buNone/>
            </a:pPr>
            <a:endParaRPr/>
          </a:p>
        </p:txBody>
      </p:sp>
      <p:grpSp>
        <p:nvGrpSpPr>
          <p:cNvPr id="466" name="Google Shape;466;p20"/>
          <p:cNvGrpSpPr/>
          <p:nvPr/>
        </p:nvGrpSpPr>
        <p:grpSpPr>
          <a:xfrm>
            <a:off x="1158500" y="1261408"/>
            <a:ext cx="10230856" cy="5880471"/>
            <a:chOff x="-4937500" y="-756578"/>
            <a:chExt cx="10230856" cy="5880471"/>
          </a:xfrm>
        </p:grpSpPr>
        <p:sp>
          <p:nvSpPr>
            <p:cNvPr id="467" name="Google Shape;467;p20"/>
            <p:cNvSpPr/>
            <p:nvPr/>
          </p:nvSpPr>
          <p:spPr>
            <a:xfrm>
              <a:off x="-4937500" y="-756578"/>
              <a:ext cx="5880471" cy="5880471"/>
            </a:xfrm>
            <a:prstGeom prst="blockArc">
              <a:avLst>
                <a:gd name="adj1" fmla="val 18900000"/>
                <a:gd name="adj2" fmla="val 2700000"/>
                <a:gd name="adj3" fmla="val 348"/>
              </a:avLst>
            </a:prstGeom>
            <a:solidFill>
              <a:srgbClr val="FEFFFE"/>
            </a:solidFill>
            <a:ln w="12700" cap="flat" cmpd="sng">
              <a:solidFill>
                <a:srgbClr val="00608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0"/>
            <p:cNvSpPr/>
            <p:nvPr/>
          </p:nvSpPr>
          <p:spPr>
            <a:xfrm>
              <a:off x="493798" y="365694"/>
              <a:ext cx="4799558" cy="611997"/>
            </a:xfrm>
            <a:prstGeom prst="rect">
              <a:avLst/>
            </a:prstGeom>
            <a:solidFill>
              <a:srgbClr val="006081"/>
            </a:solidFill>
            <a:ln w="12700" cap="flat" cmpd="sng">
              <a:solidFill>
                <a:srgbClr val="FEFFF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0"/>
            <p:cNvSpPr txBox="1"/>
            <p:nvPr/>
          </p:nvSpPr>
          <p:spPr>
            <a:xfrm>
              <a:off x="493798" y="365694"/>
              <a:ext cx="4799558" cy="611997"/>
            </a:xfrm>
            <a:prstGeom prst="rect">
              <a:avLst/>
            </a:prstGeom>
            <a:noFill/>
            <a:ln>
              <a:noFill/>
            </a:ln>
          </p:spPr>
          <p:txBody>
            <a:bodyPr spcFirstLastPara="1" wrap="square" lIns="457875" tIns="40625" rIns="40625" bIns="40625" anchor="ctr" anchorCtr="0">
              <a:noAutofit/>
            </a:bodyPr>
            <a:lstStyle/>
            <a:p>
              <a:pPr marL="0" marR="0" lvl="0" indent="0" algn="l" rtl="0">
                <a:lnSpc>
                  <a:spcPct val="90000"/>
                </a:lnSpc>
                <a:spcBef>
                  <a:spcPts val="0"/>
                </a:spcBef>
                <a:spcAft>
                  <a:spcPts val="0"/>
                </a:spcAft>
                <a:buClr>
                  <a:srgbClr val="FEFFFE"/>
                </a:buClr>
                <a:buSzPts val="1800"/>
                <a:buFont typeface="Calibri"/>
                <a:buNone/>
              </a:pPr>
              <a:r>
                <a:rPr lang="hr-HR" sz="1800" b="0" i="0" u="none" strike="noStrike" cap="none">
                  <a:solidFill>
                    <a:srgbClr val="FEFFFE"/>
                  </a:solidFill>
                  <a:latin typeface="Calibri"/>
                  <a:ea typeface="Calibri"/>
                  <a:cs typeface="Calibri"/>
                  <a:sym typeface="Calibri"/>
                </a:rPr>
                <a:t>layer 2 prospojnici</a:t>
              </a:r>
              <a:endParaRPr/>
            </a:p>
          </p:txBody>
        </p:sp>
        <p:sp>
          <p:nvSpPr>
            <p:cNvPr id="470" name="Google Shape;470;p20"/>
            <p:cNvSpPr/>
            <p:nvPr/>
          </p:nvSpPr>
          <p:spPr>
            <a:xfrm>
              <a:off x="133799" y="311693"/>
              <a:ext cx="719998" cy="719998"/>
            </a:xfrm>
            <a:prstGeom prst="ellipse">
              <a:avLst/>
            </a:prstGeom>
            <a:solidFill>
              <a:srgbClr val="FEFFFE"/>
            </a:solidFill>
            <a:ln w="12700" cap="flat" cmpd="sng">
              <a:solidFill>
                <a:srgbClr val="00608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0"/>
            <p:cNvSpPr/>
            <p:nvPr/>
          </p:nvSpPr>
          <p:spPr>
            <a:xfrm>
              <a:off x="878995" y="1373670"/>
              <a:ext cx="4414361" cy="611997"/>
            </a:xfrm>
            <a:prstGeom prst="rect">
              <a:avLst/>
            </a:prstGeom>
            <a:solidFill>
              <a:srgbClr val="006081"/>
            </a:solidFill>
            <a:ln w="12700" cap="flat" cmpd="sng">
              <a:solidFill>
                <a:srgbClr val="FEFFF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0"/>
            <p:cNvSpPr txBox="1"/>
            <p:nvPr/>
          </p:nvSpPr>
          <p:spPr>
            <a:xfrm>
              <a:off x="878995" y="1373670"/>
              <a:ext cx="4414361" cy="611997"/>
            </a:xfrm>
            <a:prstGeom prst="rect">
              <a:avLst/>
            </a:prstGeom>
            <a:noFill/>
            <a:ln>
              <a:noFill/>
            </a:ln>
          </p:spPr>
          <p:txBody>
            <a:bodyPr spcFirstLastPara="1" wrap="square" lIns="457875" tIns="40625" rIns="40625" bIns="40625" anchor="ctr" anchorCtr="0">
              <a:noAutofit/>
            </a:bodyPr>
            <a:lstStyle/>
            <a:p>
              <a:pPr marL="0" marR="0" lvl="0" indent="0" algn="l" rtl="0">
                <a:lnSpc>
                  <a:spcPct val="90000"/>
                </a:lnSpc>
                <a:spcBef>
                  <a:spcPts val="0"/>
                </a:spcBef>
                <a:spcAft>
                  <a:spcPts val="0"/>
                </a:spcAft>
                <a:buClr>
                  <a:srgbClr val="FEFFFE"/>
                </a:buClr>
                <a:buSzPts val="1800"/>
                <a:buFont typeface="Calibri"/>
                <a:buNone/>
              </a:pPr>
              <a:r>
                <a:rPr lang="hr-HR" sz="1800" b="0" i="0" u="none" strike="noStrike" cap="none">
                  <a:solidFill>
                    <a:srgbClr val="FEFFFE"/>
                  </a:solidFill>
                  <a:latin typeface="Calibri"/>
                  <a:ea typeface="Calibri"/>
                  <a:cs typeface="Calibri"/>
                  <a:sym typeface="Calibri"/>
                </a:rPr>
                <a:t>optički up-linkovi</a:t>
              </a:r>
              <a:endParaRPr/>
            </a:p>
          </p:txBody>
        </p:sp>
        <p:sp>
          <p:nvSpPr>
            <p:cNvPr id="473" name="Google Shape;473;p20"/>
            <p:cNvSpPr/>
            <p:nvPr/>
          </p:nvSpPr>
          <p:spPr>
            <a:xfrm>
              <a:off x="518996" y="1319670"/>
              <a:ext cx="719998" cy="719998"/>
            </a:xfrm>
            <a:prstGeom prst="ellipse">
              <a:avLst/>
            </a:prstGeom>
            <a:solidFill>
              <a:srgbClr val="FEFFFE"/>
            </a:solidFill>
            <a:ln w="12700" cap="flat" cmpd="sng">
              <a:solidFill>
                <a:srgbClr val="00608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0"/>
            <p:cNvSpPr/>
            <p:nvPr/>
          </p:nvSpPr>
          <p:spPr>
            <a:xfrm>
              <a:off x="878995" y="2381646"/>
              <a:ext cx="4414361" cy="611997"/>
            </a:xfrm>
            <a:prstGeom prst="rect">
              <a:avLst/>
            </a:prstGeom>
            <a:solidFill>
              <a:srgbClr val="006081"/>
            </a:solidFill>
            <a:ln w="12700" cap="flat" cmpd="sng">
              <a:solidFill>
                <a:srgbClr val="FEFFF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0"/>
            <p:cNvSpPr txBox="1"/>
            <p:nvPr/>
          </p:nvSpPr>
          <p:spPr>
            <a:xfrm>
              <a:off x="878995" y="2381646"/>
              <a:ext cx="4414361" cy="611997"/>
            </a:xfrm>
            <a:prstGeom prst="rect">
              <a:avLst/>
            </a:prstGeom>
            <a:noFill/>
            <a:ln>
              <a:noFill/>
            </a:ln>
          </p:spPr>
          <p:txBody>
            <a:bodyPr spcFirstLastPara="1" wrap="square" lIns="457875" tIns="40625" rIns="40625" bIns="40625" anchor="ctr" anchorCtr="0">
              <a:noAutofit/>
            </a:bodyPr>
            <a:lstStyle/>
            <a:p>
              <a:pPr marL="0" marR="0" lvl="0" indent="0" algn="l" rtl="0">
                <a:lnSpc>
                  <a:spcPct val="90000"/>
                </a:lnSpc>
                <a:spcBef>
                  <a:spcPts val="0"/>
                </a:spcBef>
                <a:spcAft>
                  <a:spcPts val="0"/>
                </a:spcAft>
                <a:buClr>
                  <a:srgbClr val="FEFFFE"/>
                </a:buClr>
                <a:buSzPts val="1800"/>
                <a:buFont typeface="Calibri"/>
                <a:buNone/>
              </a:pPr>
              <a:r>
                <a:rPr lang="hr-HR" sz="1800" b="0" i="0" u="none" strike="noStrike" cap="none">
                  <a:solidFill>
                    <a:srgbClr val="FEFFFE"/>
                  </a:solidFill>
                  <a:latin typeface="Calibri"/>
                  <a:ea typeface="Calibri"/>
                  <a:cs typeface="Calibri"/>
                  <a:sym typeface="Calibri"/>
                </a:rPr>
                <a:t>24 ili 48 priključaka</a:t>
              </a:r>
              <a:endParaRPr/>
            </a:p>
          </p:txBody>
        </p:sp>
        <p:sp>
          <p:nvSpPr>
            <p:cNvPr id="476" name="Google Shape;476;p20"/>
            <p:cNvSpPr/>
            <p:nvPr/>
          </p:nvSpPr>
          <p:spPr>
            <a:xfrm>
              <a:off x="518996" y="2327646"/>
              <a:ext cx="719998" cy="719998"/>
            </a:xfrm>
            <a:prstGeom prst="ellipse">
              <a:avLst/>
            </a:prstGeom>
            <a:solidFill>
              <a:srgbClr val="FEFFFE"/>
            </a:solidFill>
            <a:ln w="12700" cap="flat" cmpd="sng">
              <a:solidFill>
                <a:srgbClr val="00608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0"/>
            <p:cNvSpPr/>
            <p:nvPr/>
          </p:nvSpPr>
          <p:spPr>
            <a:xfrm>
              <a:off x="493798" y="3389623"/>
              <a:ext cx="4799558" cy="611997"/>
            </a:xfrm>
            <a:prstGeom prst="rect">
              <a:avLst/>
            </a:prstGeom>
            <a:solidFill>
              <a:srgbClr val="006081"/>
            </a:solidFill>
            <a:ln w="12700" cap="flat" cmpd="sng">
              <a:solidFill>
                <a:srgbClr val="FEFFF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0"/>
            <p:cNvSpPr txBox="1"/>
            <p:nvPr/>
          </p:nvSpPr>
          <p:spPr>
            <a:xfrm>
              <a:off x="493798" y="3389623"/>
              <a:ext cx="4799558" cy="611997"/>
            </a:xfrm>
            <a:prstGeom prst="rect">
              <a:avLst/>
            </a:prstGeom>
            <a:noFill/>
            <a:ln>
              <a:noFill/>
            </a:ln>
          </p:spPr>
          <p:txBody>
            <a:bodyPr spcFirstLastPara="1" wrap="square" lIns="457875" tIns="40625" rIns="40625" bIns="40625" anchor="ctr" anchorCtr="0">
              <a:noAutofit/>
            </a:bodyPr>
            <a:lstStyle/>
            <a:p>
              <a:pPr marL="0" marR="0" lvl="0" indent="0" algn="l" rtl="0">
                <a:lnSpc>
                  <a:spcPct val="90000"/>
                </a:lnSpc>
                <a:spcBef>
                  <a:spcPts val="0"/>
                </a:spcBef>
                <a:spcAft>
                  <a:spcPts val="0"/>
                </a:spcAft>
                <a:buClr>
                  <a:srgbClr val="FEFFFE"/>
                </a:buClr>
                <a:buSzPts val="1800"/>
                <a:buFont typeface="Calibri"/>
                <a:buNone/>
              </a:pPr>
              <a:r>
                <a:rPr lang="hr-HR" sz="1800" b="0" i="0" u="none" strike="noStrike" cap="none">
                  <a:solidFill>
                    <a:srgbClr val="FEFFFE"/>
                  </a:solidFill>
                  <a:latin typeface="Calibri"/>
                  <a:ea typeface="Calibri"/>
                  <a:cs typeface="Calibri"/>
                  <a:sym typeface="Calibri"/>
                </a:rPr>
                <a:t>VLAN-ovi</a:t>
              </a:r>
              <a:endParaRPr/>
            </a:p>
          </p:txBody>
        </p:sp>
        <p:sp>
          <p:nvSpPr>
            <p:cNvPr id="479" name="Google Shape;479;p20"/>
            <p:cNvSpPr/>
            <p:nvPr/>
          </p:nvSpPr>
          <p:spPr>
            <a:xfrm>
              <a:off x="133799" y="3335622"/>
              <a:ext cx="719998" cy="719998"/>
            </a:xfrm>
            <a:prstGeom prst="ellipse">
              <a:avLst/>
            </a:prstGeom>
            <a:solidFill>
              <a:srgbClr val="FEFFFE"/>
            </a:solidFill>
            <a:ln w="12700" cap="flat" cmpd="sng">
              <a:solidFill>
                <a:srgbClr val="00608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p21"/>
          <p:cNvSpPr txBox="1">
            <a:spLocks noGrp="1"/>
          </p:cNvSpPr>
          <p:nvPr>
            <p:ph type="title"/>
          </p:nvPr>
        </p:nvSpPr>
        <p:spPr>
          <a:xfrm>
            <a:off x="475866" y="472698"/>
            <a:ext cx="4375103" cy="953146"/>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3000"/>
              <a:buFont typeface="Arial"/>
              <a:buNone/>
            </a:pPr>
            <a:r>
              <a:rPr lang="hr-HR"/>
              <a:t>Prospojnici</a:t>
            </a:r>
            <a:endParaRPr/>
          </a:p>
        </p:txBody>
      </p:sp>
      <p:sp>
        <p:nvSpPr>
          <p:cNvPr id="486" name="Google Shape;486;p21"/>
          <p:cNvSpPr txBox="1">
            <a:spLocks noGrp="1"/>
          </p:cNvSpPr>
          <p:nvPr>
            <p:ph type="body" idx="2"/>
          </p:nvPr>
        </p:nvSpPr>
        <p:spPr>
          <a:xfrm>
            <a:off x="475866" y="1771972"/>
            <a:ext cx="4375103" cy="461333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000"/>
              <a:buNone/>
            </a:pPr>
            <a:r>
              <a:rPr lang="hr-HR"/>
              <a:t>Laboratorijski</a:t>
            </a:r>
            <a:endParaRPr/>
          </a:p>
          <a:p>
            <a:pPr marL="0" lvl="0" indent="0" algn="l" rtl="0">
              <a:lnSpc>
                <a:spcPct val="100000"/>
              </a:lnSpc>
              <a:spcBef>
                <a:spcPts val="1000"/>
              </a:spcBef>
              <a:spcAft>
                <a:spcPts val="0"/>
              </a:spcAft>
              <a:buSzPts val="2000"/>
              <a:buNone/>
            </a:pPr>
            <a:endParaRPr/>
          </a:p>
          <a:p>
            <a:pPr marL="0" lvl="0" indent="0" algn="l" rtl="0">
              <a:lnSpc>
                <a:spcPct val="100000"/>
              </a:lnSpc>
              <a:spcBef>
                <a:spcPts val="1000"/>
              </a:spcBef>
              <a:spcAft>
                <a:spcPts val="0"/>
              </a:spcAft>
              <a:buSzPts val="2000"/>
              <a:buNone/>
            </a:pPr>
            <a:endParaRPr/>
          </a:p>
        </p:txBody>
      </p:sp>
      <p:grpSp>
        <p:nvGrpSpPr>
          <p:cNvPr id="487" name="Google Shape;487;p21"/>
          <p:cNvGrpSpPr/>
          <p:nvPr/>
        </p:nvGrpSpPr>
        <p:grpSpPr>
          <a:xfrm>
            <a:off x="1158500" y="1261408"/>
            <a:ext cx="10230856" cy="5880471"/>
            <a:chOff x="-4937500" y="-756578"/>
            <a:chExt cx="10230856" cy="5880471"/>
          </a:xfrm>
        </p:grpSpPr>
        <p:sp>
          <p:nvSpPr>
            <p:cNvPr id="488" name="Google Shape;488;p21"/>
            <p:cNvSpPr/>
            <p:nvPr/>
          </p:nvSpPr>
          <p:spPr>
            <a:xfrm>
              <a:off x="-4937500" y="-756578"/>
              <a:ext cx="5880471" cy="5880471"/>
            </a:xfrm>
            <a:prstGeom prst="blockArc">
              <a:avLst>
                <a:gd name="adj1" fmla="val 18900000"/>
                <a:gd name="adj2" fmla="val 2700000"/>
                <a:gd name="adj3" fmla="val 348"/>
              </a:avLst>
            </a:prstGeom>
            <a:solidFill>
              <a:srgbClr val="FEFFFE"/>
            </a:solidFill>
            <a:ln w="12700" cap="flat" cmpd="sng">
              <a:solidFill>
                <a:srgbClr val="00608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1"/>
            <p:cNvSpPr/>
            <p:nvPr/>
          </p:nvSpPr>
          <p:spPr>
            <a:xfrm>
              <a:off x="606475" y="549465"/>
              <a:ext cx="4686881" cy="647995"/>
            </a:xfrm>
            <a:prstGeom prst="rect">
              <a:avLst/>
            </a:prstGeom>
            <a:solidFill>
              <a:srgbClr val="006081"/>
            </a:solidFill>
            <a:ln w="12700" cap="flat" cmpd="sng">
              <a:solidFill>
                <a:srgbClr val="FEFFF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1"/>
            <p:cNvSpPr txBox="1"/>
            <p:nvPr/>
          </p:nvSpPr>
          <p:spPr>
            <a:xfrm>
              <a:off x="606475" y="549465"/>
              <a:ext cx="4686881" cy="647995"/>
            </a:xfrm>
            <a:prstGeom prst="rect">
              <a:avLst/>
            </a:prstGeom>
            <a:noFill/>
            <a:ln>
              <a:noFill/>
            </a:ln>
          </p:spPr>
          <p:txBody>
            <a:bodyPr spcFirstLastPara="1" wrap="square" lIns="457875" tIns="40625" rIns="40625" bIns="40625" anchor="ctr" anchorCtr="0">
              <a:noAutofit/>
            </a:bodyPr>
            <a:lstStyle/>
            <a:p>
              <a:pPr marL="0" marR="0" lvl="0" indent="0" algn="l" rtl="0">
                <a:lnSpc>
                  <a:spcPct val="90000"/>
                </a:lnSpc>
                <a:spcBef>
                  <a:spcPts val="0"/>
                </a:spcBef>
                <a:spcAft>
                  <a:spcPts val="0"/>
                </a:spcAft>
                <a:buClr>
                  <a:srgbClr val="FEFFFE"/>
                </a:buClr>
                <a:buSzPts val="1800"/>
                <a:buFont typeface="Calibri"/>
                <a:buNone/>
              </a:pPr>
              <a:r>
                <a:rPr lang="hr-HR" sz="1800" b="0" i="0" u="none" strike="noStrike" cap="none">
                  <a:solidFill>
                    <a:srgbClr val="FEFFFE"/>
                  </a:solidFill>
                  <a:latin typeface="Calibri"/>
                  <a:ea typeface="Calibri"/>
                  <a:cs typeface="Calibri"/>
                  <a:sym typeface="Calibri"/>
                </a:rPr>
                <a:t>mogu biti jeftiniji</a:t>
              </a:r>
              <a:endParaRPr/>
            </a:p>
          </p:txBody>
        </p:sp>
        <p:sp>
          <p:nvSpPr>
            <p:cNvPr id="491" name="Google Shape;491;p21"/>
            <p:cNvSpPr/>
            <p:nvPr/>
          </p:nvSpPr>
          <p:spPr>
            <a:xfrm>
              <a:off x="210474" y="477462"/>
              <a:ext cx="792001" cy="792001"/>
            </a:xfrm>
            <a:prstGeom prst="ellipse">
              <a:avLst/>
            </a:prstGeom>
            <a:solidFill>
              <a:srgbClr val="FEFFFE"/>
            </a:solidFill>
            <a:ln w="12700" cap="flat" cmpd="sng">
              <a:solidFill>
                <a:srgbClr val="00608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1"/>
            <p:cNvSpPr/>
            <p:nvPr/>
          </p:nvSpPr>
          <p:spPr>
            <a:xfrm>
              <a:off x="923978" y="1859659"/>
              <a:ext cx="4369377" cy="647995"/>
            </a:xfrm>
            <a:prstGeom prst="rect">
              <a:avLst/>
            </a:prstGeom>
            <a:solidFill>
              <a:srgbClr val="006081"/>
            </a:solidFill>
            <a:ln w="12700" cap="flat" cmpd="sng">
              <a:solidFill>
                <a:srgbClr val="FEFFF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1"/>
            <p:cNvSpPr txBox="1"/>
            <p:nvPr/>
          </p:nvSpPr>
          <p:spPr>
            <a:xfrm>
              <a:off x="923978" y="1859659"/>
              <a:ext cx="4369377" cy="647995"/>
            </a:xfrm>
            <a:prstGeom prst="rect">
              <a:avLst/>
            </a:prstGeom>
            <a:noFill/>
            <a:ln>
              <a:noFill/>
            </a:ln>
          </p:spPr>
          <p:txBody>
            <a:bodyPr spcFirstLastPara="1" wrap="square" lIns="457875" tIns="40625" rIns="40625" bIns="40625" anchor="ctr" anchorCtr="0">
              <a:noAutofit/>
            </a:bodyPr>
            <a:lstStyle/>
            <a:p>
              <a:pPr marL="0" marR="0" lvl="0" indent="0" algn="l" rtl="0">
                <a:lnSpc>
                  <a:spcPct val="90000"/>
                </a:lnSpc>
                <a:spcBef>
                  <a:spcPts val="0"/>
                </a:spcBef>
                <a:spcAft>
                  <a:spcPts val="0"/>
                </a:spcAft>
                <a:buClr>
                  <a:srgbClr val="FEFFFE"/>
                </a:buClr>
                <a:buSzPts val="1800"/>
                <a:buFont typeface="Calibri"/>
                <a:buNone/>
              </a:pPr>
              <a:r>
                <a:rPr lang="hr-HR" sz="1800" b="0" i="0" u="none" strike="noStrike" cap="none">
                  <a:solidFill>
                    <a:srgbClr val="FEFFFE"/>
                  </a:solidFill>
                  <a:latin typeface="Calibri"/>
                  <a:ea typeface="Calibri"/>
                  <a:cs typeface="Calibri"/>
                  <a:sym typeface="Calibri"/>
                </a:rPr>
                <a:t>ali većih brzina</a:t>
              </a:r>
              <a:endParaRPr/>
            </a:p>
          </p:txBody>
        </p:sp>
        <p:sp>
          <p:nvSpPr>
            <p:cNvPr id="494" name="Google Shape;494;p21"/>
            <p:cNvSpPr/>
            <p:nvPr/>
          </p:nvSpPr>
          <p:spPr>
            <a:xfrm>
              <a:off x="527978" y="1787656"/>
              <a:ext cx="792001" cy="792001"/>
            </a:xfrm>
            <a:prstGeom prst="ellipse">
              <a:avLst/>
            </a:prstGeom>
            <a:solidFill>
              <a:srgbClr val="FEFFFE"/>
            </a:solidFill>
            <a:ln w="12700" cap="flat" cmpd="sng">
              <a:solidFill>
                <a:srgbClr val="00608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1"/>
            <p:cNvSpPr/>
            <p:nvPr/>
          </p:nvSpPr>
          <p:spPr>
            <a:xfrm>
              <a:off x="606475" y="3169854"/>
              <a:ext cx="4686881" cy="647995"/>
            </a:xfrm>
            <a:prstGeom prst="rect">
              <a:avLst/>
            </a:prstGeom>
            <a:solidFill>
              <a:srgbClr val="006081"/>
            </a:solidFill>
            <a:ln w="12700" cap="flat" cmpd="sng">
              <a:solidFill>
                <a:srgbClr val="FEFFF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1"/>
            <p:cNvSpPr txBox="1"/>
            <p:nvPr/>
          </p:nvSpPr>
          <p:spPr>
            <a:xfrm>
              <a:off x="606475" y="3169854"/>
              <a:ext cx="4686881" cy="647995"/>
            </a:xfrm>
            <a:prstGeom prst="rect">
              <a:avLst/>
            </a:prstGeom>
            <a:noFill/>
            <a:ln>
              <a:noFill/>
            </a:ln>
          </p:spPr>
          <p:txBody>
            <a:bodyPr spcFirstLastPara="1" wrap="square" lIns="457875" tIns="40625" rIns="40625" bIns="40625" anchor="ctr" anchorCtr="0">
              <a:noAutofit/>
            </a:bodyPr>
            <a:lstStyle/>
            <a:p>
              <a:pPr marL="0" marR="0" lvl="0" indent="0" algn="l" rtl="0">
                <a:lnSpc>
                  <a:spcPct val="90000"/>
                </a:lnSpc>
                <a:spcBef>
                  <a:spcPts val="0"/>
                </a:spcBef>
                <a:spcAft>
                  <a:spcPts val="0"/>
                </a:spcAft>
                <a:buClr>
                  <a:srgbClr val="FEFFFE"/>
                </a:buClr>
                <a:buSzPts val="1800"/>
                <a:buFont typeface="Calibri"/>
                <a:buNone/>
              </a:pPr>
              <a:r>
                <a:rPr lang="hr-HR" sz="1800" b="0" i="0" u="none" strike="noStrike" cap="none">
                  <a:solidFill>
                    <a:srgbClr val="FEFFFE"/>
                  </a:solidFill>
                  <a:latin typeface="Calibri"/>
                  <a:ea typeface="Calibri"/>
                  <a:cs typeface="Calibri"/>
                  <a:sym typeface="Calibri"/>
                </a:rPr>
                <a:t>ne moraju imati VLAN-ove, ali ne bi bilo na odmet ☺</a:t>
              </a:r>
              <a:endParaRPr sz="1800" b="0" i="0" u="none" strike="noStrike" cap="none">
                <a:solidFill>
                  <a:srgbClr val="FEFFFE"/>
                </a:solidFill>
                <a:latin typeface="Calibri"/>
                <a:ea typeface="Calibri"/>
                <a:cs typeface="Calibri"/>
                <a:sym typeface="Calibri"/>
              </a:endParaRPr>
            </a:p>
          </p:txBody>
        </p:sp>
        <p:sp>
          <p:nvSpPr>
            <p:cNvPr id="497" name="Google Shape;497;p21"/>
            <p:cNvSpPr/>
            <p:nvPr/>
          </p:nvSpPr>
          <p:spPr>
            <a:xfrm>
              <a:off x="210474" y="3097851"/>
              <a:ext cx="792001" cy="792001"/>
            </a:xfrm>
            <a:prstGeom prst="ellipse">
              <a:avLst/>
            </a:prstGeom>
            <a:solidFill>
              <a:srgbClr val="FEFFFE"/>
            </a:solidFill>
            <a:ln w="12700" cap="flat" cmpd="sng">
              <a:solidFill>
                <a:srgbClr val="00608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Google Shape;503;p22"/>
          <p:cNvSpPr txBox="1">
            <a:spLocks noGrp="1"/>
          </p:cNvSpPr>
          <p:nvPr>
            <p:ph type="title"/>
          </p:nvPr>
        </p:nvSpPr>
        <p:spPr>
          <a:xfrm>
            <a:off x="475866" y="472698"/>
            <a:ext cx="4375103" cy="953146"/>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3000"/>
              <a:buFont typeface="Arial"/>
              <a:buNone/>
            </a:pPr>
            <a:r>
              <a:rPr lang="hr-HR"/>
              <a:t>Organizacija IP adresa</a:t>
            </a:r>
            <a:endParaRPr/>
          </a:p>
        </p:txBody>
      </p:sp>
      <p:sp>
        <p:nvSpPr>
          <p:cNvPr id="504" name="Google Shape;504;p22"/>
          <p:cNvSpPr txBox="1">
            <a:spLocks noGrp="1"/>
          </p:cNvSpPr>
          <p:nvPr>
            <p:ph type="body" idx="2"/>
          </p:nvPr>
        </p:nvSpPr>
        <p:spPr>
          <a:xfrm>
            <a:off x="475866" y="1771972"/>
            <a:ext cx="4375103" cy="461333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000"/>
              <a:buNone/>
            </a:pPr>
            <a:r>
              <a:rPr lang="hr-HR"/>
              <a:t>privatne i javne IP adrese</a:t>
            </a:r>
            <a:endParaRPr/>
          </a:p>
          <a:p>
            <a:pPr marL="0" lvl="0" indent="0" algn="l" rtl="0">
              <a:lnSpc>
                <a:spcPct val="100000"/>
              </a:lnSpc>
              <a:spcBef>
                <a:spcPts val="0"/>
              </a:spcBef>
              <a:spcAft>
                <a:spcPts val="0"/>
              </a:spcAft>
              <a:buSzPts val="2000"/>
              <a:buNone/>
            </a:pPr>
            <a:endParaRPr/>
          </a:p>
          <a:p>
            <a:pPr marL="0" lvl="0" indent="0" algn="l" rtl="0">
              <a:lnSpc>
                <a:spcPct val="100000"/>
              </a:lnSpc>
              <a:spcBef>
                <a:spcPts val="0"/>
              </a:spcBef>
              <a:spcAft>
                <a:spcPts val="0"/>
              </a:spcAft>
              <a:buSzPts val="2000"/>
              <a:buNone/>
            </a:pPr>
            <a:r>
              <a:rPr lang="hr-HR"/>
              <a:t>statička i dinamička konfiguracija</a:t>
            </a:r>
            <a:endParaRPr/>
          </a:p>
          <a:p>
            <a:pPr marL="0" lvl="0" indent="0" algn="l" rtl="0">
              <a:lnSpc>
                <a:spcPct val="100000"/>
              </a:lnSpc>
              <a:spcBef>
                <a:spcPts val="1000"/>
              </a:spcBef>
              <a:spcAft>
                <a:spcPts val="0"/>
              </a:spcAft>
              <a:buSzPts val="2000"/>
              <a:buNone/>
            </a:pPr>
            <a:endParaRPr/>
          </a:p>
          <a:p>
            <a:pPr marL="0" lvl="0" indent="0" algn="l" rtl="0">
              <a:lnSpc>
                <a:spcPct val="100000"/>
              </a:lnSpc>
              <a:spcBef>
                <a:spcPts val="1000"/>
              </a:spcBef>
              <a:spcAft>
                <a:spcPts val="0"/>
              </a:spcAft>
              <a:buSzPts val="2000"/>
              <a:buNone/>
            </a:pPr>
            <a:endParaRPr/>
          </a:p>
        </p:txBody>
      </p:sp>
      <p:grpSp>
        <p:nvGrpSpPr>
          <p:cNvPr id="505" name="Google Shape;505;p22"/>
          <p:cNvGrpSpPr/>
          <p:nvPr/>
        </p:nvGrpSpPr>
        <p:grpSpPr>
          <a:xfrm>
            <a:off x="1158500" y="1261408"/>
            <a:ext cx="10230856" cy="5880471"/>
            <a:chOff x="-4937500" y="-756578"/>
            <a:chExt cx="10230856" cy="5880471"/>
          </a:xfrm>
        </p:grpSpPr>
        <p:sp>
          <p:nvSpPr>
            <p:cNvPr id="506" name="Google Shape;506;p22"/>
            <p:cNvSpPr/>
            <p:nvPr/>
          </p:nvSpPr>
          <p:spPr>
            <a:xfrm>
              <a:off x="-4937500" y="-756578"/>
              <a:ext cx="5880471" cy="5880471"/>
            </a:xfrm>
            <a:prstGeom prst="blockArc">
              <a:avLst>
                <a:gd name="adj1" fmla="val 18900000"/>
                <a:gd name="adj2" fmla="val 2700000"/>
                <a:gd name="adj3" fmla="val 348"/>
              </a:avLst>
            </a:prstGeom>
            <a:solidFill>
              <a:srgbClr val="FEFFFE"/>
            </a:solidFill>
            <a:ln w="12700" cap="flat" cmpd="sng">
              <a:solidFill>
                <a:srgbClr val="00608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2"/>
            <p:cNvSpPr/>
            <p:nvPr/>
          </p:nvSpPr>
          <p:spPr>
            <a:xfrm>
              <a:off x="606475" y="549465"/>
              <a:ext cx="4686881" cy="647995"/>
            </a:xfrm>
            <a:prstGeom prst="rect">
              <a:avLst/>
            </a:prstGeom>
            <a:solidFill>
              <a:srgbClr val="006081"/>
            </a:solidFill>
            <a:ln w="12700" cap="flat" cmpd="sng">
              <a:solidFill>
                <a:srgbClr val="FEFFF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2"/>
            <p:cNvSpPr txBox="1"/>
            <p:nvPr/>
          </p:nvSpPr>
          <p:spPr>
            <a:xfrm>
              <a:off x="606475" y="549465"/>
              <a:ext cx="4686881" cy="647995"/>
            </a:xfrm>
            <a:prstGeom prst="rect">
              <a:avLst/>
            </a:prstGeom>
            <a:noFill/>
            <a:ln>
              <a:noFill/>
            </a:ln>
          </p:spPr>
          <p:txBody>
            <a:bodyPr spcFirstLastPara="1" wrap="square" lIns="457875" tIns="40625" rIns="40625" bIns="40625" anchor="ctr" anchorCtr="0">
              <a:noAutofit/>
            </a:bodyPr>
            <a:lstStyle/>
            <a:p>
              <a:pPr marL="0" marR="0" lvl="0" indent="0" algn="l" rtl="0">
                <a:lnSpc>
                  <a:spcPct val="90000"/>
                </a:lnSpc>
                <a:spcBef>
                  <a:spcPts val="0"/>
                </a:spcBef>
                <a:spcAft>
                  <a:spcPts val="0"/>
                </a:spcAft>
                <a:buClr>
                  <a:srgbClr val="FEFFFE"/>
                </a:buClr>
                <a:buSzPts val="1800"/>
                <a:buFont typeface="Calibri"/>
                <a:buNone/>
              </a:pPr>
              <a:r>
                <a:rPr lang="hr-HR" sz="1800" b="0" i="0" u="none" strike="noStrike" cap="none">
                  <a:solidFill>
                    <a:srgbClr val="FEFFFE"/>
                  </a:solidFill>
                  <a:latin typeface="Calibri"/>
                  <a:ea typeface="Calibri"/>
                  <a:cs typeface="Calibri"/>
                  <a:sym typeface="Calibri"/>
                </a:rPr>
                <a:t>podjela na VLAN-ove</a:t>
              </a:r>
              <a:endParaRPr sz="1800" b="0" i="0" u="none" strike="noStrike" cap="none">
                <a:solidFill>
                  <a:srgbClr val="FEFFFE"/>
                </a:solidFill>
                <a:latin typeface="Calibri"/>
                <a:ea typeface="Calibri"/>
                <a:cs typeface="Calibri"/>
                <a:sym typeface="Calibri"/>
              </a:endParaRPr>
            </a:p>
          </p:txBody>
        </p:sp>
        <p:sp>
          <p:nvSpPr>
            <p:cNvPr id="509" name="Google Shape;509;p22"/>
            <p:cNvSpPr/>
            <p:nvPr/>
          </p:nvSpPr>
          <p:spPr>
            <a:xfrm>
              <a:off x="210474" y="477462"/>
              <a:ext cx="792001" cy="792001"/>
            </a:xfrm>
            <a:prstGeom prst="ellipse">
              <a:avLst/>
            </a:prstGeom>
            <a:solidFill>
              <a:srgbClr val="FEFFFE"/>
            </a:solidFill>
            <a:ln w="12700" cap="flat" cmpd="sng">
              <a:solidFill>
                <a:srgbClr val="00608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2"/>
            <p:cNvSpPr/>
            <p:nvPr/>
          </p:nvSpPr>
          <p:spPr>
            <a:xfrm>
              <a:off x="923978" y="1859659"/>
              <a:ext cx="4369377" cy="647995"/>
            </a:xfrm>
            <a:prstGeom prst="rect">
              <a:avLst/>
            </a:prstGeom>
            <a:solidFill>
              <a:srgbClr val="006081"/>
            </a:solidFill>
            <a:ln w="12700" cap="flat" cmpd="sng">
              <a:solidFill>
                <a:srgbClr val="FEFFF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2"/>
            <p:cNvSpPr txBox="1"/>
            <p:nvPr/>
          </p:nvSpPr>
          <p:spPr>
            <a:xfrm>
              <a:off x="923978" y="1859659"/>
              <a:ext cx="4369377" cy="647995"/>
            </a:xfrm>
            <a:prstGeom prst="rect">
              <a:avLst/>
            </a:prstGeom>
            <a:noFill/>
            <a:ln>
              <a:noFill/>
            </a:ln>
          </p:spPr>
          <p:txBody>
            <a:bodyPr spcFirstLastPara="1" wrap="square" lIns="457875" tIns="40625" rIns="40625" bIns="40625" anchor="ctr" anchorCtr="0">
              <a:noAutofit/>
            </a:bodyPr>
            <a:lstStyle/>
            <a:p>
              <a:pPr marL="0" marR="0" lvl="0" indent="0" algn="l" rtl="0">
                <a:lnSpc>
                  <a:spcPct val="90000"/>
                </a:lnSpc>
                <a:spcBef>
                  <a:spcPts val="0"/>
                </a:spcBef>
                <a:spcAft>
                  <a:spcPts val="0"/>
                </a:spcAft>
                <a:buClr>
                  <a:srgbClr val="FEFFFE"/>
                </a:buClr>
                <a:buSzPts val="1800"/>
                <a:buFont typeface="Calibri"/>
                <a:buNone/>
              </a:pPr>
              <a:r>
                <a:rPr lang="hr-HR" sz="1800" b="0" i="0" u="none" strike="noStrike" cap="none">
                  <a:solidFill>
                    <a:srgbClr val="FEFFFE"/>
                  </a:solidFill>
                  <a:latin typeface="Calibri"/>
                  <a:ea typeface="Calibri"/>
                  <a:cs typeface="Calibri"/>
                  <a:sym typeface="Calibri"/>
                </a:rPr>
                <a:t>sigurnost</a:t>
              </a:r>
              <a:endParaRPr sz="1800" b="0" i="0" u="none" strike="noStrike" cap="none">
                <a:solidFill>
                  <a:srgbClr val="FEFFFE"/>
                </a:solidFill>
                <a:latin typeface="Calibri"/>
                <a:ea typeface="Calibri"/>
                <a:cs typeface="Calibri"/>
                <a:sym typeface="Calibri"/>
              </a:endParaRPr>
            </a:p>
          </p:txBody>
        </p:sp>
        <p:sp>
          <p:nvSpPr>
            <p:cNvPr id="512" name="Google Shape;512;p22"/>
            <p:cNvSpPr/>
            <p:nvPr/>
          </p:nvSpPr>
          <p:spPr>
            <a:xfrm>
              <a:off x="527978" y="1787656"/>
              <a:ext cx="792001" cy="792001"/>
            </a:xfrm>
            <a:prstGeom prst="ellipse">
              <a:avLst/>
            </a:prstGeom>
            <a:solidFill>
              <a:srgbClr val="FEFFFE"/>
            </a:solidFill>
            <a:ln w="12700" cap="flat" cmpd="sng">
              <a:solidFill>
                <a:srgbClr val="00608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22"/>
            <p:cNvSpPr/>
            <p:nvPr/>
          </p:nvSpPr>
          <p:spPr>
            <a:xfrm>
              <a:off x="606475" y="3169854"/>
              <a:ext cx="4686881" cy="647995"/>
            </a:xfrm>
            <a:prstGeom prst="rect">
              <a:avLst/>
            </a:prstGeom>
            <a:solidFill>
              <a:srgbClr val="006081"/>
            </a:solidFill>
            <a:ln w="12700" cap="flat" cmpd="sng">
              <a:solidFill>
                <a:srgbClr val="FEFFF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2"/>
            <p:cNvSpPr txBox="1"/>
            <p:nvPr/>
          </p:nvSpPr>
          <p:spPr>
            <a:xfrm>
              <a:off x="606475" y="3169854"/>
              <a:ext cx="4686881" cy="647995"/>
            </a:xfrm>
            <a:prstGeom prst="rect">
              <a:avLst/>
            </a:prstGeom>
            <a:noFill/>
            <a:ln>
              <a:noFill/>
            </a:ln>
          </p:spPr>
          <p:txBody>
            <a:bodyPr spcFirstLastPara="1" wrap="square" lIns="457875" tIns="40625" rIns="40625" bIns="40625" anchor="ctr" anchorCtr="0">
              <a:noAutofit/>
            </a:bodyPr>
            <a:lstStyle/>
            <a:p>
              <a:pPr marL="0" marR="0" lvl="0" indent="0" algn="l" rtl="0">
                <a:lnSpc>
                  <a:spcPct val="90000"/>
                </a:lnSpc>
                <a:spcBef>
                  <a:spcPts val="0"/>
                </a:spcBef>
                <a:spcAft>
                  <a:spcPts val="0"/>
                </a:spcAft>
                <a:buClr>
                  <a:srgbClr val="FEFFFE"/>
                </a:buClr>
                <a:buSzPts val="1800"/>
                <a:buFont typeface="Calibri"/>
                <a:buNone/>
              </a:pPr>
              <a:r>
                <a:rPr lang="hr-HR" sz="1800" b="0" i="0" u="none" strike="noStrike" cap="none">
                  <a:solidFill>
                    <a:srgbClr val="FEFFFE"/>
                  </a:solidFill>
                  <a:latin typeface="Calibri"/>
                  <a:ea typeface="Calibri"/>
                  <a:cs typeface="Calibri"/>
                  <a:sym typeface="Calibri"/>
                </a:rPr>
                <a:t>složenost održavanja</a:t>
              </a:r>
              <a:endParaRPr sz="1800" b="0" i="0" u="none" strike="noStrike" cap="none">
                <a:solidFill>
                  <a:srgbClr val="FEFFFE"/>
                </a:solidFill>
                <a:latin typeface="Calibri"/>
                <a:ea typeface="Calibri"/>
                <a:cs typeface="Calibri"/>
                <a:sym typeface="Calibri"/>
              </a:endParaRPr>
            </a:p>
          </p:txBody>
        </p:sp>
        <p:sp>
          <p:nvSpPr>
            <p:cNvPr id="515" name="Google Shape;515;p22"/>
            <p:cNvSpPr/>
            <p:nvPr/>
          </p:nvSpPr>
          <p:spPr>
            <a:xfrm>
              <a:off x="210474" y="3097851"/>
              <a:ext cx="792001" cy="792001"/>
            </a:xfrm>
            <a:prstGeom prst="ellipse">
              <a:avLst/>
            </a:prstGeom>
            <a:solidFill>
              <a:srgbClr val="FEFFFE"/>
            </a:solidFill>
            <a:ln w="12700" cap="flat" cmpd="sng">
              <a:solidFill>
                <a:srgbClr val="00608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Google Shape;521;p23"/>
          <p:cNvSpPr txBox="1">
            <a:spLocks noGrp="1"/>
          </p:cNvSpPr>
          <p:nvPr>
            <p:ph type="title"/>
          </p:nvPr>
        </p:nvSpPr>
        <p:spPr>
          <a:xfrm>
            <a:off x="475866" y="472698"/>
            <a:ext cx="4375103" cy="953146"/>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3000"/>
              <a:buFont typeface="Arial"/>
              <a:buNone/>
            </a:pPr>
            <a:r>
              <a:rPr lang="hr-HR"/>
              <a:t>Primjer iz prakse</a:t>
            </a:r>
            <a:endParaRPr/>
          </a:p>
        </p:txBody>
      </p:sp>
      <p:sp>
        <p:nvSpPr>
          <p:cNvPr id="522" name="Google Shape;522;p23"/>
          <p:cNvSpPr txBox="1">
            <a:spLocks noGrp="1"/>
          </p:cNvSpPr>
          <p:nvPr>
            <p:ph type="body" idx="2"/>
          </p:nvPr>
        </p:nvSpPr>
        <p:spPr>
          <a:xfrm>
            <a:off x="475866" y="1771972"/>
            <a:ext cx="4375103" cy="461333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000"/>
              <a:buNone/>
            </a:pPr>
            <a:r>
              <a:rPr lang="hr-HR"/>
              <a:t>Mreža FESB-a</a:t>
            </a:r>
            <a:endParaRPr/>
          </a:p>
          <a:p>
            <a:pPr marL="342900" lvl="0" indent="-342900" algn="l" rtl="0">
              <a:lnSpc>
                <a:spcPct val="100000"/>
              </a:lnSpc>
              <a:spcBef>
                <a:spcPts val="1000"/>
              </a:spcBef>
              <a:spcAft>
                <a:spcPts val="0"/>
              </a:spcAft>
              <a:buClr>
                <a:schemeClr val="lt1"/>
              </a:buClr>
              <a:buSzPts val="2000"/>
              <a:buFont typeface="Arial"/>
              <a:buChar char="•"/>
            </a:pPr>
            <a:r>
              <a:rPr lang="hr-HR"/>
              <a:t>projekt stare zgrade</a:t>
            </a:r>
            <a:endParaRPr/>
          </a:p>
          <a:p>
            <a:pPr marL="342900" lvl="0" indent="-342900" algn="l" rtl="0">
              <a:lnSpc>
                <a:spcPct val="100000"/>
              </a:lnSpc>
              <a:spcBef>
                <a:spcPts val="1000"/>
              </a:spcBef>
              <a:spcAft>
                <a:spcPts val="0"/>
              </a:spcAft>
              <a:buClr>
                <a:schemeClr val="lt1"/>
              </a:buClr>
              <a:buSzPts val="2000"/>
              <a:buFont typeface="Arial"/>
              <a:buChar char="•"/>
            </a:pPr>
            <a:r>
              <a:rPr lang="hr-HR"/>
              <a:t>projekt nove zgrade</a:t>
            </a:r>
            <a:endParaRPr/>
          </a:p>
          <a:p>
            <a:pPr marL="342900" lvl="0" indent="-342900" algn="l" rtl="0">
              <a:lnSpc>
                <a:spcPct val="100000"/>
              </a:lnSpc>
              <a:spcBef>
                <a:spcPts val="1000"/>
              </a:spcBef>
              <a:spcAft>
                <a:spcPts val="0"/>
              </a:spcAft>
              <a:buClr>
                <a:schemeClr val="lt1"/>
              </a:buClr>
              <a:buSzPts val="2000"/>
              <a:buFont typeface="Arial"/>
              <a:buChar char="•"/>
            </a:pPr>
            <a:r>
              <a:rPr lang="hr-HR"/>
              <a:t>redundancija</a:t>
            </a:r>
            <a:endParaRPr/>
          </a:p>
          <a:p>
            <a:pPr marL="342900" lvl="0" indent="-342900" algn="l" rtl="0">
              <a:lnSpc>
                <a:spcPct val="100000"/>
              </a:lnSpc>
              <a:spcBef>
                <a:spcPts val="1000"/>
              </a:spcBef>
              <a:spcAft>
                <a:spcPts val="0"/>
              </a:spcAft>
              <a:buClr>
                <a:schemeClr val="lt1"/>
              </a:buClr>
              <a:buSzPts val="2000"/>
              <a:buFont typeface="Arial"/>
              <a:buChar char="•"/>
            </a:pPr>
            <a:r>
              <a:rPr lang="hr-HR"/>
              <a:t>bežična mreža</a:t>
            </a:r>
            <a:endParaRPr/>
          </a:p>
        </p:txBody>
      </p:sp>
      <p:pic>
        <p:nvPicPr>
          <p:cNvPr id="523" name="Google Shape;523;p23" descr="Diagram&#10;&#10;Description automatically generated"/>
          <p:cNvPicPr preferRelativeResize="0"/>
          <p:nvPr/>
        </p:nvPicPr>
        <p:blipFill rotWithShape="1">
          <a:blip r:embed="rId3">
            <a:alphaModFix/>
          </a:blip>
          <a:srcRect/>
          <a:stretch/>
        </p:blipFill>
        <p:spPr>
          <a:xfrm>
            <a:off x="5692209" y="1425844"/>
            <a:ext cx="6316674" cy="478449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529" name="Google Shape;529;p24"/>
          <p:cNvSpPr txBox="1">
            <a:spLocks noGrp="1"/>
          </p:cNvSpPr>
          <p:nvPr>
            <p:ph type="title"/>
          </p:nvPr>
        </p:nvSpPr>
        <p:spPr>
          <a:xfrm>
            <a:off x="831850" y="2205038"/>
            <a:ext cx="105156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4000"/>
              <a:buFont typeface="Arial"/>
              <a:buNone/>
            </a:pPr>
            <a:r>
              <a:rPr lang="hr-HR"/>
              <a:t>Fizička sigurnost</a:t>
            </a:r>
            <a:endParaRPr/>
          </a:p>
        </p:txBody>
      </p:sp>
      <p:sp>
        <p:nvSpPr>
          <p:cNvPr id="530" name="Google Shape;530;p24"/>
          <p:cNvSpPr txBox="1">
            <a:spLocks noGrp="1"/>
          </p:cNvSpPr>
          <p:nvPr>
            <p:ph type="body" idx="1"/>
          </p:nvPr>
        </p:nvSpPr>
        <p:spPr>
          <a:xfrm>
            <a:off x="831850" y="5148262"/>
            <a:ext cx="8210550" cy="94138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2200"/>
              <a:buNone/>
            </a:pPr>
            <a:r>
              <a:rPr lang="hr-HR" dirty="0"/>
              <a:t>Prijetnje i načini kontrole</a:t>
            </a:r>
            <a:endParaRPr lang="sr-Latn-RS" dirty="0"/>
          </a:p>
          <a:p>
            <a:pPr marL="0" lvl="0" indent="0" algn="l" rtl="0">
              <a:lnSpc>
                <a:spcPct val="90000"/>
              </a:lnSpc>
              <a:spcBef>
                <a:spcPts val="1000"/>
              </a:spcBef>
              <a:spcAft>
                <a:spcPts val="0"/>
              </a:spcAft>
              <a:buSzPts val="2200"/>
              <a:buNone/>
            </a:pP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p25"/>
          <p:cNvSpPr txBox="1">
            <a:spLocks noGrp="1"/>
          </p:cNvSpPr>
          <p:nvPr>
            <p:ph type="title"/>
          </p:nvPr>
        </p:nvSpPr>
        <p:spPr>
          <a:xfrm>
            <a:off x="475866" y="472698"/>
            <a:ext cx="4375103" cy="953146"/>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3000"/>
              <a:buFont typeface="Arial"/>
              <a:buNone/>
            </a:pPr>
            <a:r>
              <a:rPr lang="hr-HR"/>
              <a:t>Prijetnje fizičkoj sigurnosti</a:t>
            </a:r>
            <a:endParaRPr/>
          </a:p>
        </p:txBody>
      </p:sp>
      <p:grpSp>
        <p:nvGrpSpPr>
          <p:cNvPr id="538" name="Google Shape;538;p25"/>
          <p:cNvGrpSpPr/>
          <p:nvPr/>
        </p:nvGrpSpPr>
        <p:grpSpPr>
          <a:xfrm>
            <a:off x="880163" y="973080"/>
            <a:ext cx="10505308" cy="6211115"/>
            <a:chOff x="-5215837" y="-798892"/>
            <a:chExt cx="10505308" cy="6211115"/>
          </a:xfrm>
        </p:grpSpPr>
        <p:sp>
          <p:nvSpPr>
            <p:cNvPr id="539" name="Google Shape;539;p25"/>
            <p:cNvSpPr/>
            <p:nvPr/>
          </p:nvSpPr>
          <p:spPr>
            <a:xfrm>
              <a:off x="-5215837" y="-798892"/>
              <a:ext cx="6211115" cy="6211115"/>
            </a:xfrm>
            <a:prstGeom prst="blockArc">
              <a:avLst>
                <a:gd name="adj1" fmla="val 18900000"/>
                <a:gd name="adj2" fmla="val 2700000"/>
                <a:gd name="adj3" fmla="val 348"/>
              </a:avLst>
            </a:prstGeom>
            <a:solidFill>
              <a:srgbClr val="FEFFFE"/>
            </a:solidFill>
            <a:ln w="12700" cap="flat" cmpd="sng">
              <a:solidFill>
                <a:srgbClr val="00608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5"/>
            <p:cNvSpPr/>
            <p:nvPr/>
          </p:nvSpPr>
          <p:spPr>
            <a:xfrm>
              <a:off x="435299" y="288664"/>
              <a:ext cx="4854171" cy="576002"/>
            </a:xfrm>
            <a:prstGeom prst="rect">
              <a:avLst/>
            </a:prstGeom>
            <a:solidFill>
              <a:srgbClr val="006081"/>
            </a:solidFill>
            <a:ln w="12700" cap="flat" cmpd="sng">
              <a:solidFill>
                <a:srgbClr val="FEFFF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5"/>
            <p:cNvSpPr txBox="1"/>
            <p:nvPr/>
          </p:nvSpPr>
          <p:spPr>
            <a:xfrm>
              <a:off x="435299" y="288664"/>
              <a:ext cx="4854171" cy="576002"/>
            </a:xfrm>
            <a:prstGeom prst="rect">
              <a:avLst/>
            </a:prstGeom>
            <a:noFill/>
            <a:ln>
              <a:noFill/>
            </a:ln>
          </p:spPr>
          <p:txBody>
            <a:bodyPr spcFirstLastPara="1" wrap="square" lIns="457875" tIns="40625" rIns="40625" bIns="40625" anchor="ctr" anchorCtr="0">
              <a:noAutofit/>
            </a:bodyPr>
            <a:lstStyle/>
            <a:p>
              <a:pPr marL="0" marR="0" lvl="0" indent="0" algn="l" rtl="0">
                <a:lnSpc>
                  <a:spcPct val="90000"/>
                </a:lnSpc>
                <a:spcBef>
                  <a:spcPts val="0"/>
                </a:spcBef>
                <a:spcAft>
                  <a:spcPts val="0"/>
                </a:spcAft>
                <a:buClr>
                  <a:srgbClr val="FEFFFE"/>
                </a:buClr>
                <a:buSzPts val="1800"/>
                <a:buFont typeface="Calibri"/>
                <a:buNone/>
              </a:pPr>
              <a:r>
                <a:rPr lang="hr-HR" sz="1800" b="0" i="0" u="none" strike="noStrike" cap="none">
                  <a:solidFill>
                    <a:srgbClr val="FEFFFE"/>
                  </a:solidFill>
                  <a:latin typeface="Calibri"/>
                  <a:ea typeface="Calibri"/>
                  <a:cs typeface="Calibri"/>
                  <a:sym typeface="Calibri"/>
                </a:rPr>
                <a:t>vandalizam</a:t>
              </a:r>
              <a:endParaRPr/>
            </a:p>
          </p:txBody>
        </p:sp>
        <p:sp>
          <p:nvSpPr>
            <p:cNvPr id="542" name="Google Shape;542;p25"/>
            <p:cNvSpPr/>
            <p:nvPr/>
          </p:nvSpPr>
          <p:spPr>
            <a:xfrm>
              <a:off x="113434" y="254801"/>
              <a:ext cx="643729" cy="643729"/>
            </a:xfrm>
            <a:prstGeom prst="ellipse">
              <a:avLst/>
            </a:prstGeom>
            <a:solidFill>
              <a:srgbClr val="FEFFFE"/>
            </a:solidFill>
            <a:ln w="12700" cap="flat" cmpd="sng">
              <a:solidFill>
                <a:srgbClr val="00608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5"/>
            <p:cNvSpPr/>
            <p:nvPr/>
          </p:nvSpPr>
          <p:spPr>
            <a:xfrm>
              <a:off x="848654" y="1153240"/>
              <a:ext cx="4440817" cy="576850"/>
            </a:xfrm>
            <a:prstGeom prst="rect">
              <a:avLst/>
            </a:prstGeom>
            <a:solidFill>
              <a:srgbClr val="006081"/>
            </a:solidFill>
            <a:ln w="12700" cap="flat" cmpd="sng">
              <a:solidFill>
                <a:srgbClr val="FEFFF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5"/>
            <p:cNvSpPr txBox="1"/>
            <p:nvPr/>
          </p:nvSpPr>
          <p:spPr>
            <a:xfrm>
              <a:off x="848654" y="1153240"/>
              <a:ext cx="4440817" cy="576850"/>
            </a:xfrm>
            <a:prstGeom prst="rect">
              <a:avLst/>
            </a:prstGeom>
            <a:noFill/>
            <a:ln>
              <a:noFill/>
            </a:ln>
          </p:spPr>
          <p:txBody>
            <a:bodyPr spcFirstLastPara="1" wrap="square" lIns="457875" tIns="40625" rIns="40625" bIns="40625" anchor="ctr" anchorCtr="0">
              <a:noAutofit/>
            </a:bodyPr>
            <a:lstStyle/>
            <a:p>
              <a:pPr marL="0" marR="0" lvl="0" indent="0" algn="l" rtl="0">
                <a:lnSpc>
                  <a:spcPct val="90000"/>
                </a:lnSpc>
                <a:spcBef>
                  <a:spcPts val="0"/>
                </a:spcBef>
                <a:spcAft>
                  <a:spcPts val="0"/>
                </a:spcAft>
                <a:buClr>
                  <a:srgbClr val="FEFFFE"/>
                </a:buClr>
                <a:buSzPts val="1800"/>
                <a:buFont typeface="Calibri"/>
                <a:buNone/>
              </a:pPr>
              <a:r>
                <a:rPr lang="hr-HR" sz="1800" b="0" i="0" u="none" strike="noStrike" cap="none">
                  <a:solidFill>
                    <a:srgbClr val="FEFFFE"/>
                  </a:solidFill>
                  <a:latin typeface="Calibri"/>
                  <a:ea typeface="Calibri"/>
                  <a:cs typeface="Calibri"/>
                  <a:sym typeface="Calibri"/>
                </a:rPr>
                <a:t>sabotaža</a:t>
              </a:r>
              <a:endParaRPr/>
            </a:p>
          </p:txBody>
        </p:sp>
        <p:sp>
          <p:nvSpPr>
            <p:cNvPr id="545" name="Google Shape;545;p25"/>
            <p:cNvSpPr/>
            <p:nvPr/>
          </p:nvSpPr>
          <p:spPr>
            <a:xfrm>
              <a:off x="526789" y="1119800"/>
              <a:ext cx="643729" cy="643729"/>
            </a:xfrm>
            <a:prstGeom prst="ellipse">
              <a:avLst/>
            </a:prstGeom>
            <a:solidFill>
              <a:srgbClr val="FEFFFE"/>
            </a:solidFill>
            <a:ln w="12700" cap="flat" cmpd="sng">
              <a:solidFill>
                <a:srgbClr val="00608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5"/>
            <p:cNvSpPr/>
            <p:nvPr/>
          </p:nvSpPr>
          <p:spPr>
            <a:xfrm>
              <a:off x="975520" y="2018239"/>
              <a:ext cx="4313950" cy="576850"/>
            </a:xfrm>
            <a:prstGeom prst="rect">
              <a:avLst/>
            </a:prstGeom>
            <a:solidFill>
              <a:srgbClr val="006081"/>
            </a:solidFill>
            <a:ln w="12700" cap="flat" cmpd="sng">
              <a:solidFill>
                <a:srgbClr val="FEFFF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5"/>
            <p:cNvSpPr txBox="1"/>
            <p:nvPr/>
          </p:nvSpPr>
          <p:spPr>
            <a:xfrm>
              <a:off x="975520" y="2018239"/>
              <a:ext cx="4313950" cy="576850"/>
            </a:xfrm>
            <a:prstGeom prst="rect">
              <a:avLst/>
            </a:prstGeom>
            <a:noFill/>
            <a:ln>
              <a:noFill/>
            </a:ln>
          </p:spPr>
          <p:txBody>
            <a:bodyPr spcFirstLastPara="1" wrap="square" lIns="457875" tIns="40625" rIns="40625" bIns="40625" anchor="ctr" anchorCtr="0">
              <a:noAutofit/>
            </a:bodyPr>
            <a:lstStyle/>
            <a:p>
              <a:pPr marL="0" marR="0" lvl="0" indent="0" algn="l" rtl="0">
                <a:lnSpc>
                  <a:spcPct val="90000"/>
                </a:lnSpc>
                <a:spcBef>
                  <a:spcPts val="0"/>
                </a:spcBef>
                <a:spcAft>
                  <a:spcPts val="0"/>
                </a:spcAft>
                <a:buClr>
                  <a:srgbClr val="FEFFFE"/>
                </a:buClr>
                <a:buSzPts val="1800"/>
                <a:buFont typeface="Calibri"/>
                <a:buNone/>
              </a:pPr>
              <a:r>
                <a:rPr lang="hr-HR" sz="1800" b="0" i="0" u="none" strike="noStrike" cap="none">
                  <a:solidFill>
                    <a:srgbClr val="FEFFFE"/>
                  </a:solidFill>
                  <a:latin typeface="Calibri"/>
                  <a:ea typeface="Calibri"/>
                  <a:cs typeface="Calibri"/>
                  <a:sym typeface="Calibri"/>
                </a:rPr>
                <a:t>nestanak električnog napajanja</a:t>
              </a:r>
              <a:endParaRPr/>
            </a:p>
          </p:txBody>
        </p:sp>
        <p:sp>
          <p:nvSpPr>
            <p:cNvPr id="548" name="Google Shape;548;p25"/>
            <p:cNvSpPr/>
            <p:nvPr/>
          </p:nvSpPr>
          <p:spPr>
            <a:xfrm>
              <a:off x="653655" y="1984800"/>
              <a:ext cx="643729" cy="643729"/>
            </a:xfrm>
            <a:prstGeom prst="ellipse">
              <a:avLst/>
            </a:prstGeom>
            <a:solidFill>
              <a:srgbClr val="FEFFFE"/>
            </a:solidFill>
            <a:ln w="12700" cap="flat" cmpd="sng">
              <a:solidFill>
                <a:srgbClr val="00608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5"/>
            <p:cNvSpPr/>
            <p:nvPr/>
          </p:nvSpPr>
          <p:spPr>
            <a:xfrm>
              <a:off x="848654" y="2883238"/>
              <a:ext cx="4440817" cy="576850"/>
            </a:xfrm>
            <a:prstGeom prst="rect">
              <a:avLst/>
            </a:prstGeom>
            <a:solidFill>
              <a:srgbClr val="006081"/>
            </a:solidFill>
            <a:ln w="12700" cap="flat" cmpd="sng">
              <a:solidFill>
                <a:srgbClr val="FEFFF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5"/>
            <p:cNvSpPr txBox="1"/>
            <p:nvPr/>
          </p:nvSpPr>
          <p:spPr>
            <a:xfrm>
              <a:off x="848654" y="2883238"/>
              <a:ext cx="4440817" cy="576850"/>
            </a:xfrm>
            <a:prstGeom prst="rect">
              <a:avLst/>
            </a:prstGeom>
            <a:noFill/>
            <a:ln>
              <a:noFill/>
            </a:ln>
          </p:spPr>
          <p:txBody>
            <a:bodyPr spcFirstLastPara="1" wrap="square" lIns="457875" tIns="40625" rIns="40625" bIns="40625" anchor="ctr" anchorCtr="0">
              <a:noAutofit/>
            </a:bodyPr>
            <a:lstStyle/>
            <a:p>
              <a:pPr marL="0" marR="0" lvl="0" indent="0" algn="l" rtl="0">
                <a:lnSpc>
                  <a:spcPct val="90000"/>
                </a:lnSpc>
                <a:spcBef>
                  <a:spcPts val="0"/>
                </a:spcBef>
                <a:spcAft>
                  <a:spcPts val="0"/>
                </a:spcAft>
                <a:buClr>
                  <a:srgbClr val="FEFFFE"/>
                </a:buClr>
                <a:buSzPts val="1800"/>
                <a:buFont typeface="Calibri"/>
                <a:buNone/>
              </a:pPr>
              <a:r>
                <a:rPr lang="hr-HR" sz="1800" b="0" i="0" u="none" strike="noStrike" cap="none">
                  <a:solidFill>
                    <a:srgbClr val="FEFFFE"/>
                  </a:solidFill>
                  <a:latin typeface="Calibri"/>
                  <a:ea typeface="Calibri"/>
                  <a:cs typeface="Calibri"/>
                  <a:sym typeface="Calibri"/>
                </a:rPr>
                <a:t>ekstremne temperature i vlažnost</a:t>
              </a:r>
              <a:endParaRPr/>
            </a:p>
          </p:txBody>
        </p:sp>
        <p:sp>
          <p:nvSpPr>
            <p:cNvPr id="551" name="Google Shape;551;p25"/>
            <p:cNvSpPr/>
            <p:nvPr/>
          </p:nvSpPr>
          <p:spPr>
            <a:xfrm>
              <a:off x="526789" y="2849799"/>
              <a:ext cx="643729" cy="643729"/>
            </a:xfrm>
            <a:prstGeom prst="ellipse">
              <a:avLst/>
            </a:prstGeom>
            <a:solidFill>
              <a:srgbClr val="FEFFFE"/>
            </a:solidFill>
            <a:ln w="12700" cap="flat" cmpd="sng">
              <a:solidFill>
                <a:srgbClr val="00608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25"/>
            <p:cNvSpPr/>
            <p:nvPr/>
          </p:nvSpPr>
          <p:spPr>
            <a:xfrm>
              <a:off x="435299" y="3748238"/>
              <a:ext cx="4854171" cy="576850"/>
            </a:xfrm>
            <a:prstGeom prst="rect">
              <a:avLst/>
            </a:prstGeom>
            <a:solidFill>
              <a:srgbClr val="006081"/>
            </a:solidFill>
            <a:ln w="12700" cap="flat" cmpd="sng">
              <a:solidFill>
                <a:srgbClr val="FEFFF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25"/>
            <p:cNvSpPr txBox="1"/>
            <p:nvPr/>
          </p:nvSpPr>
          <p:spPr>
            <a:xfrm>
              <a:off x="435299" y="3748238"/>
              <a:ext cx="4854171" cy="576850"/>
            </a:xfrm>
            <a:prstGeom prst="rect">
              <a:avLst/>
            </a:prstGeom>
            <a:noFill/>
            <a:ln>
              <a:noFill/>
            </a:ln>
          </p:spPr>
          <p:txBody>
            <a:bodyPr spcFirstLastPara="1" wrap="square" lIns="457875" tIns="40625" rIns="40625" bIns="40625" anchor="ctr" anchorCtr="0">
              <a:noAutofit/>
            </a:bodyPr>
            <a:lstStyle/>
            <a:p>
              <a:pPr marL="0" marR="0" lvl="0" indent="0" algn="l" rtl="0">
                <a:lnSpc>
                  <a:spcPct val="90000"/>
                </a:lnSpc>
                <a:spcBef>
                  <a:spcPts val="0"/>
                </a:spcBef>
                <a:spcAft>
                  <a:spcPts val="0"/>
                </a:spcAft>
                <a:buClr>
                  <a:srgbClr val="FEFFFE"/>
                </a:buClr>
                <a:buSzPts val="1800"/>
                <a:buFont typeface="Calibri"/>
                <a:buNone/>
              </a:pPr>
              <a:r>
                <a:rPr lang="hr-HR" sz="1800" b="0" i="0" u="none" strike="noStrike" cap="none">
                  <a:solidFill>
                    <a:srgbClr val="FEFFFE"/>
                  </a:solidFill>
                  <a:latin typeface="Calibri"/>
                  <a:ea typeface="Calibri"/>
                  <a:cs typeface="Calibri"/>
                  <a:sym typeface="Calibri"/>
                </a:rPr>
                <a:t>prirodne katastrofe</a:t>
              </a:r>
              <a:endParaRPr/>
            </a:p>
          </p:txBody>
        </p:sp>
        <p:sp>
          <p:nvSpPr>
            <p:cNvPr id="554" name="Google Shape;554;p25"/>
            <p:cNvSpPr/>
            <p:nvPr/>
          </p:nvSpPr>
          <p:spPr>
            <a:xfrm>
              <a:off x="74767" y="3676132"/>
              <a:ext cx="721063" cy="721063"/>
            </a:xfrm>
            <a:prstGeom prst="ellipse">
              <a:avLst/>
            </a:prstGeom>
            <a:solidFill>
              <a:srgbClr val="FEFFFE"/>
            </a:solidFill>
            <a:ln w="12700" cap="flat" cmpd="sng">
              <a:solidFill>
                <a:srgbClr val="00608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grpSp>
        <p:nvGrpSpPr>
          <p:cNvPr id="560" name="Google Shape;560;p26"/>
          <p:cNvGrpSpPr/>
          <p:nvPr/>
        </p:nvGrpSpPr>
        <p:grpSpPr>
          <a:xfrm>
            <a:off x="6248861" y="2039156"/>
            <a:ext cx="5352410" cy="3774160"/>
            <a:chOff x="461" y="419584"/>
            <a:chExt cx="5352410" cy="3774160"/>
          </a:xfrm>
        </p:grpSpPr>
        <p:sp>
          <p:nvSpPr>
            <p:cNvPr id="561" name="Google Shape;561;p26"/>
            <p:cNvSpPr/>
            <p:nvPr/>
          </p:nvSpPr>
          <p:spPr>
            <a:xfrm>
              <a:off x="1831843" y="2504098"/>
              <a:ext cx="1689646" cy="1689646"/>
            </a:xfrm>
            <a:prstGeom prst="ellipse">
              <a:avLst/>
            </a:prstGeom>
            <a:solidFill>
              <a:srgbClr val="00608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26"/>
            <p:cNvSpPr txBox="1"/>
            <p:nvPr/>
          </p:nvSpPr>
          <p:spPr>
            <a:xfrm>
              <a:off x="2079286" y="2751541"/>
              <a:ext cx="1194760" cy="1194760"/>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hr-HR" sz="1800" b="0" i="0" u="none" strike="noStrike" cap="none">
                  <a:solidFill>
                    <a:schemeClr val="lt1"/>
                  </a:solidFill>
                  <a:latin typeface="Calibri"/>
                  <a:ea typeface="Calibri"/>
                  <a:cs typeface="Calibri"/>
                  <a:sym typeface="Calibri"/>
                </a:rPr>
                <a:t>kontrole</a:t>
              </a:r>
              <a:endParaRPr sz="1800" b="0" i="0" u="none" strike="noStrike" cap="none">
                <a:solidFill>
                  <a:schemeClr val="lt1"/>
                </a:solidFill>
                <a:latin typeface="Calibri"/>
                <a:ea typeface="Calibri"/>
                <a:cs typeface="Calibri"/>
                <a:sym typeface="Calibri"/>
              </a:endParaRPr>
            </a:p>
          </p:txBody>
        </p:sp>
        <p:sp>
          <p:nvSpPr>
            <p:cNvPr id="563" name="Google Shape;563;p26"/>
            <p:cNvSpPr/>
            <p:nvPr/>
          </p:nvSpPr>
          <p:spPr>
            <a:xfrm rot="-8700000">
              <a:off x="679785" y="2187147"/>
              <a:ext cx="1363113" cy="481549"/>
            </a:xfrm>
            <a:prstGeom prst="leftArrow">
              <a:avLst>
                <a:gd name="adj1" fmla="val 60000"/>
                <a:gd name="adj2" fmla="val 50000"/>
              </a:avLst>
            </a:prstGeom>
            <a:solidFill>
              <a:srgbClr val="008B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26"/>
            <p:cNvSpPr/>
            <p:nvPr/>
          </p:nvSpPr>
          <p:spPr>
            <a:xfrm>
              <a:off x="461" y="1394931"/>
              <a:ext cx="1605163" cy="1284130"/>
            </a:xfrm>
            <a:prstGeom prst="roundRect">
              <a:avLst>
                <a:gd name="adj" fmla="val 10000"/>
              </a:avLst>
            </a:prstGeom>
            <a:solidFill>
              <a:srgbClr val="00608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26"/>
            <p:cNvSpPr txBox="1"/>
            <p:nvPr/>
          </p:nvSpPr>
          <p:spPr>
            <a:xfrm>
              <a:off x="38072" y="1432542"/>
              <a:ext cx="1529941" cy="1208908"/>
            </a:xfrm>
            <a:prstGeom prst="rect">
              <a:avLst/>
            </a:prstGeom>
            <a:noFill/>
            <a:ln>
              <a:noFill/>
            </a:ln>
          </p:spPr>
          <p:txBody>
            <a:bodyPr spcFirstLastPara="1" wrap="square" lIns="34275" tIns="34275" rIns="34275" bIns="34275"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hr-HR" sz="1800" b="0" i="0" u="none" strike="noStrike" cap="none">
                  <a:solidFill>
                    <a:schemeClr val="lt1"/>
                  </a:solidFill>
                  <a:latin typeface="Calibri"/>
                  <a:ea typeface="Calibri"/>
                  <a:cs typeface="Calibri"/>
                  <a:sym typeface="Calibri"/>
                </a:rPr>
                <a:t>fizičke</a:t>
              </a:r>
              <a:endParaRPr sz="1800" b="0" i="0" u="none" strike="noStrike" cap="none">
                <a:solidFill>
                  <a:schemeClr val="lt1"/>
                </a:solidFill>
                <a:latin typeface="Calibri"/>
                <a:ea typeface="Calibri"/>
                <a:cs typeface="Calibri"/>
                <a:sym typeface="Calibri"/>
              </a:endParaRPr>
            </a:p>
          </p:txBody>
        </p:sp>
        <p:sp>
          <p:nvSpPr>
            <p:cNvPr id="566" name="Google Shape;566;p26"/>
            <p:cNvSpPr/>
            <p:nvPr/>
          </p:nvSpPr>
          <p:spPr>
            <a:xfrm rot="-5400000">
              <a:off x="1995110" y="1502432"/>
              <a:ext cx="1363113" cy="481549"/>
            </a:xfrm>
            <a:prstGeom prst="leftArrow">
              <a:avLst>
                <a:gd name="adj1" fmla="val 60000"/>
                <a:gd name="adj2" fmla="val 50000"/>
              </a:avLst>
            </a:prstGeom>
            <a:solidFill>
              <a:srgbClr val="008B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26"/>
            <p:cNvSpPr/>
            <p:nvPr/>
          </p:nvSpPr>
          <p:spPr>
            <a:xfrm>
              <a:off x="1874085" y="419584"/>
              <a:ext cx="1605163" cy="1284130"/>
            </a:xfrm>
            <a:prstGeom prst="roundRect">
              <a:avLst>
                <a:gd name="adj" fmla="val 10000"/>
              </a:avLst>
            </a:prstGeom>
            <a:solidFill>
              <a:srgbClr val="00608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26"/>
            <p:cNvSpPr txBox="1"/>
            <p:nvPr/>
          </p:nvSpPr>
          <p:spPr>
            <a:xfrm>
              <a:off x="1911696" y="457195"/>
              <a:ext cx="1529941" cy="1208908"/>
            </a:xfrm>
            <a:prstGeom prst="rect">
              <a:avLst/>
            </a:prstGeom>
            <a:noFill/>
            <a:ln>
              <a:noFill/>
            </a:ln>
          </p:spPr>
          <p:txBody>
            <a:bodyPr spcFirstLastPara="1" wrap="square" lIns="34275" tIns="34275" rIns="34275" bIns="34275"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hr-HR" sz="1800" b="0" i="0" u="none" strike="noStrike" cap="none">
                  <a:solidFill>
                    <a:schemeClr val="lt1"/>
                  </a:solidFill>
                  <a:latin typeface="Calibri"/>
                  <a:ea typeface="Calibri"/>
                  <a:cs typeface="Calibri"/>
                  <a:sym typeface="Calibri"/>
                </a:rPr>
                <a:t>tehničke</a:t>
              </a:r>
              <a:endParaRPr/>
            </a:p>
          </p:txBody>
        </p:sp>
        <p:sp>
          <p:nvSpPr>
            <p:cNvPr id="569" name="Google Shape;569;p26"/>
            <p:cNvSpPr/>
            <p:nvPr/>
          </p:nvSpPr>
          <p:spPr>
            <a:xfrm rot="-2100000">
              <a:off x="3310434" y="2187147"/>
              <a:ext cx="1363113" cy="481549"/>
            </a:xfrm>
            <a:prstGeom prst="leftArrow">
              <a:avLst>
                <a:gd name="adj1" fmla="val 60000"/>
                <a:gd name="adj2" fmla="val 50000"/>
              </a:avLst>
            </a:prstGeom>
            <a:solidFill>
              <a:srgbClr val="008B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26"/>
            <p:cNvSpPr/>
            <p:nvPr/>
          </p:nvSpPr>
          <p:spPr>
            <a:xfrm>
              <a:off x="3747708" y="1394931"/>
              <a:ext cx="1605163" cy="1284130"/>
            </a:xfrm>
            <a:prstGeom prst="roundRect">
              <a:avLst>
                <a:gd name="adj" fmla="val 10000"/>
              </a:avLst>
            </a:prstGeom>
            <a:solidFill>
              <a:srgbClr val="00608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26"/>
            <p:cNvSpPr txBox="1"/>
            <p:nvPr/>
          </p:nvSpPr>
          <p:spPr>
            <a:xfrm>
              <a:off x="3785319" y="1432542"/>
              <a:ext cx="1529941" cy="1208908"/>
            </a:xfrm>
            <a:prstGeom prst="rect">
              <a:avLst/>
            </a:prstGeom>
            <a:noFill/>
            <a:ln>
              <a:noFill/>
            </a:ln>
          </p:spPr>
          <p:txBody>
            <a:bodyPr spcFirstLastPara="1" wrap="square" lIns="34275" tIns="34275" rIns="34275" bIns="34275"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hr-HR" sz="1800" b="0" i="0" u="none" strike="noStrike" cap="none">
                  <a:solidFill>
                    <a:schemeClr val="lt1"/>
                  </a:solidFill>
                  <a:latin typeface="Calibri"/>
                  <a:ea typeface="Calibri"/>
                  <a:cs typeface="Calibri"/>
                  <a:sym typeface="Calibri"/>
                </a:rPr>
                <a:t>administrativne</a:t>
              </a:r>
              <a:endParaRPr/>
            </a:p>
          </p:txBody>
        </p:sp>
      </p:grpSp>
      <p:sp>
        <p:nvSpPr>
          <p:cNvPr id="572" name="Google Shape;572;p26"/>
          <p:cNvSpPr txBox="1">
            <a:spLocks noGrp="1"/>
          </p:cNvSpPr>
          <p:nvPr>
            <p:ph type="title"/>
          </p:nvPr>
        </p:nvSpPr>
        <p:spPr>
          <a:xfrm>
            <a:off x="475866" y="472698"/>
            <a:ext cx="4375103" cy="953146"/>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3000"/>
              <a:buFont typeface="Arial"/>
              <a:buNone/>
            </a:pPr>
            <a:r>
              <a:rPr lang="hr-HR"/>
              <a:t>Načini kontroliranja prijetnji fizičkoj sigurnosti</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
        <p:nvSpPr>
          <p:cNvPr id="579" name="Google Shape;579;p27"/>
          <p:cNvSpPr txBox="1">
            <a:spLocks noGrp="1"/>
          </p:cNvSpPr>
          <p:nvPr>
            <p:ph type="title"/>
          </p:nvPr>
        </p:nvSpPr>
        <p:spPr>
          <a:xfrm>
            <a:off x="475866" y="472698"/>
            <a:ext cx="4375103" cy="953146"/>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3000"/>
              <a:buFont typeface="Arial"/>
              <a:buNone/>
            </a:pPr>
            <a:r>
              <a:rPr lang="hr-HR"/>
              <a:t>Fizičke kontrole</a:t>
            </a:r>
            <a:endParaRPr/>
          </a:p>
        </p:txBody>
      </p:sp>
      <p:grpSp>
        <p:nvGrpSpPr>
          <p:cNvPr id="581" name="Google Shape;581;p27"/>
          <p:cNvGrpSpPr/>
          <p:nvPr/>
        </p:nvGrpSpPr>
        <p:grpSpPr>
          <a:xfrm>
            <a:off x="880163" y="973080"/>
            <a:ext cx="10505308" cy="6211115"/>
            <a:chOff x="-5215837" y="-798892"/>
            <a:chExt cx="10505308" cy="6211115"/>
          </a:xfrm>
        </p:grpSpPr>
        <p:sp>
          <p:nvSpPr>
            <p:cNvPr id="582" name="Google Shape;582;p27"/>
            <p:cNvSpPr/>
            <p:nvPr/>
          </p:nvSpPr>
          <p:spPr>
            <a:xfrm>
              <a:off x="-5215837" y="-798892"/>
              <a:ext cx="6211115" cy="6211115"/>
            </a:xfrm>
            <a:prstGeom prst="blockArc">
              <a:avLst>
                <a:gd name="adj1" fmla="val 18900000"/>
                <a:gd name="adj2" fmla="val 2700000"/>
                <a:gd name="adj3" fmla="val 348"/>
              </a:avLst>
            </a:prstGeom>
            <a:solidFill>
              <a:srgbClr val="FEFFFE"/>
            </a:solidFill>
            <a:ln w="12700" cap="flat" cmpd="sng">
              <a:solidFill>
                <a:srgbClr val="00608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27"/>
            <p:cNvSpPr/>
            <p:nvPr/>
          </p:nvSpPr>
          <p:spPr>
            <a:xfrm>
              <a:off x="435299" y="288664"/>
              <a:ext cx="4854171" cy="576002"/>
            </a:xfrm>
            <a:prstGeom prst="rect">
              <a:avLst/>
            </a:prstGeom>
            <a:solidFill>
              <a:srgbClr val="006081"/>
            </a:solidFill>
            <a:ln w="12700" cap="flat" cmpd="sng">
              <a:solidFill>
                <a:srgbClr val="FEFFF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27"/>
            <p:cNvSpPr txBox="1"/>
            <p:nvPr/>
          </p:nvSpPr>
          <p:spPr>
            <a:xfrm>
              <a:off x="435299" y="288664"/>
              <a:ext cx="4854171" cy="576002"/>
            </a:xfrm>
            <a:prstGeom prst="rect">
              <a:avLst/>
            </a:prstGeom>
            <a:noFill/>
            <a:ln>
              <a:noFill/>
            </a:ln>
          </p:spPr>
          <p:txBody>
            <a:bodyPr spcFirstLastPara="1" wrap="square" lIns="457875" tIns="40625" rIns="40625" bIns="40625" anchor="ctr" anchorCtr="0">
              <a:noAutofit/>
            </a:bodyPr>
            <a:lstStyle/>
            <a:p>
              <a:pPr marL="0" marR="0" lvl="0" indent="0" algn="l" rtl="0">
                <a:lnSpc>
                  <a:spcPct val="90000"/>
                </a:lnSpc>
                <a:spcBef>
                  <a:spcPts val="0"/>
                </a:spcBef>
                <a:spcAft>
                  <a:spcPts val="0"/>
                </a:spcAft>
                <a:buClr>
                  <a:srgbClr val="FEFFFE"/>
                </a:buClr>
                <a:buSzPts val="1800"/>
                <a:buFont typeface="Calibri"/>
                <a:buNone/>
              </a:pPr>
              <a:r>
                <a:rPr lang="hr-HR" sz="1800" b="0" i="0" u="none" strike="noStrike" cap="none">
                  <a:solidFill>
                    <a:srgbClr val="FEFFFE"/>
                  </a:solidFill>
                  <a:latin typeface="Calibri"/>
                  <a:ea typeface="Calibri"/>
                  <a:cs typeface="Calibri"/>
                  <a:sym typeface="Calibri"/>
                </a:rPr>
                <a:t>zaštitari</a:t>
              </a:r>
              <a:endParaRPr/>
            </a:p>
          </p:txBody>
        </p:sp>
        <p:sp>
          <p:nvSpPr>
            <p:cNvPr id="585" name="Google Shape;585;p27"/>
            <p:cNvSpPr/>
            <p:nvPr/>
          </p:nvSpPr>
          <p:spPr>
            <a:xfrm>
              <a:off x="113434" y="254801"/>
              <a:ext cx="643729" cy="643729"/>
            </a:xfrm>
            <a:prstGeom prst="ellipse">
              <a:avLst/>
            </a:prstGeom>
            <a:solidFill>
              <a:srgbClr val="FEFFFE"/>
            </a:solidFill>
            <a:ln w="12700" cap="flat" cmpd="sng">
              <a:solidFill>
                <a:srgbClr val="00608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27"/>
            <p:cNvSpPr/>
            <p:nvPr/>
          </p:nvSpPr>
          <p:spPr>
            <a:xfrm>
              <a:off x="848654" y="1153240"/>
              <a:ext cx="4440817" cy="576850"/>
            </a:xfrm>
            <a:prstGeom prst="rect">
              <a:avLst/>
            </a:prstGeom>
            <a:solidFill>
              <a:srgbClr val="006081"/>
            </a:solidFill>
            <a:ln w="12700" cap="flat" cmpd="sng">
              <a:solidFill>
                <a:srgbClr val="FEFFF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27"/>
            <p:cNvSpPr txBox="1"/>
            <p:nvPr/>
          </p:nvSpPr>
          <p:spPr>
            <a:xfrm>
              <a:off x="848654" y="1153240"/>
              <a:ext cx="4440817" cy="576850"/>
            </a:xfrm>
            <a:prstGeom prst="rect">
              <a:avLst/>
            </a:prstGeom>
            <a:noFill/>
            <a:ln>
              <a:noFill/>
            </a:ln>
          </p:spPr>
          <p:txBody>
            <a:bodyPr spcFirstLastPara="1" wrap="square" lIns="457875" tIns="40625" rIns="40625" bIns="40625" anchor="ctr" anchorCtr="0">
              <a:noAutofit/>
            </a:bodyPr>
            <a:lstStyle/>
            <a:p>
              <a:pPr marL="0" marR="0" lvl="0" indent="0" algn="l" rtl="0">
                <a:lnSpc>
                  <a:spcPct val="90000"/>
                </a:lnSpc>
                <a:spcBef>
                  <a:spcPts val="0"/>
                </a:spcBef>
                <a:spcAft>
                  <a:spcPts val="0"/>
                </a:spcAft>
                <a:buClr>
                  <a:srgbClr val="FEFFFE"/>
                </a:buClr>
                <a:buSzPts val="1800"/>
                <a:buFont typeface="Calibri"/>
                <a:buNone/>
              </a:pPr>
              <a:r>
                <a:rPr lang="hr-HR" sz="1800" b="0" i="0" u="none" strike="noStrike" cap="none">
                  <a:solidFill>
                    <a:srgbClr val="FEFFFE"/>
                  </a:solidFill>
                  <a:latin typeface="Calibri"/>
                  <a:ea typeface="Calibri"/>
                  <a:cs typeface="Calibri"/>
                  <a:sym typeface="Calibri"/>
                </a:rPr>
                <a:t>osvjetljenje</a:t>
              </a:r>
              <a:endParaRPr/>
            </a:p>
          </p:txBody>
        </p:sp>
        <p:sp>
          <p:nvSpPr>
            <p:cNvPr id="588" name="Google Shape;588;p27"/>
            <p:cNvSpPr/>
            <p:nvPr/>
          </p:nvSpPr>
          <p:spPr>
            <a:xfrm>
              <a:off x="526789" y="1119800"/>
              <a:ext cx="643729" cy="643729"/>
            </a:xfrm>
            <a:prstGeom prst="ellipse">
              <a:avLst/>
            </a:prstGeom>
            <a:solidFill>
              <a:srgbClr val="FEFFFE"/>
            </a:solidFill>
            <a:ln w="12700" cap="flat" cmpd="sng">
              <a:solidFill>
                <a:srgbClr val="00608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27"/>
            <p:cNvSpPr/>
            <p:nvPr/>
          </p:nvSpPr>
          <p:spPr>
            <a:xfrm>
              <a:off x="975520" y="2018239"/>
              <a:ext cx="4313950" cy="576850"/>
            </a:xfrm>
            <a:prstGeom prst="rect">
              <a:avLst/>
            </a:prstGeom>
            <a:solidFill>
              <a:srgbClr val="006081"/>
            </a:solidFill>
            <a:ln w="12700" cap="flat" cmpd="sng">
              <a:solidFill>
                <a:srgbClr val="FEFFF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27"/>
            <p:cNvSpPr txBox="1"/>
            <p:nvPr/>
          </p:nvSpPr>
          <p:spPr>
            <a:xfrm>
              <a:off x="975520" y="2018239"/>
              <a:ext cx="4313950" cy="576850"/>
            </a:xfrm>
            <a:prstGeom prst="rect">
              <a:avLst/>
            </a:prstGeom>
            <a:noFill/>
            <a:ln>
              <a:noFill/>
            </a:ln>
          </p:spPr>
          <p:txBody>
            <a:bodyPr spcFirstLastPara="1" wrap="square" lIns="457875" tIns="40625" rIns="40625" bIns="40625" anchor="ctr" anchorCtr="0">
              <a:noAutofit/>
            </a:bodyPr>
            <a:lstStyle/>
            <a:p>
              <a:pPr marL="0" marR="0" lvl="0" indent="0" algn="l" rtl="0">
                <a:lnSpc>
                  <a:spcPct val="90000"/>
                </a:lnSpc>
                <a:spcBef>
                  <a:spcPts val="0"/>
                </a:spcBef>
                <a:spcAft>
                  <a:spcPts val="0"/>
                </a:spcAft>
                <a:buClr>
                  <a:srgbClr val="FEFFFE"/>
                </a:buClr>
                <a:buSzPts val="1800"/>
                <a:buFont typeface="Calibri"/>
                <a:buNone/>
              </a:pPr>
              <a:r>
                <a:rPr lang="hr-HR" sz="1800" b="0" i="0" u="none" strike="noStrike" cap="none">
                  <a:solidFill>
                    <a:srgbClr val="FEFFFE"/>
                  </a:solidFill>
                  <a:latin typeface="Calibri"/>
                  <a:ea typeface="Calibri"/>
                  <a:cs typeface="Calibri"/>
                  <a:sym typeface="Calibri"/>
                </a:rPr>
                <a:t>brave</a:t>
              </a:r>
              <a:endParaRPr/>
            </a:p>
          </p:txBody>
        </p:sp>
        <p:sp>
          <p:nvSpPr>
            <p:cNvPr id="591" name="Google Shape;591;p27"/>
            <p:cNvSpPr/>
            <p:nvPr/>
          </p:nvSpPr>
          <p:spPr>
            <a:xfrm>
              <a:off x="653655" y="1984800"/>
              <a:ext cx="643729" cy="643729"/>
            </a:xfrm>
            <a:prstGeom prst="ellipse">
              <a:avLst/>
            </a:prstGeom>
            <a:solidFill>
              <a:srgbClr val="FEFFFE"/>
            </a:solidFill>
            <a:ln w="12700" cap="flat" cmpd="sng">
              <a:solidFill>
                <a:srgbClr val="00608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27"/>
            <p:cNvSpPr/>
            <p:nvPr/>
          </p:nvSpPr>
          <p:spPr>
            <a:xfrm>
              <a:off x="848654" y="2883238"/>
              <a:ext cx="4440817" cy="576850"/>
            </a:xfrm>
            <a:prstGeom prst="rect">
              <a:avLst/>
            </a:prstGeom>
            <a:solidFill>
              <a:srgbClr val="006081"/>
            </a:solidFill>
            <a:ln w="12700" cap="flat" cmpd="sng">
              <a:solidFill>
                <a:srgbClr val="FEFFF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27"/>
            <p:cNvSpPr txBox="1"/>
            <p:nvPr/>
          </p:nvSpPr>
          <p:spPr>
            <a:xfrm>
              <a:off x="848654" y="2883238"/>
              <a:ext cx="4440817" cy="576850"/>
            </a:xfrm>
            <a:prstGeom prst="rect">
              <a:avLst/>
            </a:prstGeom>
            <a:noFill/>
            <a:ln>
              <a:noFill/>
            </a:ln>
          </p:spPr>
          <p:txBody>
            <a:bodyPr spcFirstLastPara="1" wrap="square" lIns="457875" tIns="40625" rIns="40625" bIns="40625" anchor="ctr" anchorCtr="0">
              <a:noAutofit/>
            </a:bodyPr>
            <a:lstStyle/>
            <a:p>
              <a:pPr marL="0" marR="0" lvl="0" indent="0" algn="l" rtl="0">
                <a:lnSpc>
                  <a:spcPct val="90000"/>
                </a:lnSpc>
                <a:spcBef>
                  <a:spcPts val="0"/>
                </a:spcBef>
                <a:spcAft>
                  <a:spcPts val="0"/>
                </a:spcAft>
                <a:buClr>
                  <a:srgbClr val="FEFFFE"/>
                </a:buClr>
                <a:buSzPts val="1800"/>
                <a:buFont typeface="Calibri"/>
                <a:buNone/>
              </a:pPr>
              <a:r>
                <a:rPr lang="hr-HR" sz="1800" b="0" i="0" u="none" strike="noStrike" cap="none">
                  <a:solidFill>
                    <a:srgbClr val="FEFFFE"/>
                  </a:solidFill>
                  <a:latin typeface="Calibri"/>
                  <a:ea typeface="Calibri"/>
                  <a:cs typeface="Calibri"/>
                  <a:sym typeface="Calibri"/>
                </a:rPr>
                <a:t>video nadzor</a:t>
              </a:r>
              <a:endParaRPr/>
            </a:p>
          </p:txBody>
        </p:sp>
        <p:sp>
          <p:nvSpPr>
            <p:cNvPr id="594" name="Google Shape;594;p27"/>
            <p:cNvSpPr/>
            <p:nvPr/>
          </p:nvSpPr>
          <p:spPr>
            <a:xfrm>
              <a:off x="526789" y="2849799"/>
              <a:ext cx="643729" cy="643729"/>
            </a:xfrm>
            <a:prstGeom prst="ellipse">
              <a:avLst/>
            </a:prstGeom>
            <a:solidFill>
              <a:srgbClr val="FEFFFE"/>
            </a:solidFill>
            <a:ln w="12700" cap="flat" cmpd="sng">
              <a:solidFill>
                <a:srgbClr val="00608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27"/>
            <p:cNvSpPr/>
            <p:nvPr/>
          </p:nvSpPr>
          <p:spPr>
            <a:xfrm>
              <a:off x="435299" y="3748238"/>
              <a:ext cx="4854171" cy="576850"/>
            </a:xfrm>
            <a:prstGeom prst="rect">
              <a:avLst/>
            </a:prstGeom>
            <a:solidFill>
              <a:srgbClr val="006081"/>
            </a:solidFill>
            <a:ln w="12700" cap="flat" cmpd="sng">
              <a:solidFill>
                <a:srgbClr val="FEFFF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27"/>
            <p:cNvSpPr txBox="1"/>
            <p:nvPr/>
          </p:nvSpPr>
          <p:spPr>
            <a:xfrm>
              <a:off x="435299" y="3748238"/>
              <a:ext cx="4854171" cy="576850"/>
            </a:xfrm>
            <a:prstGeom prst="rect">
              <a:avLst/>
            </a:prstGeom>
            <a:noFill/>
            <a:ln>
              <a:noFill/>
            </a:ln>
          </p:spPr>
          <p:txBody>
            <a:bodyPr spcFirstLastPara="1" wrap="square" lIns="457875" tIns="40625" rIns="40625" bIns="40625" anchor="ctr" anchorCtr="0">
              <a:noAutofit/>
            </a:bodyPr>
            <a:lstStyle/>
            <a:p>
              <a:pPr marL="0" marR="0" lvl="0" indent="0" algn="l" rtl="0">
                <a:lnSpc>
                  <a:spcPct val="90000"/>
                </a:lnSpc>
                <a:spcBef>
                  <a:spcPts val="0"/>
                </a:spcBef>
                <a:spcAft>
                  <a:spcPts val="0"/>
                </a:spcAft>
                <a:buClr>
                  <a:srgbClr val="FEFFFE"/>
                </a:buClr>
                <a:buSzPts val="1800"/>
                <a:buFont typeface="Calibri"/>
                <a:buNone/>
              </a:pPr>
              <a:r>
                <a:rPr lang="hr-HR" sz="1800" b="0" i="0" u="none" strike="noStrike" cap="none">
                  <a:solidFill>
                    <a:srgbClr val="FEFFFE"/>
                  </a:solidFill>
                  <a:latin typeface="Calibri"/>
                  <a:ea typeface="Calibri"/>
                  <a:cs typeface="Calibri"/>
                  <a:sym typeface="Calibri"/>
                </a:rPr>
                <a:t>osiguranje računala kabelima s lokotima</a:t>
              </a:r>
              <a:endParaRPr/>
            </a:p>
          </p:txBody>
        </p:sp>
        <p:sp>
          <p:nvSpPr>
            <p:cNvPr id="597" name="Google Shape;597;p27"/>
            <p:cNvSpPr/>
            <p:nvPr/>
          </p:nvSpPr>
          <p:spPr>
            <a:xfrm>
              <a:off x="74767" y="3676132"/>
              <a:ext cx="721063" cy="721063"/>
            </a:xfrm>
            <a:prstGeom prst="ellipse">
              <a:avLst/>
            </a:prstGeom>
            <a:solidFill>
              <a:srgbClr val="FEFFFE"/>
            </a:solidFill>
            <a:ln w="12700" cap="flat" cmpd="sng">
              <a:solidFill>
                <a:srgbClr val="00608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02"/>
        <p:cNvGrpSpPr/>
        <p:nvPr/>
      </p:nvGrpSpPr>
      <p:grpSpPr>
        <a:xfrm>
          <a:off x="0" y="0"/>
          <a:ext cx="0" cy="0"/>
          <a:chOff x="0" y="0"/>
          <a:chExt cx="0" cy="0"/>
        </a:xfrm>
      </p:grpSpPr>
      <p:sp>
        <p:nvSpPr>
          <p:cNvPr id="603" name="Google Shape;603;p28"/>
          <p:cNvSpPr txBox="1">
            <a:spLocks noGrp="1"/>
          </p:cNvSpPr>
          <p:nvPr>
            <p:ph type="title"/>
          </p:nvPr>
        </p:nvSpPr>
        <p:spPr>
          <a:xfrm>
            <a:off x="475866" y="472698"/>
            <a:ext cx="4375103" cy="953146"/>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3000"/>
              <a:buFont typeface="Arial"/>
              <a:buNone/>
            </a:pPr>
            <a:r>
              <a:rPr lang="hr-HR"/>
              <a:t>Tehničke kontrole</a:t>
            </a:r>
            <a:endParaRPr/>
          </a:p>
        </p:txBody>
      </p:sp>
      <p:grpSp>
        <p:nvGrpSpPr>
          <p:cNvPr id="605" name="Google Shape;605;p28"/>
          <p:cNvGrpSpPr/>
          <p:nvPr/>
        </p:nvGrpSpPr>
        <p:grpSpPr>
          <a:xfrm>
            <a:off x="6098738" y="1771972"/>
            <a:ext cx="5347857" cy="3666066"/>
            <a:chOff x="2738" y="0"/>
            <a:chExt cx="5347857" cy="3666066"/>
          </a:xfrm>
        </p:grpSpPr>
        <p:sp>
          <p:nvSpPr>
            <p:cNvPr id="606" name="Google Shape;606;p28"/>
            <p:cNvSpPr/>
            <p:nvPr/>
          </p:nvSpPr>
          <p:spPr>
            <a:xfrm>
              <a:off x="2738" y="551334"/>
              <a:ext cx="2608711" cy="306907"/>
            </a:xfrm>
            <a:prstGeom prst="rect">
              <a:avLst/>
            </a:prstGeom>
            <a:solidFill>
              <a:srgbClr val="008BAA"/>
            </a:solidFill>
            <a:ln w="12700" cap="flat" cmpd="sng">
              <a:solidFill>
                <a:srgbClr val="008BAA"/>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28"/>
            <p:cNvSpPr/>
            <p:nvPr/>
          </p:nvSpPr>
          <p:spPr>
            <a:xfrm>
              <a:off x="2738" y="666596"/>
              <a:ext cx="191645" cy="191645"/>
            </a:xfrm>
            <a:prstGeom prst="rect">
              <a:avLst/>
            </a:prstGeom>
            <a:solidFill>
              <a:srgbClr val="FEFFFE"/>
            </a:solidFill>
            <a:ln w="12700" cap="flat" cmpd="sng">
              <a:solidFill>
                <a:srgbClr val="008BAA"/>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28"/>
            <p:cNvSpPr/>
            <p:nvPr/>
          </p:nvSpPr>
          <p:spPr>
            <a:xfrm>
              <a:off x="2738" y="0"/>
              <a:ext cx="2608711" cy="551334"/>
            </a:xfrm>
            <a:prstGeom prst="rect">
              <a:avLst/>
            </a:prstGeom>
            <a:solidFill>
              <a:srgbClr val="006081"/>
            </a:solidFill>
            <a:ln w="12700" cap="flat" cmpd="sng">
              <a:solidFill>
                <a:srgbClr val="FEFFF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28"/>
            <p:cNvSpPr txBox="1"/>
            <p:nvPr/>
          </p:nvSpPr>
          <p:spPr>
            <a:xfrm>
              <a:off x="2738" y="0"/>
              <a:ext cx="2608711" cy="551334"/>
            </a:xfrm>
            <a:prstGeom prst="rect">
              <a:avLst/>
            </a:prstGeom>
            <a:noFill/>
            <a:ln>
              <a:noFill/>
            </a:ln>
          </p:spPr>
          <p:txBody>
            <a:bodyPr spcFirstLastPara="1" wrap="square" lIns="457875" tIns="40625" rIns="40625" bIns="40625" anchor="ctr" anchorCtr="0">
              <a:noAutofit/>
            </a:bodyPr>
            <a:lstStyle/>
            <a:p>
              <a:pPr marL="0" marR="0" lvl="0" indent="0" algn="l" rtl="0">
                <a:lnSpc>
                  <a:spcPct val="90000"/>
                </a:lnSpc>
                <a:spcBef>
                  <a:spcPts val="0"/>
                </a:spcBef>
                <a:spcAft>
                  <a:spcPts val="0"/>
                </a:spcAft>
                <a:buClr>
                  <a:srgbClr val="FEFFFE"/>
                </a:buClr>
                <a:buSzPts val="1800"/>
                <a:buFont typeface="Calibri"/>
                <a:buNone/>
              </a:pPr>
              <a:r>
                <a:rPr lang="hr-HR" sz="1800" b="0" i="0" u="none" strike="noStrike" cap="none">
                  <a:solidFill>
                    <a:srgbClr val="FEFFFE"/>
                  </a:solidFill>
                  <a:latin typeface="Calibri"/>
                  <a:ea typeface="Calibri"/>
                  <a:cs typeface="Calibri"/>
                  <a:sym typeface="Calibri"/>
                </a:rPr>
                <a:t>pametne kartice</a:t>
              </a:r>
              <a:endParaRPr/>
            </a:p>
          </p:txBody>
        </p:sp>
        <p:sp>
          <p:nvSpPr>
            <p:cNvPr id="610" name="Google Shape;610;p28"/>
            <p:cNvSpPr/>
            <p:nvPr/>
          </p:nvSpPr>
          <p:spPr>
            <a:xfrm>
              <a:off x="2738" y="1113315"/>
              <a:ext cx="191640" cy="191640"/>
            </a:xfrm>
            <a:prstGeom prst="rect">
              <a:avLst/>
            </a:prstGeom>
            <a:solidFill>
              <a:srgbClr val="FEFFFE"/>
            </a:solidFill>
            <a:ln w="12700" cap="flat" cmpd="sng">
              <a:solidFill>
                <a:srgbClr val="008BAA"/>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28"/>
            <p:cNvSpPr/>
            <p:nvPr/>
          </p:nvSpPr>
          <p:spPr>
            <a:xfrm>
              <a:off x="185347" y="985778"/>
              <a:ext cx="2426101" cy="446714"/>
            </a:xfrm>
            <a:prstGeom prst="rect">
              <a:avLst/>
            </a:prstGeom>
            <a:solidFill>
              <a:srgbClr val="006081"/>
            </a:solidFill>
            <a:ln w="12700" cap="flat" cmpd="sng">
              <a:solidFill>
                <a:srgbClr val="FEFFF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28"/>
            <p:cNvSpPr txBox="1"/>
            <p:nvPr/>
          </p:nvSpPr>
          <p:spPr>
            <a:xfrm>
              <a:off x="185347" y="985778"/>
              <a:ext cx="2426101" cy="446714"/>
            </a:xfrm>
            <a:prstGeom prst="rect">
              <a:avLst/>
            </a:prstGeom>
            <a:noFill/>
            <a:ln>
              <a:noFill/>
            </a:ln>
          </p:spPr>
          <p:txBody>
            <a:bodyPr spcFirstLastPara="1" wrap="square" lIns="457875" tIns="40625" rIns="40625" bIns="40625" anchor="ctr" anchorCtr="0">
              <a:noAutofit/>
            </a:bodyPr>
            <a:lstStyle/>
            <a:p>
              <a:pPr marL="0" marR="0" lvl="0" indent="0" algn="l" rtl="0">
                <a:lnSpc>
                  <a:spcPct val="90000"/>
                </a:lnSpc>
                <a:spcBef>
                  <a:spcPts val="0"/>
                </a:spcBef>
                <a:spcAft>
                  <a:spcPts val="0"/>
                </a:spcAft>
                <a:buClr>
                  <a:srgbClr val="FEFFFE"/>
                </a:buClr>
                <a:buSzPts val="1800"/>
                <a:buFont typeface="Calibri"/>
                <a:buNone/>
              </a:pPr>
              <a:r>
                <a:rPr lang="hr-HR" sz="1800" b="0" i="0" u="none" strike="noStrike" cap="none">
                  <a:solidFill>
                    <a:srgbClr val="FEFFFE"/>
                  </a:solidFill>
                  <a:latin typeface="Calibri"/>
                  <a:ea typeface="Calibri"/>
                  <a:cs typeface="Calibri"/>
                  <a:sym typeface="Calibri"/>
                </a:rPr>
                <a:t>digitalno kodirane</a:t>
              </a:r>
              <a:endParaRPr/>
            </a:p>
          </p:txBody>
        </p:sp>
        <p:sp>
          <p:nvSpPr>
            <p:cNvPr id="613" name="Google Shape;613;p28"/>
            <p:cNvSpPr/>
            <p:nvPr/>
          </p:nvSpPr>
          <p:spPr>
            <a:xfrm>
              <a:off x="2738" y="1560030"/>
              <a:ext cx="191640" cy="191640"/>
            </a:xfrm>
            <a:prstGeom prst="rect">
              <a:avLst/>
            </a:prstGeom>
            <a:solidFill>
              <a:srgbClr val="FEFFFE"/>
            </a:solidFill>
            <a:ln w="12700" cap="flat" cmpd="sng">
              <a:solidFill>
                <a:srgbClr val="008BAA"/>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28"/>
            <p:cNvSpPr/>
            <p:nvPr/>
          </p:nvSpPr>
          <p:spPr>
            <a:xfrm>
              <a:off x="185347" y="1432493"/>
              <a:ext cx="2426101" cy="446714"/>
            </a:xfrm>
            <a:prstGeom prst="rect">
              <a:avLst/>
            </a:prstGeom>
            <a:solidFill>
              <a:srgbClr val="006081"/>
            </a:solidFill>
            <a:ln w="12700" cap="flat" cmpd="sng">
              <a:solidFill>
                <a:srgbClr val="FEFFF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28"/>
            <p:cNvSpPr txBox="1"/>
            <p:nvPr/>
          </p:nvSpPr>
          <p:spPr>
            <a:xfrm>
              <a:off x="185347" y="1432493"/>
              <a:ext cx="2426101" cy="446714"/>
            </a:xfrm>
            <a:prstGeom prst="rect">
              <a:avLst/>
            </a:prstGeom>
            <a:noFill/>
            <a:ln>
              <a:noFill/>
            </a:ln>
          </p:spPr>
          <p:txBody>
            <a:bodyPr spcFirstLastPara="1" wrap="square" lIns="457875" tIns="40625" rIns="40625" bIns="40625" anchor="ctr" anchorCtr="0">
              <a:noAutofit/>
            </a:bodyPr>
            <a:lstStyle/>
            <a:p>
              <a:pPr marL="0" marR="0" lvl="0" indent="0" algn="l" rtl="0">
                <a:lnSpc>
                  <a:spcPct val="90000"/>
                </a:lnSpc>
                <a:spcBef>
                  <a:spcPts val="0"/>
                </a:spcBef>
                <a:spcAft>
                  <a:spcPts val="0"/>
                </a:spcAft>
                <a:buClr>
                  <a:srgbClr val="FEFFFE"/>
                </a:buClr>
                <a:buSzPts val="1800"/>
                <a:buFont typeface="Calibri"/>
                <a:buNone/>
              </a:pPr>
              <a:r>
                <a:rPr lang="hr-HR" sz="1800" b="0" i="0" u="none" strike="noStrike" cap="none">
                  <a:solidFill>
                    <a:srgbClr val="FEFFFE"/>
                  </a:solidFill>
                  <a:latin typeface="Calibri"/>
                  <a:ea typeface="Calibri"/>
                  <a:cs typeface="Calibri"/>
                  <a:sym typeface="Calibri"/>
                </a:rPr>
                <a:t>bežični čitači</a:t>
              </a:r>
              <a:endParaRPr/>
            </a:p>
          </p:txBody>
        </p:sp>
        <p:sp>
          <p:nvSpPr>
            <p:cNvPr id="616" name="Google Shape;616;p28"/>
            <p:cNvSpPr/>
            <p:nvPr/>
          </p:nvSpPr>
          <p:spPr>
            <a:xfrm>
              <a:off x="2741884" y="551334"/>
              <a:ext cx="2608711" cy="306907"/>
            </a:xfrm>
            <a:prstGeom prst="rect">
              <a:avLst/>
            </a:prstGeom>
            <a:solidFill>
              <a:srgbClr val="008BAA"/>
            </a:solidFill>
            <a:ln w="12700" cap="flat" cmpd="sng">
              <a:solidFill>
                <a:srgbClr val="008BAA"/>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28"/>
            <p:cNvSpPr/>
            <p:nvPr/>
          </p:nvSpPr>
          <p:spPr>
            <a:xfrm>
              <a:off x="2741884" y="666596"/>
              <a:ext cx="191645" cy="191645"/>
            </a:xfrm>
            <a:prstGeom prst="rect">
              <a:avLst/>
            </a:prstGeom>
            <a:solidFill>
              <a:srgbClr val="FEFFFE"/>
            </a:solidFill>
            <a:ln w="12700" cap="flat" cmpd="sng">
              <a:solidFill>
                <a:srgbClr val="008BAA"/>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28"/>
            <p:cNvSpPr/>
            <p:nvPr/>
          </p:nvSpPr>
          <p:spPr>
            <a:xfrm>
              <a:off x="2741884" y="0"/>
              <a:ext cx="2608711" cy="551334"/>
            </a:xfrm>
            <a:prstGeom prst="rect">
              <a:avLst/>
            </a:prstGeom>
            <a:solidFill>
              <a:srgbClr val="006081"/>
            </a:solidFill>
            <a:ln w="12700" cap="flat" cmpd="sng">
              <a:solidFill>
                <a:srgbClr val="FEFFF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28"/>
            <p:cNvSpPr txBox="1"/>
            <p:nvPr/>
          </p:nvSpPr>
          <p:spPr>
            <a:xfrm>
              <a:off x="2741884" y="0"/>
              <a:ext cx="2608711" cy="551334"/>
            </a:xfrm>
            <a:prstGeom prst="rect">
              <a:avLst/>
            </a:prstGeom>
            <a:noFill/>
            <a:ln>
              <a:noFill/>
            </a:ln>
          </p:spPr>
          <p:txBody>
            <a:bodyPr spcFirstLastPara="1" wrap="square" lIns="457875" tIns="40625" rIns="40625" bIns="40625" anchor="ctr" anchorCtr="0">
              <a:noAutofit/>
            </a:bodyPr>
            <a:lstStyle/>
            <a:p>
              <a:pPr marL="0" marR="0" lvl="0" indent="0" algn="l" rtl="0">
                <a:lnSpc>
                  <a:spcPct val="90000"/>
                </a:lnSpc>
                <a:spcBef>
                  <a:spcPts val="0"/>
                </a:spcBef>
                <a:spcAft>
                  <a:spcPts val="0"/>
                </a:spcAft>
                <a:buClr>
                  <a:srgbClr val="FEFFFE"/>
                </a:buClr>
                <a:buSzPts val="1800"/>
                <a:buFont typeface="Calibri"/>
                <a:buNone/>
              </a:pPr>
              <a:r>
                <a:rPr lang="hr-HR" sz="1800" b="0" i="0" u="none" strike="noStrike" cap="none">
                  <a:solidFill>
                    <a:srgbClr val="FEFFFE"/>
                  </a:solidFill>
                  <a:latin typeface="Calibri"/>
                  <a:ea typeface="Calibri"/>
                  <a:cs typeface="Calibri"/>
                  <a:sym typeface="Calibri"/>
                </a:rPr>
                <a:t>biometrički uređaji</a:t>
              </a:r>
              <a:endParaRPr/>
            </a:p>
          </p:txBody>
        </p:sp>
        <p:sp>
          <p:nvSpPr>
            <p:cNvPr id="620" name="Google Shape;620;p28"/>
            <p:cNvSpPr/>
            <p:nvPr/>
          </p:nvSpPr>
          <p:spPr>
            <a:xfrm>
              <a:off x="2741884" y="1113315"/>
              <a:ext cx="191640" cy="191640"/>
            </a:xfrm>
            <a:prstGeom prst="rect">
              <a:avLst/>
            </a:prstGeom>
            <a:solidFill>
              <a:srgbClr val="FEFFFE"/>
            </a:solidFill>
            <a:ln w="12700" cap="flat" cmpd="sng">
              <a:solidFill>
                <a:srgbClr val="008BAA"/>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28"/>
            <p:cNvSpPr/>
            <p:nvPr/>
          </p:nvSpPr>
          <p:spPr>
            <a:xfrm>
              <a:off x="2924494" y="985778"/>
              <a:ext cx="2426101" cy="446714"/>
            </a:xfrm>
            <a:prstGeom prst="rect">
              <a:avLst/>
            </a:prstGeom>
            <a:solidFill>
              <a:srgbClr val="006081"/>
            </a:solidFill>
            <a:ln w="12700" cap="flat" cmpd="sng">
              <a:solidFill>
                <a:srgbClr val="FEFFF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28"/>
            <p:cNvSpPr txBox="1"/>
            <p:nvPr/>
          </p:nvSpPr>
          <p:spPr>
            <a:xfrm>
              <a:off x="2924494" y="985778"/>
              <a:ext cx="2426101" cy="446714"/>
            </a:xfrm>
            <a:prstGeom prst="rect">
              <a:avLst/>
            </a:prstGeom>
            <a:noFill/>
            <a:ln>
              <a:noFill/>
            </a:ln>
          </p:spPr>
          <p:txBody>
            <a:bodyPr spcFirstLastPara="1" wrap="square" lIns="457875" tIns="40625" rIns="40625" bIns="40625" anchor="ctr" anchorCtr="0">
              <a:noAutofit/>
            </a:bodyPr>
            <a:lstStyle/>
            <a:p>
              <a:pPr marL="0" marR="0" lvl="0" indent="0" algn="l" rtl="0">
                <a:lnSpc>
                  <a:spcPct val="90000"/>
                </a:lnSpc>
                <a:spcBef>
                  <a:spcPts val="0"/>
                </a:spcBef>
                <a:spcAft>
                  <a:spcPts val="0"/>
                </a:spcAft>
                <a:buClr>
                  <a:srgbClr val="FEFFFE"/>
                </a:buClr>
                <a:buSzPts val="1800"/>
                <a:buFont typeface="Calibri"/>
                <a:buNone/>
              </a:pPr>
              <a:r>
                <a:rPr lang="hr-HR" sz="1800" b="0" i="0" u="none" strike="noStrike" cap="none">
                  <a:solidFill>
                    <a:srgbClr val="FEFFFE"/>
                  </a:solidFill>
                  <a:latin typeface="Calibri"/>
                  <a:ea typeface="Calibri"/>
                  <a:cs typeface="Calibri"/>
                  <a:sym typeface="Calibri"/>
                </a:rPr>
                <a:t>otisak prsta</a:t>
              </a:r>
              <a:endParaRPr/>
            </a:p>
          </p:txBody>
        </p:sp>
        <p:sp>
          <p:nvSpPr>
            <p:cNvPr id="623" name="Google Shape;623;p28"/>
            <p:cNvSpPr/>
            <p:nvPr/>
          </p:nvSpPr>
          <p:spPr>
            <a:xfrm>
              <a:off x="2741884" y="1560030"/>
              <a:ext cx="191640" cy="191640"/>
            </a:xfrm>
            <a:prstGeom prst="rect">
              <a:avLst/>
            </a:prstGeom>
            <a:solidFill>
              <a:srgbClr val="FEFFFE"/>
            </a:solidFill>
            <a:ln w="12700" cap="flat" cmpd="sng">
              <a:solidFill>
                <a:srgbClr val="008BAA"/>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28"/>
            <p:cNvSpPr/>
            <p:nvPr/>
          </p:nvSpPr>
          <p:spPr>
            <a:xfrm>
              <a:off x="2924494" y="1432493"/>
              <a:ext cx="2426101" cy="446714"/>
            </a:xfrm>
            <a:prstGeom prst="rect">
              <a:avLst/>
            </a:prstGeom>
            <a:solidFill>
              <a:srgbClr val="006081"/>
            </a:solidFill>
            <a:ln w="12700" cap="flat" cmpd="sng">
              <a:solidFill>
                <a:srgbClr val="FEFFF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28"/>
            <p:cNvSpPr txBox="1"/>
            <p:nvPr/>
          </p:nvSpPr>
          <p:spPr>
            <a:xfrm>
              <a:off x="2924494" y="1432493"/>
              <a:ext cx="2426101" cy="446714"/>
            </a:xfrm>
            <a:prstGeom prst="rect">
              <a:avLst/>
            </a:prstGeom>
            <a:noFill/>
            <a:ln>
              <a:noFill/>
            </a:ln>
          </p:spPr>
          <p:txBody>
            <a:bodyPr spcFirstLastPara="1" wrap="square" lIns="457875" tIns="40625" rIns="40625" bIns="40625" anchor="ctr" anchorCtr="0">
              <a:noAutofit/>
            </a:bodyPr>
            <a:lstStyle/>
            <a:p>
              <a:pPr marL="0" marR="0" lvl="0" indent="0" algn="l" rtl="0">
                <a:lnSpc>
                  <a:spcPct val="90000"/>
                </a:lnSpc>
                <a:spcBef>
                  <a:spcPts val="0"/>
                </a:spcBef>
                <a:spcAft>
                  <a:spcPts val="0"/>
                </a:spcAft>
                <a:buClr>
                  <a:srgbClr val="FEFFFE"/>
                </a:buClr>
                <a:buSzPts val="1800"/>
                <a:buFont typeface="Calibri"/>
                <a:buNone/>
              </a:pPr>
              <a:r>
                <a:rPr lang="hr-HR" sz="1800">
                  <a:solidFill>
                    <a:srgbClr val="FEFFFE"/>
                  </a:solidFill>
                  <a:latin typeface="Calibri"/>
                  <a:ea typeface="Calibri"/>
                  <a:cs typeface="Calibri"/>
                  <a:sym typeface="Calibri"/>
                </a:rPr>
                <a:t>skeniranje </a:t>
              </a:r>
              <a:r>
                <a:rPr lang="hr-HR" sz="1800" b="0" i="0" u="none" strike="noStrike" cap="none">
                  <a:solidFill>
                    <a:srgbClr val="FEFFFE"/>
                  </a:solidFill>
                  <a:latin typeface="Calibri"/>
                  <a:ea typeface="Calibri"/>
                  <a:cs typeface="Calibri"/>
                  <a:sym typeface="Calibri"/>
                </a:rPr>
                <a:t>ok</a:t>
              </a:r>
              <a:r>
                <a:rPr lang="hr-HR" sz="1800">
                  <a:solidFill>
                    <a:srgbClr val="FEFFFE"/>
                  </a:solidFill>
                  <a:latin typeface="Calibri"/>
                  <a:ea typeface="Calibri"/>
                  <a:cs typeface="Calibri"/>
                  <a:sym typeface="Calibri"/>
                </a:rPr>
                <a:t>a</a:t>
              </a:r>
              <a:endParaRPr/>
            </a:p>
          </p:txBody>
        </p:sp>
        <p:sp>
          <p:nvSpPr>
            <p:cNvPr id="626" name="Google Shape;626;p28"/>
            <p:cNvSpPr/>
            <p:nvPr/>
          </p:nvSpPr>
          <p:spPr>
            <a:xfrm>
              <a:off x="2741884" y="2006745"/>
              <a:ext cx="191640" cy="191640"/>
            </a:xfrm>
            <a:prstGeom prst="rect">
              <a:avLst/>
            </a:prstGeom>
            <a:solidFill>
              <a:srgbClr val="FEFFFE"/>
            </a:solidFill>
            <a:ln w="12700" cap="flat" cmpd="sng">
              <a:solidFill>
                <a:srgbClr val="008BAA"/>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28"/>
            <p:cNvSpPr/>
            <p:nvPr/>
          </p:nvSpPr>
          <p:spPr>
            <a:xfrm>
              <a:off x="2924494" y="1879208"/>
              <a:ext cx="2426101" cy="446714"/>
            </a:xfrm>
            <a:prstGeom prst="rect">
              <a:avLst/>
            </a:prstGeom>
            <a:solidFill>
              <a:srgbClr val="006081"/>
            </a:solidFill>
            <a:ln w="12700" cap="flat" cmpd="sng">
              <a:solidFill>
                <a:srgbClr val="FEFFF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28"/>
            <p:cNvSpPr txBox="1"/>
            <p:nvPr/>
          </p:nvSpPr>
          <p:spPr>
            <a:xfrm>
              <a:off x="2924494" y="1879208"/>
              <a:ext cx="2426101" cy="446714"/>
            </a:xfrm>
            <a:prstGeom prst="rect">
              <a:avLst/>
            </a:prstGeom>
            <a:noFill/>
            <a:ln>
              <a:noFill/>
            </a:ln>
          </p:spPr>
          <p:txBody>
            <a:bodyPr spcFirstLastPara="1" wrap="square" lIns="457875" tIns="40625" rIns="40625" bIns="40625" anchor="ctr" anchorCtr="0">
              <a:noAutofit/>
            </a:bodyPr>
            <a:lstStyle/>
            <a:p>
              <a:pPr marL="0" marR="0" lvl="0" indent="0" algn="l" rtl="0">
                <a:lnSpc>
                  <a:spcPct val="90000"/>
                </a:lnSpc>
                <a:spcBef>
                  <a:spcPts val="0"/>
                </a:spcBef>
                <a:spcAft>
                  <a:spcPts val="0"/>
                </a:spcAft>
                <a:buClr>
                  <a:srgbClr val="FEFFFE"/>
                </a:buClr>
                <a:buSzPts val="1800"/>
                <a:buFont typeface="Calibri"/>
                <a:buNone/>
              </a:pPr>
              <a:r>
                <a:rPr lang="hr-HR" sz="1800" b="0" i="0" u="none" strike="noStrike" cap="none">
                  <a:solidFill>
                    <a:srgbClr val="FEFFFE"/>
                  </a:solidFill>
                  <a:latin typeface="Calibri"/>
                  <a:ea typeface="Calibri"/>
                  <a:cs typeface="Calibri"/>
                  <a:sym typeface="Calibri"/>
                </a:rPr>
                <a:t>skeniranje lica</a:t>
              </a:r>
              <a:endParaRPr/>
            </a:p>
          </p:txBody>
        </p:sp>
        <p:sp>
          <p:nvSpPr>
            <p:cNvPr id="629" name="Google Shape;629;p28"/>
            <p:cNvSpPr/>
            <p:nvPr/>
          </p:nvSpPr>
          <p:spPr>
            <a:xfrm>
              <a:off x="2741884" y="2453459"/>
              <a:ext cx="191640" cy="191640"/>
            </a:xfrm>
            <a:prstGeom prst="rect">
              <a:avLst/>
            </a:prstGeom>
            <a:solidFill>
              <a:srgbClr val="FEFFFE"/>
            </a:solidFill>
            <a:ln w="12700" cap="flat" cmpd="sng">
              <a:solidFill>
                <a:srgbClr val="008BAA"/>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28"/>
            <p:cNvSpPr/>
            <p:nvPr/>
          </p:nvSpPr>
          <p:spPr>
            <a:xfrm>
              <a:off x="2924494" y="2325922"/>
              <a:ext cx="2426101" cy="446714"/>
            </a:xfrm>
            <a:prstGeom prst="rect">
              <a:avLst/>
            </a:prstGeom>
            <a:solidFill>
              <a:srgbClr val="006081"/>
            </a:solidFill>
            <a:ln w="12700" cap="flat" cmpd="sng">
              <a:solidFill>
                <a:srgbClr val="FEFFF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28"/>
            <p:cNvSpPr txBox="1"/>
            <p:nvPr/>
          </p:nvSpPr>
          <p:spPr>
            <a:xfrm>
              <a:off x="2924494" y="2325922"/>
              <a:ext cx="2426101" cy="446714"/>
            </a:xfrm>
            <a:prstGeom prst="rect">
              <a:avLst/>
            </a:prstGeom>
            <a:noFill/>
            <a:ln>
              <a:noFill/>
            </a:ln>
          </p:spPr>
          <p:txBody>
            <a:bodyPr spcFirstLastPara="1" wrap="square" lIns="457875" tIns="40625" rIns="40625" bIns="40625" anchor="ctr" anchorCtr="0">
              <a:noAutofit/>
            </a:bodyPr>
            <a:lstStyle/>
            <a:p>
              <a:pPr marL="0" marR="0" lvl="0" indent="0" algn="l" rtl="0">
                <a:lnSpc>
                  <a:spcPct val="90000"/>
                </a:lnSpc>
                <a:spcBef>
                  <a:spcPts val="0"/>
                </a:spcBef>
                <a:spcAft>
                  <a:spcPts val="0"/>
                </a:spcAft>
                <a:buClr>
                  <a:srgbClr val="FEFFFE"/>
                </a:buClr>
                <a:buSzPts val="1800"/>
                <a:buFont typeface="Calibri"/>
                <a:buNone/>
              </a:pPr>
              <a:r>
                <a:rPr lang="hr-HR" sz="1800" b="0" i="0" u="none" strike="noStrike" cap="none">
                  <a:solidFill>
                    <a:srgbClr val="FEFFFE"/>
                  </a:solidFill>
                  <a:latin typeface="Calibri"/>
                  <a:ea typeface="Calibri"/>
                  <a:cs typeface="Calibri"/>
                  <a:sym typeface="Calibri"/>
                </a:rPr>
                <a:t>skeniranje dlana</a:t>
              </a:r>
              <a:endParaRPr/>
            </a:p>
          </p:txBody>
        </p:sp>
        <p:sp>
          <p:nvSpPr>
            <p:cNvPr id="632" name="Google Shape;632;p28"/>
            <p:cNvSpPr/>
            <p:nvPr/>
          </p:nvSpPr>
          <p:spPr>
            <a:xfrm>
              <a:off x="2741884" y="2900174"/>
              <a:ext cx="191640" cy="191640"/>
            </a:xfrm>
            <a:prstGeom prst="rect">
              <a:avLst/>
            </a:prstGeom>
            <a:solidFill>
              <a:srgbClr val="FEFFFE"/>
            </a:solidFill>
            <a:ln w="12700" cap="flat" cmpd="sng">
              <a:solidFill>
                <a:srgbClr val="008BAA"/>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28"/>
            <p:cNvSpPr/>
            <p:nvPr/>
          </p:nvSpPr>
          <p:spPr>
            <a:xfrm>
              <a:off x="2924494" y="2772637"/>
              <a:ext cx="2426101" cy="446714"/>
            </a:xfrm>
            <a:prstGeom prst="rect">
              <a:avLst/>
            </a:prstGeom>
            <a:solidFill>
              <a:srgbClr val="006081"/>
            </a:solidFill>
            <a:ln w="12700" cap="flat" cmpd="sng">
              <a:solidFill>
                <a:srgbClr val="FEFFF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28"/>
            <p:cNvSpPr txBox="1"/>
            <p:nvPr/>
          </p:nvSpPr>
          <p:spPr>
            <a:xfrm>
              <a:off x="2924494" y="2772637"/>
              <a:ext cx="2426101" cy="446714"/>
            </a:xfrm>
            <a:prstGeom prst="rect">
              <a:avLst/>
            </a:prstGeom>
            <a:noFill/>
            <a:ln>
              <a:noFill/>
            </a:ln>
          </p:spPr>
          <p:txBody>
            <a:bodyPr spcFirstLastPara="1" wrap="square" lIns="457875" tIns="40625" rIns="40625" bIns="40625" anchor="ctr" anchorCtr="0">
              <a:noAutofit/>
            </a:bodyPr>
            <a:lstStyle/>
            <a:p>
              <a:pPr marL="0" marR="0" lvl="0" indent="0" algn="l" rtl="0">
                <a:lnSpc>
                  <a:spcPct val="90000"/>
                </a:lnSpc>
                <a:spcBef>
                  <a:spcPts val="0"/>
                </a:spcBef>
                <a:spcAft>
                  <a:spcPts val="0"/>
                </a:spcAft>
                <a:buClr>
                  <a:srgbClr val="FEFFFE"/>
                </a:buClr>
                <a:buSzPts val="1800"/>
                <a:buFont typeface="Calibri"/>
                <a:buNone/>
              </a:pPr>
              <a:r>
                <a:rPr lang="hr-HR" sz="1800">
                  <a:solidFill>
                    <a:srgbClr val="FEFFFE"/>
                  </a:solidFill>
                  <a:latin typeface="Calibri"/>
                  <a:ea typeface="Calibri"/>
                  <a:cs typeface="Calibri"/>
                  <a:sym typeface="Calibri"/>
                </a:rPr>
                <a:t>prepoznavanje </a:t>
              </a:r>
              <a:r>
                <a:rPr lang="hr-HR" sz="1800" b="0" i="0" u="none" strike="noStrike" cap="none">
                  <a:solidFill>
                    <a:srgbClr val="FEFFFE"/>
                  </a:solidFill>
                  <a:latin typeface="Calibri"/>
                  <a:ea typeface="Calibri"/>
                  <a:cs typeface="Calibri"/>
                  <a:sym typeface="Calibri"/>
                </a:rPr>
                <a:t>glasa</a:t>
              </a:r>
              <a:endParaRPr/>
            </a:p>
          </p:txBody>
        </p:sp>
        <p:sp>
          <p:nvSpPr>
            <p:cNvPr id="635" name="Google Shape;635;p28"/>
            <p:cNvSpPr/>
            <p:nvPr/>
          </p:nvSpPr>
          <p:spPr>
            <a:xfrm>
              <a:off x="2741884" y="3346889"/>
              <a:ext cx="191640" cy="191640"/>
            </a:xfrm>
            <a:prstGeom prst="rect">
              <a:avLst/>
            </a:prstGeom>
            <a:solidFill>
              <a:srgbClr val="FEFFFE"/>
            </a:solidFill>
            <a:ln w="12700" cap="flat" cmpd="sng">
              <a:solidFill>
                <a:srgbClr val="008BAA"/>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28"/>
            <p:cNvSpPr/>
            <p:nvPr/>
          </p:nvSpPr>
          <p:spPr>
            <a:xfrm>
              <a:off x="2924494" y="3219352"/>
              <a:ext cx="2426101" cy="446714"/>
            </a:xfrm>
            <a:prstGeom prst="rect">
              <a:avLst/>
            </a:prstGeom>
            <a:solidFill>
              <a:srgbClr val="006081"/>
            </a:solidFill>
            <a:ln w="12700" cap="flat" cmpd="sng">
              <a:solidFill>
                <a:srgbClr val="FEFFF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28"/>
            <p:cNvSpPr txBox="1"/>
            <p:nvPr/>
          </p:nvSpPr>
          <p:spPr>
            <a:xfrm>
              <a:off x="2924494" y="3219352"/>
              <a:ext cx="2426101" cy="446714"/>
            </a:xfrm>
            <a:prstGeom prst="rect">
              <a:avLst/>
            </a:prstGeom>
            <a:noFill/>
            <a:ln>
              <a:noFill/>
            </a:ln>
          </p:spPr>
          <p:txBody>
            <a:bodyPr spcFirstLastPara="1" wrap="square" lIns="457875" tIns="40625" rIns="40625" bIns="40625" anchor="ctr" anchorCtr="0">
              <a:noAutofit/>
            </a:bodyPr>
            <a:lstStyle/>
            <a:p>
              <a:pPr marL="0" marR="0" lvl="0" indent="0" algn="l" rtl="0">
                <a:lnSpc>
                  <a:spcPct val="90000"/>
                </a:lnSpc>
                <a:spcBef>
                  <a:spcPts val="0"/>
                </a:spcBef>
                <a:spcAft>
                  <a:spcPts val="0"/>
                </a:spcAft>
                <a:buClr>
                  <a:srgbClr val="FEFFFE"/>
                </a:buClr>
                <a:buSzPts val="1800"/>
                <a:buFont typeface="Calibri"/>
                <a:buNone/>
              </a:pPr>
              <a:r>
                <a:rPr lang="hr-HR" sz="1800" b="0" i="0" u="none" strike="noStrike" cap="none">
                  <a:solidFill>
                    <a:srgbClr val="FEFFFE"/>
                  </a:solidFill>
                  <a:latin typeface="Calibri"/>
                  <a:ea typeface="Calibri"/>
                  <a:cs typeface="Calibri"/>
                  <a:sym typeface="Calibri"/>
                </a:rPr>
                <a:t>dinamika potpisa</a:t>
              </a:r>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42"/>
        <p:cNvGrpSpPr/>
        <p:nvPr/>
      </p:nvGrpSpPr>
      <p:grpSpPr>
        <a:xfrm>
          <a:off x="0" y="0"/>
          <a:ext cx="0" cy="0"/>
          <a:chOff x="0" y="0"/>
          <a:chExt cx="0" cy="0"/>
        </a:xfrm>
      </p:grpSpPr>
      <p:sp>
        <p:nvSpPr>
          <p:cNvPr id="643" name="Google Shape;643;p29"/>
          <p:cNvSpPr txBox="1">
            <a:spLocks noGrp="1"/>
          </p:cNvSpPr>
          <p:nvPr>
            <p:ph type="title"/>
          </p:nvPr>
        </p:nvSpPr>
        <p:spPr>
          <a:xfrm>
            <a:off x="475866" y="472698"/>
            <a:ext cx="4375103" cy="953146"/>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3000"/>
              <a:buFont typeface="Arial"/>
              <a:buNone/>
            </a:pPr>
            <a:r>
              <a:rPr lang="hr-HR"/>
              <a:t>Administrativne kontrole</a:t>
            </a:r>
            <a:endParaRPr/>
          </a:p>
        </p:txBody>
      </p:sp>
      <p:grpSp>
        <p:nvGrpSpPr>
          <p:cNvPr id="645" name="Google Shape;645;p29"/>
          <p:cNvGrpSpPr/>
          <p:nvPr/>
        </p:nvGrpSpPr>
        <p:grpSpPr>
          <a:xfrm>
            <a:off x="880163" y="973080"/>
            <a:ext cx="10505307" cy="6211115"/>
            <a:chOff x="-5215837" y="-798892"/>
            <a:chExt cx="10505307" cy="6211115"/>
          </a:xfrm>
        </p:grpSpPr>
        <p:sp>
          <p:nvSpPr>
            <p:cNvPr id="646" name="Google Shape;646;p29"/>
            <p:cNvSpPr/>
            <p:nvPr/>
          </p:nvSpPr>
          <p:spPr>
            <a:xfrm>
              <a:off x="-5215837" y="-798892"/>
              <a:ext cx="6211115" cy="6211115"/>
            </a:xfrm>
            <a:prstGeom prst="blockArc">
              <a:avLst>
                <a:gd name="adj1" fmla="val 18900000"/>
                <a:gd name="adj2" fmla="val 2700000"/>
                <a:gd name="adj3" fmla="val 348"/>
              </a:avLst>
            </a:prstGeom>
            <a:solidFill>
              <a:srgbClr val="FEFFFE"/>
            </a:solidFill>
            <a:ln w="12700" cap="flat" cmpd="sng">
              <a:solidFill>
                <a:srgbClr val="00608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29"/>
            <p:cNvSpPr/>
            <p:nvPr/>
          </p:nvSpPr>
          <p:spPr>
            <a:xfrm>
              <a:off x="640131" y="598667"/>
              <a:ext cx="4649339" cy="647997"/>
            </a:xfrm>
            <a:prstGeom prst="rect">
              <a:avLst/>
            </a:prstGeom>
            <a:solidFill>
              <a:srgbClr val="006081"/>
            </a:solidFill>
            <a:ln w="12700" cap="flat" cmpd="sng">
              <a:solidFill>
                <a:srgbClr val="FEFFF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29"/>
            <p:cNvSpPr txBox="1"/>
            <p:nvPr/>
          </p:nvSpPr>
          <p:spPr>
            <a:xfrm>
              <a:off x="640131" y="598667"/>
              <a:ext cx="4649339" cy="647997"/>
            </a:xfrm>
            <a:prstGeom prst="rect">
              <a:avLst/>
            </a:prstGeom>
            <a:noFill/>
            <a:ln>
              <a:noFill/>
            </a:ln>
          </p:spPr>
          <p:txBody>
            <a:bodyPr spcFirstLastPara="1" wrap="square" lIns="457875" tIns="40625" rIns="40625" bIns="40625" anchor="ctr" anchorCtr="0">
              <a:noAutofit/>
            </a:bodyPr>
            <a:lstStyle/>
            <a:p>
              <a:pPr marL="0" marR="0" lvl="0" indent="0" algn="l" rtl="0">
                <a:lnSpc>
                  <a:spcPct val="90000"/>
                </a:lnSpc>
                <a:spcBef>
                  <a:spcPts val="0"/>
                </a:spcBef>
                <a:spcAft>
                  <a:spcPts val="0"/>
                </a:spcAft>
                <a:buClr>
                  <a:srgbClr val="FEFFFE"/>
                </a:buClr>
                <a:buSzPts val="1800"/>
                <a:buFont typeface="Calibri"/>
                <a:buNone/>
              </a:pPr>
              <a:r>
                <a:rPr lang="hr-HR" sz="1800" b="0" i="0" u="none" strike="noStrike" cap="none">
                  <a:solidFill>
                    <a:srgbClr val="FEFFFE"/>
                  </a:solidFill>
                  <a:latin typeface="Calibri"/>
                  <a:ea typeface="Calibri"/>
                  <a:cs typeface="Calibri"/>
                  <a:sym typeface="Calibri"/>
                </a:rPr>
                <a:t>procedure u hitnim slučajevima</a:t>
              </a:r>
              <a:endParaRPr sz="1800" b="0" i="0" u="none" strike="noStrike" cap="none">
                <a:solidFill>
                  <a:srgbClr val="FEFFFE"/>
                </a:solidFill>
                <a:latin typeface="Calibri"/>
                <a:ea typeface="Calibri"/>
                <a:cs typeface="Calibri"/>
                <a:sym typeface="Calibri"/>
              </a:endParaRPr>
            </a:p>
          </p:txBody>
        </p:sp>
        <p:sp>
          <p:nvSpPr>
            <p:cNvPr id="649" name="Google Shape;649;p29"/>
            <p:cNvSpPr/>
            <p:nvPr/>
          </p:nvSpPr>
          <p:spPr>
            <a:xfrm>
              <a:off x="280130" y="562664"/>
              <a:ext cx="720002" cy="720002"/>
            </a:xfrm>
            <a:prstGeom prst="ellipse">
              <a:avLst/>
            </a:prstGeom>
            <a:solidFill>
              <a:srgbClr val="FEFFFE"/>
            </a:solidFill>
            <a:ln w="12700" cap="flat" cmpd="sng">
              <a:solidFill>
                <a:srgbClr val="00608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29"/>
            <p:cNvSpPr/>
            <p:nvPr/>
          </p:nvSpPr>
          <p:spPr>
            <a:xfrm>
              <a:off x="975520" y="1982666"/>
              <a:ext cx="4313950" cy="647997"/>
            </a:xfrm>
            <a:prstGeom prst="rect">
              <a:avLst/>
            </a:prstGeom>
            <a:solidFill>
              <a:srgbClr val="006081"/>
            </a:solidFill>
            <a:ln w="12700" cap="flat" cmpd="sng">
              <a:solidFill>
                <a:srgbClr val="FEFFF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29"/>
            <p:cNvSpPr txBox="1"/>
            <p:nvPr/>
          </p:nvSpPr>
          <p:spPr>
            <a:xfrm>
              <a:off x="975520" y="1982666"/>
              <a:ext cx="4313950" cy="647997"/>
            </a:xfrm>
            <a:prstGeom prst="rect">
              <a:avLst/>
            </a:prstGeom>
            <a:noFill/>
            <a:ln>
              <a:noFill/>
            </a:ln>
          </p:spPr>
          <p:txBody>
            <a:bodyPr spcFirstLastPara="1" wrap="square" lIns="457875" tIns="40625" rIns="40625" bIns="40625" anchor="ctr" anchorCtr="0">
              <a:noAutofit/>
            </a:bodyPr>
            <a:lstStyle/>
            <a:p>
              <a:pPr marL="0" marR="0" lvl="0" indent="0" algn="l" rtl="0">
                <a:lnSpc>
                  <a:spcPct val="90000"/>
                </a:lnSpc>
                <a:spcBef>
                  <a:spcPts val="0"/>
                </a:spcBef>
                <a:spcAft>
                  <a:spcPts val="0"/>
                </a:spcAft>
                <a:buClr>
                  <a:srgbClr val="FEFFFE"/>
                </a:buClr>
                <a:buSzPts val="1800"/>
                <a:buFont typeface="Calibri"/>
                <a:buNone/>
              </a:pPr>
              <a:r>
                <a:rPr lang="hr-HR" sz="1800" b="0" i="0" u="none" strike="noStrike" cap="none">
                  <a:solidFill>
                    <a:srgbClr val="FEFFFE"/>
                  </a:solidFill>
                  <a:latin typeface="Calibri"/>
                  <a:ea typeface="Calibri"/>
                  <a:cs typeface="Calibri"/>
                  <a:sym typeface="Calibri"/>
                </a:rPr>
                <a:t>nadzor osoblja</a:t>
              </a:r>
              <a:endParaRPr sz="1800" b="0" i="0" u="none" strike="noStrike" cap="none">
                <a:solidFill>
                  <a:srgbClr val="FEFFFE"/>
                </a:solidFill>
                <a:latin typeface="Calibri"/>
                <a:ea typeface="Calibri"/>
                <a:cs typeface="Calibri"/>
                <a:sym typeface="Calibri"/>
              </a:endParaRPr>
            </a:p>
          </p:txBody>
        </p:sp>
        <p:sp>
          <p:nvSpPr>
            <p:cNvPr id="652" name="Google Shape;652;p29"/>
            <p:cNvSpPr/>
            <p:nvPr/>
          </p:nvSpPr>
          <p:spPr>
            <a:xfrm>
              <a:off x="615519" y="1946663"/>
              <a:ext cx="720002" cy="720002"/>
            </a:xfrm>
            <a:prstGeom prst="ellipse">
              <a:avLst/>
            </a:prstGeom>
            <a:solidFill>
              <a:srgbClr val="FEFFFE"/>
            </a:solidFill>
            <a:ln w="12700" cap="flat" cmpd="sng">
              <a:solidFill>
                <a:srgbClr val="00608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29"/>
            <p:cNvSpPr/>
            <p:nvPr/>
          </p:nvSpPr>
          <p:spPr>
            <a:xfrm>
              <a:off x="640131" y="3366665"/>
              <a:ext cx="4649339" cy="647997"/>
            </a:xfrm>
            <a:prstGeom prst="rect">
              <a:avLst/>
            </a:prstGeom>
            <a:solidFill>
              <a:srgbClr val="006081"/>
            </a:solidFill>
            <a:ln w="12700" cap="flat" cmpd="sng">
              <a:solidFill>
                <a:srgbClr val="FEFFF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29"/>
            <p:cNvSpPr txBox="1"/>
            <p:nvPr/>
          </p:nvSpPr>
          <p:spPr>
            <a:xfrm>
              <a:off x="640131" y="3366665"/>
              <a:ext cx="4649339" cy="647997"/>
            </a:xfrm>
            <a:prstGeom prst="rect">
              <a:avLst/>
            </a:prstGeom>
            <a:noFill/>
            <a:ln>
              <a:noFill/>
            </a:ln>
          </p:spPr>
          <p:txBody>
            <a:bodyPr spcFirstLastPara="1" wrap="square" lIns="457875" tIns="40625" rIns="40625" bIns="40625" anchor="ctr" anchorCtr="0">
              <a:noAutofit/>
            </a:bodyPr>
            <a:lstStyle/>
            <a:p>
              <a:pPr marL="0" marR="0" lvl="0" indent="0" algn="l" rtl="0">
                <a:lnSpc>
                  <a:spcPct val="90000"/>
                </a:lnSpc>
                <a:spcBef>
                  <a:spcPts val="0"/>
                </a:spcBef>
                <a:spcAft>
                  <a:spcPts val="0"/>
                </a:spcAft>
                <a:buClr>
                  <a:srgbClr val="FEFFFE"/>
                </a:buClr>
                <a:buSzPts val="1800"/>
                <a:buFont typeface="Calibri"/>
                <a:buNone/>
              </a:pPr>
              <a:r>
                <a:rPr lang="hr-HR" sz="1800" b="0" i="0" u="none" strike="noStrike" cap="none">
                  <a:solidFill>
                    <a:srgbClr val="FEFFFE"/>
                  </a:solidFill>
                  <a:latin typeface="Calibri"/>
                  <a:ea typeface="Calibri"/>
                  <a:cs typeface="Calibri"/>
                  <a:sym typeface="Calibri"/>
                </a:rPr>
                <a:t>planiranje i provođenje politike</a:t>
              </a:r>
              <a:endParaRPr sz="1800" b="0" i="0" u="none" strike="noStrike" cap="none">
                <a:solidFill>
                  <a:srgbClr val="FEFFFE"/>
                </a:solidFill>
                <a:latin typeface="Calibri"/>
                <a:ea typeface="Calibri"/>
                <a:cs typeface="Calibri"/>
                <a:sym typeface="Calibri"/>
              </a:endParaRPr>
            </a:p>
          </p:txBody>
        </p:sp>
        <p:sp>
          <p:nvSpPr>
            <p:cNvPr id="655" name="Google Shape;655;p29"/>
            <p:cNvSpPr/>
            <p:nvPr/>
          </p:nvSpPr>
          <p:spPr>
            <a:xfrm>
              <a:off x="280130" y="3330662"/>
              <a:ext cx="720002" cy="720002"/>
            </a:xfrm>
            <a:prstGeom prst="ellipse">
              <a:avLst/>
            </a:prstGeom>
            <a:solidFill>
              <a:srgbClr val="FEFFFE"/>
            </a:solidFill>
            <a:ln w="12700" cap="flat" cmpd="sng">
              <a:solidFill>
                <a:srgbClr val="00608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3"/>
          <p:cNvSpPr txBox="1">
            <a:spLocks noGrp="1"/>
          </p:cNvSpPr>
          <p:nvPr>
            <p:ph type="title"/>
          </p:nvPr>
        </p:nvSpPr>
        <p:spPr>
          <a:xfrm>
            <a:off x="831850" y="2205038"/>
            <a:ext cx="105156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4000"/>
              <a:buFont typeface="Arial"/>
              <a:buNone/>
            </a:pPr>
            <a:r>
              <a:rPr lang="hr-HR"/>
              <a:t>Uvod</a:t>
            </a:r>
            <a:endParaRPr/>
          </a:p>
        </p:txBody>
      </p:sp>
      <p:sp>
        <p:nvSpPr>
          <p:cNvPr id="176" name="Google Shape;176;p3"/>
          <p:cNvSpPr txBox="1">
            <a:spLocks noGrp="1"/>
          </p:cNvSpPr>
          <p:nvPr>
            <p:ph type="body" idx="1"/>
          </p:nvPr>
        </p:nvSpPr>
        <p:spPr>
          <a:xfrm>
            <a:off x="831850" y="5148262"/>
            <a:ext cx="8210550" cy="94138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2200"/>
              <a:buNone/>
            </a:pPr>
            <a:r>
              <a:rPr lang="hr-HR" dirty="0"/>
              <a:t>Ciljevi predavanja i ishodi učenja</a:t>
            </a:r>
            <a:endParaRPr dirty="0"/>
          </a:p>
          <a:p>
            <a:pPr marL="0" lvl="0" indent="0" algn="l" rtl="0">
              <a:lnSpc>
                <a:spcPct val="90000"/>
              </a:lnSpc>
              <a:spcBef>
                <a:spcPts val="1000"/>
              </a:spcBef>
              <a:spcAft>
                <a:spcPts val="0"/>
              </a:spcAft>
              <a:buSzPts val="2200"/>
              <a:buNone/>
            </a:pP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59"/>
        <p:cNvGrpSpPr/>
        <p:nvPr/>
      </p:nvGrpSpPr>
      <p:grpSpPr>
        <a:xfrm>
          <a:off x="0" y="0"/>
          <a:ext cx="0" cy="0"/>
          <a:chOff x="0" y="0"/>
          <a:chExt cx="0" cy="0"/>
        </a:xfrm>
      </p:grpSpPr>
      <p:sp>
        <p:nvSpPr>
          <p:cNvPr id="660" name="Google Shape;660;p30"/>
          <p:cNvSpPr txBox="1">
            <a:spLocks noGrp="1"/>
          </p:cNvSpPr>
          <p:nvPr>
            <p:ph type="title"/>
          </p:nvPr>
        </p:nvSpPr>
        <p:spPr>
          <a:xfrm>
            <a:off x="831850" y="2205038"/>
            <a:ext cx="105156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4000"/>
              <a:buFont typeface="Arial"/>
              <a:buNone/>
            </a:pPr>
            <a:r>
              <a:rPr lang="hr-HR"/>
              <a:t>Nabava poslužitelja</a:t>
            </a:r>
            <a:endParaRPr/>
          </a:p>
        </p:txBody>
      </p:sp>
      <p:sp>
        <p:nvSpPr>
          <p:cNvPr id="661" name="Google Shape;661;p30"/>
          <p:cNvSpPr txBox="1">
            <a:spLocks noGrp="1"/>
          </p:cNvSpPr>
          <p:nvPr>
            <p:ph type="body" idx="1"/>
          </p:nvPr>
        </p:nvSpPr>
        <p:spPr>
          <a:xfrm>
            <a:off x="831850" y="5148262"/>
            <a:ext cx="8210550" cy="94138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2200"/>
              <a:buNone/>
            </a:pPr>
            <a:r>
              <a:rPr lang="hr-HR" dirty="0"/>
              <a:t>Određivanje specifikacija i provedba nabave</a:t>
            </a:r>
            <a:endParaRPr lang="sr-Latn-RS"/>
          </a:p>
          <a:p>
            <a:pPr marL="0" lvl="0" indent="0" algn="l" rtl="0">
              <a:lnSpc>
                <a:spcPct val="90000"/>
              </a:lnSpc>
              <a:spcBef>
                <a:spcPts val="1000"/>
              </a:spcBef>
              <a:spcAft>
                <a:spcPts val="0"/>
              </a:spcAft>
              <a:buSzPts val="2200"/>
              <a:buNone/>
            </a:pP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66"/>
        <p:cNvGrpSpPr/>
        <p:nvPr/>
      </p:nvGrpSpPr>
      <p:grpSpPr>
        <a:xfrm>
          <a:off x="0" y="0"/>
          <a:ext cx="0" cy="0"/>
          <a:chOff x="0" y="0"/>
          <a:chExt cx="0" cy="0"/>
        </a:xfrm>
      </p:grpSpPr>
      <p:sp>
        <p:nvSpPr>
          <p:cNvPr id="667" name="Google Shape;667;p31"/>
          <p:cNvSpPr txBox="1">
            <a:spLocks noGrp="1"/>
          </p:cNvSpPr>
          <p:nvPr>
            <p:ph type="title"/>
          </p:nvPr>
        </p:nvSpPr>
        <p:spPr>
          <a:xfrm>
            <a:off x="475866" y="472698"/>
            <a:ext cx="4375103" cy="953146"/>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3000"/>
              <a:buFont typeface="Arial"/>
              <a:buNone/>
            </a:pPr>
            <a:r>
              <a:rPr lang="hr-HR"/>
              <a:t>Priprema za nabavu</a:t>
            </a:r>
            <a:endParaRPr/>
          </a:p>
        </p:txBody>
      </p:sp>
      <p:sp>
        <p:nvSpPr>
          <p:cNvPr id="668" name="Google Shape;668;p31"/>
          <p:cNvSpPr txBox="1">
            <a:spLocks noGrp="1"/>
          </p:cNvSpPr>
          <p:nvPr>
            <p:ph type="body" idx="2"/>
          </p:nvPr>
        </p:nvSpPr>
        <p:spPr>
          <a:xfrm>
            <a:off x="475866" y="1771972"/>
            <a:ext cx="4375103" cy="461333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000"/>
              <a:buNone/>
            </a:pPr>
            <a:r>
              <a:rPr lang="hr-HR"/>
              <a:t>Dobra praksa:</a:t>
            </a:r>
            <a:endParaRPr/>
          </a:p>
          <a:p>
            <a:pPr marL="342900" lvl="0" indent="-342900" algn="l" rtl="0">
              <a:lnSpc>
                <a:spcPct val="100000"/>
              </a:lnSpc>
              <a:spcBef>
                <a:spcPts val="1000"/>
              </a:spcBef>
              <a:spcAft>
                <a:spcPts val="0"/>
              </a:spcAft>
              <a:buSzPts val="2000"/>
              <a:buFont typeface="Arial"/>
              <a:buChar char="-"/>
            </a:pPr>
            <a:r>
              <a:rPr lang="hr-HR"/>
              <a:t>redundancija</a:t>
            </a:r>
            <a:endParaRPr/>
          </a:p>
          <a:p>
            <a:pPr marL="342900" lvl="0" indent="-215900" algn="l" rtl="0">
              <a:lnSpc>
                <a:spcPct val="100000"/>
              </a:lnSpc>
              <a:spcBef>
                <a:spcPts val="1000"/>
              </a:spcBef>
              <a:spcAft>
                <a:spcPts val="0"/>
              </a:spcAft>
              <a:buSzPts val="2000"/>
              <a:buFont typeface="Arial"/>
              <a:buNone/>
            </a:pPr>
            <a:endParaRPr/>
          </a:p>
          <a:p>
            <a:pPr marL="0" lvl="0" indent="0" algn="l" rtl="0">
              <a:lnSpc>
                <a:spcPct val="100000"/>
              </a:lnSpc>
              <a:spcBef>
                <a:spcPts val="1000"/>
              </a:spcBef>
              <a:spcAft>
                <a:spcPts val="0"/>
              </a:spcAft>
              <a:buSzPts val="2000"/>
              <a:buNone/>
            </a:pPr>
            <a:r>
              <a:rPr lang="hr-HR"/>
              <a:t>Realizacija:</a:t>
            </a:r>
            <a:endParaRPr/>
          </a:p>
          <a:p>
            <a:pPr marL="342900" lvl="0" indent="-342900" algn="l" rtl="0">
              <a:lnSpc>
                <a:spcPct val="100000"/>
              </a:lnSpc>
              <a:spcBef>
                <a:spcPts val="1000"/>
              </a:spcBef>
              <a:spcAft>
                <a:spcPts val="0"/>
              </a:spcAft>
              <a:buSzPts val="2000"/>
              <a:buFont typeface="Arial"/>
              <a:buChar char="-"/>
            </a:pPr>
            <a:r>
              <a:rPr lang="hr-HR"/>
              <a:t>virtualizacija</a:t>
            </a:r>
            <a:endParaRPr/>
          </a:p>
          <a:p>
            <a:pPr marL="342900" lvl="0" indent="-215900" algn="l" rtl="0">
              <a:lnSpc>
                <a:spcPct val="100000"/>
              </a:lnSpc>
              <a:spcBef>
                <a:spcPts val="1000"/>
              </a:spcBef>
              <a:spcAft>
                <a:spcPts val="0"/>
              </a:spcAft>
              <a:buSzPts val="2000"/>
              <a:buFont typeface="Arial"/>
              <a:buNone/>
            </a:pPr>
            <a:endParaRPr/>
          </a:p>
          <a:p>
            <a:pPr marL="0" lvl="0" indent="0" algn="l" rtl="0">
              <a:lnSpc>
                <a:spcPct val="100000"/>
              </a:lnSpc>
              <a:spcBef>
                <a:spcPts val="1000"/>
              </a:spcBef>
              <a:spcAft>
                <a:spcPts val="0"/>
              </a:spcAft>
              <a:buSzPts val="2000"/>
              <a:buNone/>
            </a:pPr>
            <a:r>
              <a:rPr lang="hr-HR"/>
              <a:t>Potreban broj poslužitelja</a:t>
            </a:r>
            <a:endParaRPr/>
          </a:p>
          <a:p>
            <a:pPr marL="0" lvl="0" indent="0" algn="l" rtl="0">
              <a:lnSpc>
                <a:spcPct val="100000"/>
              </a:lnSpc>
              <a:spcBef>
                <a:spcPts val="1000"/>
              </a:spcBef>
              <a:spcAft>
                <a:spcPts val="0"/>
              </a:spcAft>
              <a:buSzPts val="2000"/>
              <a:buNone/>
            </a:pPr>
            <a:endParaRPr/>
          </a:p>
          <a:p>
            <a:pPr marL="0" lvl="0" indent="0" algn="l" rtl="0">
              <a:lnSpc>
                <a:spcPct val="100000"/>
              </a:lnSpc>
              <a:spcBef>
                <a:spcPts val="1000"/>
              </a:spcBef>
              <a:spcAft>
                <a:spcPts val="0"/>
              </a:spcAft>
              <a:buSzPts val="2000"/>
              <a:buNone/>
            </a:pPr>
            <a:r>
              <a:rPr lang="hr-HR"/>
              <a:t>Potrebne performanse</a:t>
            </a:r>
            <a:endParaRPr/>
          </a:p>
        </p:txBody>
      </p:sp>
      <p:grpSp>
        <p:nvGrpSpPr>
          <p:cNvPr id="669" name="Google Shape;669;p31"/>
          <p:cNvGrpSpPr/>
          <p:nvPr/>
        </p:nvGrpSpPr>
        <p:grpSpPr>
          <a:xfrm>
            <a:off x="880163" y="973080"/>
            <a:ext cx="10505307" cy="6211115"/>
            <a:chOff x="-5215837" y="-798892"/>
            <a:chExt cx="10505307" cy="6211115"/>
          </a:xfrm>
        </p:grpSpPr>
        <p:sp>
          <p:nvSpPr>
            <p:cNvPr id="670" name="Google Shape;670;p31"/>
            <p:cNvSpPr/>
            <p:nvPr/>
          </p:nvSpPr>
          <p:spPr>
            <a:xfrm>
              <a:off x="-5215837" y="-798892"/>
              <a:ext cx="6211115" cy="6211115"/>
            </a:xfrm>
            <a:prstGeom prst="blockArc">
              <a:avLst>
                <a:gd name="adj1" fmla="val 18900000"/>
                <a:gd name="adj2" fmla="val 2700000"/>
                <a:gd name="adj3" fmla="val 348"/>
              </a:avLst>
            </a:prstGeom>
            <a:solidFill>
              <a:srgbClr val="FEFFFE"/>
            </a:solidFill>
            <a:ln w="12700" cap="flat" cmpd="sng">
              <a:solidFill>
                <a:srgbClr val="00608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31"/>
            <p:cNvSpPr/>
            <p:nvPr/>
          </p:nvSpPr>
          <p:spPr>
            <a:xfrm>
              <a:off x="371174" y="197783"/>
              <a:ext cx="4918296" cy="576000"/>
            </a:xfrm>
            <a:prstGeom prst="rect">
              <a:avLst/>
            </a:prstGeom>
            <a:solidFill>
              <a:srgbClr val="006081"/>
            </a:solidFill>
            <a:ln w="12700" cap="flat" cmpd="sng">
              <a:solidFill>
                <a:srgbClr val="FEFFF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31"/>
            <p:cNvSpPr txBox="1"/>
            <p:nvPr/>
          </p:nvSpPr>
          <p:spPr>
            <a:xfrm>
              <a:off x="371174" y="197783"/>
              <a:ext cx="4918296" cy="576000"/>
            </a:xfrm>
            <a:prstGeom prst="rect">
              <a:avLst/>
            </a:prstGeom>
            <a:noFill/>
            <a:ln>
              <a:noFill/>
            </a:ln>
          </p:spPr>
          <p:txBody>
            <a:bodyPr spcFirstLastPara="1" wrap="square" lIns="457875" tIns="40625" rIns="40625" bIns="40625" anchor="ctr" anchorCtr="0">
              <a:noAutofit/>
            </a:bodyPr>
            <a:lstStyle/>
            <a:p>
              <a:pPr marL="0" marR="0" lvl="0" indent="0" algn="l" rtl="0">
                <a:lnSpc>
                  <a:spcPct val="90000"/>
                </a:lnSpc>
                <a:spcBef>
                  <a:spcPts val="0"/>
                </a:spcBef>
                <a:spcAft>
                  <a:spcPts val="0"/>
                </a:spcAft>
                <a:buClr>
                  <a:srgbClr val="FEFFFE"/>
                </a:buClr>
                <a:buSzPts val="1600"/>
                <a:buFont typeface="Calibri"/>
                <a:buNone/>
              </a:pPr>
              <a:r>
                <a:rPr lang="hr-HR" sz="1600" b="0" i="0" u="none" strike="noStrike" cap="none">
                  <a:solidFill>
                    <a:srgbClr val="FEFFFE"/>
                  </a:solidFill>
                  <a:latin typeface="Calibri"/>
                  <a:ea typeface="Calibri"/>
                  <a:cs typeface="Calibri"/>
                  <a:sym typeface="Calibri"/>
                </a:rPr>
                <a:t>barem dva fizička poslužitelja</a:t>
              </a:r>
              <a:endParaRPr/>
            </a:p>
          </p:txBody>
        </p:sp>
        <p:sp>
          <p:nvSpPr>
            <p:cNvPr id="673" name="Google Shape;673;p31"/>
            <p:cNvSpPr/>
            <p:nvPr/>
          </p:nvSpPr>
          <p:spPr>
            <a:xfrm>
              <a:off x="83174" y="197783"/>
              <a:ext cx="575999" cy="575999"/>
            </a:xfrm>
            <a:prstGeom prst="ellipse">
              <a:avLst/>
            </a:prstGeom>
            <a:solidFill>
              <a:srgbClr val="FEFFFE"/>
            </a:solidFill>
            <a:ln w="12700" cap="flat" cmpd="sng">
              <a:solidFill>
                <a:srgbClr val="00608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31"/>
            <p:cNvSpPr/>
            <p:nvPr/>
          </p:nvSpPr>
          <p:spPr>
            <a:xfrm>
              <a:off x="770688" y="926228"/>
              <a:ext cx="4518782" cy="576000"/>
            </a:xfrm>
            <a:prstGeom prst="rect">
              <a:avLst/>
            </a:prstGeom>
            <a:solidFill>
              <a:srgbClr val="006081"/>
            </a:solidFill>
            <a:ln w="12700" cap="flat" cmpd="sng">
              <a:solidFill>
                <a:srgbClr val="FEFFF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31"/>
            <p:cNvSpPr txBox="1"/>
            <p:nvPr/>
          </p:nvSpPr>
          <p:spPr>
            <a:xfrm>
              <a:off x="770688" y="926228"/>
              <a:ext cx="4518782" cy="576000"/>
            </a:xfrm>
            <a:prstGeom prst="rect">
              <a:avLst/>
            </a:prstGeom>
            <a:noFill/>
            <a:ln>
              <a:noFill/>
            </a:ln>
          </p:spPr>
          <p:txBody>
            <a:bodyPr spcFirstLastPara="1" wrap="square" lIns="457875" tIns="40625" rIns="40625" bIns="40625" anchor="ctr" anchorCtr="0">
              <a:noAutofit/>
            </a:bodyPr>
            <a:lstStyle/>
            <a:p>
              <a:pPr marL="0" marR="0" lvl="0" indent="0" algn="l" rtl="0">
                <a:lnSpc>
                  <a:spcPct val="90000"/>
                </a:lnSpc>
                <a:spcBef>
                  <a:spcPts val="0"/>
                </a:spcBef>
                <a:spcAft>
                  <a:spcPts val="0"/>
                </a:spcAft>
                <a:buClr>
                  <a:srgbClr val="FEFFFE"/>
                </a:buClr>
                <a:buSzPts val="1600"/>
                <a:buFont typeface="Calibri"/>
                <a:buNone/>
              </a:pPr>
              <a:r>
                <a:rPr lang="hr-HR" sz="1600" b="0" i="0" u="none" strike="noStrike" cap="none">
                  <a:solidFill>
                    <a:srgbClr val="FEFFFE"/>
                  </a:solidFill>
                  <a:latin typeface="Calibri"/>
                  <a:ea typeface="Calibri"/>
                  <a:cs typeface="Calibri"/>
                  <a:sym typeface="Calibri"/>
                </a:rPr>
                <a:t>podignuti virtualizacijski sustav</a:t>
              </a:r>
              <a:r>
                <a:rPr lang="hr-HR" sz="1600">
                  <a:solidFill>
                    <a:srgbClr val="FEFFFE"/>
                  </a:solidFill>
                  <a:latin typeface="Calibri"/>
                  <a:ea typeface="Calibri"/>
                  <a:cs typeface="Calibri"/>
                  <a:sym typeface="Calibri"/>
                </a:rPr>
                <a:t>i</a:t>
              </a:r>
              <a:endParaRPr/>
            </a:p>
          </p:txBody>
        </p:sp>
        <p:sp>
          <p:nvSpPr>
            <p:cNvPr id="676" name="Google Shape;676;p31"/>
            <p:cNvSpPr/>
            <p:nvPr/>
          </p:nvSpPr>
          <p:spPr>
            <a:xfrm>
              <a:off x="482688" y="926228"/>
              <a:ext cx="575999" cy="575999"/>
            </a:xfrm>
            <a:prstGeom prst="ellipse">
              <a:avLst/>
            </a:prstGeom>
            <a:solidFill>
              <a:srgbClr val="FEFFFE"/>
            </a:solidFill>
            <a:ln w="12700" cap="flat" cmpd="sng">
              <a:solidFill>
                <a:srgbClr val="00608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1"/>
            <p:cNvSpPr/>
            <p:nvPr/>
          </p:nvSpPr>
          <p:spPr>
            <a:xfrm>
              <a:off x="953376" y="1654672"/>
              <a:ext cx="4336094" cy="576000"/>
            </a:xfrm>
            <a:prstGeom prst="rect">
              <a:avLst/>
            </a:prstGeom>
            <a:solidFill>
              <a:srgbClr val="006081"/>
            </a:solidFill>
            <a:ln w="12700" cap="flat" cmpd="sng">
              <a:solidFill>
                <a:srgbClr val="FEFFF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31"/>
            <p:cNvSpPr txBox="1"/>
            <p:nvPr/>
          </p:nvSpPr>
          <p:spPr>
            <a:xfrm>
              <a:off x="953376" y="1654672"/>
              <a:ext cx="4336094" cy="576000"/>
            </a:xfrm>
            <a:prstGeom prst="rect">
              <a:avLst/>
            </a:prstGeom>
            <a:noFill/>
            <a:ln>
              <a:noFill/>
            </a:ln>
          </p:spPr>
          <p:txBody>
            <a:bodyPr spcFirstLastPara="1" wrap="square" lIns="457875" tIns="40625" rIns="40625" bIns="40625" anchor="ctr" anchorCtr="0">
              <a:noAutofit/>
            </a:bodyPr>
            <a:lstStyle/>
            <a:p>
              <a:pPr marL="0" marR="0" lvl="0" indent="0" algn="l" rtl="0">
                <a:lnSpc>
                  <a:spcPct val="90000"/>
                </a:lnSpc>
                <a:spcBef>
                  <a:spcPts val="0"/>
                </a:spcBef>
                <a:spcAft>
                  <a:spcPts val="0"/>
                </a:spcAft>
                <a:buClr>
                  <a:srgbClr val="FEFFFE"/>
                </a:buClr>
                <a:buSzPts val="1600"/>
                <a:buFont typeface="Calibri"/>
                <a:buNone/>
              </a:pPr>
              <a:r>
                <a:rPr lang="hr-HR" sz="1600" b="0" i="0" u="none" strike="noStrike" cap="none">
                  <a:solidFill>
                    <a:srgbClr val="FEFFFE"/>
                  </a:solidFill>
                  <a:latin typeface="Calibri"/>
                  <a:ea typeface="Calibri"/>
                  <a:cs typeface="Calibri"/>
                  <a:sym typeface="Calibri"/>
                </a:rPr>
                <a:t>razdijeliti virtualne poslužitelje</a:t>
              </a:r>
              <a:endParaRPr/>
            </a:p>
          </p:txBody>
        </p:sp>
        <p:sp>
          <p:nvSpPr>
            <p:cNvPr id="679" name="Google Shape;679;p31"/>
            <p:cNvSpPr/>
            <p:nvPr/>
          </p:nvSpPr>
          <p:spPr>
            <a:xfrm>
              <a:off x="665376" y="1654673"/>
              <a:ext cx="575999" cy="575999"/>
            </a:xfrm>
            <a:prstGeom prst="ellipse">
              <a:avLst/>
            </a:prstGeom>
            <a:solidFill>
              <a:srgbClr val="FEFFFE"/>
            </a:solidFill>
            <a:ln w="12700" cap="flat" cmpd="sng">
              <a:solidFill>
                <a:srgbClr val="00608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31"/>
            <p:cNvSpPr/>
            <p:nvPr/>
          </p:nvSpPr>
          <p:spPr>
            <a:xfrm>
              <a:off x="953376" y="2382656"/>
              <a:ext cx="4336094" cy="576000"/>
            </a:xfrm>
            <a:prstGeom prst="rect">
              <a:avLst/>
            </a:prstGeom>
            <a:solidFill>
              <a:srgbClr val="006081"/>
            </a:solidFill>
            <a:ln w="12700" cap="flat" cmpd="sng">
              <a:solidFill>
                <a:srgbClr val="FEFFF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31"/>
            <p:cNvSpPr txBox="1"/>
            <p:nvPr/>
          </p:nvSpPr>
          <p:spPr>
            <a:xfrm>
              <a:off x="953376" y="2382656"/>
              <a:ext cx="4336094" cy="576000"/>
            </a:xfrm>
            <a:prstGeom prst="rect">
              <a:avLst/>
            </a:prstGeom>
            <a:noFill/>
            <a:ln>
              <a:noFill/>
            </a:ln>
          </p:spPr>
          <p:txBody>
            <a:bodyPr spcFirstLastPara="1" wrap="square" lIns="457875" tIns="40625" rIns="40625" bIns="40625" anchor="ctr" anchorCtr="0">
              <a:noAutofit/>
            </a:bodyPr>
            <a:lstStyle/>
            <a:p>
              <a:pPr marL="0" marR="0" lvl="0" indent="0" algn="l" rtl="0">
                <a:lnSpc>
                  <a:spcPct val="90000"/>
                </a:lnSpc>
                <a:spcBef>
                  <a:spcPts val="0"/>
                </a:spcBef>
                <a:spcAft>
                  <a:spcPts val="0"/>
                </a:spcAft>
                <a:buClr>
                  <a:srgbClr val="FEFFFE"/>
                </a:buClr>
                <a:buSzPts val="1600"/>
                <a:buFont typeface="Calibri"/>
                <a:buNone/>
              </a:pPr>
              <a:r>
                <a:rPr lang="hr-HR" sz="1600" b="0" i="0" u="none" strike="noStrike" cap="none">
                  <a:solidFill>
                    <a:srgbClr val="FEFFFE"/>
                  </a:solidFill>
                  <a:latin typeface="Calibri"/>
                  <a:ea typeface="Calibri"/>
                  <a:cs typeface="Calibri"/>
                  <a:sym typeface="Calibri"/>
                </a:rPr>
                <a:t>osigurati da, u slučaju pada jednog, drugi može preuzeti sva virtualna računala</a:t>
              </a:r>
              <a:endParaRPr/>
            </a:p>
          </p:txBody>
        </p:sp>
        <p:sp>
          <p:nvSpPr>
            <p:cNvPr id="682" name="Google Shape;682;p31"/>
            <p:cNvSpPr/>
            <p:nvPr/>
          </p:nvSpPr>
          <p:spPr>
            <a:xfrm>
              <a:off x="665376" y="2382656"/>
              <a:ext cx="575999" cy="575999"/>
            </a:xfrm>
            <a:prstGeom prst="ellipse">
              <a:avLst/>
            </a:prstGeom>
            <a:solidFill>
              <a:srgbClr val="FEFFFE"/>
            </a:solidFill>
            <a:ln w="12700" cap="flat" cmpd="sng">
              <a:solidFill>
                <a:srgbClr val="00608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31"/>
            <p:cNvSpPr/>
            <p:nvPr/>
          </p:nvSpPr>
          <p:spPr>
            <a:xfrm>
              <a:off x="770688" y="3111101"/>
              <a:ext cx="4518782" cy="576000"/>
            </a:xfrm>
            <a:prstGeom prst="rect">
              <a:avLst/>
            </a:prstGeom>
            <a:solidFill>
              <a:srgbClr val="006081"/>
            </a:solidFill>
            <a:ln w="12700" cap="flat" cmpd="sng">
              <a:solidFill>
                <a:srgbClr val="FEFFF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31"/>
            <p:cNvSpPr txBox="1"/>
            <p:nvPr/>
          </p:nvSpPr>
          <p:spPr>
            <a:xfrm>
              <a:off x="770688" y="3111101"/>
              <a:ext cx="4518782" cy="576000"/>
            </a:xfrm>
            <a:prstGeom prst="rect">
              <a:avLst/>
            </a:prstGeom>
            <a:noFill/>
            <a:ln>
              <a:noFill/>
            </a:ln>
          </p:spPr>
          <p:txBody>
            <a:bodyPr spcFirstLastPara="1" wrap="square" lIns="457875" tIns="40625" rIns="40625" bIns="40625" anchor="ctr" anchorCtr="0">
              <a:noAutofit/>
            </a:bodyPr>
            <a:lstStyle/>
            <a:p>
              <a:pPr marL="0" marR="0" lvl="0" indent="0" algn="l" rtl="0">
                <a:lnSpc>
                  <a:spcPct val="90000"/>
                </a:lnSpc>
                <a:spcBef>
                  <a:spcPts val="0"/>
                </a:spcBef>
                <a:spcAft>
                  <a:spcPts val="0"/>
                </a:spcAft>
                <a:buClr>
                  <a:srgbClr val="FEFFFE"/>
                </a:buClr>
                <a:buSzPts val="1600"/>
                <a:buFont typeface="Calibri"/>
                <a:buNone/>
              </a:pPr>
              <a:r>
                <a:rPr lang="hr-HR" sz="1600" b="0" i="0" u="none" strike="noStrike" cap="none">
                  <a:solidFill>
                    <a:srgbClr val="FEFFFE"/>
                  </a:solidFill>
                  <a:latin typeface="Calibri"/>
                  <a:ea typeface="Calibri"/>
                  <a:cs typeface="Calibri"/>
                  <a:sym typeface="Calibri"/>
                </a:rPr>
                <a:t>redundantna pohrana</a:t>
              </a:r>
              <a:endParaRPr/>
            </a:p>
          </p:txBody>
        </p:sp>
        <p:sp>
          <p:nvSpPr>
            <p:cNvPr id="685" name="Google Shape;685;p31"/>
            <p:cNvSpPr/>
            <p:nvPr/>
          </p:nvSpPr>
          <p:spPr>
            <a:xfrm>
              <a:off x="482688" y="3111101"/>
              <a:ext cx="575999" cy="575999"/>
            </a:xfrm>
            <a:prstGeom prst="ellipse">
              <a:avLst/>
            </a:prstGeom>
            <a:solidFill>
              <a:srgbClr val="FEFFFE"/>
            </a:solidFill>
            <a:ln w="12700" cap="flat" cmpd="sng">
              <a:solidFill>
                <a:srgbClr val="00608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1"/>
            <p:cNvSpPr/>
            <p:nvPr/>
          </p:nvSpPr>
          <p:spPr>
            <a:xfrm>
              <a:off x="371174" y="3839545"/>
              <a:ext cx="4918296" cy="576000"/>
            </a:xfrm>
            <a:prstGeom prst="rect">
              <a:avLst/>
            </a:prstGeom>
            <a:solidFill>
              <a:srgbClr val="006081"/>
            </a:solidFill>
            <a:ln w="12700" cap="flat" cmpd="sng">
              <a:solidFill>
                <a:srgbClr val="FEFFF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31"/>
            <p:cNvSpPr txBox="1"/>
            <p:nvPr/>
          </p:nvSpPr>
          <p:spPr>
            <a:xfrm>
              <a:off x="371174" y="3839545"/>
              <a:ext cx="4918296" cy="576000"/>
            </a:xfrm>
            <a:prstGeom prst="rect">
              <a:avLst/>
            </a:prstGeom>
            <a:noFill/>
            <a:ln>
              <a:noFill/>
            </a:ln>
          </p:spPr>
          <p:txBody>
            <a:bodyPr spcFirstLastPara="1" wrap="square" lIns="457875" tIns="40625" rIns="40625" bIns="40625" anchor="ctr" anchorCtr="0">
              <a:noAutofit/>
            </a:bodyPr>
            <a:lstStyle/>
            <a:p>
              <a:pPr marL="0" marR="0" lvl="0" indent="0" algn="l" rtl="0">
                <a:lnSpc>
                  <a:spcPct val="90000"/>
                </a:lnSpc>
                <a:spcBef>
                  <a:spcPts val="0"/>
                </a:spcBef>
                <a:spcAft>
                  <a:spcPts val="0"/>
                </a:spcAft>
                <a:buClr>
                  <a:srgbClr val="FEFFFE"/>
                </a:buClr>
                <a:buSzPts val="1600"/>
                <a:buFont typeface="Calibri"/>
                <a:buNone/>
              </a:pPr>
              <a:r>
                <a:rPr lang="hr-HR" sz="1600" b="0" i="0" u="none" strike="noStrike" cap="none">
                  <a:solidFill>
                    <a:srgbClr val="FEFFFE"/>
                  </a:solidFill>
                  <a:latin typeface="Calibri"/>
                  <a:ea typeface="Calibri"/>
                  <a:cs typeface="Calibri"/>
                  <a:sym typeface="Calibri"/>
                </a:rPr>
                <a:t>redundantne mrežne veze</a:t>
              </a:r>
              <a:endParaRPr/>
            </a:p>
          </p:txBody>
        </p:sp>
        <p:sp>
          <p:nvSpPr>
            <p:cNvPr id="688" name="Google Shape;688;p31"/>
            <p:cNvSpPr/>
            <p:nvPr/>
          </p:nvSpPr>
          <p:spPr>
            <a:xfrm>
              <a:off x="83174" y="3839546"/>
              <a:ext cx="575999" cy="575999"/>
            </a:xfrm>
            <a:prstGeom prst="ellipse">
              <a:avLst/>
            </a:prstGeom>
            <a:solidFill>
              <a:srgbClr val="FEFFFE"/>
            </a:solidFill>
            <a:ln w="12700" cap="flat" cmpd="sng">
              <a:solidFill>
                <a:srgbClr val="00608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93"/>
        <p:cNvGrpSpPr/>
        <p:nvPr/>
      </p:nvGrpSpPr>
      <p:grpSpPr>
        <a:xfrm>
          <a:off x="0" y="0"/>
          <a:ext cx="0" cy="0"/>
          <a:chOff x="0" y="0"/>
          <a:chExt cx="0" cy="0"/>
        </a:xfrm>
      </p:grpSpPr>
      <p:sp>
        <p:nvSpPr>
          <p:cNvPr id="694" name="Google Shape;694;p32"/>
          <p:cNvSpPr txBox="1">
            <a:spLocks noGrp="1"/>
          </p:cNvSpPr>
          <p:nvPr>
            <p:ph type="title"/>
          </p:nvPr>
        </p:nvSpPr>
        <p:spPr>
          <a:xfrm>
            <a:off x="475866" y="472698"/>
            <a:ext cx="4375103" cy="953146"/>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3000"/>
              <a:buFont typeface="Arial"/>
              <a:buNone/>
            </a:pPr>
            <a:r>
              <a:rPr lang="hr-HR"/>
              <a:t>Javna nabava</a:t>
            </a:r>
            <a:endParaRPr/>
          </a:p>
        </p:txBody>
      </p:sp>
      <p:sp>
        <p:nvSpPr>
          <p:cNvPr id="695" name="Google Shape;695;p32"/>
          <p:cNvSpPr txBox="1">
            <a:spLocks noGrp="1"/>
          </p:cNvSpPr>
          <p:nvPr>
            <p:ph type="body" idx="2"/>
          </p:nvPr>
        </p:nvSpPr>
        <p:spPr>
          <a:xfrm>
            <a:off x="475866" y="1771972"/>
            <a:ext cx="4375103" cy="461333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000"/>
              <a:buNone/>
            </a:pPr>
            <a:r>
              <a:rPr lang="hr-HR"/>
              <a:t>Izrada dokumentacije</a:t>
            </a:r>
            <a:endParaRPr/>
          </a:p>
          <a:p>
            <a:pPr marL="0" lvl="0" indent="0" algn="l" rtl="0">
              <a:lnSpc>
                <a:spcPct val="100000"/>
              </a:lnSpc>
              <a:spcBef>
                <a:spcPts val="1000"/>
              </a:spcBef>
              <a:spcAft>
                <a:spcPts val="0"/>
              </a:spcAft>
              <a:buSzPts val="2000"/>
              <a:buNone/>
            </a:pPr>
            <a:endParaRPr/>
          </a:p>
          <a:p>
            <a:pPr marL="0" lvl="0" indent="0" algn="l" rtl="0">
              <a:lnSpc>
                <a:spcPct val="100000"/>
              </a:lnSpc>
              <a:spcBef>
                <a:spcPts val="1000"/>
              </a:spcBef>
              <a:spcAft>
                <a:spcPts val="0"/>
              </a:spcAft>
              <a:buSzPts val="2000"/>
              <a:buNone/>
            </a:pPr>
            <a:r>
              <a:rPr lang="hr-HR"/>
              <a:t>Objava natječaja</a:t>
            </a:r>
            <a:endParaRPr/>
          </a:p>
          <a:p>
            <a:pPr marL="0" lvl="0" indent="0" algn="l" rtl="0">
              <a:lnSpc>
                <a:spcPct val="100000"/>
              </a:lnSpc>
              <a:spcBef>
                <a:spcPts val="1000"/>
              </a:spcBef>
              <a:spcAft>
                <a:spcPts val="0"/>
              </a:spcAft>
              <a:buSzPts val="2000"/>
              <a:buNone/>
            </a:pPr>
            <a:endParaRPr/>
          </a:p>
          <a:p>
            <a:pPr marL="0" lvl="0" indent="0" algn="l" rtl="0">
              <a:lnSpc>
                <a:spcPct val="100000"/>
              </a:lnSpc>
              <a:spcBef>
                <a:spcPts val="1000"/>
              </a:spcBef>
              <a:spcAft>
                <a:spcPts val="0"/>
              </a:spcAft>
              <a:buSzPts val="2000"/>
              <a:buNone/>
            </a:pPr>
            <a:r>
              <a:rPr lang="hr-HR"/>
              <a:t>Otvaranje ponuda</a:t>
            </a:r>
            <a:endParaRPr/>
          </a:p>
          <a:p>
            <a:pPr marL="0" lvl="0" indent="0" algn="l" rtl="0">
              <a:lnSpc>
                <a:spcPct val="100000"/>
              </a:lnSpc>
              <a:spcBef>
                <a:spcPts val="1000"/>
              </a:spcBef>
              <a:spcAft>
                <a:spcPts val="0"/>
              </a:spcAft>
              <a:buSzPts val="2000"/>
              <a:buNone/>
            </a:pPr>
            <a:endParaRPr/>
          </a:p>
          <a:p>
            <a:pPr marL="0" lvl="0" indent="0" algn="l" rtl="0">
              <a:lnSpc>
                <a:spcPct val="100000"/>
              </a:lnSpc>
              <a:spcBef>
                <a:spcPts val="1000"/>
              </a:spcBef>
              <a:spcAft>
                <a:spcPts val="0"/>
              </a:spcAft>
              <a:buSzPts val="2000"/>
              <a:buNone/>
            </a:pPr>
            <a:r>
              <a:rPr lang="hr-HR"/>
              <a:t>Provjera ponuditelja</a:t>
            </a:r>
            <a:endParaRPr/>
          </a:p>
          <a:p>
            <a:pPr marL="0" lvl="0" indent="0" algn="l" rtl="0">
              <a:lnSpc>
                <a:spcPct val="100000"/>
              </a:lnSpc>
              <a:spcBef>
                <a:spcPts val="1000"/>
              </a:spcBef>
              <a:spcAft>
                <a:spcPts val="0"/>
              </a:spcAft>
              <a:buSzPts val="2000"/>
              <a:buNone/>
            </a:pPr>
            <a:endParaRPr/>
          </a:p>
          <a:p>
            <a:pPr marL="0" lvl="0" indent="0" algn="l" rtl="0">
              <a:lnSpc>
                <a:spcPct val="100000"/>
              </a:lnSpc>
              <a:spcBef>
                <a:spcPts val="1000"/>
              </a:spcBef>
              <a:spcAft>
                <a:spcPts val="0"/>
              </a:spcAft>
              <a:buSzPts val="2000"/>
              <a:buNone/>
            </a:pPr>
            <a:r>
              <a:rPr lang="hr-HR"/>
              <a:t>Žalbeni rok</a:t>
            </a:r>
            <a:endParaRPr/>
          </a:p>
        </p:txBody>
      </p:sp>
      <p:grpSp>
        <p:nvGrpSpPr>
          <p:cNvPr id="696" name="Google Shape;696;p32"/>
          <p:cNvGrpSpPr/>
          <p:nvPr/>
        </p:nvGrpSpPr>
        <p:grpSpPr>
          <a:xfrm>
            <a:off x="6096000" y="2325018"/>
            <a:ext cx="5351660" cy="3507237"/>
            <a:chOff x="0" y="553046"/>
            <a:chExt cx="5351660" cy="3507237"/>
          </a:xfrm>
        </p:grpSpPr>
        <p:sp>
          <p:nvSpPr>
            <p:cNvPr id="697" name="Google Shape;697;p32"/>
            <p:cNvSpPr/>
            <p:nvPr/>
          </p:nvSpPr>
          <p:spPr>
            <a:xfrm>
              <a:off x="0" y="553046"/>
              <a:ext cx="1631093" cy="652437"/>
            </a:xfrm>
            <a:prstGeom prst="rect">
              <a:avLst/>
            </a:prstGeom>
            <a:solidFill>
              <a:srgbClr val="006081"/>
            </a:solidFill>
            <a:ln w="12700" cap="flat" cmpd="sng">
              <a:solidFill>
                <a:srgbClr val="FEFFF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32"/>
            <p:cNvSpPr txBox="1"/>
            <p:nvPr/>
          </p:nvSpPr>
          <p:spPr>
            <a:xfrm>
              <a:off x="0" y="553046"/>
              <a:ext cx="1631093" cy="652437"/>
            </a:xfrm>
            <a:prstGeom prst="rect">
              <a:avLst/>
            </a:prstGeom>
            <a:noFill/>
            <a:ln>
              <a:noFill/>
            </a:ln>
          </p:spPr>
          <p:txBody>
            <a:bodyPr spcFirstLastPara="1" wrap="square" lIns="252000" tIns="40625" rIns="40625" bIns="40625" anchor="ctr" anchorCtr="0">
              <a:noAutofit/>
            </a:bodyPr>
            <a:lstStyle/>
            <a:p>
              <a:pPr marL="0" marR="0" lvl="0" indent="0" algn="l" rtl="0">
                <a:lnSpc>
                  <a:spcPct val="90000"/>
                </a:lnSpc>
                <a:spcBef>
                  <a:spcPts val="0"/>
                </a:spcBef>
                <a:spcAft>
                  <a:spcPts val="0"/>
                </a:spcAft>
                <a:buClr>
                  <a:srgbClr val="FEFFFE"/>
                </a:buClr>
                <a:buSzPts val="1400"/>
                <a:buFont typeface="Calibri"/>
                <a:buNone/>
              </a:pPr>
              <a:r>
                <a:rPr lang="hr-HR" sz="1400" b="0" i="0" u="none" strike="noStrike" cap="none">
                  <a:solidFill>
                    <a:srgbClr val="FEFFFE"/>
                  </a:solidFill>
                  <a:latin typeface="Calibri"/>
                  <a:ea typeface="Calibri"/>
                  <a:cs typeface="Calibri"/>
                  <a:sym typeface="Calibri"/>
                </a:rPr>
                <a:t>dokumentacija</a:t>
              </a:r>
              <a:endParaRPr/>
            </a:p>
          </p:txBody>
        </p:sp>
        <p:sp>
          <p:nvSpPr>
            <p:cNvPr id="699" name="Google Shape;699;p32"/>
            <p:cNvSpPr/>
            <p:nvPr/>
          </p:nvSpPr>
          <p:spPr>
            <a:xfrm>
              <a:off x="1672" y="1205483"/>
              <a:ext cx="1631093" cy="2854800"/>
            </a:xfrm>
            <a:prstGeom prst="rect">
              <a:avLst/>
            </a:prstGeom>
            <a:solidFill>
              <a:srgbClr val="006081"/>
            </a:solidFill>
            <a:ln w="12700" cap="flat" cmpd="sng">
              <a:solidFill>
                <a:srgbClr val="FEFFF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32"/>
            <p:cNvSpPr txBox="1"/>
            <p:nvPr/>
          </p:nvSpPr>
          <p:spPr>
            <a:xfrm>
              <a:off x="1672" y="1205483"/>
              <a:ext cx="1631093" cy="2854800"/>
            </a:xfrm>
            <a:prstGeom prst="rect">
              <a:avLst/>
            </a:prstGeom>
            <a:noFill/>
            <a:ln>
              <a:noFill/>
            </a:ln>
          </p:spPr>
          <p:txBody>
            <a:bodyPr spcFirstLastPara="1" wrap="square" lIns="216000" tIns="40625" rIns="108000" bIns="40625" anchor="ctr" anchorCtr="0">
              <a:noAutofit/>
            </a:bodyPr>
            <a:lstStyle/>
            <a:p>
              <a:pPr marL="84138" marR="0" lvl="0" indent="-88900" algn="l" rtl="0">
                <a:lnSpc>
                  <a:spcPct val="90000"/>
                </a:lnSpc>
                <a:spcBef>
                  <a:spcPts val="0"/>
                </a:spcBef>
                <a:spcAft>
                  <a:spcPts val="0"/>
                </a:spcAft>
                <a:buClr>
                  <a:srgbClr val="FEFFFE"/>
                </a:buClr>
                <a:buSzPts val="1400"/>
                <a:buFont typeface="Arial"/>
                <a:buChar char="•"/>
              </a:pPr>
              <a:r>
                <a:rPr lang="hr-HR" sz="1400" b="0" i="0" u="none" strike="noStrike" cap="none">
                  <a:solidFill>
                    <a:srgbClr val="FEFFFE"/>
                  </a:solidFill>
                  <a:latin typeface="Calibri"/>
                  <a:ea typeface="Calibri"/>
                  <a:cs typeface="Calibri"/>
                  <a:sym typeface="Calibri"/>
                </a:rPr>
                <a:t>što preciznije definirati specifikacije</a:t>
              </a:r>
              <a:endParaRPr/>
            </a:p>
            <a:p>
              <a:pPr marL="84138" marR="0" lvl="0" indent="-88900" algn="l" rtl="0">
                <a:lnSpc>
                  <a:spcPct val="90000"/>
                </a:lnSpc>
                <a:spcBef>
                  <a:spcPts val="490"/>
                </a:spcBef>
                <a:spcAft>
                  <a:spcPts val="0"/>
                </a:spcAft>
                <a:buClr>
                  <a:srgbClr val="FEFFFE"/>
                </a:buClr>
                <a:buSzPts val="1400"/>
                <a:buFont typeface="Arial"/>
                <a:buChar char="•"/>
              </a:pPr>
              <a:r>
                <a:rPr lang="hr-HR" sz="1400" b="0" i="0" u="none" strike="noStrike" cap="none">
                  <a:solidFill>
                    <a:srgbClr val="FEFFFE"/>
                  </a:solidFill>
                  <a:latin typeface="Calibri"/>
                  <a:ea typeface="Calibri"/>
                  <a:cs typeface="Calibri"/>
                  <a:sym typeface="Calibri"/>
                </a:rPr>
                <a:t>paziti na detalje koj</a:t>
              </a:r>
              <a:r>
                <a:rPr lang="hr-HR">
                  <a:solidFill>
                    <a:srgbClr val="FEFFFE"/>
                  </a:solidFill>
                  <a:latin typeface="Calibri"/>
                  <a:ea typeface="Calibri"/>
                  <a:cs typeface="Calibri"/>
                  <a:sym typeface="Calibri"/>
                </a:rPr>
                <a:t>i</a:t>
              </a:r>
              <a:r>
                <a:rPr lang="hr-HR" sz="1400" b="0" i="0" u="none" strike="noStrike" cap="none">
                  <a:solidFill>
                    <a:srgbClr val="FEFFFE"/>
                  </a:solidFill>
                  <a:latin typeface="Calibri"/>
                  <a:ea typeface="Calibri"/>
                  <a:cs typeface="Calibri"/>
                  <a:sym typeface="Calibri"/>
                </a:rPr>
                <a:t> mogu ostaviti mjesta lošijoj ponudi</a:t>
              </a:r>
              <a:endParaRPr/>
            </a:p>
            <a:p>
              <a:pPr marL="84138" marR="0" lvl="0" indent="-88900" algn="l" rtl="0">
                <a:lnSpc>
                  <a:spcPct val="90000"/>
                </a:lnSpc>
                <a:spcBef>
                  <a:spcPts val="490"/>
                </a:spcBef>
                <a:spcAft>
                  <a:spcPts val="0"/>
                </a:spcAft>
                <a:buClr>
                  <a:srgbClr val="FEFFFE"/>
                </a:buClr>
                <a:buSzPts val="1400"/>
                <a:buFont typeface="Arial"/>
                <a:buChar char="•"/>
              </a:pPr>
              <a:r>
                <a:rPr lang="hr-HR" sz="1400" b="0" i="0" u="none" strike="noStrike" cap="none">
                  <a:solidFill>
                    <a:srgbClr val="FEFFFE"/>
                  </a:solidFill>
                  <a:latin typeface="Calibri"/>
                  <a:ea typeface="Calibri"/>
                  <a:cs typeface="Calibri"/>
                  <a:sym typeface="Calibri"/>
                </a:rPr>
                <a:t>osigurati kvalitetu ponuditelja</a:t>
              </a:r>
              <a:endParaRPr/>
            </a:p>
          </p:txBody>
        </p:sp>
        <p:sp>
          <p:nvSpPr>
            <p:cNvPr id="701" name="Google Shape;701;p32"/>
            <p:cNvSpPr/>
            <p:nvPr/>
          </p:nvSpPr>
          <p:spPr>
            <a:xfrm>
              <a:off x="1861120" y="553046"/>
              <a:ext cx="1631093" cy="652437"/>
            </a:xfrm>
            <a:prstGeom prst="rect">
              <a:avLst/>
            </a:prstGeom>
            <a:solidFill>
              <a:srgbClr val="006081"/>
            </a:solidFill>
            <a:ln w="12700" cap="flat" cmpd="sng">
              <a:solidFill>
                <a:srgbClr val="FEFFF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2"/>
            <p:cNvSpPr txBox="1"/>
            <p:nvPr/>
          </p:nvSpPr>
          <p:spPr>
            <a:xfrm>
              <a:off x="1861120" y="553046"/>
              <a:ext cx="1631093" cy="652437"/>
            </a:xfrm>
            <a:prstGeom prst="rect">
              <a:avLst/>
            </a:prstGeom>
            <a:noFill/>
            <a:ln>
              <a:noFill/>
            </a:ln>
          </p:spPr>
          <p:txBody>
            <a:bodyPr spcFirstLastPara="1" wrap="square" lIns="252000" tIns="40625" rIns="40625" bIns="40625" anchor="ctr" anchorCtr="0">
              <a:noAutofit/>
            </a:bodyPr>
            <a:lstStyle/>
            <a:p>
              <a:pPr marL="0" marR="0" lvl="0" indent="0" algn="l" rtl="0">
                <a:lnSpc>
                  <a:spcPct val="90000"/>
                </a:lnSpc>
                <a:spcBef>
                  <a:spcPts val="0"/>
                </a:spcBef>
                <a:spcAft>
                  <a:spcPts val="0"/>
                </a:spcAft>
                <a:buClr>
                  <a:srgbClr val="FEFFFE"/>
                </a:buClr>
                <a:buSzPts val="1400"/>
                <a:buFont typeface="Calibri"/>
                <a:buNone/>
              </a:pPr>
              <a:r>
                <a:rPr lang="hr-HR" sz="1400" b="0" i="0" u="none" strike="noStrike" cap="none">
                  <a:solidFill>
                    <a:srgbClr val="FEFFFE"/>
                  </a:solidFill>
                  <a:latin typeface="Calibri"/>
                  <a:ea typeface="Calibri"/>
                  <a:cs typeface="Calibri"/>
                  <a:sym typeface="Calibri"/>
                </a:rPr>
                <a:t>provjera ponuda</a:t>
              </a:r>
              <a:endParaRPr/>
            </a:p>
          </p:txBody>
        </p:sp>
        <p:sp>
          <p:nvSpPr>
            <p:cNvPr id="703" name="Google Shape;703;p32"/>
            <p:cNvSpPr/>
            <p:nvPr/>
          </p:nvSpPr>
          <p:spPr>
            <a:xfrm>
              <a:off x="1861120" y="1205483"/>
              <a:ext cx="1631093" cy="2854800"/>
            </a:xfrm>
            <a:prstGeom prst="rect">
              <a:avLst/>
            </a:prstGeom>
            <a:solidFill>
              <a:srgbClr val="006081"/>
            </a:solidFill>
            <a:ln w="12700" cap="flat" cmpd="sng">
              <a:solidFill>
                <a:srgbClr val="FEFFF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32"/>
            <p:cNvSpPr txBox="1"/>
            <p:nvPr/>
          </p:nvSpPr>
          <p:spPr>
            <a:xfrm>
              <a:off x="1861120" y="1205483"/>
              <a:ext cx="1631093" cy="2854800"/>
            </a:xfrm>
            <a:prstGeom prst="rect">
              <a:avLst/>
            </a:prstGeom>
            <a:noFill/>
            <a:ln>
              <a:noFill/>
            </a:ln>
          </p:spPr>
          <p:txBody>
            <a:bodyPr spcFirstLastPara="1" wrap="square" lIns="216000" tIns="40625" rIns="108000" bIns="40625" anchor="ctr" anchorCtr="0">
              <a:noAutofit/>
            </a:bodyPr>
            <a:lstStyle/>
            <a:p>
              <a:pPr marL="84138" marR="0" lvl="0" indent="-88900" algn="l" rtl="0">
                <a:lnSpc>
                  <a:spcPct val="90000"/>
                </a:lnSpc>
                <a:spcBef>
                  <a:spcPts val="0"/>
                </a:spcBef>
                <a:spcAft>
                  <a:spcPts val="0"/>
                </a:spcAft>
                <a:buClr>
                  <a:srgbClr val="FEFFFE"/>
                </a:buClr>
                <a:buSzPts val="1400"/>
                <a:buFont typeface="Arial"/>
                <a:buChar char="•"/>
              </a:pPr>
              <a:r>
                <a:rPr lang="hr-HR" sz="1400" b="0" i="0" u="none" strike="noStrike" cap="none">
                  <a:solidFill>
                    <a:srgbClr val="FEFFFE"/>
                  </a:solidFill>
                  <a:latin typeface="Calibri"/>
                  <a:ea typeface="Calibri"/>
                  <a:cs typeface="Calibri"/>
                  <a:sym typeface="Calibri"/>
                </a:rPr>
                <a:t>detaljan pregled ponude</a:t>
              </a:r>
              <a:endParaRPr/>
            </a:p>
            <a:p>
              <a:pPr marL="84138" marR="0" lvl="0" indent="-88900" algn="l" rtl="0">
                <a:lnSpc>
                  <a:spcPct val="90000"/>
                </a:lnSpc>
                <a:spcBef>
                  <a:spcPts val="490"/>
                </a:spcBef>
                <a:spcAft>
                  <a:spcPts val="0"/>
                </a:spcAft>
                <a:buClr>
                  <a:srgbClr val="FEFFFE"/>
                </a:buClr>
                <a:buSzPts val="1400"/>
                <a:buFont typeface="Arial"/>
                <a:buChar char="•"/>
              </a:pPr>
              <a:r>
                <a:rPr lang="hr-HR" sz="1400" b="0" i="0" u="none" strike="noStrike" cap="none">
                  <a:solidFill>
                    <a:srgbClr val="FEFFFE"/>
                  </a:solidFill>
                  <a:latin typeface="Calibri"/>
                  <a:ea typeface="Calibri"/>
                  <a:cs typeface="Calibri"/>
                  <a:sym typeface="Calibri"/>
                </a:rPr>
                <a:t>provjera ponuditelja</a:t>
              </a:r>
              <a:endParaRPr/>
            </a:p>
          </p:txBody>
        </p:sp>
        <p:sp>
          <p:nvSpPr>
            <p:cNvPr id="705" name="Google Shape;705;p32"/>
            <p:cNvSpPr/>
            <p:nvPr/>
          </p:nvSpPr>
          <p:spPr>
            <a:xfrm>
              <a:off x="3720567" y="553046"/>
              <a:ext cx="1631093" cy="652437"/>
            </a:xfrm>
            <a:prstGeom prst="rect">
              <a:avLst/>
            </a:prstGeom>
            <a:solidFill>
              <a:srgbClr val="006081"/>
            </a:solidFill>
            <a:ln w="12700" cap="flat" cmpd="sng">
              <a:solidFill>
                <a:srgbClr val="FEFFF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32"/>
            <p:cNvSpPr txBox="1"/>
            <p:nvPr/>
          </p:nvSpPr>
          <p:spPr>
            <a:xfrm>
              <a:off x="3720567" y="553046"/>
              <a:ext cx="1631093" cy="652437"/>
            </a:xfrm>
            <a:prstGeom prst="rect">
              <a:avLst/>
            </a:prstGeom>
            <a:noFill/>
            <a:ln>
              <a:noFill/>
            </a:ln>
          </p:spPr>
          <p:txBody>
            <a:bodyPr spcFirstLastPara="1" wrap="square" lIns="252000" tIns="40625" rIns="40625" bIns="40625" anchor="ctr" anchorCtr="0">
              <a:noAutofit/>
            </a:bodyPr>
            <a:lstStyle/>
            <a:p>
              <a:pPr marL="0" marR="0" lvl="0" indent="0" algn="l" rtl="0">
                <a:lnSpc>
                  <a:spcPct val="90000"/>
                </a:lnSpc>
                <a:spcBef>
                  <a:spcPts val="0"/>
                </a:spcBef>
                <a:spcAft>
                  <a:spcPts val="0"/>
                </a:spcAft>
                <a:buClr>
                  <a:srgbClr val="FEFFFE"/>
                </a:buClr>
                <a:buSzPts val="1400"/>
                <a:buFont typeface="Calibri"/>
                <a:buNone/>
              </a:pPr>
              <a:r>
                <a:rPr lang="hr-HR" sz="1400" b="0" i="0" u="none" strike="noStrike" cap="none">
                  <a:solidFill>
                    <a:srgbClr val="FEFFFE"/>
                  </a:solidFill>
                  <a:latin typeface="Calibri"/>
                  <a:ea typeface="Calibri"/>
                  <a:cs typeface="Calibri"/>
                  <a:sym typeface="Calibri"/>
                </a:rPr>
                <a:t>žalbeni rok</a:t>
              </a:r>
              <a:endParaRPr/>
            </a:p>
          </p:txBody>
        </p:sp>
        <p:sp>
          <p:nvSpPr>
            <p:cNvPr id="707" name="Google Shape;707;p32"/>
            <p:cNvSpPr/>
            <p:nvPr/>
          </p:nvSpPr>
          <p:spPr>
            <a:xfrm>
              <a:off x="3720567" y="1205483"/>
              <a:ext cx="1631093" cy="2854800"/>
            </a:xfrm>
            <a:prstGeom prst="rect">
              <a:avLst/>
            </a:prstGeom>
            <a:solidFill>
              <a:srgbClr val="006081"/>
            </a:solidFill>
            <a:ln w="12700" cap="flat" cmpd="sng">
              <a:solidFill>
                <a:srgbClr val="FEFFF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2"/>
            <p:cNvSpPr txBox="1"/>
            <p:nvPr/>
          </p:nvSpPr>
          <p:spPr>
            <a:xfrm>
              <a:off x="3720567" y="1205483"/>
              <a:ext cx="1631093" cy="2854800"/>
            </a:xfrm>
            <a:prstGeom prst="rect">
              <a:avLst/>
            </a:prstGeom>
            <a:noFill/>
            <a:ln>
              <a:noFill/>
            </a:ln>
          </p:spPr>
          <p:txBody>
            <a:bodyPr spcFirstLastPara="1" wrap="square" lIns="216000" tIns="40625" rIns="108000" bIns="40625" anchor="ctr" anchorCtr="0">
              <a:noAutofit/>
            </a:bodyPr>
            <a:lstStyle/>
            <a:p>
              <a:pPr marL="84138" marR="0" lvl="0" indent="-88900" algn="l" rtl="0">
                <a:lnSpc>
                  <a:spcPct val="90000"/>
                </a:lnSpc>
                <a:spcBef>
                  <a:spcPts val="0"/>
                </a:spcBef>
                <a:spcAft>
                  <a:spcPts val="0"/>
                </a:spcAft>
                <a:buClr>
                  <a:srgbClr val="FEFFFE"/>
                </a:buClr>
                <a:buSzPts val="1400"/>
                <a:buFont typeface="Arial"/>
                <a:buChar char="•"/>
              </a:pPr>
              <a:r>
                <a:rPr lang="hr-HR">
                  <a:solidFill>
                    <a:srgbClr val="FEFFFE"/>
                  </a:solidFill>
                  <a:latin typeface="Calibri"/>
                  <a:ea typeface="Calibri"/>
                  <a:cs typeface="Calibri"/>
                  <a:sym typeface="Calibri"/>
                </a:rPr>
                <a:t>poništavanje </a:t>
              </a:r>
              <a:r>
                <a:rPr lang="hr-HR" sz="1400" b="0" i="0" u="none" strike="noStrike" cap="none">
                  <a:solidFill>
                    <a:srgbClr val="FEFFFE"/>
                  </a:solidFill>
                  <a:latin typeface="Calibri"/>
                  <a:ea typeface="Calibri"/>
                  <a:cs typeface="Calibri"/>
                  <a:sym typeface="Calibri"/>
                </a:rPr>
                <a:t>natječaja</a:t>
              </a:r>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712"/>
        <p:cNvGrpSpPr/>
        <p:nvPr/>
      </p:nvGrpSpPr>
      <p:grpSpPr>
        <a:xfrm>
          <a:off x="0" y="0"/>
          <a:ext cx="0" cy="0"/>
          <a:chOff x="0" y="0"/>
          <a:chExt cx="0" cy="0"/>
        </a:xfrm>
      </p:grpSpPr>
      <p:sp>
        <p:nvSpPr>
          <p:cNvPr id="713" name="Google Shape;713;p33"/>
          <p:cNvSpPr txBox="1">
            <a:spLocks noGrp="1"/>
          </p:cNvSpPr>
          <p:nvPr>
            <p:ph type="title"/>
          </p:nvPr>
        </p:nvSpPr>
        <p:spPr>
          <a:xfrm>
            <a:off x="831850" y="2205038"/>
            <a:ext cx="105156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4000"/>
              <a:buFont typeface="Arial"/>
              <a:buNone/>
            </a:pPr>
            <a:r>
              <a:rPr lang="hr-HR"/>
              <a:t>Usluge na ustanovama</a:t>
            </a:r>
            <a:endParaRPr/>
          </a:p>
        </p:txBody>
      </p:sp>
      <p:sp>
        <p:nvSpPr>
          <p:cNvPr id="714" name="Google Shape;714;p33"/>
          <p:cNvSpPr txBox="1">
            <a:spLocks noGrp="1"/>
          </p:cNvSpPr>
          <p:nvPr>
            <p:ph type="body" idx="1"/>
          </p:nvPr>
        </p:nvSpPr>
        <p:spPr>
          <a:xfrm>
            <a:off x="831850" y="5148262"/>
            <a:ext cx="8210550" cy="94138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2200"/>
              <a:buNone/>
            </a:pPr>
            <a:r>
              <a:rPr lang="hr-HR" dirty="0"/>
              <a:t>Obavezne i dodatne usluge na raspolaganju korisnicima</a:t>
            </a:r>
            <a:endParaRPr lang="sr-Latn-RS" dirty="0"/>
          </a:p>
          <a:p>
            <a:pPr marL="0" lvl="0" indent="0" algn="l" rtl="0">
              <a:lnSpc>
                <a:spcPct val="90000"/>
              </a:lnSpc>
              <a:spcBef>
                <a:spcPts val="1000"/>
              </a:spcBef>
              <a:spcAft>
                <a:spcPts val="0"/>
              </a:spcAft>
              <a:buSzPts val="2200"/>
              <a:buNone/>
            </a:pP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719"/>
        <p:cNvGrpSpPr/>
        <p:nvPr/>
      </p:nvGrpSpPr>
      <p:grpSpPr>
        <a:xfrm>
          <a:off x="0" y="0"/>
          <a:ext cx="0" cy="0"/>
          <a:chOff x="0" y="0"/>
          <a:chExt cx="0" cy="0"/>
        </a:xfrm>
      </p:grpSpPr>
      <p:sp>
        <p:nvSpPr>
          <p:cNvPr id="720" name="Google Shape;720;p34"/>
          <p:cNvSpPr txBox="1">
            <a:spLocks noGrp="1"/>
          </p:cNvSpPr>
          <p:nvPr>
            <p:ph type="title"/>
          </p:nvPr>
        </p:nvSpPr>
        <p:spPr>
          <a:xfrm>
            <a:off x="475866" y="472698"/>
            <a:ext cx="4375103" cy="953146"/>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3000"/>
              <a:buFont typeface="Arial"/>
              <a:buNone/>
            </a:pPr>
            <a:r>
              <a:rPr lang="hr-HR"/>
              <a:t>Usluge na raspolaganju korisnicima</a:t>
            </a:r>
            <a:endParaRPr/>
          </a:p>
        </p:txBody>
      </p:sp>
      <p:sp>
        <p:nvSpPr>
          <p:cNvPr id="721" name="Google Shape;721;p34"/>
          <p:cNvSpPr txBox="1">
            <a:spLocks noGrp="1"/>
          </p:cNvSpPr>
          <p:nvPr>
            <p:ph type="body" idx="2"/>
          </p:nvPr>
        </p:nvSpPr>
        <p:spPr>
          <a:xfrm>
            <a:off x="475866" y="1771972"/>
            <a:ext cx="4375103" cy="461333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000"/>
              <a:buNone/>
            </a:pPr>
            <a:r>
              <a:rPr lang="hr-HR"/>
              <a:t>Obvezne</a:t>
            </a:r>
            <a:endParaRPr/>
          </a:p>
          <a:p>
            <a:pPr marL="0" lvl="0" indent="0" algn="l" rtl="0">
              <a:lnSpc>
                <a:spcPct val="100000"/>
              </a:lnSpc>
              <a:spcBef>
                <a:spcPts val="1000"/>
              </a:spcBef>
              <a:spcAft>
                <a:spcPts val="0"/>
              </a:spcAft>
              <a:buSzPts val="2000"/>
              <a:buNone/>
            </a:pPr>
            <a:endParaRPr/>
          </a:p>
          <a:p>
            <a:pPr marL="0" lvl="0" indent="0" algn="l" rtl="0">
              <a:lnSpc>
                <a:spcPct val="100000"/>
              </a:lnSpc>
              <a:spcBef>
                <a:spcPts val="1000"/>
              </a:spcBef>
              <a:spcAft>
                <a:spcPts val="0"/>
              </a:spcAft>
              <a:buSzPts val="2000"/>
              <a:buNone/>
            </a:pPr>
            <a:endParaRPr/>
          </a:p>
        </p:txBody>
      </p:sp>
      <p:grpSp>
        <p:nvGrpSpPr>
          <p:cNvPr id="722" name="Google Shape;722;p34"/>
          <p:cNvGrpSpPr/>
          <p:nvPr/>
        </p:nvGrpSpPr>
        <p:grpSpPr>
          <a:xfrm>
            <a:off x="880163" y="973080"/>
            <a:ext cx="10505308" cy="6211115"/>
            <a:chOff x="-5215837" y="-798892"/>
            <a:chExt cx="10505308" cy="6211115"/>
          </a:xfrm>
        </p:grpSpPr>
        <p:sp>
          <p:nvSpPr>
            <p:cNvPr id="723" name="Google Shape;723;p34"/>
            <p:cNvSpPr/>
            <p:nvPr/>
          </p:nvSpPr>
          <p:spPr>
            <a:xfrm>
              <a:off x="-5215837" y="-798892"/>
              <a:ext cx="6211115" cy="6211115"/>
            </a:xfrm>
            <a:prstGeom prst="blockArc">
              <a:avLst>
                <a:gd name="adj1" fmla="val 18900000"/>
                <a:gd name="adj2" fmla="val 2700000"/>
                <a:gd name="adj3" fmla="val 348"/>
              </a:avLst>
            </a:prstGeom>
            <a:solidFill>
              <a:srgbClr val="FEFFFE"/>
            </a:solidFill>
            <a:ln w="12700" cap="flat" cmpd="sng">
              <a:solidFill>
                <a:srgbClr val="00608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34"/>
            <p:cNvSpPr/>
            <p:nvPr/>
          </p:nvSpPr>
          <p:spPr>
            <a:xfrm>
              <a:off x="521107" y="385531"/>
              <a:ext cx="4768363" cy="647997"/>
            </a:xfrm>
            <a:prstGeom prst="rect">
              <a:avLst/>
            </a:prstGeom>
            <a:solidFill>
              <a:srgbClr val="006081"/>
            </a:solidFill>
            <a:ln w="12700" cap="flat" cmpd="sng">
              <a:solidFill>
                <a:srgbClr val="FEFFF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34"/>
            <p:cNvSpPr txBox="1"/>
            <p:nvPr/>
          </p:nvSpPr>
          <p:spPr>
            <a:xfrm>
              <a:off x="521107" y="385531"/>
              <a:ext cx="4768363" cy="647997"/>
            </a:xfrm>
            <a:prstGeom prst="rect">
              <a:avLst/>
            </a:prstGeom>
            <a:noFill/>
            <a:ln>
              <a:noFill/>
            </a:ln>
          </p:spPr>
          <p:txBody>
            <a:bodyPr spcFirstLastPara="1" wrap="square" lIns="457875" tIns="40625" rIns="40625" bIns="40625" anchor="ctr" anchorCtr="0">
              <a:noAutofit/>
            </a:bodyPr>
            <a:lstStyle/>
            <a:p>
              <a:pPr marL="0" marR="0" lvl="0" indent="0" algn="l" rtl="0">
                <a:lnSpc>
                  <a:spcPct val="90000"/>
                </a:lnSpc>
                <a:spcBef>
                  <a:spcPts val="0"/>
                </a:spcBef>
                <a:spcAft>
                  <a:spcPts val="0"/>
                </a:spcAft>
                <a:buClr>
                  <a:srgbClr val="FEFFFE"/>
                </a:buClr>
                <a:buSzPts val="1600"/>
                <a:buFont typeface="Calibri"/>
                <a:buNone/>
              </a:pPr>
              <a:r>
                <a:rPr lang="hr-HR" sz="1600" b="0" i="0" u="none" strike="noStrike" cap="none">
                  <a:solidFill>
                    <a:srgbClr val="FEFFFE"/>
                  </a:solidFill>
                  <a:latin typeface="Calibri"/>
                  <a:ea typeface="Calibri"/>
                  <a:cs typeface="Calibri"/>
                  <a:sym typeface="Calibri"/>
                </a:rPr>
                <a:t>elektronička pošta (e-mail)</a:t>
              </a:r>
              <a:endParaRPr/>
            </a:p>
          </p:txBody>
        </p:sp>
        <p:sp>
          <p:nvSpPr>
            <p:cNvPr id="726" name="Google Shape;726;p34"/>
            <p:cNvSpPr/>
            <p:nvPr/>
          </p:nvSpPr>
          <p:spPr>
            <a:xfrm>
              <a:off x="161109" y="349531"/>
              <a:ext cx="719996" cy="719996"/>
            </a:xfrm>
            <a:prstGeom prst="ellipse">
              <a:avLst/>
            </a:prstGeom>
            <a:solidFill>
              <a:srgbClr val="FEFFFE"/>
            </a:solidFill>
            <a:ln w="12700" cap="flat" cmpd="sng">
              <a:solidFill>
                <a:srgbClr val="00608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34"/>
            <p:cNvSpPr/>
            <p:nvPr/>
          </p:nvSpPr>
          <p:spPr>
            <a:xfrm>
              <a:off x="928003" y="1450287"/>
              <a:ext cx="4361468" cy="647997"/>
            </a:xfrm>
            <a:prstGeom prst="rect">
              <a:avLst/>
            </a:prstGeom>
            <a:solidFill>
              <a:srgbClr val="006081"/>
            </a:solidFill>
            <a:ln w="12700" cap="flat" cmpd="sng">
              <a:solidFill>
                <a:srgbClr val="FEFFF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34"/>
            <p:cNvSpPr txBox="1"/>
            <p:nvPr/>
          </p:nvSpPr>
          <p:spPr>
            <a:xfrm>
              <a:off x="928003" y="1450287"/>
              <a:ext cx="4361468" cy="647997"/>
            </a:xfrm>
            <a:prstGeom prst="rect">
              <a:avLst/>
            </a:prstGeom>
            <a:noFill/>
            <a:ln>
              <a:noFill/>
            </a:ln>
          </p:spPr>
          <p:txBody>
            <a:bodyPr spcFirstLastPara="1" wrap="square" lIns="457875" tIns="40625" rIns="40625" bIns="40625" anchor="ctr" anchorCtr="0">
              <a:noAutofit/>
            </a:bodyPr>
            <a:lstStyle/>
            <a:p>
              <a:pPr marL="0" marR="0" lvl="0" indent="0" algn="l" rtl="0">
                <a:lnSpc>
                  <a:spcPct val="90000"/>
                </a:lnSpc>
                <a:spcBef>
                  <a:spcPts val="0"/>
                </a:spcBef>
                <a:spcAft>
                  <a:spcPts val="0"/>
                </a:spcAft>
                <a:buClr>
                  <a:srgbClr val="FEFFFE"/>
                </a:buClr>
                <a:buSzPts val="1600"/>
                <a:buFont typeface="Calibri"/>
                <a:buNone/>
              </a:pPr>
              <a:r>
                <a:rPr lang="hr-HR" sz="1600" b="0" i="0" u="none" strike="noStrike" cap="none">
                  <a:solidFill>
                    <a:srgbClr val="FEFFFE"/>
                  </a:solidFill>
                  <a:latin typeface="Calibri"/>
                  <a:ea typeface="Calibri"/>
                  <a:cs typeface="Calibri"/>
                  <a:sym typeface="Calibri"/>
                </a:rPr>
                <a:t>web poslužitelj</a:t>
              </a:r>
              <a:endParaRPr/>
            </a:p>
          </p:txBody>
        </p:sp>
        <p:sp>
          <p:nvSpPr>
            <p:cNvPr id="729" name="Google Shape;729;p34"/>
            <p:cNvSpPr/>
            <p:nvPr/>
          </p:nvSpPr>
          <p:spPr>
            <a:xfrm>
              <a:off x="568004" y="1414288"/>
              <a:ext cx="719996" cy="719996"/>
            </a:xfrm>
            <a:prstGeom prst="ellipse">
              <a:avLst/>
            </a:prstGeom>
            <a:solidFill>
              <a:srgbClr val="FEFFFE"/>
            </a:solidFill>
            <a:ln w="12700" cap="flat" cmpd="sng">
              <a:solidFill>
                <a:srgbClr val="00608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34"/>
            <p:cNvSpPr/>
            <p:nvPr/>
          </p:nvSpPr>
          <p:spPr>
            <a:xfrm>
              <a:off x="928003" y="2515044"/>
              <a:ext cx="4361468" cy="647997"/>
            </a:xfrm>
            <a:prstGeom prst="rect">
              <a:avLst/>
            </a:prstGeom>
            <a:solidFill>
              <a:srgbClr val="006081"/>
            </a:solidFill>
            <a:ln w="12700" cap="flat" cmpd="sng">
              <a:solidFill>
                <a:srgbClr val="FEFFF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34"/>
            <p:cNvSpPr txBox="1"/>
            <p:nvPr/>
          </p:nvSpPr>
          <p:spPr>
            <a:xfrm>
              <a:off x="928003" y="2515044"/>
              <a:ext cx="4361468" cy="647997"/>
            </a:xfrm>
            <a:prstGeom prst="rect">
              <a:avLst/>
            </a:prstGeom>
            <a:noFill/>
            <a:ln>
              <a:noFill/>
            </a:ln>
          </p:spPr>
          <p:txBody>
            <a:bodyPr spcFirstLastPara="1" wrap="square" lIns="457875" tIns="40625" rIns="40625" bIns="40625" anchor="ctr" anchorCtr="0">
              <a:noAutofit/>
            </a:bodyPr>
            <a:lstStyle/>
            <a:p>
              <a:pPr marL="0" marR="0" lvl="0" indent="0" algn="l" rtl="0">
                <a:lnSpc>
                  <a:spcPct val="90000"/>
                </a:lnSpc>
                <a:spcBef>
                  <a:spcPts val="0"/>
                </a:spcBef>
                <a:spcAft>
                  <a:spcPts val="0"/>
                </a:spcAft>
                <a:buClr>
                  <a:srgbClr val="FEFFFE"/>
                </a:buClr>
                <a:buSzPts val="1600"/>
                <a:buFont typeface="Calibri"/>
                <a:buNone/>
              </a:pPr>
              <a:r>
                <a:rPr lang="hr-HR" sz="1600" b="0" i="0" u="none" strike="noStrike" cap="none">
                  <a:solidFill>
                    <a:srgbClr val="FEFFFE"/>
                  </a:solidFill>
                  <a:latin typeface="Calibri"/>
                  <a:ea typeface="Calibri"/>
                  <a:cs typeface="Calibri"/>
                  <a:sym typeface="Calibri"/>
                </a:rPr>
                <a:t>AAI (LDAP i Radius)</a:t>
              </a:r>
              <a:endParaRPr/>
            </a:p>
          </p:txBody>
        </p:sp>
        <p:sp>
          <p:nvSpPr>
            <p:cNvPr id="732" name="Google Shape;732;p34"/>
            <p:cNvSpPr/>
            <p:nvPr/>
          </p:nvSpPr>
          <p:spPr>
            <a:xfrm>
              <a:off x="568004" y="2479044"/>
              <a:ext cx="719996" cy="719996"/>
            </a:xfrm>
            <a:prstGeom prst="ellipse">
              <a:avLst/>
            </a:prstGeom>
            <a:solidFill>
              <a:srgbClr val="FEFFFE"/>
            </a:solidFill>
            <a:ln w="12700" cap="flat" cmpd="sng">
              <a:solidFill>
                <a:srgbClr val="00608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34"/>
            <p:cNvSpPr/>
            <p:nvPr/>
          </p:nvSpPr>
          <p:spPr>
            <a:xfrm>
              <a:off x="521107" y="3579800"/>
              <a:ext cx="4768363" cy="647997"/>
            </a:xfrm>
            <a:prstGeom prst="rect">
              <a:avLst/>
            </a:prstGeom>
            <a:solidFill>
              <a:srgbClr val="006081"/>
            </a:solidFill>
            <a:ln w="12700" cap="flat" cmpd="sng">
              <a:solidFill>
                <a:srgbClr val="FEFFF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34"/>
            <p:cNvSpPr txBox="1"/>
            <p:nvPr/>
          </p:nvSpPr>
          <p:spPr>
            <a:xfrm>
              <a:off x="521107" y="3579800"/>
              <a:ext cx="4768363" cy="647997"/>
            </a:xfrm>
            <a:prstGeom prst="rect">
              <a:avLst/>
            </a:prstGeom>
            <a:noFill/>
            <a:ln>
              <a:noFill/>
            </a:ln>
          </p:spPr>
          <p:txBody>
            <a:bodyPr spcFirstLastPara="1" wrap="square" lIns="457875" tIns="40625" rIns="40625" bIns="40625" anchor="ctr" anchorCtr="0">
              <a:noAutofit/>
            </a:bodyPr>
            <a:lstStyle/>
            <a:p>
              <a:pPr marL="0" marR="0" lvl="0" indent="0" algn="l" rtl="0">
                <a:lnSpc>
                  <a:spcPct val="90000"/>
                </a:lnSpc>
                <a:spcBef>
                  <a:spcPts val="0"/>
                </a:spcBef>
                <a:spcAft>
                  <a:spcPts val="0"/>
                </a:spcAft>
                <a:buClr>
                  <a:srgbClr val="FEFFFE"/>
                </a:buClr>
                <a:buSzPts val="1600"/>
                <a:buFont typeface="Calibri"/>
                <a:buNone/>
              </a:pPr>
              <a:r>
                <a:rPr lang="hr-HR" sz="1600" b="0" i="0" u="none" strike="noStrike" cap="none">
                  <a:solidFill>
                    <a:srgbClr val="FEFFFE"/>
                  </a:solidFill>
                  <a:latin typeface="Calibri"/>
                  <a:ea typeface="Calibri"/>
                  <a:cs typeface="Calibri"/>
                  <a:sym typeface="Calibri"/>
                </a:rPr>
                <a:t>DNS</a:t>
              </a:r>
              <a:endParaRPr/>
            </a:p>
          </p:txBody>
        </p:sp>
        <p:sp>
          <p:nvSpPr>
            <p:cNvPr id="735" name="Google Shape;735;p34"/>
            <p:cNvSpPr/>
            <p:nvPr/>
          </p:nvSpPr>
          <p:spPr>
            <a:xfrm>
              <a:off x="161109" y="3543801"/>
              <a:ext cx="719996" cy="719996"/>
            </a:xfrm>
            <a:prstGeom prst="ellipse">
              <a:avLst/>
            </a:prstGeom>
            <a:solidFill>
              <a:srgbClr val="FEFFFE"/>
            </a:solidFill>
            <a:ln w="12700" cap="flat" cmpd="sng">
              <a:solidFill>
                <a:srgbClr val="00608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740"/>
        <p:cNvGrpSpPr/>
        <p:nvPr/>
      </p:nvGrpSpPr>
      <p:grpSpPr>
        <a:xfrm>
          <a:off x="0" y="0"/>
          <a:ext cx="0" cy="0"/>
          <a:chOff x="0" y="0"/>
          <a:chExt cx="0" cy="0"/>
        </a:xfrm>
      </p:grpSpPr>
      <p:sp>
        <p:nvSpPr>
          <p:cNvPr id="741" name="Google Shape;741;p35"/>
          <p:cNvSpPr txBox="1">
            <a:spLocks noGrp="1"/>
          </p:cNvSpPr>
          <p:nvPr>
            <p:ph type="title"/>
          </p:nvPr>
        </p:nvSpPr>
        <p:spPr>
          <a:xfrm>
            <a:off x="475866" y="472698"/>
            <a:ext cx="4375103" cy="953146"/>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3000"/>
              <a:buFont typeface="Arial"/>
              <a:buNone/>
            </a:pPr>
            <a:r>
              <a:rPr lang="hr-HR"/>
              <a:t>Elektronička pošta</a:t>
            </a:r>
            <a:endParaRPr/>
          </a:p>
        </p:txBody>
      </p:sp>
      <p:sp>
        <p:nvSpPr>
          <p:cNvPr id="742" name="Google Shape;742;p35"/>
          <p:cNvSpPr txBox="1">
            <a:spLocks noGrp="1"/>
          </p:cNvSpPr>
          <p:nvPr>
            <p:ph type="body" idx="2"/>
          </p:nvPr>
        </p:nvSpPr>
        <p:spPr>
          <a:xfrm>
            <a:off x="475866" y="1771972"/>
            <a:ext cx="4375103" cy="461333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000"/>
              <a:buNone/>
            </a:pPr>
            <a:r>
              <a:rPr lang="hr-HR"/>
              <a:t>Instalacija</a:t>
            </a:r>
            <a:endParaRPr/>
          </a:p>
          <a:p>
            <a:pPr marL="342900" lvl="0" indent="-342900" algn="l" rtl="0">
              <a:lnSpc>
                <a:spcPct val="100000"/>
              </a:lnSpc>
              <a:spcBef>
                <a:spcPts val="1000"/>
              </a:spcBef>
              <a:spcAft>
                <a:spcPts val="0"/>
              </a:spcAft>
              <a:buClr>
                <a:schemeClr val="lt1"/>
              </a:buClr>
              <a:buSzPts val="2000"/>
              <a:buFont typeface="Arial"/>
              <a:buChar char="-"/>
            </a:pPr>
            <a:r>
              <a:rPr lang="hr-HR"/>
              <a:t>na ustanovi</a:t>
            </a:r>
            <a:endParaRPr/>
          </a:p>
          <a:p>
            <a:pPr marL="342900" lvl="0" indent="-342900" algn="l" rtl="0">
              <a:lnSpc>
                <a:spcPct val="100000"/>
              </a:lnSpc>
              <a:spcBef>
                <a:spcPts val="1000"/>
              </a:spcBef>
              <a:spcAft>
                <a:spcPts val="0"/>
              </a:spcAft>
              <a:buClr>
                <a:schemeClr val="lt1"/>
              </a:buClr>
              <a:buSzPts val="2000"/>
              <a:buFont typeface="Arial"/>
              <a:buChar char="-"/>
            </a:pPr>
            <a:r>
              <a:rPr lang="hr-HR"/>
              <a:t>Office 365</a:t>
            </a:r>
            <a:endParaRPr/>
          </a:p>
          <a:p>
            <a:pPr marL="342900" lvl="0" indent="-342900" algn="l" rtl="0">
              <a:lnSpc>
                <a:spcPct val="100000"/>
              </a:lnSpc>
              <a:spcBef>
                <a:spcPts val="1000"/>
              </a:spcBef>
              <a:spcAft>
                <a:spcPts val="0"/>
              </a:spcAft>
              <a:buClr>
                <a:schemeClr val="lt1"/>
              </a:buClr>
              <a:buSzPts val="2000"/>
              <a:buFont typeface="Arial"/>
              <a:buChar char="-"/>
            </a:pPr>
            <a:r>
              <a:rPr lang="hr-HR"/>
              <a:t>Google Workspace</a:t>
            </a:r>
            <a:endParaRPr/>
          </a:p>
          <a:p>
            <a:pPr marL="0" lvl="0" indent="0" algn="l" rtl="0">
              <a:lnSpc>
                <a:spcPct val="100000"/>
              </a:lnSpc>
              <a:spcBef>
                <a:spcPts val="1000"/>
              </a:spcBef>
              <a:spcAft>
                <a:spcPts val="0"/>
              </a:spcAft>
              <a:buSzPts val="2000"/>
              <a:buNone/>
            </a:pPr>
            <a:endParaRPr/>
          </a:p>
          <a:p>
            <a:pPr marL="0" lvl="0" indent="0" algn="l" rtl="0">
              <a:lnSpc>
                <a:spcPct val="100000"/>
              </a:lnSpc>
              <a:spcBef>
                <a:spcPts val="1000"/>
              </a:spcBef>
              <a:spcAft>
                <a:spcPts val="0"/>
              </a:spcAft>
              <a:buSzPts val="2000"/>
              <a:buNone/>
            </a:pPr>
            <a:endParaRPr/>
          </a:p>
        </p:txBody>
      </p:sp>
      <p:grpSp>
        <p:nvGrpSpPr>
          <p:cNvPr id="743" name="Google Shape;743;p35"/>
          <p:cNvGrpSpPr/>
          <p:nvPr/>
        </p:nvGrpSpPr>
        <p:grpSpPr>
          <a:xfrm>
            <a:off x="6096026" y="2057079"/>
            <a:ext cx="5353281" cy="3855413"/>
            <a:chOff x="26" y="285107"/>
            <a:chExt cx="5353281" cy="3855413"/>
          </a:xfrm>
        </p:grpSpPr>
        <p:sp>
          <p:nvSpPr>
            <p:cNvPr id="744" name="Google Shape;744;p35"/>
            <p:cNvSpPr/>
            <p:nvPr/>
          </p:nvSpPr>
          <p:spPr>
            <a:xfrm>
              <a:off x="26" y="285107"/>
              <a:ext cx="2501533" cy="1000613"/>
            </a:xfrm>
            <a:prstGeom prst="rect">
              <a:avLst/>
            </a:prstGeom>
            <a:solidFill>
              <a:srgbClr val="006081"/>
            </a:solidFill>
            <a:ln w="12700" cap="flat" cmpd="sng">
              <a:solidFill>
                <a:srgbClr val="FEFFF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35"/>
            <p:cNvSpPr txBox="1"/>
            <p:nvPr/>
          </p:nvSpPr>
          <p:spPr>
            <a:xfrm>
              <a:off x="26" y="285107"/>
              <a:ext cx="2501533" cy="1000613"/>
            </a:xfrm>
            <a:prstGeom prst="rect">
              <a:avLst/>
            </a:prstGeom>
            <a:noFill/>
            <a:ln>
              <a:noFill/>
            </a:ln>
          </p:spPr>
          <p:txBody>
            <a:bodyPr spcFirstLastPara="1" wrap="square" lIns="288000" tIns="40625" rIns="40625" bIns="40625" anchor="ctr" anchorCtr="0">
              <a:noAutofit/>
            </a:bodyPr>
            <a:lstStyle/>
            <a:p>
              <a:pPr marL="0" marR="0" lvl="0" indent="0" algn="l" rtl="0">
                <a:lnSpc>
                  <a:spcPct val="90000"/>
                </a:lnSpc>
                <a:spcBef>
                  <a:spcPts val="0"/>
                </a:spcBef>
                <a:spcAft>
                  <a:spcPts val="0"/>
                </a:spcAft>
                <a:buClr>
                  <a:srgbClr val="FEFFFE"/>
                </a:buClr>
                <a:buSzPts val="2400"/>
                <a:buFont typeface="Calibri"/>
                <a:buNone/>
              </a:pPr>
              <a:r>
                <a:rPr lang="hr-HR" sz="2400" b="0" i="0" u="none" strike="noStrike" cap="none">
                  <a:solidFill>
                    <a:srgbClr val="FEFFFE"/>
                  </a:solidFill>
                  <a:latin typeface="Calibri"/>
                  <a:ea typeface="Calibri"/>
                  <a:cs typeface="Calibri"/>
                  <a:sym typeface="Calibri"/>
                </a:rPr>
                <a:t>potencijalne poteškoće</a:t>
              </a:r>
              <a:endParaRPr/>
            </a:p>
          </p:txBody>
        </p:sp>
        <p:sp>
          <p:nvSpPr>
            <p:cNvPr id="746" name="Google Shape;746;p35"/>
            <p:cNvSpPr/>
            <p:nvPr/>
          </p:nvSpPr>
          <p:spPr>
            <a:xfrm>
              <a:off x="26" y="1285720"/>
              <a:ext cx="2501533" cy="2854800"/>
            </a:xfrm>
            <a:prstGeom prst="rect">
              <a:avLst/>
            </a:prstGeom>
            <a:solidFill>
              <a:srgbClr val="006081"/>
            </a:solidFill>
            <a:ln w="12700" cap="flat" cmpd="sng">
              <a:solidFill>
                <a:srgbClr val="FEFFF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35"/>
            <p:cNvSpPr txBox="1"/>
            <p:nvPr/>
          </p:nvSpPr>
          <p:spPr>
            <a:xfrm>
              <a:off x="26" y="1285720"/>
              <a:ext cx="2501533" cy="2854800"/>
            </a:xfrm>
            <a:prstGeom prst="rect">
              <a:avLst/>
            </a:prstGeom>
            <a:noFill/>
            <a:ln>
              <a:noFill/>
            </a:ln>
          </p:spPr>
          <p:txBody>
            <a:bodyPr spcFirstLastPara="1" wrap="square" lIns="288000" tIns="40625" rIns="40625" bIns="40625" anchor="ctr" anchorCtr="0">
              <a:noAutofit/>
            </a:bodyPr>
            <a:lstStyle/>
            <a:p>
              <a:pPr marL="182563" marR="0" lvl="0" indent="-182563" algn="l" rtl="0">
                <a:lnSpc>
                  <a:spcPct val="90000"/>
                </a:lnSpc>
                <a:spcBef>
                  <a:spcPts val="0"/>
                </a:spcBef>
                <a:spcAft>
                  <a:spcPts val="0"/>
                </a:spcAft>
                <a:buClr>
                  <a:srgbClr val="FEFFFE"/>
                </a:buClr>
                <a:buSzPts val="1800"/>
                <a:buFont typeface="Arial"/>
                <a:buChar char="•"/>
              </a:pPr>
              <a:r>
                <a:rPr lang="hr-HR" sz="1800" b="0" i="0" u="none" strike="noStrike" cap="none">
                  <a:solidFill>
                    <a:srgbClr val="FEFFFE"/>
                  </a:solidFill>
                  <a:latin typeface="Calibri"/>
                  <a:ea typeface="Calibri"/>
                  <a:cs typeface="Calibri"/>
                  <a:sym typeface="Calibri"/>
                </a:rPr>
                <a:t>migracija</a:t>
              </a:r>
              <a:endParaRPr/>
            </a:p>
            <a:p>
              <a:pPr marL="182563" marR="0" lvl="0" indent="-182563" algn="l" rtl="0">
                <a:lnSpc>
                  <a:spcPct val="90000"/>
                </a:lnSpc>
                <a:spcBef>
                  <a:spcPts val="630"/>
                </a:spcBef>
                <a:spcAft>
                  <a:spcPts val="0"/>
                </a:spcAft>
                <a:buClr>
                  <a:srgbClr val="FEFFFE"/>
                </a:buClr>
                <a:buSzPts val="1800"/>
                <a:buFont typeface="Arial"/>
                <a:buChar char="•"/>
              </a:pPr>
              <a:r>
                <a:rPr lang="hr-HR" sz="1800" b="0" i="0" u="none" strike="noStrike" cap="none">
                  <a:solidFill>
                    <a:srgbClr val="FEFFFE"/>
                  </a:solidFill>
                  <a:latin typeface="Calibri"/>
                  <a:ea typeface="Calibri"/>
                  <a:cs typeface="Calibri"/>
                  <a:sym typeface="Calibri"/>
                </a:rPr>
                <a:t>sinkronizacija korisničkih računa</a:t>
              </a:r>
              <a:endParaRPr/>
            </a:p>
            <a:p>
              <a:pPr marL="182563" marR="0" lvl="0" indent="-182563" algn="l" rtl="0">
                <a:lnSpc>
                  <a:spcPct val="90000"/>
                </a:lnSpc>
                <a:spcBef>
                  <a:spcPts val="630"/>
                </a:spcBef>
                <a:spcAft>
                  <a:spcPts val="0"/>
                </a:spcAft>
                <a:buClr>
                  <a:srgbClr val="FEFFFE"/>
                </a:buClr>
                <a:buSzPts val="1800"/>
                <a:buFont typeface="Arial"/>
                <a:buChar char="•"/>
              </a:pPr>
              <a:r>
                <a:rPr lang="hr-HR" sz="1800" b="0" i="0" u="none" strike="noStrike" cap="none">
                  <a:solidFill>
                    <a:srgbClr val="FEFFFE"/>
                  </a:solidFill>
                  <a:latin typeface="Calibri"/>
                  <a:ea typeface="Calibri"/>
                  <a:cs typeface="Calibri"/>
                  <a:sym typeface="Calibri"/>
                </a:rPr>
                <a:t>izlaganje podataka</a:t>
              </a:r>
              <a:endParaRPr/>
            </a:p>
          </p:txBody>
        </p:sp>
        <p:sp>
          <p:nvSpPr>
            <p:cNvPr id="748" name="Google Shape;748;p35"/>
            <p:cNvSpPr/>
            <p:nvPr/>
          </p:nvSpPr>
          <p:spPr>
            <a:xfrm>
              <a:off x="2851774" y="285107"/>
              <a:ext cx="2501533" cy="1000613"/>
            </a:xfrm>
            <a:prstGeom prst="rect">
              <a:avLst/>
            </a:prstGeom>
            <a:solidFill>
              <a:srgbClr val="006081"/>
            </a:solidFill>
            <a:ln w="12700" cap="flat" cmpd="sng">
              <a:solidFill>
                <a:srgbClr val="FEFFF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35"/>
            <p:cNvSpPr txBox="1"/>
            <p:nvPr/>
          </p:nvSpPr>
          <p:spPr>
            <a:xfrm>
              <a:off x="2851774" y="285107"/>
              <a:ext cx="2501533" cy="1000613"/>
            </a:xfrm>
            <a:prstGeom prst="rect">
              <a:avLst/>
            </a:prstGeom>
            <a:noFill/>
            <a:ln>
              <a:noFill/>
            </a:ln>
          </p:spPr>
          <p:txBody>
            <a:bodyPr spcFirstLastPara="1" wrap="square" lIns="288000" tIns="40625" rIns="40625" bIns="40625" anchor="ctr" anchorCtr="0">
              <a:noAutofit/>
            </a:bodyPr>
            <a:lstStyle/>
            <a:p>
              <a:pPr marL="0" marR="0" lvl="0" indent="0" algn="l" rtl="0">
                <a:lnSpc>
                  <a:spcPct val="90000"/>
                </a:lnSpc>
                <a:spcBef>
                  <a:spcPts val="0"/>
                </a:spcBef>
                <a:spcAft>
                  <a:spcPts val="0"/>
                </a:spcAft>
                <a:buClr>
                  <a:srgbClr val="FEFFFE"/>
                </a:buClr>
                <a:buSzPts val="2400"/>
                <a:buFont typeface="Calibri"/>
                <a:buNone/>
              </a:pPr>
              <a:r>
                <a:rPr lang="hr-HR" sz="2400" b="0" i="0" u="none" strike="noStrike" cap="none">
                  <a:solidFill>
                    <a:srgbClr val="FEFFFE"/>
                  </a:solidFill>
                  <a:latin typeface="Calibri"/>
                  <a:ea typeface="Calibri"/>
                  <a:cs typeface="Calibri"/>
                  <a:sym typeface="Calibri"/>
                </a:rPr>
                <a:t>potencijalne prednosti</a:t>
              </a:r>
              <a:endParaRPr/>
            </a:p>
          </p:txBody>
        </p:sp>
        <p:sp>
          <p:nvSpPr>
            <p:cNvPr id="750" name="Google Shape;750;p35"/>
            <p:cNvSpPr/>
            <p:nvPr/>
          </p:nvSpPr>
          <p:spPr>
            <a:xfrm>
              <a:off x="2851774" y="1285720"/>
              <a:ext cx="2501533" cy="2854800"/>
            </a:xfrm>
            <a:prstGeom prst="rect">
              <a:avLst/>
            </a:prstGeom>
            <a:solidFill>
              <a:srgbClr val="006081"/>
            </a:solidFill>
            <a:ln w="12700" cap="flat" cmpd="sng">
              <a:solidFill>
                <a:srgbClr val="FEFFF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35"/>
            <p:cNvSpPr txBox="1"/>
            <p:nvPr/>
          </p:nvSpPr>
          <p:spPr>
            <a:xfrm>
              <a:off x="2851774" y="1285720"/>
              <a:ext cx="2501533" cy="2854800"/>
            </a:xfrm>
            <a:prstGeom prst="rect">
              <a:avLst/>
            </a:prstGeom>
            <a:noFill/>
            <a:ln>
              <a:noFill/>
            </a:ln>
          </p:spPr>
          <p:txBody>
            <a:bodyPr spcFirstLastPara="1" wrap="square" lIns="288000" tIns="40625" rIns="40625" bIns="40625" anchor="ctr" anchorCtr="0">
              <a:noAutofit/>
            </a:bodyPr>
            <a:lstStyle/>
            <a:p>
              <a:pPr marL="182563" marR="0" lvl="1" indent="-182563" algn="l" rtl="0">
                <a:lnSpc>
                  <a:spcPct val="90000"/>
                </a:lnSpc>
                <a:spcBef>
                  <a:spcPts val="0"/>
                </a:spcBef>
                <a:spcAft>
                  <a:spcPts val="0"/>
                </a:spcAft>
                <a:buClr>
                  <a:srgbClr val="FEFFFE"/>
                </a:buClr>
                <a:buSzPts val="1800"/>
                <a:buFont typeface="Arial"/>
                <a:buChar char="•"/>
              </a:pPr>
              <a:r>
                <a:rPr lang="hr-HR" sz="1800" b="0" i="0" u="none" strike="noStrike" cap="none">
                  <a:solidFill>
                    <a:srgbClr val="FEFFFE"/>
                  </a:solidFill>
                  <a:latin typeface="Calibri"/>
                  <a:ea typeface="Calibri"/>
                  <a:cs typeface="Calibri"/>
                  <a:sym typeface="Calibri"/>
                </a:rPr>
                <a:t>oslobađanje brige o resursima</a:t>
              </a:r>
              <a:endParaRPr/>
            </a:p>
            <a:p>
              <a:pPr marL="182563" marR="0" lvl="1" indent="-182563" algn="l" rtl="0">
                <a:lnSpc>
                  <a:spcPct val="90000"/>
                </a:lnSpc>
                <a:spcBef>
                  <a:spcPts val="270"/>
                </a:spcBef>
                <a:spcAft>
                  <a:spcPts val="0"/>
                </a:spcAft>
                <a:buClr>
                  <a:srgbClr val="FEFFFE"/>
                </a:buClr>
                <a:buSzPts val="1800"/>
                <a:buFont typeface="Arial"/>
                <a:buChar char="•"/>
              </a:pPr>
              <a:r>
                <a:rPr lang="hr-HR" sz="1800" b="0" i="0" u="none" strike="noStrike" cap="none">
                  <a:solidFill>
                    <a:srgbClr val="FEFFFE"/>
                  </a:solidFill>
                  <a:latin typeface="Calibri"/>
                  <a:ea typeface="Calibri"/>
                  <a:cs typeface="Calibri"/>
                  <a:sym typeface="Calibri"/>
                </a:rPr>
                <a:t>predefinirane politike (spam, phishing…)</a:t>
              </a:r>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756"/>
        <p:cNvGrpSpPr/>
        <p:nvPr/>
      </p:nvGrpSpPr>
      <p:grpSpPr>
        <a:xfrm>
          <a:off x="0" y="0"/>
          <a:ext cx="0" cy="0"/>
          <a:chOff x="0" y="0"/>
          <a:chExt cx="0" cy="0"/>
        </a:xfrm>
      </p:grpSpPr>
      <p:sp>
        <p:nvSpPr>
          <p:cNvPr id="757" name="Google Shape;757;p36"/>
          <p:cNvSpPr txBox="1">
            <a:spLocks noGrp="1"/>
          </p:cNvSpPr>
          <p:nvPr>
            <p:ph type="title"/>
          </p:nvPr>
        </p:nvSpPr>
        <p:spPr>
          <a:xfrm>
            <a:off x="475866" y="472698"/>
            <a:ext cx="4375103" cy="953146"/>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3000"/>
              <a:buFont typeface="Arial"/>
              <a:buNone/>
            </a:pPr>
            <a:r>
              <a:rPr lang="hr-HR"/>
              <a:t>Web</a:t>
            </a:r>
            <a:endParaRPr/>
          </a:p>
        </p:txBody>
      </p:sp>
      <p:sp>
        <p:nvSpPr>
          <p:cNvPr id="758" name="Google Shape;758;p36"/>
          <p:cNvSpPr txBox="1">
            <a:spLocks noGrp="1"/>
          </p:cNvSpPr>
          <p:nvPr>
            <p:ph type="body" idx="2"/>
          </p:nvPr>
        </p:nvSpPr>
        <p:spPr>
          <a:xfrm>
            <a:off x="475866" y="1771972"/>
            <a:ext cx="4375103" cy="461333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000"/>
              <a:buNone/>
            </a:pPr>
            <a:endParaRPr/>
          </a:p>
          <a:p>
            <a:pPr marL="0" lvl="0" indent="0" algn="l" rtl="0">
              <a:lnSpc>
                <a:spcPct val="100000"/>
              </a:lnSpc>
              <a:spcBef>
                <a:spcPts val="1000"/>
              </a:spcBef>
              <a:spcAft>
                <a:spcPts val="0"/>
              </a:spcAft>
              <a:buSzPts val="2000"/>
              <a:buNone/>
            </a:pPr>
            <a:r>
              <a:rPr lang="hr-HR"/>
              <a:t>Instalacija i održavanje</a:t>
            </a:r>
            <a:endParaRPr/>
          </a:p>
          <a:p>
            <a:pPr marL="342900" lvl="0" indent="-342900" algn="l" rtl="0">
              <a:lnSpc>
                <a:spcPct val="100000"/>
              </a:lnSpc>
              <a:spcBef>
                <a:spcPts val="1000"/>
              </a:spcBef>
              <a:spcAft>
                <a:spcPts val="0"/>
              </a:spcAft>
              <a:buClr>
                <a:schemeClr val="lt1"/>
              </a:buClr>
              <a:buSzPts val="2000"/>
              <a:buFont typeface="Arial"/>
              <a:buChar char="-"/>
            </a:pPr>
            <a:r>
              <a:rPr lang="hr-HR"/>
              <a:t>na ustanovi</a:t>
            </a:r>
            <a:endParaRPr/>
          </a:p>
          <a:p>
            <a:pPr marL="342900" lvl="0" indent="-342900" algn="l" rtl="0">
              <a:lnSpc>
                <a:spcPct val="100000"/>
              </a:lnSpc>
              <a:spcBef>
                <a:spcPts val="1000"/>
              </a:spcBef>
              <a:spcAft>
                <a:spcPts val="0"/>
              </a:spcAft>
              <a:buClr>
                <a:schemeClr val="lt1"/>
              </a:buClr>
              <a:buSzPts val="2000"/>
              <a:buFont typeface="Arial"/>
              <a:buChar char="-"/>
            </a:pPr>
            <a:r>
              <a:rPr lang="hr-HR"/>
              <a:t>hosting</a:t>
            </a:r>
            <a:endParaRPr/>
          </a:p>
          <a:p>
            <a:pPr marL="0" lvl="0" indent="0" algn="l" rtl="0">
              <a:lnSpc>
                <a:spcPct val="100000"/>
              </a:lnSpc>
              <a:spcBef>
                <a:spcPts val="1000"/>
              </a:spcBef>
              <a:spcAft>
                <a:spcPts val="0"/>
              </a:spcAft>
              <a:buSzPts val="2000"/>
              <a:buNone/>
            </a:pPr>
            <a:endParaRPr/>
          </a:p>
        </p:txBody>
      </p:sp>
      <p:grpSp>
        <p:nvGrpSpPr>
          <p:cNvPr id="759" name="Google Shape;759;p36"/>
          <p:cNvGrpSpPr/>
          <p:nvPr/>
        </p:nvGrpSpPr>
        <p:grpSpPr>
          <a:xfrm>
            <a:off x="880163" y="973080"/>
            <a:ext cx="10505308" cy="6211115"/>
            <a:chOff x="-5215837" y="-798892"/>
            <a:chExt cx="10505308" cy="6211115"/>
          </a:xfrm>
        </p:grpSpPr>
        <p:sp>
          <p:nvSpPr>
            <p:cNvPr id="760" name="Google Shape;760;p36"/>
            <p:cNvSpPr/>
            <p:nvPr/>
          </p:nvSpPr>
          <p:spPr>
            <a:xfrm>
              <a:off x="-5215837" y="-798892"/>
              <a:ext cx="6211115" cy="6211115"/>
            </a:xfrm>
            <a:prstGeom prst="blockArc">
              <a:avLst>
                <a:gd name="adj1" fmla="val 18900000"/>
                <a:gd name="adj2" fmla="val 2700000"/>
                <a:gd name="adj3" fmla="val 348"/>
              </a:avLst>
            </a:prstGeom>
            <a:solidFill>
              <a:srgbClr val="FEFFFE"/>
            </a:solidFill>
            <a:ln w="12700" cap="flat" cmpd="sng">
              <a:solidFill>
                <a:srgbClr val="00608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36"/>
            <p:cNvSpPr/>
            <p:nvPr/>
          </p:nvSpPr>
          <p:spPr>
            <a:xfrm>
              <a:off x="521107" y="354672"/>
              <a:ext cx="4768363" cy="709714"/>
            </a:xfrm>
            <a:prstGeom prst="rect">
              <a:avLst/>
            </a:prstGeom>
            <a:solidFill>
              <a:srgbClr val="006081"/>
            </a:solidFill>
            <a:ln w="12700" cap="flat" cmpd="sng">
              <a:solidFill>
                <a:srgbClr val="FEFFF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36"/>
            <p:cNvSpPr txBox="1"/>
            <p:nvPr/>
          </p:nvSpPr>
          <p:spPr>
            <a:xfrm>
              <a:off x="521107" y="354672"/>
              <a:ext cx="4768363" cy="709714"/>
            </a:xfrm>
            <a:prstGeom prst="rect">
              <a:avLst/>
            </a:prstGeom>
            <a:noFill/>
            <a:ln>
              <a:noFill/>
            </a:ln>
          </p:spPr>
          <p:txBody>
            <a:bodyPr spcFirstLastPara="1" wrap="square" lIns="457875" tIns="40625" rIns="40625" bIns="40625" anchor="ctr" anchorCtr="0">
              <a:noAutofit/>
            </a:bodyPr>
            <a:lstStyle/>
            <a:p>
              <a:pPr marL="0" marR="0" lvl="0" indent="0" algn="l" rtl="0">
                <a:lnSpc>
                  <a:spcPct val="90000"/>
                </a:lnSpc>
                <a:spcBef>
                  <a:spcPts val="0"/>
                </a:spcBef>
                <a:spcAft>
                  <a:spcPts val="0"/>
                </a:spcAft>
                <a:buClr>
                  <a:srgbClr val="FEFFFE"/>
                </a:buClr>
                <a:buSzPts val="1600"/>
                <a:buFont typeface="Calibri"/>
                <a:buNone/>
              </a:pPr>
              <a:r>
                <a:rPr lang="hr-HR" sz="1600" b="0" i="0" u="none" strike="noStrike" cap="none">
                  <a:solidFill>
                    <a:srgbClr val="FEFFFE"/>
                  </a:solidFill>
                  <a:latin typeface="Calibri"/>
                  <a:ea typeface="Calibri"/>
                  <a:cs typeface="Calibri"/>
                  <a:sym typeface="Calibri"/>
                </a:rPr>
                <a:t>web ustanove</a:t>
              </a:r>
              <a:endParaRPr/>
            </a:p>
          </p:txBody>
        </p:sp>
        <p:sp>
          <p:nvSpPr>
            <p:cNvPr id="763" name="Google Shape;763;p36"/>
            <p:cNvSpPr/>
            <p:nvPr/>
          </p:nvSpPr>
          <p:spPr>
            <a:xfrm>
              <a:off x="144626" y="333048"/>
              <a:ext cx="752962" cy="752962"/>
            </a:xfrm>
            <a:prstGeom prst="ellipse">
              <a:avLst/>
            </a:prstGeom>
            <a:solidFill>
              <a:srgbClr val="FEFFFE"/>
            </a:solidFill>
            <a:ln w="12700" cap="flat" cmpd="sng">
              <a:solidFill>
                <a:srgbClr val="00608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36"/>
            <p:cNvSpPr/>
            <p:nvPr/>
          </p:nvSpPr>
          <p:spPr>
            <a:xfrm>
              <a:off x="928003" y="1419429"/>
              <a:ext cx="4361468" cy="709714"/>
            </a:xfrm>
            <a:prstGeom prst="rect">
              <a:avLst/>
            </a:prstGeom>
            <a:solidFill>
              <a:srgbClr val="006081"/>
            </a:solidFill>
            <a:ln w="12700" cap="flat" cmpd="sng">
              <a:solidFill>
                <a:srgbClr val="FEFFF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36"/>
            <p:cNvSpPr txBox="1"/>
            <p:nvPr/>
          </p:nvSpPr>
          <p:spPr>
            <a:xfrm>
              <a:off x="928003" y="1419429"/>
              <a:ext cx="4361468" cy="709714"/>
            </a:xfrm>
            <a:prstGeom prst="rect">
              <a:avLst/>
            </a:prstGeom>
            <a:noFill/>
            <a:ln>
              <a:noFill/>
            </a:ln>
          </p:spPr>
          <p:txBody>
            <a:bodyPr spcFirstLastPara="1" wrap="square" lIns="457875" tIns="40625" rIns="40625" bIns="40625" anchor="ctr" anchorCtr="0">
              <a:noAutofit/>
            </a:bodyPr>
            <a:lstStyle/>
            <a:p>
              <a:pPr marL="0" marR="0" lvl="0" indent="0" algn="l" rtl="0">
                <a:lnSpc>
                  <a:spcPct val="90000"/>
                </a:lnSpc>
                <a:spcBef>
                  <a:spcPts val="0"/>
                </a:spcBef>
                <a:spcAft>
                  <a:spcPts val="0"/>
                </a:spcAft>
                <a:buClr>
                  <a:srgbClr val="FEFFFE"/>
                </a:buClr>
                <a:buSzPts val="1600"/>
                <a:buFont typeface="Calibri"/>
                <a:buNone/>
              </a:pPr>
              <a:r>
                <a:rPr lang="hr-HR" sz="1600" b="0" i="0" u="none" strike="noStrike" cap="none">
                  <a:solidFill>
                    <a:srgbClr val="FEFFFE"/>
                  </a:solidFill>
                  <a:latin typeface="Calibri"/>
                  <a:ea typeface="Calibri"/>
                  <a:cs typeface="Calibri"/>
                  <a:sym typeface="Calibri"/>
                </a:rPr>
                <a:t>osobne stranice</a:t>
              </a:r>
              <a:endParaRPr/>
            </a:p>
          </p:txBody>
        </p:sp>
        <p:sp>
          <p:nvSpPr>
            <p:cNvPr id="766" name="Google Shape;766;p36"/>
            <p:cNvSpPr/>
            <p:nvPr/>
          </p:nvSpPr>
          <p:spPr>
            <a:xfrm>
              <a:off x="551521" y="1397805"/>
              <a:ext cx="752962" cy="752962"/>
            </a:xfrm>
            <a:prstGeom prst="ellipse">
              <a:avLst/>
            </a:prstGeom>
            <a:solidFill>
              <a:srgbClr val="FEFFFE"/>
            </a:solidFill>
            <a:ln w="12700" cap="flat" cmpd="sng">
              <a:solidFill>
                <a:srgbClr val="00608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36"/>
            <p:cNvSpPr/>
            <p:nvPr/>
          </p:nvSpPr>
          <p:spPr>
            <a:xfrm>
              <a:off x="928003" y="2484185"/>
              <a:ext cx="4361468" cy="709714"/>
            </a:xfrm>
            <a:prstGeom prst="rect">
              <a:avLst/>
            </a:prstGeom>
            <a:solidFill>
              <a:srgbClr val="006081"/>
            </a:solidFill>
            <a:ln w="12700" cap="flat" cmpd="sng">
              <a:solidFill>
                <a:srgbClr val="FEFFF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36"/>
            <p:cNvSpPr txBox="1"/>
            <p:nvPr/>
          </p:nvSpPr>
          <p:spPr>
            <a:xfrm>
              <a:off x="928003" y="2484185"/>
              <a:ext cx="4361468" cy="709714"/>
            </a:xfrm>
            <a:prstGeom prst="rect">
              <a:avLst/>
            </a:prstGeom>
            <a:noFill/>
            <a:ln>
              <a:noFill/>
            </a:ln>
          </p:spPr>
          <p:txBody>
            <a:bodyPr spcFirstLastPara="1" wrap="square" lIns="457875" tIns="40625" rIns="40625" bIns="40625" anchor="ctr" anchorCtr="0">
              <a:noAutofit/>
            </a:bodyPr>
            <a:lstStyle/>
            <a:p>
              <a:pPr marL="0" marR="0" lvl="0" indent="0" algn="l" rtl="0">
                <a:lnSpc>
                  <a:spcPct val="90000"/>
                </a:lnSpc>
                <a:spcBef>
                  <a:spcPts val="0"/>
                </a:spcBef>
                <a:spcAft>
                  <a:spcPts val="0"/>
                </a:spcAft>
                <a:buClr>
                  <a:srgbClr val="FEFFFE"/>
                </a:buClr>
                <a:buSzPts val="1600"/>
                <a:buFont typeface="Calibri"/>
                <a:buNone/>
              </a:pPr>
              <a:r>
                <a:rPr lang="hr-HR" sz="1600" b="0" i="0" u="none" strike="noStrike" cap="none">
                  <a:solidFill>
                    <a:srgbClr val="FEFFFE"/>
                  </a:solidFill>
                  <a:latin typeface="Calibri"/>
                  <a:ea typeface="Calibri"/>
                  <a:cs typeface="Calibri"/>
                  <a:sym typeface="Calibri"/>
                </a:rPr>
                <a:t>projekti</a:t>
              </a:r>
              <a:endParaRPr/>
            </a:p>
          </p:txBody>
        </p:sp>
        <p:sp>
          <p:nvSpPr>
            <p:cNvPr id="769" name="Google Shape;769;p36"/>
            <p:cNvSpPr/>
            <p:nvPr/>
          </p:nvSpPr>
          <p:spPr>
            <a:xfrm>
              <a:off x="568004" y="2479044"/>
              <a:ext cx="719996" cy="719996"/>
            </a:xfrm>
            <a:prstGeom prst="ellipse">
              <a:avLst/>
            </a:prstGeom>
            <a:solidFill>
              <a:srgbClr val="FEFFFE"/>
            </a:solidFill>
            <a:ln w="12700" cap="flat" cmpd="sng">
              <a:solidFill>
                <a:srgbClr val="00608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36"/>
            <p:cNvSpPr/>
            <p:nvPr/>
          </p:nvSpPr>
          <p:spPr>
            <a:xfrm>
              <a:off x="521107" y="3548942"/>
              <a:ext cx="4768363" cy="709714"/>
            </a:xfrm>
            <a:prstGeom prst="rect">
              <a:avLst/>
            </a:prstGeom>
            <a:solidFill>
              <a:srgbClr val="006081"/>
            </a:solidFill>
            <a:ln w="12700" cap="flat" cmpd="sng">
              <a:solidFill>
                <a:srgbClr val="FEFFF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36"/>
            <p:cNvSpPr txBox="1"/>
            <p:nvPr/>
          </p:nvSpPr>
          <p:spPr>
            <a:xfrm>
              <a:off x="521107" y="3548942"/>
              <a:ext cx="4768363" cy="709714"/>
            </a:xfrm>
            <a:prstGeom prst="rect">
              <a:avLst/>
            </a:prstGeom>
            <a:noFill/>
            <a:ln>
              <a:noFill/>
            </a:ln>
          </p:spPr>
          <p:txBody>
            <a:bodyPr spcFirstLastPara="1" wrap="square" lIns="457875" tIns="40625" rIns="40625" bIns="40625" anchor="ctr" anchorCtr="0">
              <a:noAutofit/>
            </a:bodyPr>
            <a:lstStyle/>
            <a:p>
              <a:pPr marL="0" marR="0" lvl="0" indent="0" algn="l" rtl="0">
                <a:lnSpc>
                  <a:spcPct val="90000"/>
                </a:lnSpc>
                <a:spcBef>
                  <a:spcPts val="0"/>
                </a:spcBef>
                <a:spcAft>
                  <a:spcPts val="0"/>
                </a:spcAft>
                <a:buClr>
                  <a:srgbClr val="FEFFFE"/>
                </a:buClr>
                <a:buSzPts val="1600"/>
                <a:buFont typeface="Calibri"/>
                <a:buNone/>
              </a:pPr>
              <a:r>
                <a:rPr lang="hr-HR" sz="1600" b="0" i="0" u="none" strike="noStrike" cap="none">
                  <a:solidFill>
                    <a:srgbClr val="FEFFFE"/>
                  </a:solidFill>
                  <a:latin typeface="Calibri"/>
                  <a:ea typeface="Calibri"/>
                  <a:cs typeface="Calibri"/>
                  <a:sym typeface="Calibri"/>
                </a:rPr>
                <a:t>konferencije</a:t>
              </a:r>
              <a:endParaRPr/>
            </a:p>
          </p:txBody>
        </p:sp>
        <p:sp>
          <p:nvSpPr>
            <p:cNvPr id="772" name="Google Shape;772;p36"/>
            <p:cNvSpPr/>
            <p:nvPr/>
          </p:nvSpPr>
          <p:spPr>
            <a:xfrm>
              <a:off x="161109" y="3543801"/>
              <a:ext cx="719996" cy="719996"/>
            </a:xfrm>
            <a:prstGeom prst="ellipse">
              <a:avLst/>
            </a:prstGeom>
            <a:solidFill>
              <a:srgbClr val="FEFFFE"/>
            </a:solidFill>
            <a:ln w="12700" cap="flat" cmpd="sng">
              <a:solidFill>
                <a:srgbClr val="00608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777"/>
        <p:cNvGrpSpPr/>
        <p:nvPr/>
      </p:nvGrpSpPr>
      <p:grpSpPr>
        <a:xfrm>
          <a:off x="0" y="0"/>
          <a:ext cx="0" cy="0"/>
          <a:chOff x="0" y="0"/>
          <a:chExt cx="0" cy="0"/>
        </a:xfrm>
      </p:grpSpPr>
      <p:sp>
        <p:nvSpPr>
          <p:cNvPr id="778" name="Google Shape;778;p37"/>
          <p:cNvSpPr txBox="1">
            <a:spLocks noGrp="1"/>
          </p:cNvSpPr>
          <p:nvPr>
            <p:ph type="title"/>
          </p:nvPr>
        </p:nvSpPr>
        <p:spPr>
          <a:xfrm>
            <a:off x="475866" y="472698"/>
            <a:ext cx="4375103" cy="953146"/>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3000"/>
              <a:buFont typeface="Arial"/>
              <a:buNone/>
            </a:pPr>
            <a:r>
              <a:rPr lang="hr-HR"/>
              <a:t>AAI i DNS</a:t>
            </a:r>
            <a:endParaRPr/>
          </a:p>
        </p:txBody>
      </p:sp>
      <p:sp>
        <p:nvSpPr>
          <p:cNvPr id="779" name="Google Shape;779;p37"/>
          <p:cNvSpPr txBox="1">
            <a:spLocks noGrp="1"/>
          </p:cNvSpPr>
          <p:nvPr>
            <p:ph type="body" idx="2"/>
          </p:nvPr>
        </p:nvSpPr>
        <p:spPr>
          <a:xfrm>
            <a:off x="475866" y="1771972"/>
            <a:ext cx="4375103" cy="461333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000"/>
              <a:buNone/>
            </a:pPr>
            <a:endParaRPr/>
          </a:p>
          <a:p>
            <a:pPr marL="0" lvl="0" indent="0" algn="l" rtl="0">
              <a:lnSpc>
                <a:spcPct val="100000"/>
              </a:lnSpc>
              <a:spcBef>
                <a:spcPts val="1000"/>
              </a:spcBef>
              <a:spcAft>
                <a:spcPts val="0"/>
              </a:spcAft>
              <a:buSzPts val="2000"/>
              <a:buNone/>
            </a:pPr>
            <a:r>
              <a:rPr lang="hr-HR"/>
              <a:t>Instalacija i održavanje</a:t>
            </a:r>
            <a:endParaRPr/>
          </a:p>
          <a:p>
            <a:pPr marL="342900" lvl="0" indent="-342900" algn="l" rtl="0">
              <a:lnSpc>
                <a:spcPct val="100000"/>
              </a:lnSpc>
              <a:spcBef>
                <a:spcPts val="1000"/>
              </a:spcBef>
              <a:spcAft>
                <a:spcPts val="0"/>
              </a:spcAft>
              <a:buClr>
                <a:schemeClr val="lt1"/>
              </a:buClr>
              <a:buSzPts val="2000"/>
              <a:buFont typeface="Arial"/>
              <a:buChar char="-"/>
            </a:pPr>
            <a:r>
              <a:rPr lang="hr-HR"/>
              <a:t>na ustanovi</a:t>
            </a:r>
            <a:endParaRPr/>
          </a:p>
          <a:p>
            <a:pPr marL="342900" lvl="0" indent="-342900" algn="l" rtl="0">
              <a:lnSpc>
                <a:spcPct val="100000"/>
              </a:lnSpc>
              <a:spcBef>
                <a:spcPts val="1000"/>
              </a:spcBef>
              <a:spcAft>
                <a:spcPts val="0"/>
              </a:spcAft>
              <a:buClr>
                <a:schemeClr val="lt1"/>
              </a:buClr>
              <a:buSzPts val="2000"/>
              <a:buFont typeface="Arial"/>
              <a:buChar char="-"/>
            </a:pPr>
            <a:r>
              <a:rPr lang="hr-HR"/>
              <a:t>Srce (AAI)</a:t>
            </a:r>
            <a:endParaRPr/>
          </a:p>
          <a:p>
            <a:pPr marL="342900" lvl="0" indent="-342900" algn="l" rtl="0">
              <a:lnSpc>
                <a:spcPct val="100000"/>
              </a:lnSpc>
              <a:spcBef>
                <a:spcPts val="1000"/>
              </a:spcBef>
              <a:spcAft>
                <a:spcPts val="0"/>
              </a:spcAft>
              <a:buClr>
                <a:schemeClr val="lt1"/>
              </a:buClr>
              <a:buSzPts val="2000"/>
              <a:buFont typeface="Arial"/>
              <a:buChar char="-"/>
            </a:pPr>
            <a:r>
              <a:rPr lang="hr-HR"/>
              <a:t>CARNET (DNS)</a:t>
            </a:r>
            <a:endParaRPr/>
          </a:p>
          <a:p>
            <a:pPr marL="0" lvl="0" indent="0" algn="l" rtl="0">
              <a:lnSpc>
                <a:spcPct val="100000"/>
              </a:lnSpc>
              <a:spcBef>
                <a:spcPts val="1000"/>
              </a:spcBef>
              <a:spcAft>
                <a:spcPts val="0"/>
              </a:spcAft>
              <a:buSzPts val="2000"/>
              <a:buNone/>
            </a:pPr>
            <a:endParaRPr/>
          </a:p>
        </p:txBody>
      </p:sp>
      <p:grpSp>
        <p:nvGrpSpPr>
          <p:cNvPr id="780" name="Google Shape;780;p37"/>
          <p:cNvGrpSpPr/>
          <p:nvPr/>
        </p:nvGrpSpPr>
        <p:grpSpPr>
          <a:xfrm>
            <a:off x="880163" y="973080"/>
            <a:ext cx="10505308" cy="6211115"/>
            <a:chOff x="-5215837" y="-798892"/>
            <a:chExt cx="10505308" cy="6211115"/>
          </a:xfrm>
        </p:grpSpPr>
        <p:sp>
          <p:nvSpPr>
            <p:cNvPr id="781" name="Google Shape;781;p37"/>
            <p:cNvSpPr/>
            <p:nvPr/>
          </p:nvSpPr>
          <p:spPr>
            <a:xfrm>
              <a:off x="-5215837" y="-798892"/>
              <a:ext cx="6211115" cy="6211115"/>
            </a:xfrm>
            <a:prstGeom prst="blockArc">
              <a:avLst>
                <a:gd name="adj1" fmla="val 18900000"/>
                <a:gd name="adj2" fmla="val 2700000"/>
                <a:gd name="adj3" fmla="val 348"/>
              </a:avLst>
            </a:prstGeom>
            <a:solidFill>
              <a:srgbClr val="FEFFFE"/>
            </a:solidFill>
            <a:ln w="12700" cap="flat" cmpd="sng">
              <a:solidFill>
                <a:srgbClr val="00608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37"/>
            <p:cNvSpPr/>
            <p:nvPr/>
          </p:nvSpPr>
          <p:spPr>
            <a:xfrm>
              <a:off x="521107" y="354672"/>
              <a:ext cx="4768363" cy="709714"/>
            </a:xfrm>
            <a:prstGeom prst="rect">
              <a:avLst/>
            </a:prstGeom>
            <a:solidFill>
              <a:srgbClr val="006081"/>
            </a:solidFill>
            <a:ln w="12700" cap="flat" cmpd="sng">
              <a:solidFill>
                <a:srgbClr val="FEFFF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37"/>
            <p:cNvSpPr txBox="1"/>
            <p:nvPr/>
          </p:nvSpPr>
          <p:spPr>
            <a:xfrm>
              <a:off x="521107" y="354672"/>
              <a:ext cx="4768363" cy="709714"/>
            </a:xfrm>
            <a:prstGeom prst="rect">
              <a:avLst/>
            </a:prstGeom>
            <a:noFill/>
            <a:ln>
              <a:noFill/>
            </a:ln>
          </p:spPr>
          <p:txBody>
            <a:bodyPr spcFirstLastPara="1" wrap="square" lIns="457875" tIns="40625" rIns="40625" bIns="40625" anchor="ctr" anchorCtr="0">
              <a:noAutofit/>
            </a:bodyPr>
            <a:lstStyle/>
            <a:p>
              <a:pPr marL="0" marR="0" lvl="0" indent="0" algn="l" rtl="0">
                <a:lnSpc>
                  <a:spcPct val="90000"/>
                </a:lnSpc>
                <a:spcBef>
                  <a:spcPts val="0"/>
                </a:spcBef>
                <a:spcAft>
                  <a:spcPts val="0"/>
                </a:spcAft>
                <a:buClr>
                  <a:srgbClr val="FEFFFE"/>
                </a:buClr>
                <a:buSzPts val="1600"/>
                <a:buFont typeface="Calibri"/>
                <a:buNone/>
              </a:pPr>
              <a:r>
                <a:rPr lang="hr-HR" sz="1600" b="0" i="0" u="none" strike="noStrike" cap="none">
                  <a:solidFill>
                    <a:srgbClr val="FEFFFE"/>
                  </a:solidFill>
                  <a:latin typeface="Calibri"/>
                  <a:ea typeface="Calibri"/>
                  <a:cs typeface="Calibri"/>
                  <a:sym typeface="Calibri"/>
                </a:rPr>
                <a:t>za AAI sustav SRCE definira sve specifikacije</a:t>
              </a:r>
              <a:endParaRPr/>
            </a:p>
          </p:txBody>
        </p:sp>
        <p:sp>
          <p:nvSpPr>
            <p:cNvPr id="784" name="Google Shape;784;p37"/>
            <p:cNvSpPr/>
            <p:nvPr/>
          </p:nvSpPr>
          <p:spPr>
            <a:xfrm>
              <a:off x="144626" y="333048"/>
              <a:ext cx="752962" cy="752962"/>
            </a:xfrm>
            <a:prstGeom prst="ellipse">
              <a:avLst/>
            </a:prstGeom>
            <a:solidFill>
              <a:srgbClr val="FEFFFE"/>
            </a:solidFill>
            <a:ln w="12700" cap="flat" cmpd="sng">
              <a:solidFill>
                <a:srgbClr val="00608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37"/>
            <p:cNvSpPr/>
            <p:nvPr/>
          </p:nvSpPr>
          <p:spPr>
            <a:xfrm>
              <a:off x="928003" y="1419429"/>
              <a:ext cx="4361468" cy="709714"/>
            </a:xfrm>
            <a:prstGeom prst="rect">
              <a:avLst/>
            </a:prstGeom>
            <a:solidFill>
              <a:srgbClr val="006081"/>
            </a:solidFill>
            <a:ln w="12700" cap="flat" cmpd="sng">
              <a:solidFill>
                <a:srgbClr val="FEFFF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37"/>
            <p:cNvSpPr txBox="1"/>
            <p:nvPr/>
          </p:nvSpPr>
          <p:spPr>
            <a:xfrm>
              <a:off x="928003" y="1419429"/>
              <a:ext cx="4361468" cy="709714"/>
            </a:xfrm>
            <a:prstGeom prst="rect">
              <a:avLst/>
            </a:prstGeom>
            <a:noFill/>
            <a:ln>
              <a:noFill/>
            </a:ln>
          </p:spPr>
          <p:txBody>
            <a:bodyPr spcFirstLastPara="1" wrap="square" lIns="457875" tIns="40625" rIns="40625" bIns="40625" anchor="ctr" anchorCtr="0">
              <a:noAutofit/>
            </a:bodyPr>
            <a:lstStyle/>
            <a:p>
              <a:pPr marL="0" marR="0" lvl="0" indent="0" algn="l" rtl="0">
                <a:lnSpc>
                  <a:spcPct val="90000"/>
                </a:lnSpc>
                <a:spcBef>
                  <a:spcPts val="0"/>
                </a:spcBef>
                <a:spcAft>
                  <a:spcPts val="0"/>
                </a:spcAft>
                <a:buClr>
                  <a:srgbClr val="FEFFFE"/>
                </a:buClr>
                <a:buSzPts val="1600"/>
                <a:buFont typeface="Calibri"/>
                <a:buNone/>
              </a:pPr>
              <a:r>
                <a:rPr lang="hr-HR" sz="1600" b="0" i="0" u="none" strike="noStrike" cap="none">
                  <a:solidFill>
                    <a:srgbClr val="FEFFFE"/>
                  </a:solidFill>
                  <a:latin typeface="Calibri"/>
                  <a:ea typeface="Calibri"/>
                  <a:cs typeface="Calibri"/>
                  <a:sym typeface="Calibri"/>
                </a:rPr>
                <a:t>SRCE može pružiti uslugu hostinga AAI usluge</a:t>
              </a:r>
              <a:endParaRPr/>
            </a:p>
          </p:txBody>
        </p:sp>
        <p:sp>
          <p:nvSpPr>
            <p:cNvPr id="787" name="Google Shape;787;p37"/>
            <p:cNvSpPr/>
            <p:nvPr/>
          </p:nvSpPr>
          <p:spPr>
            <a:xfrm>
              <a:off x="551521" y="1397805"/>
              <a:ext cx="752962" cy="752962"/>
            </a:xfrm>
            <a:prstGeom prst="ellipse">
              <a:avLst/>
            </a:prstGeom>
            <a:solidFill>
              <a:srgbClr val="FEFFFE"/>
            </a:solidFill>
            <a:ln w="12700" cap="flat" cmpd="sng">
              <a:solidFill>
                <a:srgbClr val="00608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37"/>
            <p:cNvSpPr/>
            <p:nvPr/>
          </p:nvSpPr>
          <p:spPr>
            <a:xfrm>
              <a:off x="928003" y="2484185"/>
              <a:ext cx="4361468" cy="709714"/>
            </a:xfrm>
            <a:prstGeom prst="rect">
              <a:avLst/>
            </a:prstGeom>
            <a:solidFill>
              <a:srgbClr val="006081"/>
            </a:solidFill>
            <a:ln w="12700" cap="flat" cmpd="sng">
              <a:solidFill>
                <a:srgbClr val="FEFFF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37"/>
            <p:cNvSpPr txBox="1"/>
            <p:nvPr/>
          </p:nvSpPr>
          <p:spPr>
            <a:xfrm>
              <a:off x="928003" y="2484185"/>
              <a:ext cx="4361468" cy="709714"/>
            </a:xfrm>
            <a:prstGeom prst="rect">
              <a:avLst/>
            </a:prstGeom>
            <a:noFill/>
            <a:ln>
              <a:noFill/>
            </a:ln>
          </p:spPr>
          <p:txBody>
            <a:bodyPr spcFirstLastPara="1" wrap="square" lIns="457875" tIns="40625" rIns="40625" bIns="40625" anchor="ctr" anchorCtr="0">
              <a:noAutofit/>
            </a:bodyPr>
            <a:lstStyle/>
            <a:p>
              <a:pPr marL="0" marR="0" lvl="0" indent="0" algn="l" rtl="0">
                <a:lnSpc>
                  <a:spcPct val="90000"/>
                </a:lnSpc>
                <a:spcBef>
                  <a:spcPts val="0"/>
                </a:spcBef>
                <a:spcAft>
                  <a:spcPts val="0"/>
                </a:spcAft>
                <a:buClr>
                  <a:srgbClr val="FEFFFE"/>
                </a:buClr>
                <a:buSzPts val="1600"/>
                <a:buFont typeface="Calibri"/>
                <a:buNone/>
              </a:pPr>
              <a:r>
                <a:rPr lang="hr-HR" sz="1600" b="0" i="0" u="none" strike="noStrike" cap="none">
                  <a:solidFill>
                    <a:srgbClr val="FEFFFE"/>
                  </a:solidFill>
                  <a:latin typeface="Calibri"/>
                  <a:ea typeface="Calibri"/>
                  <a:cs typeface="Calibri"/>
                  <a:sym typeface="Calibri"/>
                </a:rPr>
                <a:t>DNS osnovni sustav koji mora postojati da bi ustanova bila dostupna</a:t>
              </a:r>
              <a:endParaRPr/>
            </a:p>
          </p:txBody>
        </p:sp>
        <p:sp>
          <p:nvSpPr>
            <p:cNvPr id="790" name="Google Shape;790;p37"/>
            <p:cNvSpPr/>
            <p:nvPr/>
          </p:nvSpPr>
          <p:spPr>
            <a:xfrm>
              <a:off x="568004" y="2479044"/>
              <a:ext cx="719996" cy="719996"/>
            </a:xfrm>
            <a:prstGeom prst="ellipse">
              <a:avLst/>
            </a:prstGeom>
            <a:solidFill>
              <a:srgbClr val="FEFFFE"/>
            </a:solidFill>
            <a:ln w="12700" cap="flat" cmpd="sng">
              <a:solidFill>
                <a:srgbClr val="00608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37"/>
            <p:cNvSpPr/>
            <p:nvPr/>
          </p:nvSpPr>
          <p:spPr>
            <a:xfrm>
              <a:off x="521107" y="3548942"/>
              <a:ext cx="4768363" cy="709714"/>
            </a:xfrm>
            <a:prstGeom prst="rect">
              <a:avLst/>
            </a:prstGeom>
            <a:solidFill>
              <a:srgbClr val="006081"/>
            </a:solidFill>
            <a:ln w="12700" cap="flat" cmpd="sng">
              <a:solidFill>
                <a:srgbClr val="FEFFF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7"/>
            <p:cNvSpPr txBox="1"/>
            <p:nvPr/>
          </p:nvSpPr>
          <p:spPr>
            <a:xfrm>
              <a:off x="521107" y="3548942"/>
              <a:ext cx="4768363" cy="709714"/>
            </a:xfrm>
            <a:prstGeom prst="rect">
              <a:avLst/>
            </a:prstGeom>
            <a:noFill/>
            <a:ln>
              <a:noFill/>
            </a:ln>
          </p:spPr>
          <p:txBody>
            <a:bodyPr spcFirstLastPara="1" wrap="square" lIns="457875" tIns="40625" rIns="40625" bIns="40625" anchor="ctr" anchorCtr="0">
              <a:noAutofit/>
            </a:bodyPr>
            <a:lstStyle/>
            <a:p>
              <a:pPr marL="0" marR="0" lvl="0" indent="0" algn="l" rtl="0">
                <a:lnSpc>
                  <a:spcPct val="90000"/>
                </a:lnSpc>
                <a:spcBef>
                  <a:spcPts val="0"/>
                </a:spcBef>
                <a:spcAft>
                  <a:spcPts val="0"/>
                </a:spcAft>
                <a:buClr>
                  <a:srgbClr val="FEFFFE"/>
                </a:buClr>
                <a:buSzPts val="1600"/>
                <a:buFont typeface="Calibri"/>
                <a:buNone/>
              </a:pPr>
              <a:r>
                <a:rPr lang="hr-HR" sz="1600" b="0" i="0" u="none" strike="noStrike" cap="none">
                  <a:solidFill>
                    <a:srgbClr val="FEFFFE"/>
                  </a:solidFill>
                  <a:latin typeface="Calibri"/>
                  <a:ea typeface="Calibri"/>
                  <a:cs typeface="Calibri"/>
                  <a:sym typeface="Calibri"/>
                </a:rPr>
                <a:t>CARNET je zadužen za organizaciju .hr domene</a:t>
              </a:r>
              <a:endParaRPr/>
            </a:p>
          </p:txBody>
        </p:sp>
        <p:sp>
          <p:nvSpPr>
            <p:cNvPr id="793" name="Google Shape;793;p37"/>
            <p:cNvSpPr/>
            <p:nvPr/>
          </p:nvSpPr>
          <p:spPr>
            <a:xfrm>
              <a:off x="161109" y="3543801"/>
              <a:ext cx="719996" cy="719996"/>
            </a:xfrm>
            <a:prstGeom prst="ellipse">
              <a:avLst/>
            </a:prstGeom>
            <a:solidFill>
              <a:srgbClr val="FEFFFE"/>
            </a:solidFill>
            <a:ln w="12700" cap="flat" cmpd="sng">
              <a:solidFill>
                <a:srgbClr val="00608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798"/>
        <p:cNvGrpSpPr/>
        <p:nvPr/>
      </p:nvGrpSpPr>
      <p:grpSpPr>
        <a:xfrm>
          <a:off x="0" y="0"/>
          <a:ext cx="0" cy="0"/>
          <a:chOff x="0" y="0"/>
          <a:chExt cx="0" cy="0"/>
        </a:xfrm>
      </p:grpSpPr>
      <p:sp>
        <p:nvSpPr>
          <p:cNvPr id="799" name="Google Shape;799;p38"/>
          <p:cNvSpPr txBox="1">
            <a:spLocks noGrp="1"/>
          </p:cNvSpPr>
          <p:nvPr>
            <p:ph type="title"/>
          </p:nvPr>
        </p:nvSpPr>
        <p:spPr>
          <a:xfrm>
            <a:off x="475866" y="472698"/>
            <a:ext cx="4375103" cy="953146"/>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3000"/>
              <a:buFont typeface="Arial"/>
              <a:buNone/>
            </a:pPr>
            <a:r>
              <a:rPr lang="hr-HR"/>
              <a:t>Usluge na raspolaganju korisnicima</a:t>
            </a:r>
            <a:endParaRPr/>
          </a:p>
        </p:txBody>
      </p:sp>
      <p:sp>
        <p:nvSpPr>
          <p:cNvPr id="800" name="Google Shape;800;p38"/>
          <p:cNvSpPr txBox="1">
            <a:spLocks noGrp="1"/>
          </p:cNvSpPr>
          <p:nvPr>
            <p:ph type="body" idx="2"/>
          </p:nvPr>
        </p:nvSpPr>
        <p:spPr>
          <a:xfrm>
            <a:off x="475866" y="1771972"/>
            <a:ext cx="4375103" cy="461333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000"/>
              <a:buNone/>
            </a:pPr>
            <a:r>
              <a:rPr lang="hr-HR"/>
              <a:t>Dodatne</a:t>
            </a:r>
            <a:endParaRPr/>
          </a:p>
          <a:p>
            <a:pPr marL="0" lvl="0" indent="0" algn="l" rtl="0">
              <a:lnSpc>
                <a:spcPct val="100000"/>
              </a:lnSpc>
              <a:spcBef>
                <a:spcPts val="1000"/>
              </a:spcBef>
              <a:spcAft>
                <a:spcPts val="0"/>
              </a:spcAft>
              <a:buSzPts val="2000"/>
              <a:buNone/>
            </a:pPr>
            <a:endParaRPr/>
          </a:p>
          <a:p>
            <a:pPr marL="0" lvl="0" indent="0" algn="l" rtl="0">
              <a:lnSpc>
                <a:spcPct val="100000"/>
              </a:lnSpc>
              <a:spcBef>
                <a:spcPts val="1000"/>
              </a:spcBef>
              <a:spcAft>
                <a:spcPts val="0"/>
              </a:spcAft>
              <a:buSzPts val="2000"/>
              <a:buNone/>
            </a:pPr>
            <a:endParaRPr/>
          </a:p>
        </p:txBody>
      </p:sp>
      <p:grpSp>
        <p:nvGrpSpPr>
          <p:cNvPr id="801" name="Google Shape;801;p38"/>
          <p:cNvGrpSpPr/>
          <p:nvPr/>
        </p:nvGrpSpPr>
        <p:grpSpPr>
          <a:xfrm>
            <a:off x="880163" y="973080"/>
            <a:ext cx="10505307" cy="6211115"/>
            <a:chOff x="-5215837" y="-798892"/>
            <a:chExt cx="10505307" cy="6211115"/>
          </a:xfrm>
        </p:grpSpPr>
        <p:sp>
          <p:nvSpPr>
            <p:cNvPr id="802" name="Google Shape;802;p38"/>
            <p:cNvSpPr/>
            <p:nvPr/>
          </p:nvSpPr>
          <p:spPr>
            <a:xfrm>
              <a:off x="-5215837" y="-798892"/>
              <a:ext cx="6211115" cy="6211115"/>
            </a:xfrm>
            <a:prstGeom prst="blockArc">
              <a:avLst>
                <a:gd name="adj1" fmla="val 18900000"/>
                <a:gd name="adj2" fmla="val 2700000"/>
                <a:gd name="adj3" fmla="val 348"/>
              </a:avLst>
            </a:prstGeom>
            <a:solidFill>
              <a:srgbClr val="FEFFFE"/>
            </a:solidFill>
            <a:ln w="12700" cap="flat" cmpd="sng">
              <a:solidFill>
                <a:srgbClr val="00608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38"/>
            <p:cNvSpPr/>
            <p:nvPr/>
          </p:nvSpPr>
          <p:spPr>
            <a:xfrm>
              <a:off x="371174" y="242937"/>
              <a:ext cx="4918296" cy="485691"/>
            </a:xfrm>
            <a:prstGeom prst="rect">
              <a:avLst/>
            </a:prstGeom>
            <a:solidFill>
              <a:srgbClr val="006081"/>
            </a:solidFill>
            <a:ln w="12700" cap="flat" cmpd="sng">
              <a:solidFill>
                <a:srgbClr val="FEFFF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38"/>
            <p:cNvSpPr txBox="1"/>
            <p:nvPr/>
          </p:nvSpPr>
          <p:spPr>
            <a:xfrm>
              <a:off x="371174" y="242937"/>
              <a:ext cx="4918296" cy="485691"/>
            </a:xfrm>
            <a:prstGeom prst="rect">
              <a:avLst/>
            </a:prstGeom>
            <a:noFill/>
            <a:ln>
              <a:noFill/>
            </a:ln>
          </p:spPr>
          <p:txBody>
            <a:bodyPr spcFirstLastPara="1" wrap="square" lIns="457875" tIns="40625" rIns="40625" bIns="40625" anchor="ctr" anchorCtr="0">
              <a:noAutofit/>
            </a:bodyPr>
            <a:lstStyle/>
            <a:p>
              <a:pPr marL="0" marR="0" lvl="0" indent="0" algn="l" rtl="0">
                <a:lnSpc>
                  <a:spcPct val="90000"/>
                </a:lnSpc>
                <a:spcBef>
                  <a:spcPts val="0"/>
                </a:spcBef>
                <a:spcAft>
                  <a:spcPts val="0"/>
                </a:spcAft>
                <a:buClr>
                  <a:srgbClr val="FEFFFE"/>
                </a:buClr>
                <a:buSzPts val="1600"/>
                <a:buFont typeface="Calibri"/>
                <a:buNone/>
              </a:pPr>
              <a:r>
                <a:rPr lang="hr-HR" sz="1600" b="0" i="0" u="none" strike="noStrike" cap="none">
                  <a:solidFill>
                    <a:srgbClr val="FEFFFE"/>
                  </a:solidFill>
                  <a:latin typeface="Calibri"/>
                  <a:ea typeface="Calibri"/>
                  <a:cs typeface="Calibri"/>
                  <a:sym typeface="Calibri"/>
                </a:rPr>
                <a:t>e-learning platforme</a:t>
              </a:r>
              <a:endParaRPr/>
            </a:p>
          </p:txBody>
        </p:sp>
        <p:sp>
          <p:nvSpPr>
            <p:cNvPr id="805" name="Google Shape;805;p38"/>
            <p:cNvSpPr/>
            <p:nvPr/>
          </p:nvSpPr>
          <p:spPr>
            <a:xfrm>
              <a:off x="113530" y="228139"/>
              <a:ext cx="515288" cy="515288"/>
            </a:xfrm>
            <a:prstGeom prst="ellipse">
              <a:avLst/>
            </a:prstGeom>
            <a:solidFill>
              <a:srgbClr val="FEFFFE"/>
            </a:solidFill>
            <a:ln w="12700" cap="flat" cmpd="sng">
              <a:solidFill>
                <a:srgbClr val="00608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38"/>
            <p:cNvSpPr/>
            <p:nvPr/>
          </p:nvSpPr>
          <p:spPr>
            <a:xfrm>
              <a:off x="770688" y="971382"/>
              <a:ext cx="4518782" cy="485691"/>
            </a:xfrm>
            <a:prstGeom prst="rect">
              <a:avLst/>
            </a:prstGeom>
            <a:solidFill>
              <a:srgbClr val="006081"/>
            </a:solidFill>
            <a:ln w="12700" cap="flat" cmpd="sng">
              <a:solidFill>
                <a:srgbClr val="FEFFF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38"/>
            <p:cNvSpPr txBox="1"/>
            <p:nvPr/>
          </p:nvSpPr>
          <p:spPr>
            <a:xfrm>
              <a:off x="770688" y="971382"/>
              <a:ext cx="4518782" cy="485691"/>
            </a:xfrm>
            <a:prstGeom prst="rect">
              <a:avLst/>
            </a:prstGeom>
            <a:noFill/>
            <a:ln>
              <a:noFill/>
            </a:ln>
          </p:spPr>
          <p:txBody>
            <a:bodyPr spcFirstLastPara="1" wrap="square" lIns="457875" tIns="40625" rIns="40625" bIns="40625" anchor="ctr" anchorCtr="0">
              <a:noAutofit/>
            </a:bodyPr>
            <a:lstStyle/>
            <a:p>
              <a:pPr marL="0" marR="0" lvl="0" indent="0" algn="l" rtl="0">
                <a:lnSpc>
                  <a:spcPct val="90000"/>
                </a:lnSpc>
                <a:spcBef>
                  <a:spcPts val="0"/>
                </a:spcBef>
                <a:spcAft>
                  <a:spcPts val="0"/>
                </a:spcAft>
                <a:buClr>
                  <a:srgbClr val="FEFFFE"/>
                </a:buClr>
                <a:buSzPts val="1600"/>
                <a:buFont typeface="Calibri"/>
                <a:buNone/>
              </a:pPr>
              <a:r>
                <a:rPr lang="hr-HR" sz="1600" b="0" i="0" u="none" strike="noStrike" cap="none">
                  <a:solidFill>
                    <a:srgbClr val="FEFFFE"/>
                  </a:solidFill>
                  <a:latin typeface="Calibri"/>
                  <a:ea typeface="Calibri"/>
                  <a:cs typeface="Calibri"/>
                  <a:sym typeface="Calibri"/>
                </a:rPr>
                <a:t>licenčni poslužitelji</a:t>
              </a:r>
              <a:endParaRPr/>
            </a:p>
          </p:txBody>
        </p:sp>
        <p:sp>
          <p:nvSpPr>
            <p:cNvPr id="808" name="Google Shape;808;p38"/>
            <p:cNvSpPr/>
            <p:nvPr/>
          </p:nvSpPr>
          <p:spPr>
            <a:xfrm>
              <a:off x="513044" y="956584"/>
              <a:ext cx="515288" cy="515288"/>
            </a:xfrm>
            <a:prstGeom prst="ellipse">
              <a:avLst/>
            </a:prstGeom>
            <a:solidFill>
              <a:srgbClr val="FEFFFE"/>
            </a:solidFill>
            <a:ln w="12700" cap="flat" cmpd="sng">
              <a:solidFill>
                <a:srgbClr val="00608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38"/>
            <p:cNvSpPr/>
            <p:nvPr/>
          </p:nvSpPr>
          <p:spPr>
            <a:xfrm>
              <a:off x="953376" y="1699827"/>
              <a:ext cx="4336094" cy="485691"/>
            </a:xfrm>
            <a:prstGeom prst="rect">
              <a:avLst/>
            </a:prstGeom>
            <a:solidFill>
              <a:srgbClr val="006081"/>
            </a:solidFill>
            <a:ln w="12700" cap="flat" cmpd="sng">
              <a:solidFill>
                <a:srgbClr val="FEFFF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38"/>
            <p:cNvSpPr txBox="1"/>
            <p:nvPr/>
          </p:nvSpPr>
          <p:spPr>
            <a:xfrm>
              <a:off x="953376" y="1699827"/>
              <a:ext cx="4336094" cy="485691"/>
            </a:xfrm>
            <a:prstGeom prst="rect">
              <a:avLst/>
            </a:prstGeom>
            <a:noFill/>
            <a:ln>
              <a:noFill/>
            </a:ln>
          </p:spPr>
          <p:txBody>
            <a:bodyPr spcFirstLastPara="1" wrap="square" lIns="457875" tIns="40625" rIns="40625" bIns="40625" anchor="ctr" anchorCtr="0">
              <a:noAutofit/>
            </a:bodyPr>
            <a:lstStyle/>
            <a:p>
              <a:pPr marL="0" marR="0" lvl="0" indent="0" algn="l" rtl="0">
                <a:lnSpc>
                  <a:spcPct val="90000"/>
                </a:lnSpc>
                <a:spcBef>
                  <a:spcPts val="0"/>
                </a:spcBef>
                <a:spcAft>
                  <a:spcPts val="0"/>
                </a:spcAft>
                <a:buClr>
                  <a:srgbClr val="FEFFFE"/>
                </a:buClr>
                <a:buSzPts val="1600"/>
                <a:buFont typeface="Calibri"/>
                <a:buNone/>
              </a:pPr>
              <a:r>
                <a:rPr lang="hr-HR" sz="1600" b="0" i="0" u="none" strike="noStrike" cap="none">
                  <a:solidFill>
                    <a:srgbClr val="FEFFFE"/>
                  </a:solidFill>
                  <a:latin typeface="Calibri"/>
                  <a:ea typeface="Calibri"/>
                  <a:cs typeface="Calibri"/>
                  <a:sym typeface="Calibri"/>
                </a:rPr>
                <a:t>datotečni poslužitelji</a:t>
              </a:r>
              <a:endParaRPr/>
            </a:p>
          </p:txBody>
        </p:sp>
        <p:sp>
          <p:nvSpPr>
            <p:cNvPr id="811" name="Google Shape;811;p38"/>
            <p:cNvSpPr/>
            <p:nvPr/>
          </p:nvSpPr>
          <p:spPr>
            <a:xfrm>
              <a:off x="707012" y="1696309"/>
              <a:ext cx="492727" cy="492727"/>
            </a:xfrm>
            <a:prstGeom prst="ellipse">
              <a:avLst/>
            </a:prstGeom>
            <a:solidFill>
              <a:srgbClr val="FEFFFE"/>
            </a:solidFill>
            <a:ln w="12700" cap="flat" cmpd="sng">
              <a:solidFill>
                <a:srgbClr val="00608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38"/>
            <p:cNvSpPr/>
            <p:nvPr/>
          </p:nvSpPr>
          <p:spPr>
            <a:xfrm>
              <a:off x="953376" y="2427811"/>
              <a:ext cx="4336094" cy="485691"/>
            </a:xfrm>
            <a:prstGeom prst="rect">
              <a:avLst/>
            </a:prstGeom>
            <a:solidFill>
              <a:srgbClr val="006081"/>
            </a:solidFill>
            <a:ln w="12700" cap="flat" cmpd="sng">
              <a:solidFill>
                <a:srgbClr val="FEFFF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38"/>
            <p:cNvSpPr txBox="1"/>
            <p:nvPr/>
          </p:nvSpPr>
          <p:spPr>
            <a:xfrm>
              <a:off x="953376" y="2427811"/>
              <a:ext cx="4336094" cy="485691"/>
            </a:xfrm>
            <a:prstGeom prst="rect">
              <a:avLst/>
            </a:prstGeom>
            <a:noFill/>
            <a:ln>
              <a:noFill/>
            </a:ln>
          </p:spPr>
          <p:txBody>
            <a:bodyPr spcFirstLastPara="1" wrap="square" lIns="457875" tIns="40625" rIns="40625" bIns="40625" anchor="ctr" anchorCtr="0">
              <a:noAutofit/>
            </a:bodyPr>
            <a:lstStyle/>
            <a:p>
              <a:pPr marL="0" marR="0" lvl="0" indent="0" algn="l" rtl="0">
                <a:lnSpc>
                  <a:spcPct val="90000"/>
                </a:lnSpc>
                <a:spcBef>
                  <a:spcPts val="0"/>
                </a:spcBef>
                <a:spcAft>
                  <a:spcPts val="0"/>
                </a:spcAft>
                <a:buClr>
                  <a:srgbClr val="FEFFFE"/>
                </a:buClr>
                <a:buSzPts val="1600"/>
                <a:buFont typeface="Calibri"/>
                <a:buNone/>
              </a:pPr>
              <a:r>
                <a:rPr lang="hr-HR" sz="1600" b="0" i="0" u="none" strike="noStrike" cap="none">
                  <a:solidFill>
                    <a:srgbClr val="FEFFFE"/>
                  </a:solidFill>
                  <a:latin typeface="Calibri"/>
                  <a:ea typeface="Calibri"/>
                  <a:cs typeface="Calibri"/>
                  <a:sym typeface="Calibri"/>
                </a:rPr>
                <a:t>e-potvrde (ISVU)</a:t>
              </a:r>
              <a:endParaRPr/>
            </a:p>
          </p:txBody>
        </p:sp>
        <p:sp>
          <p:nvSpPr>
            <p:cNvPr id="814" name="Google Shape;814;p38"/>
            <p:cNvSpPr/>
            <p:nvPr/>
          </p:nvSpPr>
          <p:spPr>
            <a:xfrm>
              <a:off x="707012" y="2424292"/>
              <a:ext cx="492727" cy="492727"/>
            </a:xfrm>
            <a:prstGeom prst="ellipse">
              <a:avLst/>
            </a:prstGeom>
            <a:solidFill>
              <a:srgbClr val="FEFFFE"/>
            </a:solidFill>
            <a:ln w="12700" cap="flat" cmpd="sng">
              <a:solidFill>
                <a:srgbClr val="00608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38"/>
            <p:cNvSpPr/>
            <p:nvPr/>
          </p:nvSpPr>
          <p:spPr>
            <a:xfrm>
              <a:off x="770688" y="3156255"/>
              <a:ext cx="4518782" cy="485691"/>
            </a:xfrm>
            <a:prstGeom prst="rect">
              <a:avLst/>
            </a:prstGeom>
            <a:solidFill>
              <a:srgbClr val="006081"/>
            </a:solidFill>
            <a:ln w="12700" cap="flat" cmpd="sng">
              <a:solidFill>
                <a:srgbClr val="FEFFF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38"/>
            <p:cNvSpPr txBox="1"/>
            <p:nvPr/>
          </p:nvSpPr>
          <p:spPr>
            <a:xfrm>
              <a:off x="770688" y="3156255"/>
              <a:ext cx="4518782" cy="485691"/>
            </a:xfrm>
            <a:prstGeom prst="rect">
              <a:avLst/>
            </a:prstGeom>
            <a:noFill/>
            <a:ln>
              <a:noFill/>
            </a:ln>
          </p:spPr>
          <p:txBody>
            <a:bodyPr spcFirstLastPara="1" wrap="square" lIns="457875" tIns="40625" rIns="40625" bIns="40625" anchor="ctr" anchorCtr="0">
              <a:noAutofit/>
            </a:bodyPr>
            <a:lstStyle/>
            <a:p>
              <a:pPr marL="0" marR="0" lvl="0" indent="0" algn="l" rtl="0">
                <a:lnSpc>
                  <a:spcPct val="90000"/>
                </a:lnSpc>
                <a:spcBef>
                  <a:spcPts val="0"/>
                </a:spcBef>
                <a:spcAft>
                  <a:spcPts val="0"/>
                </a:spcAft>
                <a:buClr>
                  <a:srgbClr val="FEFFFE"/>
                </a:buClr>
                <a:buSzPts val="1600"/>
                <a:buFont typeface="Calibri"/>
                <a:buNone/>
              </a:pPr>
              <a:r>
                <a:rPr lang="hr-HR" sz="1600" b="0" i="0" u="none" strike="noStrike" cap="none">
                  <a:solidFill>
                    <a:srgbClr val="FEFFFE"/>
                  </a:solidFill>
                  <a:latin typeface="Calibri"/>
                  <a:ea typeface="Calibri"/>
                  <a:cs typeface="Calibri"/>
                  <a:sym typeface="Calibri"/>
                </a:rPr>
                <a:t>distribucijske liste</a:t>
              </a:r>
              <a:endParaRPr/>
            </a:p>
          </p:txBody>
        </p:sp>
        <p:sp>
          <p:nvSpPr>
            <p:cNvPr id="817" name="Google Shape;817;p38"/>
            <p:cNvSpPr/>
            <p:nvPr/>
          </p:nvSpPr>
          <p:spPr>
            <a:xfrm>
              <a:off x="524088" y="3152500"/>
              <a:ext cx="493201" cy="493201"/>
            </a:xfrm>
            <a:prstGeom prst="ellipse">
              <a:avLst/>
            </a:prstGeom>
            <a:solidFill>
              <a:srgbClr val="FEFFFE"/>
            </a:solidFill>
            <a:ln w="12700" cap="flat" cmpd="sng">
              <a:solidFill>
                <a:srgbClr val="00608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38"/>
            <p:cNvSpPr/>
            <p:nvPr/>
          </p:nvSpPr>
          <p:spPr>
            <a:xfrm>
              <a:off x="371174" y="3884700"/>
              <a:ext cx="4918296" cy="485691"/>
            </a:xfrm>
            <a:prstGeom prst="rect">
              <a:avLst/>
            </a:prstGeom>
            <a:solidFill>
              <a:srgbClr val="006081"/>
            </a:solidFill>
            <a:ln w="12700" cap="flat" cmpd="sng">
              <a:solidFill>
                <a:srgbClr val="FEFFF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38"/>
            <p:cNvSpPr txBox="1"/>
            <p:nvPr/>
          </p:nvSpPr>
          <p:spPr>
            <a:xfrm>
              <a:off x="371174" y="3884700"/>
              <a:ext cx="4918296" cy="485691"/>
            </a:xfrm>
            <a:prstGeom prst="rect">
              <a:avLst/>
            </a:prstGeom>
            <a:noFill/>
            <a:ln>
              <a:noFill/>
            </a:ln>
          </p:spPr>
          <p:txBody>
            <a:bodyPr spcFirstLastPara="1" wrap="square" lIns="457875" tIns="40625" rIns="40625" bIns="40625" anchor="ctr" anchorCtr="0">
              <a:noAutofit/>
            </a:bodyPr>
            <a:lstStyle/>
            <a:p>
              <a:pPr marL="0" marR="0" lvl="0" indent="0" algn="l" rtl="0">
                <a:lnSpc>
                  <a:spcPct val="90000"/>
                </a:lnSpc>
                <a:spcBef>
                  <a:spcPts val="0"/>
                </a:spcBef>
                <a:spcAft>
                  <a:spcPts val="0"/>
                </a:spcAft>
                <a:buClr>
                  <a:srgbClr val="FEFFFE"/>
                </a:buClr>
                <a:buSzPts val="1600"/>
                <a:buFont typeface="Calibri"/>
                <a:buNone/>
              </a:pPr>
              <a:r>
                <a:rPr lang="hr-HR" sz="1600" b="0" i="0" u="none" strike="noStrike" cap="none">
                  <a:solidFill>
                    <a:srgbClr val="FEFFFE"/>
                  </a:solidFill>
                  <a:latin typeface="Calibri"/>
                  <a:ea typeface="Calibri"/>
                  <a:cs typeface="Calibri"/>
                  <a:sym typeface="Calibri"/>
                </a:rPr>
                <a:t>poslužitelji za nadzor</a:t>
              </a:r>
              <a:endParaRPr/>
            </a:p>
          </p:txBody>
        </p:sp>
        <p:sp>
          <p:nvSpPr>
            <p:cNvPr id="820" name="Google Shape;820;p38"/>
            <p:cNvSpPr/>
            <p:nvPr/>
          </p:nvSpPr>
          <p:spPr>
            <a:xfrm>
              <a:off x="124810" y="3881182"/>
              <a:ext cx="492727" cy="492727"/>
            </a:xfrm>
            <a:prstGeom prst="ellipse">
              <a:avLst/>
            </a:prstGeom>
            <a:solidFill>
              <a:srgbClr val="FEFFFE"/>
            </a:solidFill>
            <a:ln w="12700" cap="flat" cmpd="sng">
              <a:solidFill>
                <a:srgbClr val="00608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824"/>
        <p:cNvGrpSpPr/>
        <p:nvPr/>
      </p:nvGrpSpPr>
      <p:grpSpPr>
        <a:xfrm>
          <a:off x="0" y="0"/>
          <a:ext cx="0" cy="0"/>
          <a:chOff x="0" y="0"/>
          <a:chExt cx="0" cy="0"/>
        </a:xfrm>
      </p:grpSpPr>
      <p:sp>
        <p:nvSpPr>
          <p:cNvPr id="825" name="Google Shape;825;p39"/>
          <p:cNvSpPr txBox="1">
            <a:spLocks noGrp="1"/>
          </p:cNvSpPr>
          <p:nvPr>
            <p:ph type="title"/>
          </p:nvPr>
        </p:nvSpPr>
        <p:spPr>
          <a:xfrm>
            <a:off x="831850" y="2205038"/>
            <a:ext cx="105156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4000"/>
              <a:buFont typeface="Arial"/>
              <a:buNone/>
            </a:pPr>
            <a:r>
              <a:rPr lang="hr-HR"/>
              <a:t>Upravljanje korisnicima</a:t>
            </a:r>
            <a:endParaRPr/>
          </a:p>
        </p:txBody>
      </p:sp>
      <p:sp>
        <p:nvSpPr>
          <p:cNvPr id="826" name="Google Shape;826;p39"/>
          <p:cNvSpPr txBox="1">
            <a:spLocks noGrp="1"/>
          </p:cNvSpPr>
          <p:nvPr>
            <p:ph type="body" idx="1"/>
          </p:nvPr>
        </p:nvSpPr>
        <p:spPr>
          <a:xfrm>
            <a:off x="831850" y="5148262"/>
            <a:ext cx="8210550" cy="94138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2200"/>
              <a:buNone/>
            </a:pPr>
            <a:r>
              <a:rPr lang="hr-HR" dirty="0"/>
              <a:t>Održavanje korisničkih računa i sigurnosna politika</a:t>
            </a:r>
            <a:endParaRPr lang="sr-Latn-RS" dirty="0"/>
          </a:p>
          <a:p>
            <a:pPr marL="0" lvl="0" indent="0" algn="l" rtl="0">
              <a:lnSpc>
                <a:spcPct val="90000"/>
              </a:lnSpc>
              <a:spcBef>
                <a:spcPts val="1000"/>
              </a:spcBef>
              <a:spcAft>
                <a:spcPts val="0"/>
              </a:spcAft>
              <a:buSzPts val="2200"/>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4"/>
          <p:cNvSpPr txBox="1">
            <a:spLocks noGrp="1"/>
          </p:cNvSpPr>
          <p:nvPr>
            <p:ph type="title"/>
          </p:nvPr>
        </p:nvSpPr>
        <p:spPr>
          <a:xfrm>
            <a:off x="475866" y="1681566"/>
            <a:ext cx="4375103" cy="351811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000"/>
              <a:buFont typeface="Arial"/>
              <a:buNone/>
            </a:pPr>
            <a:r>
              <a:rPr lang="hr-HR"/>
              <a:t>Cilj predavanja</a:t>
            </a:r>
            <a:endParaRPr/>
          </a:p>
        </p:txBody>
      </p:sp>
      <p:sp>
        <p:nvSpPr>
          <p:cNvPr id="182" name="Google Shape;182;p4"/>
          <p:cNvSpPr txBox="1">
            <a:spLocks noGrp="1"/>
          </p:cNvSpPr>
          <p:nvPr>
            <p:ph type="body" idx="1"/>
          </p:nvPr>
        </p:nvSpPr>
        <p:spPr>
          <a:xfrm>
            <a:off x="6096000" y="472698"/>
            <a:ext cx="5353334" cy="591260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2000"/>
              <a:buNone/>
            </a:pPr>
            <a:r>
              <a:rPr lang="hr-HR"/>
              <a:t>Predstaviti dobre prakse organizacije IT sustava na visokoškolskim ustanovama, od fizičkih implementacija do prijedloga načina organizacije usluga i korisnika.</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831"/>
        <p:cNvGrpSpPr/>
        <p:nvPr/>
      </p:nvGrpSpPr>
      <p:grpSpPr>
        <a:xfrm>
          <a:off x="0" y="0"/>
          <a:ext cx="0" cy="0"/>
          <a:chOff x="0" y="0"/>
          <a:chExt cx="0" cy="0"/>
        </a:xfrm>
      </p:grpSpPr>
      <p:sp>
        <p:nvSpPr>
          <p:cNvPr id="832" name="Google Shape;832;p40"/>
          <p:cNvSpPr txBox="1">
            <a:spLocks noGrp="1"/>
          </p:cNvSpPr>
          <p:nvPr>
            <p:ph type="title"/>
          </p:nvPr>
        </p:nvSpPr>
        <p:spPr>
          <a:xfrm>
            <a:off x="475866" y="472698"/>
            <a:ext cx="4375103" cy="953146"/>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3000"/>
              <a:buFont typeface="Arial"/>
              <a:buNone/>
            </a:pPr>
            <a:r>
              <a:rPr lang="hr-HR"/>
              <a:t>Vrste korisničkih računa</a:t>
            </a:r>
            <a:endParaRPr/>
          </a:p>
        </p:txBody>
      </p:sp>
      <p:sp>
        <p:nvSpPr>
          <p:cNvPr id="833" name="Google Shape;833;p40"/>
          <p:cNvSpPr txBox="1">
            <a:spLocks noGrp="1"/>
          </p:cNvSpPr>
          <p:nvPr>
            <p:ph type="body" idx="2"/>
          </p:nvPr>
        </p:nvSpPr>
        <p:spPr>
          <a:xfrm>
            <a:off x="475866" y="1771972"/>
            <a:ext cx="4375103" cy="461333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000"/>
              <a:buNone/>
            </a:pPr>
            <a:endParaRPr/>
          </a:p>
          <a:p>
            <a:pPr marL="0" lvl="0" indent="0" algn="l" rtl="0">
              <a:lnSpc>
                <a:spcPct val="100000"/>
              </a:lnSpc>
              <a:spcBef>
                <a:spcPts val="1000"/>
              </a:spcBef>
              <a:spcAft>
                <a:spcPts val="0"/>
              </a:spcAft>
              <a:buSzPts val="2000"/>
              <a:buNone/>
            </a:pPr>
            <a:endParaRPr/>
          </a:p>
        </p:txBody>
      </p:sp>
      <p:grpSp>
        <p:nvGrpSpPr>
          <p:cNvPr id="834" name="Google Shape;834;p40"/>
          <p:cNvGrpSpPr/>
          <p:nvPr/>
        </p:nvGrpSpPr>
        <p:grpSpPr>
          <a:xfrm>
            <a:off x="880163" y="973080"/>
            <a:ext cx="10505308" cy="6211115"/>
            <a:chOff x="-5215837" y="-798892"/>
            <a:chExt cx="10505308" cy="6211115"/>
          </a:xfrm>
        </p:grpSpPr>
        <p:sp>
          <p:nvSpPr>
            <p:cNvPr id="835" name="Google Shape;835;p40"/>
            <p:cNvSpPr/>
            <p:nvPr/>
          </p:nvSpPr>
          <p:spPr>
            <a:xfrm>
              <a:off x="-5215837" y="-798892"/>
              <a:ext cx="6211115" cy="6211115"/>
            </a:xfrm>
            <a:prstGeom prst="blockArc">
              <a:avLst>
                <a:gd name="adj1" fmla="val 18900000"/>
                <a:gd name="adj2" fmla="val 2700000"/>
                <a:gd name="adj3" fmla="val 348"/>
              </a:avLst>
            </a:prstGeom>
            <a:solidFill>
              <a:srgbClr val="FEFFFE"/>
            </a:solidFill>
            <a:ln w="12700" cap="flat" cmpd="sng">
              <a:solidFill>
                <a:srgbClr val="00608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40"/>
            <p:cNvSpPr/>
            <p:nvPr/>
          </p:nvSpPr>
          <p:spPr>
            <a:xfrm>
              <a:off x="435299" y="313322"/>
              <a:ext cx="4854171" cy="526687"/>
            </a:xfrm>
            <a:prstGeom prst="rect">
              <a:avLst/>
            </a:prstGeom>
            <a:solidFill>
              <a:srgbClr val="006081"/>
            </a:solidFill>
            <a:ln w="12700" cap="flat" cmpd="sng">
              <a:solidFill>
                <a:srgbClr val="FEFFF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40"/>
            <p:cNvSpPr txBox="1"/>
            <p:nvPr/>
          </p:nvSpPr>
          <p:spPr>
            <a:xfrm>
              <a:off x="435299" y="313322"/>
              <a:ext cx="4854171" cy="526687"/>
            </a:xfrm>
            <a:prstGeom prst="rect">
              <a:avLst/>
            </a:prstGeom>
            <a:noFill/>
            <a:ln>
              <a:noFill/>
            </a:ln>
          </p:spPr>
          <p:txBody>
            <a:bodyPr spcFirstLastPara="1" wrap="square" lIns="457875" tIns="40625" rIns="40625" bIns="40625" anchor="ctr" anchorCtr="0">
              <a:noAutofit/>
            </a:bodyPr>
            <a:lstStyle/>
            <a:p>
              <a:pPr marL="0" marR="0" lvl="0" indent="0" algn="l" rtl="0">
                <a:lnSpc>
                  <a:spcPct val="90000"/>
                </a:lnSpc>
                <a:spcBef>
                  <a:spcPts val="0"/>
                </a:spcBef>
                <a:spcAft>
                  <a:spcPts val="0"/>
                </a:spcAft>
                <a:buClr>
                  <a:srgbClr val="FEFFFE"/>
                </a:buClr>
                <a:buSzPts val="1600"/>
                <a:buFont typeface="Calibri"/>
                <a:buNone/>
              </a:pPr>
              <a:r>
                <a:rPr lang="hr-HR" sz="1600" b="0" i="0" u="none" strike="noStrike" cap="none">
                  <a:solidFill>
                    <a:srgbClr val="FEFFFE"/>
                  </a:solidFill>
                  <a:latin typeface="Calibri"/>
                  <a:ea typeface="Calibri"/>
                  <a:cs typeface="Calibri"/>
                  <a:sym typeface="Calibri"/>
                </a:rPr>
                <a:t>AAI</a:t>
              </a:r>
              <a:endParaRPr/>
            </a:p>
          </p:txBody>
        </p:sp>
        <p:sp>
          <p:nvSpPr>
            <p:cNvPr id="838" name="Google Shape;838;p40"/>
            <p:cNvSpPr/>
            <p:nvPr/>
          </p:nvSpPr>
          <p:spPr>
            <a:xfrm>
              <a:off x="142695" y="284062"/>
              <a:ext cx="585207" cy="585207"/>
            </a:xfrm>
            <a:prstGeom prst="ellipse">
              <a:avLst/>
            </a:prstGeom>
            <a:solidFill>
              <a:srgbClr val="FEFFFE"/>
            </a:solidFill>
            <a:ln w="12700" cap="flat" cmpd="sng">
              <a:solidFill>
                <a:srgbClr val="00608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40"/>
            <p:cNvSpPr/>
            <p:nvPr/>
          </p:nvSpPr>
          <p:spPr>
            <a:xfrm>
              <a:off x="848654" y="1178321"/>
              <a:ext cx="4440817" cy="526687"/>
            </a:xfrm>
            <a:prstGeom prst="rect">
              <a:avLst/>
            </a:prstGeom>
            <a:solidFill>
              <a:srgbClr val="006081"/>
            </a:solidFill>
            <a:ln w="12700" cap="flat" cmpd="sng">
              <a:solidFill>
                <a:srgbClr val="FEFFF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40"/>
            <p:cNvSpPr txBox="1"/>
            <p:nvPr/>
          </p:nvSpPr>
          <p:spPr>
            <a:xfrm>
              <a:off x="848654" y="1178321"/>
              <a:ext cx="4440817" cy="526687"/>
            </a:xfrm>
            <a:prstGeom prst="rect">
              <a:avLst/>
            </a:prstGeom>
            <a:noFill/>
            <a:ln>
              <a:noFill/>
            </a:ln>
          </p:spPr>
          <p:txBody>
            <a:bodyPr spcFirstLastPara="1" wrap="square" lIns="457875" tIns="40625" rIns="40625" bIns="40625" anchor="ctr" anchorCtr="0">
              <a:noAutofit/>
            </a:bodyPr>
            <a:lstStyle/>
            <a:p>
              <a:pPr marL="0" marR="0" lvl="0" indent="0" algn="l" rtl="0">
                <a:lnSpc>
                  <a:spcPct val="90000"/>
                </a:lnSpc>
                <a:spcBef>
                  <a:spcPts val="0"/>
                </a:spcBef>
                <a:spcAft>
                  <a:spcPts val="0"/>
                </a:spcAft>
                <a:buClr>
                  <a:srgbClr val="FEFFFE"/>
                </a:buClr>
                <a:buSzPts val="1600"/>
                <a:buFont typeface="Calibri"/>
                <a:buNone/>
              </a:pPr>
              <a:r>
                <a:rPr lang="hr-HR" sz="1600" b="0" i="0" u="none" strike="noStrike" cap="none">
                  <a:solidFill>
                    <a:srgbClr val="FEFFFE"/>
                  </a:solidFill>
                  <a:latin typeface="Calibri"/>
                  <a:ea typeface="Calibri"/>
                  <a:cs typeface="Calibri"/>
                  <a:sym typeface="Calibri"/>
                </a:rPr>
                <a:t>e-mail</a:t>
              </a:r>
              <a:endParaRPr/>
            </a:p>
          </p:txBody>
        </p:sp>
        <p:sp>
          <p:nvSpPr>
            <p:cNvPr id="841" name="Google Shape;841;p40"/>
            <p:cNvSpPr/>
            <p:nvPr/>
          </p:nvSpPr>
          <p:spPr>
            <a:xfrm>
              <a:off x="556050" y="1149061"/>
              <a:ext cx="585207" cy="585207"/>
            </a:xfrm>
            <a:prstGeom prst="ellipse">
              <a:avLst/>
            </a:prstGeom>
            <a:solidFill>
              <a:srgbClr val="FEFFFE"/>
            </a:solidFill>
            <a:ln w="12700" cap="flat" cmpd="sng">
              <a:solidFill>
                <a:srgbClr val="00608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40"/>
            <p:cNvSpPr/>
            <p:nvPr/>
          </p:nvSpPr>
          <p:spPr>
            <a:xfrm>
              <a:off x="975520" y="2043321"/>
              <a:ext cx="4313950" cy="526687"/>
            </a:xfrm>
            <a:prstGeom prst="rect">
              <a:avLst/>
            </a:prstGeom>
            <a:solidFill>
              <a:srgbClr val="006081"/>
            </a:solidFill>
            <a:ln w="12700" cap="flat" cmpd="sng">
              <a:solidFill>
                <a:srgbClr val="FEFFF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40"/>
            <p:cNvSpPr txBox="1"/>
            <p:nvPr/>
          </p:nvSpPr>
          <p:spPr>
            <a:xfrm>
              <a:off x="975520" y="2043321"/>
              <a:ext cx="4313950" cy="526687"/>
            </a:xfrm>
            <a:prstGeom prst="rect">
              <a:avLst/>
            </a:prstGeom>
            <a:noFill/>
            <a:ln>
              <a:noFill/>
            </a:ln>
          </p:spPr>
          <p:txBody>
            <a:bodyPr spcFirstLastPara="1" wrap="square" lIns="457875" tIns="40625" rIns="40625" bIns="40625" anchor="ctr" anchorCtr="0">
              <a:noAutofit/>
            </a:bodyPr>
            <a:lstStyle/>
            <a:p>
              <a:pPr marL="0" marR="0" lvl="0" indent="0" algn="l" rtl="0">
                <a:lnSpc>
                  <a:spcPct val="90000"/>
                </a:lnSpc>
                <a:spcBef>
                  <a:spcPts val="0"/>
                </a:spcBef>
                <a:spcAft>
                  <a:spcPts val="0"/>
                </a:spcAft>
                <a:buClr>
                  <a:srgbClr val="FEFFFE"/>
                </a:buClr>
                <a:buSzPts val="1600"/>
                <a:buFont typeface="Calibri"/>
                <a:buNone/>
              </a:pPr>
              <a:r>
                <a:rPr lang="hr-HR" sz="1600" b="0" i="0" u="none" strike="noStrike" cap="none">
                  <a:solidFill>
                    <a:srgbClr val="FEFFFE"/>
                  </a:solidFill>
                  <a:latin typeface="Calibri"/>
                  <a:ea typeface="Calibri"/>
                  <a:cs typeface="Calibri"/>
                  <a:sym typeface="Calibri"/>
                </a:rPr>
                <a:t>Active Directory / Azure</a:t>
              </a:r>
              <a:endParaRPr/>
            </a:p>
          </p:txBody>
        </p:sp>
        <p:sp>
          <p:nvSpPr>
            <p:cNvPr id="844" name="Google Shape;844;p40"/>
            <p:cNvSpPr/>
            <p:nvPr/>
          </p:nvSpPr>
          <p:spPr>
            <a:xfrm>
              <a:off x="682916" y="2014061"/>
              <a:ext cx="585207" cy="585207"/>
            </a:xfrm>
            <a:prstGeom prst="ellipse">
              <a:avLst/>
            </a:prstGeom>
            <a:solidFill>
              <a:srgbClr val="FEFFFE"/>
            </a:solidFill>
            <a:ln w="12700" cap="flat" cmpd="sng">
              <a:solidFill>
                <a:srgbClr val="00608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40"/>
            <p:cNvSpPr/>
            <p:nvPr/>
          </p:nvSpPr>
          <p:spPr>
            <a:xfrm>
              <a:off x="848654" y="2908320"/>
              <a:ext cx="4440817" cy="526687"/>
            </a:xfrm>
            <a:prstGeom prst="rect">
              <a:avLst/>
            </a:prstGeom>
            <a:solidFill>
              <a:srgbClr val="006081"/>
            </a:solidFill>
            <a:ln w="12700" cap="flat" cmpd="sng">
              <a:solidFill>
                <a:srgbClr val="FEFFF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40"/>
            <p:cNvSpPr txBox="1"/>
            <p:nvPr/>
          </p:nvSpPr>
          <p:spPr>
            <a:xfrm>
              <a:off x="848654" y="2908320"/>
              <a:ext cx="4440817" cy="526687"/>
            </a:xfrm>
            <a:prstGeom prst="rect">
              <a:avLst/>
            </a:prstGeom>
            <a:noFill/>
            <a:ln>
              <a:noFill/>
            </a:ln>
          </p:spPr>
          <p:txBody>
            <a:bodyPr spcFirstLastPara="1" wrap="square" lIns="457875" tIns="40625" rIns="40625" bIns="40625" anchor="ctr" anchorCtr="0">
              <a:noAutofit/>
            </a:bodyPr>
            <a:lstStyle/>
            <a:p>
              <a:pPr marL="0" marR="0" lvl="0" indent="0" algn="l" rtl="0">
                <a:lnSpc>
                  <a:spcPct val="90000"/>
                </a:lnSpc>
                <a:spcBef>
                  <a:spcPts val="0"/>
                </a:spcBef>
                <a:spcAft>
                  <a:spcPts val="0"/>
                </a:spcAft>
                <a:buClr>
                  <a:srgbClr val="FEFFFE"/>
                </a:buClr>
                <a:buSzPts val="1600"/>
                <a:buFont typeface="Calibri"/>
                <a:buNone/>
              </a:pPr>
              <a:r>
                <a:rPr lang="hr-HR" sz="1600" b="0" i="0" u="none" strike="noStrike" cap="none">
                  <a:solidFill>
                    <a:srgbClr val="FEFFFE"/>
                  </a:solidFill>
                  <a:latin typeface="Calibri"/>
                  <a:ea typeface="Calibri"/>
                  <a:cs typeface="Calibri"/>
                  <a:sym typeface="Calibri"/>
                </a:rPr>
                <a:t>Moodle</a:t>
              </a:r>
              <a:endParaRPr sz="1600" b="0" i="0" u="none" strike="noStrike" cap="none">
                <a:solidFill>
                  <a:srgbClr val="FEFFFE"/>
                </a:solidFill>
                <a:latin typeface="Calibri"/>
                <a:ea typeface="Calibri"/>
                <a:cs typeface="Calibri"/>
                <a:sym typeface="Calibri"/>
              </a:endParaRPr>
            </a:p>
          </p:txBody>
        </p:sp>
        <p:sp>
          <p:nvSpPr>
            <p:cNvPr id="847" name="Google Shape;847;p40"/>
            <p:cNvSpPr/>
            <p:nvPr/>
          </p:nvSpPr>
          <p:spPr>
            <a:xfrm>
              <a:off x="556050" y="2879060"/>
              <a:ext cx="585207" cy="585207"/>
            </a:xfrm>
            <a:prstGeom prst="ellipse">
              <a:avLst/>
            </a:prstGeom>
            <a:solidFill>
              <a:srgbClr val="FEFFFE"/>
            </a:solidFill>
            <a:ln w="12700" cap="flat" cmpd="sng">
              <a:solidFill>
                <a:srgbClr val="00608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40"/>
            <p:cNvSpPr/>
            <p:nvPr/>
          </p:nvSpPr>
          <p:spPr>
            <a:xfrm>
              <a:off x="435299" y="3748238"/>
              <a:ext cx="4854171" cy="576850"/>
            </a:xfrm>
            <a:prstGeom prst="rect">
              <a:avLst/>
            </a:prstGeom>
            <a:solidFill>
              <a:srgbClr val="006081"/>
            </a:solidFill>
            <a:ln w="12700" cap="flat" cmpd="sng">
              <a:solidFill>
                <a:srgbClr val="FEFFF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40"/>
            <p:cNvSpPr txBox="1"/>
            <p:nvPr/>
          </p:nvSpPr>
          <p:spPr>
            <a:xfrm>
              <a:off x="435299" y="3748238"/>
              <a:ext cx="4854171" cy="576850"/>
            </a:xfrm>
            <a:prstGeom prst="rect">
              <a:avLst/>
            </a:prstGeom>
            <a:noFill/>
            <a:ln>
              <a:noFill/>
            </a:ln>
          </p:spPr>
          <p:txBody>
            <a:bodyPr spcFirstLastPara="1" wrap="square" lIns="457875" tIns="40625" rIns="40625" bIns="40625" anchor="ctr" anchorCtr="0">
              <a:noAutofit/>
            </a:bodyPr>
            <a:lstStyle/>
            <a:p>
              <a:pPr marL="0" marR="0" lvl="0" indent="0" algn="l" rtl="0">
                <a:lnSpc>
                  <a:spcPct val="90000"/>
                </a:lnSpc>
                <a:spcBef>
                  <a:spcPts val="0"/>
                </a:spcBef>
                <a:spcAft>
                  <a:spcPts val="0"/>
                </a:spcAft>
                <a:buClr>
                  <a:srgbClr val="FEFFFE"/>
                </a:buClr>
                <a:buSzPts val="1600"/>
                <a:buFont typeface="Calibri"/>
                <a:buNone/>
              </a:pPr>
              <a:r>
                <a:rPr lang="hr-HR" sz="1600" b="0" i="0" u="none" strike="noStrike" cap="none">
                  <a:solidFill>
                    <a:srgbClr val="FEFFFE"/>
                  </a:solidFill>
                  <a:latin typeface="Calibri"/>
                  <a:ea typeface="Calibri"/>
                  <a:cs typeface="Calibri"/>
                  <a:sym typeface="Calibri"/>
                </a:rPr>
                <a:t>dodatne usluge</a:t>
              </a:r>
              <a:endParaRPr/>
            </a:p>
          </p:txBody>
        </p:sp>
        <p:sp>
          <p:nvSpPr>
            <p:cNvPr id="850" name="Google Shape;850;p40"/>
            <p:cNvSpPr/>
            <p:nvPr/>
          </p:nvSpPr>
          <p:spPr>
            <a:xfrm>
              <a:off x="141898" y="3743263"/>
              <a:ext cx="586801" cy="586801"/>
            </a:xfrm>
            <a:prstGeom prst="ellipse">
              <a:avLst/>
            </a:prstGeom>
            <a:solidFill>
              <a:srgbClr val="FEFFFE"/>
            </a:solidFill>
            <a:ln w="12700" cap="flat" cmpd="sng">
              <a:solidFill>
                <a:srgbClr val="00608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855"/>
        <p:cNvGrpSpPr/>
        <p:nvPr/>
      </p:nvGrpSpPr>
      <p:grpSpPr>
        <a:xfrm>
          <a:off x="0" y="0"/>
          <a:ext cx="0" cy="0"/>
          <a:chOff x="0" y="0"/>
          <a:chExt cx="0" cy="0"/>
        </a:xfrm>
      </p:grpSpPr>
      <p:sp>
        <p:nvSpPr>
          <p:cNvPr id="856" name="Google Shape;856;p41"/>
          <p:cNvSpPr txBox="1">
            <a:spLocks noGrp="1"/>
          </p:cNvSpPr>
          <p:nvPr>
            <p:ph type="title"/>
          </p:nvPr>
        </p:nvSpPr>
        <p:spPr>
          <a:xfrm>
            <a:off x="475866" y="472698"/>
            <a:ext cx="4375103" cy="953146"/>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3000"/>
              <a:buFont typeface="Arial"/>
              <a:buNone/>
            </a:pPr>
            <a:r>
              <a:rPr lang="hr-HR"/>
              <a:t>Održavanje korisničkih računa</a:t>
            </a:r>
            <a:endParaRPr/>
          </a:p>
        </p:txBody>
      </p:sp>
      <p:sp>
        <p:nvSpPr>
          <p:cNvPr id="857" name="Google Shape;857;p41"/>
          <p:cNvSpPr txBox="1">
            <a:spLocks noGrp="1"/>
          </p:cNvSpPr>
          <p:nvPr>
            <p:ph type="body" idx="2"/>
          </p:nvPr>
        </p:nvSpPr>
        <p:spPr>
          <a:xfrm>
            <a:off x="475866" y="1771972"/>
            <a:ext cx="4375103" cy="461333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050"/>
              <a:buNone/>
            </a:pPr>
            <a:endParaRPr sz="1050"/>
          </a:p>
          <a:p>
            <a:pPr marL="0" lvl="0" indent="0" algn="l" rtl="0">
              <a:lnSpc>
                <a:spcPct val="100000"/>
              </a:lnSpc>
              <a:spcBef>
                <a:spcPts val="1000"/>
              </a:spcBef>
              <a:spcAft>
                <a:spcPts val="0"/>
              </a:spcAft>
              <a:buSzPts val="2000"/>
              <a:buNone/>
            </a:pPr>
            <a:r>
              <a:rPr lang="hr-HR"/>
              <a:t>Otvaranje</a:t>
            </a:r>
            <a:endParaRPr/>
          </a:p>
          <a:p>
            <a:pPr marL="0" lvl="0" indent="0" algn="l" rtl="0">
              <a:lnSpc>
                <a:spcPct val="100000"/>
              </a:lnSpc>
              <a:spcBef>
                <a:spcPts val="1000"/>
              </a:spcBef>
              <a:spcAft>
                <a:spcPts val="0"/>
              </a:spcAft>
              <a:buSzPts val="2000"/>
              <a:buNone/>
            </a:pPr>
            <a:endParaRPr/>
          </a:p>
          <a:p>
            <a:pPr marL="0" lvl="0" indent="0" algn="l" rtl="0">
              <a:lnSpc>
                <a:spcPct val="100000"/>
              </a:lnSpc>
              <a:spcBef>
                <a:spcPts val="1000"/>
              </a:spcBef>
              <a:spcAft>
                <a:spcPts val="0"/>
              </a:spcAft>
              <a:buSzPts val="2000"/>
              <a:buNone/>
            </a:pPr>
            <a:endParaRPr/>
          </a:p>
          <a:p>
            <a:pPr marL="0" lvl="0" indent="0" algn="l" rtl="0">
              <a:lnSpc>
                <a:spcPct val="100000"/>
              </a:lnSpc>
              <a:spcBef>
                <a:spcPts val="1000"/>
              </a:spcBef>
              <a:spcAft>
                <a:spcPts val="0"/>
              </a:spcAft>
              <a:buSzPts val="1600"/>
              <a:buNone/>
            </a:pPr>
            <a:endParaRPr sz="1600"/>
          </a:p>
          <a:p>
            <a:pPr marL="0" lvl="0" indent="0" algn="l" rtl="0">
              <a:lnSpc>
                <a:spcPct val="100000"/>
              </a:lnSpc>
              <a:spcBef>
                <a:spcPts val="1000"/>
              </a:spcBef>
              <a:spcAft>
                <a:spcPts val="0"/>
              </a:spcAft>
              <a:buSzPts val="2000"/>
              <a:buNone/>
            </a:pPr>
            <a:r>
              <a:rPr lang="hr-HR"/>
              <a:t>Resursi na raspolaganju</a:t>
            </a:r>
            <a:endParaRPr/>
          </a:p>
          <a:p>
            <a:pPr marL="0" lvl="0" indent="0" algn="l" rtl="0">
              <a:lnSpc>
                <a:spcPct val="100000"/>
              </a:lnSpc>
              <a:spcBef>
                <a:spcPts val="1000"/>
              </a:spcBef>
              <a:spcAft>
                <a:spcPts val="0"/>
              </a:spcAft>
              <a:buSzPts val="1600"/>
              <a:buNone/>
            </a:pPr>
            <a:endParaRPr sz="1600"/>
          </a:p>
          <a:p>
            <a:pPr marL="0" lvl="0" indent="0" algn="l" rtl="0">
              <a:lnSpc>
                <a:spcPct val="100000"/>
              </a:lnSpc>
              <a:spcBef>
                <a:spcPts val="1000"/>
              </a:spcBef>
              <a:spcAft>
                <a:spcPts val="0"/>
              </a:spcAft>
              <a:buSzPts val="2000"/>
              <a:buNone/>
            </a:pPr>
            <a:endParaRPr/>
          </a:p>
          <a:p>
            <a:pPr marL="0" lvl="0" indent="0" algn="l" rtl="0">
              <a:lnSpc>
                <a:spcPct val="100000"/>
              </a:lnSpc>
              <a:spcBef>
                <a:spcPts val="1000"/>
              </a:spcBef>
              <a:spcAft>
                <a:spcPts val="0"/>
              </a:spcAft>
              <a:buSzPts val="1600"/>
              <a:buNone/>
            </a:pPr>
            <a:endParaRPr sz="1600"/>
          </a:p>
          <a:p>
            <a:pPr marL="0" lvl="0" indent="0" algn="l" rtl="0">
              <a:lnSpc>
                <a:spcPct val="100000"/>
              </a:lnSpc>
              <a:spcBef>
                <a:spcPts val="1000"/>
              </a:spcBef>
              <a:spcAft>
                <a:spcPts val="0"/>
              </a:spcAft>
              <a:buSzPts val="2000"/>
              <a:buNone/>
            </a:pPr>
            <a:r>
              <a:rPr lang="hr-HR"/>
              <a:t>Ukidanje/brisanje</a:t>
            </a:r>
            <a:endParaRPr/>
          </a:p>
        </p:txBody>
      </p:sp>
      <p:grpSp>
        <p:nvGrpSpPr>
          <p:cNvPr id="858" name="Google Shape;858;p41"/>
          <p:cNvGrpSpPr/>
          <p:nvPr/>
        </p:nvGrpSpPr>
        <p:grpSpPr>
          <a:xfrm>
            <a:off x="4264323" y="1141434"/>
            <a:ext cx="7168390" cy="2190977"/>
            <a:chOff x="-1831677" y="-284410"/>
            <a:chExt cx="7168390" cy="2190977"/>
          </a:xfrm>
        </p:grpSpPr>
        <p:sp>
          <p:nvSpPr>
            <p:cNvPr id="859" name="Google Shape;859;p41"/>
            <p:cNvSpPr/>
            <p:nvPr/>
          </p:nvSpPr>
          <p:spPr>
            <a:xfrm>
              <a:off x="-1831677" y="-284410"/>
              <a:ext cx="2190977" cy="2190977"/>
            </a:xfrm>
            <a:prstGeom prst="blockArc">
              <a:avLst>
                <a:gd name="adj1" fmla="val 18900000"/>
                <a:gd name="adj2" fmla="val 2700000"/>
                <a:gd name="adj3" fmla="val 348"/>
              </a:avLst>
            </a:prstGeom>
            <a:solidFill>
              <a:srgbClr val="FEFFFE"/>
            </a:solidFill>
            <a:ln w="12700" cap="flat" cmpd="sng">
              <a:solidFill>
                <a:srgbClr val="00608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41"/>
            <p:cNvSpPr/>
            <p:nvPr/>
          </p:nvSpPr>
          <p:spPr>
            <a:xfrm>
              <a:off x="290129" y="251890"/>
              <a:ext cx="5046584" cy="423118"/>
            </a:xfrm>
            <a:prstGeom prst="rect">
              <a:avLst/>
            </a:prstGeom>
            <a:solidFill>
              <a:srgbClr val="006081"/>
            </a:solidFill>
            <a:ln w="12700" cap="flat" cmpd="sng">
              <a:solidFill>
                <a:srgbClr val="FEFFF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41"/>
            <p:cNvSpPr txBox="1"/>
            <p:nvPr/>
          </p:nvSpPr>
          <p:spPr>
            <a:xfrm>
              <a:off x="290129" y="251890"/>
              <a:ext cx="5046584" cy="423118"/>
            </a:xfrm>
            <a:prstGeom prst="rect">
              <a:avLst/>
            </a:prstGeom>
            <a:noFill/>
            <a:ln>
              <a:noFill/>
            </a:ln>
          </p:spPr>
          <p:txBody>
            <a:bodyPr spcFirstLastPara="1" wrap="square" lIns="457875" tIns="40625" rIns="40625" bIns="40625" anchor="ctr" anchorCtr="0">
              <a:noAutofit/>
            </a:bodyPr>
            <a:lstStyle/>
            <a:p>
              <a:pPr marL="0" marR="0" lvl="0" indent="0" algn="l" rtl="0">
                <a:lnSpc>
                  <a:spcPct val="90000"/>
                </a:lnSpc>
                <a:spcBef>
                  <a:spcPts val="0"/>
                </a:spcBef>
                <a:spcAft>
                  <a:spcPts val="0"/>
                </a:spcAft>
                <a:buClr>
                  <a:srgbClr val="FEFFFE"/>
                </a:buClr>
                <a:buSzPts val="1600"/>
                <a:buFont typeface="Calibri"/>
                <a:buNone/>
              </a:pPr>
              <a:r>
                <a:rPr lang="hr-HR" sz="1600" b="0" i="0" u="none" strike="noStrike" cap="none">
                  <a:solidFill>
                    <a:srgbClr val="FEFFFE"/>
                  </a:solidFill>
                  <a:latin typeface="Calibri"/>
                  <a:ea typeface="Calibri"/>
                  <a:cs typeface="Calibri"/>
                  <a:sym typeface="Calibri"/>
                </a:rPr>
                <a:t>eksport iz baze (studentske, kadrovske) -&gt; import</a:t>
              </a:r>
              <a:endParaRPr/>
            </a:p>
          </p:txBody>
        </p:sp>
        <p:sp>
          <p:nvSpPr>
            <p:cNvPr id="862" name="Google Shape;862;p41"/>
            <p:cNvSpPr/>
            <p:nvPr/>
          </p:nvSpPr>
          <p:spPr>
            <a:xfrm>
              <a:off x="55063" y="228384"/>
              <a:ext cx="470131" cy="470131"/>
            </a:xfrm>
            <a:prstGeom prst="ellipse">
              <a:avLst/>
            </a:prstGeom>
            <a:solidFill>
              <a:srgbClr val="FEFFFE"/>
            </a:solidFill>
            <a:ln w="12700" cap="flat" cmpd="sng">
              <a:solidFill>
                <a:srgbClr val="00608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41"/>
            <p:cNvSpPr/>
            <p:nvPr/>
          </p:nvSpPr>
          <p:spPr>
            <a:xfrm>
              <a:off x="290129" y="947146"/>
              <a:ext cx="5046584" cy="423118"/>
            </a:xfrm>
            <a:prstGeom prst="rect">
              <a:avLst/>
            </a:prstGeom>
            <a:solidFill>
              <a:srgbClr val="006081"/>
            </a:solidFill>
            <a:ln w="12700" cap="flat" cmpd="sng">
              <a:solidFill>
                <a:srgbClr val="FEFFF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41"/>
            <p:cNvSpPr txBox="1"/>
            <p:nvPr/>
          </p:nvSpPr>
          <p:spPr>
            <a:xfrm>
              <a:off x="290129" y="947146"/>
              <a:ext cx="5046584" cy="423118"/>
            </a:xfrm>
            <a:prstGeom prst="rect">
              <a:avLst/>
            </a:prstGeom>
            <a:noFill/>
            <a:ln>
              <a:noFill/>
            </a:ln>
          </p:spPr>
          <p:txBody>
            <a:bodyPr spcFirstLastPara="1" wrap="square" lIns="457875" tIns="40625" rIns="40625" bIns="40625" anchor="ctr" anchorCtr="0">
              <a:noAutofit/>
            </a:bodyPr>
            <a:lstStyle/>
            <a:p>
              <a:pPr marL="0" marR="0" lvl="0" indent="0" algn="l" rtl="0">
                <a:lnSpc>
                  <a:spcPct val="90000"/>
                </a:lnSpc>
                <a:spcBef>
                  <a:spcPts val="0"/>
                </a:spcBef>
                <a:spcAft>
                  <a:spcPts val="0"/>
                </a:spcAft>
                <a:buClr>
                  <a:srgbClr val="FEFFFE"/>
                </a:buClr>
                <a:buSzPts val="1600"/>
                <a:buFont typeface="Calibri"/>
                <a:buNone/>
              </a:pPr>
              <a:r>
                <a:rPr lang="hr-HR" sz="1600" b="0" i="0" u="none" strike="noStrike" cap="none">
                  <a:solidFill>
                    <a:srgbClr val="FEFFFE"/>
                  </a:solidFill>
                  <a:latin typeface="Calibri"/>
                  <a:ea typeface="Calibri"/>
                  <a:cs typeface="Calibri"/>
                  <a:sym typeface="Calibri"/>
                </a:rPr>
                <a:t>procedure za sinkronizaciju</a:t>
              </a:r>
              <a:endParaRPr/>
            </a:p>
          </p:txBody>
        </p:sp>
        <p:sp>
          <p:nvSpPr>
            <p:cNvPr id="865" name="Google Shape;865;p41"/>
            <p:cNvSpPr/>
            <p:nvPr/>
          </p:nvSpPr>
          <p:spPr>
            <a:xfrm>
              <a:off x="55063" y="923640"/>
              <a:ext cx="470131" cy="470131"/>
            </a:xfrm>
            <a:prstGeom prst="ellipse">
              <a:avLst/>
            </a:prstGeom>
            <a:solidFill>
              <a:srgbClr val="FEFFFE"/>
            </a:solidFill>
            <a:ln w="12700" cap="flat" cmpd="sng">
              <a:solidFill>
                <a:srgbClr val="00608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6" name="Google Shape;866;p41"/>
          <p:cNvGrpSpPr/>
          <p:nvPr/>
        </p:nvGrpSpPr>
        <p:grpSpPr>
          <a:xfrm>
            <a:off x="4264323" y="2840909"/>
            <a:ext cx="7168390" cy="2190977"/>
            <a:chOff x="-1831677" y="-284410"/>
            <a:chExt cx="7168390" cy="2190977"/>
          </a:xfrm>
        </p:grpSpPr>
        <p:sp>
          <p:nvSpPr>
            <p:cNvPr id="867" name="Google Shape;867;p41"/>
            <p:cNvSpPr/>
            <p:nvPr/>
          </p:nvSpPr>
          <p:spPr>
            <a:xfrm>
              <a:off x="-1831677" y="-284410"/>
              <a:ext cx="2190977" cy="2190977"/>
            </a:xfrm>
            <a:prstGeom prst="blockArc">
              <a:avLst>
                <a:gd name="adj1" fmla="val 18900000"/>
                <a:gd name="adj2" fmla="val 2700000"/>
                <a:gd name="adj3" fmla="val 348"/>
              </a:avLst>
            </a:prstGeom>
            <a:solidFill>
              <a:srgbClr val="FEFFFE"/>
            </a:solidFill>
            <a:ln w="12700" cap="flat" cmpd="sng">
              <a:solidFill>
                <a:srgbClr val="00608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41"/>
            <p:cNvSpPr/>
            <p:nvPr/>
          </p:nvSpPr>
          <p:spPr>
            <a:xfrm>
              <a:off x="290129" y="251890"/>
              <a:ext cx="5046584" cy="423118"/>
            </a:xfrm>
            <a:prstGeom prst="rect">
              <a:avLst/>
            </a:prstGeom>
            <a:solidFill>
              <a:srgbClr val="006081"/>
            </a:solidFill>
            <a:ln w="12700" cap="flat" cmpd="sng">
              <a:solidFill>
                <a:srgbClr val="FEFFF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41"/>
            <p:cNvSpPr txBox="1"/>
            <p:nvPr/>
          </p:nvSpPr>
          <p:spPr>
            <a:xfrm>
              <a:off x="290129" y="251890"/>
              <a:ext cx="5046584" cy="423118"/>
            </a:xfrm>
            <a:prstGeom prst="rect">
              <a:avLst/>
            </a:prstGeom>
            <a:noFill/>
            <a:ln>
              <a:noFill/>
            </a:ln>
          </p:spPr>
          <p:txBody>
            <a:bodyPr spcFirstLastPara="1" wrap="square" lIns="457875" tIns="40625" rIns="40625" bIns="40625" anchor="ctr" anchorCtr="0">
              <a:noAutofit/>
            </a:bodyPr>
            <a:lstStyle/>
            <a:p>
              <a:pPr marL="0" marR="0" lvl="0" indent="0" algn="l" rtl="0">
                <a:lnSpc>
                  <a:spcPct val="90000"/>
                </a:lnSpc>
                <a:spcBef>
                  <a:spcPts val="0"/>
                </a:spcBef>
                <a:spcAft>
                  <a:spcPts val="0"/>
                </a:spcAft>
                <a:buClr>
                  <a:srgbClr val="FEFFFE"/>
                </a:buClr>
                <a:buSzPts val="1600"/>
                <a:buFont typeface="Calibri"/>
                <a:buNone/>
              </a:pPr>
              <a:r>
                <a:rPr lang="hr-HR" sz="1600" b="0" i="0" u="none" strike="noStrike" cap="none">
                  <a:solidFill>
                    <a:srgbClr val="FEFFFE"/>
                  </a:solidFill>
                  <a:latin typeface="Calibri"/>
                  <a:ea typeface="Calibri"/>
                  <a:cs typeface="Calibri"/>
                  <a:sym typeface="Calibri"/>
                </a:rPr>
                <a:t>kvote</a:t>
              </a:r>
              <a:endParaRPr/>
            </a:p>
          </p:txBody>
        </p:sp>
        <p:sp>
          <p:nvSpPr>
            <p:cNvPr id="870" name="Google Shape;870;p41"/>
            <p:cNvSpPr/>
            <p:nvPr/>
          </p:nvSpPr>
          <p:spPr>
            <a:xfrm>
              <a:off x="55063" y="228384"/>
              <a:ext cx="470131" cy="470131"/>
            </a:xfrm>
            <a:prstGeom prst="ellipse">
              <a:avLst/>
            </a:prstGeom>
            <a:solidFill>
              <a:srgbClr val="FEFFFE"/>
            </a:solidFill>
            <a:ln w="12700" cap="flat" cmpd="sng">
              <a:solidFill>
                <a:srgbClr val="00608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41"/>
            <p:cNvSpPr/>
            <p:nvPr/>
          </p:nvSpPr>
          <p:spPr>
            <a:xfrm>
              <a:off x="290129" y="947146"/>
              <a:ext cx="5046584" cy="423118"/>
            </a:xfrm>
            <a:prstGeom prst="rect">
              <a:avLst/>
            </a:prstGeom>
            <a:solidFill>
              <a:srgbClr val="006081"/>
            </a:solidFill>
            <a:ln w="12700" cap="flat" cmpd="sng">
              <a:solidFill>
                <a:srgbClr val="FEFFF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41"/>
            <p:cNvSpPr txBox="1"/>
            <p:nvPr/>
          </p:nvSpPr>
          <p:spPr>
            <a:xfrm>
              <a:off x="290129" y="947146"/>
              <a:ext cx="5046584" cy="423118"/>
            </a:xfrm>
            <a:prstGeom prst="rect">
              <a:avLst/>
            </a:prstGeom>
            <a:noFill/>
            <a:ln>
              <a:noFill/>
            </a:ln>
          </p:spPr>
          <p:txBody>
            <a:bodyPr spcFirstLastPara="1" wrap="square" lIns="457875" tIns="40625" rIns="40625" bIns="40625" anchor="ctr" anchorCtr="0">
              <a:noAutofit/>
            </a:bodyPr>
            <a:lstStyle/>
            <a:p>
              <a:pPr marL="0" marR="0" lvl="0" indent="0" algn="l" rtl="0">
                <a:lnSpc>
                  <a:spcPct val="90000"/>
                </a:lnSpc>
                <a:spcBef>
                  <a:spcPts val="0"/>
                </a:spcBef>
                <a:spcAft>
                  <a:spcPts val="0"/>
                </a:spcAft>
                <a:buClr>
                  <a:srgbClr val="FEFFFE"/>
                </a:buClr>
                <a:buSzPts val="1600"/>
                <a:buFont typeface="Calibri"/>
                <a:buNone/>
              </a:pPr>
              <a:r>
                <a:rPr lang="hr-HR" sz="1600" b="0" i="0" u="none" strike="noStrike" cap="none">
                  <a:solidFill>
                    <a:srgbClr val="FEFFFE"/>
                  </a:solidFill>
                  <a:latin typeface="Calibri"/>
                  <a:ea typeface="Calibri"/>
                  <a:cs typeface="Calibri"/>
                  <a:sym typeface="Calibri"/>
                </a:rPr>
                <a:t>prava pristupa</a:t>
              </a:r>
              <a:endParaRPr/>
            </a:p>
          </p:txBody>
        </p:sp>
        <p:sp>
          <p:nvSpPr>
            <p:cNvPr id="873" name="Google Shape;873;p41"/>
            <p:cNvSpPr/>
            <p:nvPr/>
          </p:nvSpPr>
          <p:spPr>
            <a:xfrm>
              <a:off x="55063" y="923640"/>
              <a:ext cx="470131" cy="470131"/>
            </a:xfrm>
            <a:prstGeom prst="ellipse">
              <a:avLst/>
            </a:prstGeom>
            <a:solidFill>
              <a:srgbClr val="FEFFFE"/>
            </a:solidFill>
            <a:ln w="12700" cap="flat" cmpd="sng">
              <a:solidFill>
                <a:srgbClr val="00608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4" name="Google Shape;874;p41"/>
          <p:cNvGrpSpPr/>
          <p:nvPr/>
        </p:nvGrpSpPr>
        <p:grpSpPr>
          <a:xfrm>
            <a:off x="4264323" y="4495095"/>
            <a:ext cx="7168390" cy="2190977"/>
            <a:chOff x="-1831677" y="-284410"/>
            <a:chExt cx="7168390" cy="2190977"/>
          </a:xfrm>
        </p:grpSpPr>
        <p:sp>
          <p:nvSpPr>
            <p:cNvPr id="875" name="Google Shape;875;p41"/>
            <p:cNvSpPr/>
            <p:nvPr/>
          </p:nvSpPr>
          <p:spPr>
            <a:xfrm>
              <a:off x="-1831677" y="-284410"/>
              <a:ext cx="2190977" cy="2190977"/>
            </a:xfrm>
            <a:prstGeom prst="blockArc">
              <a:avLst>
                <a:gd name="adj1" fmla="val 18900000"/>
                <a:gd name="adj2" fmla="val 2700000"/>
                <a:gd name="adj3" fmla="val 348"/>
              </a:avLst>
            </a:prstGeom>
            <a:solidFill>
              <a:srgbClr val="FEFFFE"/>
            </a:solidFill>
            <a:ln w="12700" cap="flat" cmpd="sng">
              <a:solidFill>
                <a:srgbClr val="00608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41"/>
            <p:cNvSpPr/>
            <p:nvPr/>
          </p:nvSpPr>
          <p:spPr>
            <a:xfrm>
              <a:off x="290129" y="251890"/>
              <a:ext cx="5046584" cy="423118"/>
            </a:xfrm>
            <a:prstGeom prst="rect">
              <a:avLst/>
            </a:prstGeom>
            <a:solidFill>
              <a:srgbClr val="006081"/>
            </a:solidFill>
            <a:ln w="12700" cap="flat" cmpd="sng">
              <a:solidFill>
                <a:srgbClr val="FEFFF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41"/>
            <p:cNvSpPr txBox="1"/>
            <p:nvPr/>
          </p:nvSpPr>
          <p:spPr>
            <a:xfrm>
              <a:off x="290129" y="251890"/>
              <a:ext cx="5046584" cy="423118"/>
            </a:xfrm>
            <a:prstGeom prst="rect">
              <a:avLst/>
            </a:prstGeom>
            <a:noFill/>
            <a:ln>
              <a:noFill/>
            </a:ln>
          </p:spPr>
          <p:txBody>
            <a:bodyPr spcFirstLastPara="1" wrap="square" lIns="457875" tIns="40625" rIns="40625" bIns="40625" anchor="ctr" anchorCtr="0">
              <a:noAutofit/>
            </a:bodyPr>
            <a:lstStyle/>
            <a:p>
              <a:pPr marL="0" marR="0" lvl="0" indent="0" algn="l" rtl="0">
                <a:lnSpc>
                  <a:spcPct val="90000"/>
                </a:lnSpc>
                <a:spcBef>
                  <a:spcPts val="0"/>
                </a:spcBef>
                <a:spcAft>
                  <a:spcPts val="0"/>
                </a:spcAft>
                <a:buClr>
                  <a:srgbClr val="FEFFFE"/>
                </a:buClr>
                <a:buSzPts val="1600"/>
                <a:buFont typeface="Calibri"/>
                <a:buNone/>
              </a:pPr>
              <a:r>
                <a:rPr lang="hr-HR" sz="1600" b="0" i="0" u="none" strike="noStrike" cap="none">
                  <a:solidFill>
                    <a:srgbClr val="FEFFFE"/>
                  </a:solidFill>
                  <a:latin typeface="Calibri"/>
                  <a:ea typeface="Calibri"/>
                  <a:cs typeface="Calibri"/>
                  <a:sym typeface="Calibri"/>
                </a:rPr>
                <a:t>brisanje nakon prestanka studiranja/radnog odnosa</a:t>
              </a:r>
              <a:endParaRPr/>
            </a:p>
          </p:txBody>
        </p:sp>
        <p:sp>
          <p:nvSpPr>
            <p:cNvPr id="878" name="Google Shape;878;p41"/>
            <p:cNvSpPr/>
            <p:nvPr/>
          </p:nvSpPr>
          <p:spPr>
            <a:xfrm>
              <a:off x="55063" y="228384"/>
              <a:ext cx="470131" cy="470131"/>
            </a:xfrm>
            <a:prstGeom prst="ellipse">
              <a:avLst/>
            </a:prstGeom>
            <a:solidFill>
              <a:srgbClr val="FEFFFE"/>
            </a:solidFill>
            <a:ln w="12700" cap="flat" cmpd="sng">
              <a:solidFill>
                <a:srgbClr val="00608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41"/>
            <p:cNvSpPr/>
            <p:nvPr/>
          </p:nvSpPr>
          <p:spPr>
            <a:xfrm>
              <a:off x="290129" y="947146"/>
              <a:ext cx="5046584" cy="423118"/>
            </a:xfrm>
            <a:prstGeom prst="rect">
              <a:avLst/>
            </a:prstGeom>
            <a:solidFill>
              <a:srgbClr val="006081"/>
            </a:solidFill>
            <a:ln w="12700" cap="flat" cmpd="sng">
              <a:solidFill>
                <a:srgbClr val="FEFFF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41"/>
            <p:cNvSpPr txBox="1"/>
            <p:nvPr/>
          </p:nvSpPr>
          <p:spPr>
            <a:xfrm>
              <a:off x="290129" y="947146"/>
              <a:ext cx="5046584" cy="423118"/>
            </a:xfrm>
            <a:prstGeom prst="rect">
              <a:avLst/>
            </a:prstGeom>
            <a:noFill/>
            <a:ln>
              <a:noFill/>
            </a:ln>
          </p:spPr>
          <p:txBody>
            <a:bodyPr spcFirstLastPara="1" wrap="square" lIns="457875" tIns="40625" rIns="40625" bIns="40625" anchor="ctr" anchorCtr="0">
              <a:noAutofit/>
            </a:bodyPr>
            <a:lstStyle/>
            <a:p>
              <a:pPr marL="0" marR="0" lvl="0" indent="0" algn="l" rtl="0">
                <a:lnSpc>
                  <a:spcPct val="90000"/>
                </a:lnSpc>
                <a:spcBef>
                  <a:spcPts val="0"/>
                </a:spcBef>
                <a:spcAft>
                  <a:spcPts val="0"/>
                </a:spcAft>
                <a:buClr>
                  <a:srgbClr val="FEFFFE"/>
                </a:buClr>
                <a:buSzPts val="1600"/>
                <a:buFont typeface="Calibri"/>
                <a:buNone/>
              </a:pPr>
              <a:r>
                <a:rPr lang="hr-HR" sz="1600" b="0" i="0" u="none" strike="noStrike" cap="none">
                  <a:solidFill>
                    <a:srgbClr val="FEFFFE"/>
                  </a:solidFill>
                  <a:latin typeface="Calibri"/>
                  <a:ea typeface="Calibri"/>
                  <a:cs typeface="Calibri"/>
                  <a:sym typeface="Calibri"/>
                </a:rPr>
                <a:t>zadržavanje računa uz promjenu prava (ne AAI!)</a:t>
              </a:r>
              <a:endParaRPr/>
            </a:p>
          </p:txBody>
        </p:sp>
        <p:sp>
          <p:nvSpPr>
            <p:cNvPr id="881" name="Google Shape;881;p41"/>
            <p:cNvSpPr/>
            <p:nvPr/>
          </p:nvSpPr>
          <p:spPr>
            <a:xfrm>
              <a:off x="55063" y="923640"/>
              <a:ext cx="470131" cy="470131"/>
            </a:xfrm>
            <a:prstGeom prst="ellipse">
              <a:avLst/>
            </a:prstGeom>
            <a:solidFill>
              <a:srgbClr val="FEFFFE"/>
            </a:solidFill>
            <a:ln w="12700" cap="flat" cmpd="sng">
              <a:solidFill>
                <a:srgbClr val="00608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886"/>
        <p:cNvGrpSpPr/>
        <p:nvPr/>
      </p:nvGrpSpPr>
      <p:grpSpPr>
        <a:xfrm>
          <a:off x="0" y="0"/>
          <a:ext cx="0" cy="0"/>
          <a:chOff x="0" y="0"/>
          <a:chExt cx="0" cy="0"/>
        </a:xfrm>
      </p:grpSpPr>
      <p:sp>
        <p:nvSpPr>
          <p:cNvPr id="887" name="Google Shape;887;p42"/>
          <p:cNvSpPr txBox="1">
            <a:spLocks noGrp="1"/>
          </p:cNvSpPr>
          <p:nvPr>
            <p:ph type="title"/>
          </p:nvPr>
        </p:nvSpPr>
        <p:spPr>
          <a:xfrm>
            <a:off x="475866" y="472698"/>
            <a:ext cx="4375103" cy="953146"/>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3000"/>
              <a:buFont typeface="Arial"/>
              <a:buNone/>
            </a:pPr>
            <a:r>
              <a:rPr lang="hr-HR"/>
              <a:t>Sigurnosna politika</a:t>
            </a:r>
            <a:endParaRPr/>
          </a:p>
        </p:txBody>
      </p:sp>
      <p:sp>
        <p:nvSpPr>
          <p:cNvPr id="888" name="Google Shape;888;p42"/>
          <p:cNvSpPr txBox="1">
            <a:spLocks noGrp="1"/>
          </p:cNvSpPr>
          <p:nvPr>
            <p:ph type="body" idx="2"/>
          </p:nvPr>
        </p:nvSpPr>
        <p:spPr>
          <a:xfrm>
            <a:off x="475866" y="1771972"/>
            <a:ext cx="4375103" cy="461333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000"/>
              <a:buNone/>
            </a:pPr>
            <a:endParaRPr/>
          </a:p>
          <a:p>
            <a:pPr marL="0" lvl="0" indent="0" algn="l" rtl="0">
              <a:lnSpc>
                <a:spcPct val="100000"/>
              </a:lnSpc>
              <a:spcBef>
                <a:spcPts val="1000"/>
              </a:spcBef>
              <a:spcAft>
                <a:spcPts val="0"/>
              </a:spcAft>
              <a:buSzPts val="2000"/>
              <a:buNone/>
            </a:pPr>
            <a:r>
              <a:rPr lang="hr-HR"/>
              <a:t>Svrha</a:t>
            </a:r>
            <a:endParaRPr/>
          </a:p>
          <a:p>
            <a:pPr marL="0" lvl="0" indent="0" algn="l" rtl="0">
              <a:lnSpc>
                <a:spcPct val="100000"/>
              </a:lnSpc>
              <a:spcBef>
                <a:spcPts val="1000"/>
              </a:spcBef>
              <a:spcAft>
                <a:spcPts val="0"/>
              </a:spcAft>
              <a:buSzPts val="2000"/>
              <a:buNone/>
            </a:pPr>
            <a:endParaRPr/>
          </a:p>
        </p:txBody>
      </p:sp>
      <p:grpSp>
        <p:nvGrpSpPr>
          <p:cNvPr id="889" name="Google Shape;889;p42"/>
          <p:cNvGrpSpPr/>
          <p:nvPr/>
        </p:nvGrpSpPr>
        <p:grpSpPr>
          <a:xfrm>
            <a:off x="880163" y="973080"/>
            <a:ext cx="10505307" cy="6211115"/>
            <a:chOff x="-5215837" y="-798892"/>
            <a:chExt cx="10505307" cy="6211115"/>
          </a:xfrm>
        </p:grpSpPr>
        <p:sp>
          <p:nvSpPr>
            <p:cNvPr id="890" name="Google Shape;890;p42"/>
            <p:cNvSpPr/>
            <p:nvPr/>
          </p:nvSpPr>
          <p:spPr>
            <a:xfrm>
              <a:off x="-5215837" y="-798892"/>
              <a:ext cx="6211115" cy="6211115"/>
            </a:xfrm>
            <a:prstGeom prst="blockArc">
              <a:avLst>
                <a:gd name="adj1" fmla="val 18900000"/>
                <a:gd name="adj2" fmla="val 2700000"/>
                <a:gd name="adj3" fmla="val 348"/>
              </a:avLst>
            </a:prstGeom>
            <a:solidFill>
              <a:srgbClr val="FEFFFE"/>
            </a:solidFill>
            <a:ln w="12700" cap="flat" cmpd="sng">
              <a:solidFill>
                <a:srgbClr val="00608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42"/>
            <p:cNvSpPr/>
            <p:nvPr/>
          </p:nvSpPr>
          <p:spPr>
            <a:xfrm>
              <a:off x="640131" y="544668"/>
              <a:ext cx="4649339" cy="755995"/>
            </a:xfrm>
            <a:prstGeom prst="rect">
              <a:avLst/>
            </a:prstGeom>
            <a:solidFill>
              <a:srgbClr val="006081"/>
            </a:solidFill>
            <a:ln w="12700" cap="flat" cmpd="sng">
              <a:solidFill>
                <a:srgbClr val="FEFFF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42"/>
            <p:cNvSpPr txBox="1"/>
            <p:nvPr/>
          </p:nvSpPr>
          <p:spPr>
            <a:xfrm>
              <a:off x="640131" y="544668"/>
              <a:ext cx="4649339" cy="755995"/>
            </a:xfrm>
            <a:prstGeom prst="rect">
              <a:avLst/>
            </a:prstGeom>
            <a:noFill/>
            <a:ln>
              <a:noFill/>
            </a:ln>
          </p:spPr>
          <p:txBody>
            <a:bodyPr spcFirstLastPara="1" wrap="square" lIns="457875" tIns="40625" rIns="40625" bIns="40625" anchor="ctr" anchorCtr="0">
              <a:noAutofit/>
            </a:bodyPr>
            <a:lstStyle/>
            <a:p>
              <a:pPr marL="0" marR="0" lvl="0" indent="0" algn="l" rtl="0">
                <a:lnSpc>
                  <a:spcPct val="90000"/>
                </a:lnSpc>
                <a:spcBef>
                  <a:spcPts val="0"/>
                </a:spcBef>
                <a:spcAft>
                  <a:spcPts val="0"/>
                </a:spcAft>
                <a:buClr>
                  <a:srgbClr val="FEFFFE"/>
                </a:buClr>
                <a:buSzPts val="1600"/>
                <a:buFont typeface="Calibri"/>
                <a:buNone/>
              </a:pPr>
              <a:r>
                <a:rPr lang="hr-HR" sz="1600" b="0" i="0" u="none" strike="noStrike" cap="none">
                  <a:solidFill>
                    <a:srgbClr val="FEFFFE"/>
                  </a:solidFill>
                  <a:latin typeface="Calibri"/>
                  <a:ea typeface="Calibri"/>
                  <a:cs typeface="Calibri"/>
                  <a:sym typeface="Calibri"/>
                </a:rPr>
                <a:t>definirati prihvatljive i neprihvatljive načine ponašanja</a:t>
              </a:r>
              <a:endParaRPr/>
            </a:p>
          </p:txBody>
        </p:sp>
        <p:sp>
          <p:nvSpPr>
            <p:cNvPr id="893" name="Google Shape;893;p42"/>
            <p:cNvSpPr/>
            <p:nvPr/>
          </p:nvSpPr>
          <p:spPr>
            <a:xfrm>
              <a:off x="226131" y="508665"/>
              <a:ext cx="828000" cy="828000"/>
            </a:xfrm>
            <a:prstGeom prst="ellipse">
              <a:avLst/>
            </a:prstGeom>
            <a:solidFill>
              <a:srgbClr val="FEFFFE"/>
            </a:solidFill>
            <a:ln w="12700" cap="flat" cmpd="sng">
              <a:solidFill>
                <a:srgbClr val="00608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42"/>
            <p:cNvSpPr/>
            <p:nvPr/>
          </p:nvSpPr>
          <p:spPr>
            <a:xfrm>
              <a:off x="975520" y="1928667"/>
              <a:ext cx="4313950" cy="755995"/>
            </a:xfrm>
            <a:prstGeom prst="rect">
              <a:avLst/>
            </a:prstGeom>
            <a:solidFill>
              <a:srgbClr val="006081"/>
            </a:solidFill>
            <a:ln w="12700" cap="flat" cmpd="sng">
              <a:solidFill>
                <a:srgbClr val="FEFFF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42"/>
            <p:cNvSpPr txBox="1"/>
            <p:nvPr/>
          </p:nvSpPr>
          <p:spPr>
            <a:xfrm>
              <a:off x="975520" y="1928667"/>
              <a:ext cx="4313950" cy="755995"/>
            </a:xfrm>
            <a:prstGeom prst="rect">
              <a:avLst/>
            </a:prstGeom>
            <a:noFill/>
            <a:ln>
              <a:noFill/>
            </a:ln>
          </p:spPr>
          <p:txBody>
            <a:bodyPr spcFirstLastPara="1" wrap="square" lIns="457875" tIns="40625" rIns="40625" bIns="40625" anchor="ctr" anchorCtr="0">
              <a:noAutofit/>
            </a:bodyPr>
            <a:lstStyle/>
            <a:p>
              <a:pPr marL="0" marR="0" lvl="0" indent="0" algn="l" rtl="0">
                <a:lnSpc>
                  <a:spcPct val="90000"/>
                </a:lnSpc>
                <a:spcBef>
                  <a:spcPts val="0"/>
                </a:spcBef>
                <a:spcAft>
                  <a:spcPts val="0"/>
                </a:spcAft>
                <a:buClr>
                  <a:srgbClr val="FEFFFE"/>
                </a:buClr>
                <a:buSzPts val="1600"/>
                <a:buFont typeface="Calibri"/>
                <a:buNone/>
              </a:pPr>
              <a:r>
                <a:rPr lang="hr-HR" sz="1600" b="0" i="0" u="none" strike="noStrike" cap="none">
                  <a:solidFill>
                    <a:srgbClr val="FEFFFE"/>
                  </a:solidFill>
                  <a:latin typeface="Calibri"/>
                  <a:ea typeface="Calibri"/>
                  <a:cs typeface="Calibri"/>
                  <a:sym typeface="Calibri"/>
                </a:rPr>
                <a:t>raspodijeliti zadatke i odgovornosti</a:t>
              </a:r>
              <a:endParaRPr/>
            </a:p>
          </p:txBody>
        </p:sp>
        <p:sp>
          <p:nvSpPr>
            <p:cNvPr id="896" name="Google Shape;896;p42"/>
            <p:cNvSpPr/>
            <p:nvPr/>
          </p:nvSpPr>
          <p:spPr>
            <a:xfrm>
              <a:off x="561520" y="1892664"/>
              <a:ext cx="828000" cy="828000"/>
            </a:xfrm>
            <a:prstGeom prst="ellipse">
              <a:avLst/>
            </a:prstGeom>
            <a:solidFill>
              <a:srgbClr val="FEFFFE"/>
            </a:solidFill>
            <a:ln w="12700" cap="flat" cmpd="sng">
              <a:solidFill>
                <a:srgbClr val="00608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42"/>
            <p:cNvSpPr/>
            <p:nvPr/>
          </p:nvSpPr>
          <p:spPr>
            <a:xfrm>
              <a:off x="640131" y="3312666"/>
              <a:ext cx="4649339" cy="755995"/>
            </a:xfrm>
            <a:prstGeom prst="rect">
              <a:avLst/>
            </a:prstGeom>
            <a:solidFill>
              <a:srgbClr val="006081"/>
            </a:solidFill>
            <a:ln w="12700" cap="flat" cmpd="sng">
              <a:solidFill>
                <a:srgbClr val="FEFFF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42"/>
            <p:cNvSpPr txBox="1"/>
            <p:nvPr/>
          </p:nvSpPr>
          <p:spPr>
            <a:xfrm>
              <a:off x="640131" y="3312666"/>
              <a:ext cx="4649339" cy="755995"/>
            </a:xfrm>
            <a:prstGeom prst="rect">
              <a:avLst/>
            </a:prstGeom>
            <a:noFill/>
            <a:ln>
              <a:noFill/>
            </a:ln>
          </p:spPr>
          <p:txBody>
            <a:bodyPr spcFirstLastPara="1" wrap="square" lIns="457875" tIns="40625" rIns="40625" bIns="40625" anchor="ctr" anchorCtr="0">
              <a:noAutofit/>
            </a:bodyPr>
            <a:lstStyle/>
            <a:p>
              <a:pPr marL="0" marR="0" lvl="0" indent="0" algn="l" rtl="0">
                <a:lnSpc>
                  <a:spcPct val="90000"/>
                </a:lnSpc>
                <a:spcBef>
                  <a:spcPts val="0"/>
                </a:spcBef>
                <a:spcAft>
                  <a:spcPts val="0"/>
                </a:spcAft>
                <a:buClr>
                  <a:srgbClr val="FEFFFE"/>
                </a:buClr>
                <a:buSzPts val="1600"/>
                <a:buFont typeface="Calibri"/>
                <a:buNone/>
              </a:pPr>
              <a:r>
                <a:rPr lang="hr-HR" sz="1600" b="0" i="0" u="none" strike="noStrike" cap="none">
                  <a:solidFill>
                    <a:srgbClr val="FEFFFE"/>
                  </a:solidFill>
                  <a:latin typeface="Calibri"/>
                  <a:ea typeface="Calibri"/>
                  <a:cs typeface="Calibri"/>
                  <a:sym typeface="Calibri"/>
                </a:rPr>
                <a:t>propisati sankcije u slučaju nepridržavanja</a:t>
              </a:r>
              <a:endParaRPr/>
            </a:p>
          </p:txBody>
        </p:sp>
        <p:sp>
          <p:nvSpPr>
            <p:cNvPr id="899" name="Google Shape;899;p42"/>
            <p:cNvSpPr/>
            <p:nvPr/>
          </p:nvSpPr>
          <p:spPr>
            <a:xfrm>
              <a:off x="226131" y="3276663"/>
              <a:ext cx="828000" cy="828000"/>
            </a:xfrm>
            <a:prstGeom prst="ellipse">
              <a:avLst/>
            </a:prstGeom>
            <a:solidFill>
              <a:srgbClr val="FEFFFE"/>
            </a:solidFill>
            <a:ln w="12700" cap="flat" cmpd="sng">
              <a:solidFill>
                <a:srgbClr val="00608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904"/>
        <p:cNvGrpSpPr/>
        <p:nvPr/>
      </p:nvGrpSpPr>
      <p:grpSpPr>
        <a:xfrm>
          <a:off x="0" y="0"/>
          <a:ext cx="0" cy="0"/>
          <a:chOff x="0" y="0"/>
          <a:chExt cx="0" cy="0"/>
        </a:xfrm>
      </p:grpSpPr>
      <p:sp>
        <p:nvSpPr>
          <p:cNvPr id="905" name="Google Shape;905;p43"/>
          <p:cNvSpPr txBox="1">
            <a:spLocks noGrp="1"/>
          </p:cNvSpPr>
          <p:nvPr>
            <p:ph type="title"/>
          </p:nvPr>
        </p:nvSpPr>
        <p:spPr>
          <a:xfrm>
            <a:off x="475866" y="472698"/>
            <a:ext cx="4375103" cy="953146"/>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3000"/>
              <a:buFont typeface="Arial"/>
              <a:buNone/>
            </a:pPr>
            <a:r>
              <a:rPr lang="hr-HR"/>
              <a:t>Sigurnosna politika</a:t>
            </a:r>
            <a:endParaRPr/>
          </a:p>
        </p:txBody>
      </p:sp>
      <p:sp>
        <p:nvSpPr>
          <p:cNvPr id="906" name="Google Shape;906;p43"/>
          <p:cNvSpPr txBox="1">
            <a:spLocks noGrp="1"/>
          </p:cNvSpPr>
          <p:nvPr>
            <p:ph type="body" idx="2"/>
          </p:nvPr>
        </p:nvSpPr>
        <p:spPr>
          <a:xfrm>
            <a:off x="475866" y="1771972"/>
            <a:ext cx="4375103" cy="461333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000"/>
              <a:buNone/>
            </a:pPr>
            <a:endParaRPr/>
          </a:p>
          <a:p>
            <a:pPr marL="0" lvl="0" indent="0" algn="l" rtl="0">
              <a:lnSpc>
                <a:spcPct val="100000"/>
              </a:lnSpc>
              <a:spcBef>
                <a:spcPts val="1000"/>
              </a:spcBef>
              <a:spcAft>
                <a:spcPts val="0"/>
              </a:spcAft>
              <a:buSzPts val="2000"/>
              <a:buNone/>
            </a:pPr>
            <a:r>
              <a:rPr lang="hr-HR"/>
              <a:t>Format dokumenta</a:t>
            </a:r>
            <a:endParaRPr/>
          </a:p>
          <a:p>
            <a:pPr marL="0" lvl="0" indent="0" algn="l" rtl="0">
              <a:lnSpc>
                <a:spcPct val="100000"/>
              </a:lnSpc>
              <a:spcBef>
                <a:spcPts val="1000"/>
              </a:spcBef>
              <a:spcAft>
                <a:spcPts val="0"/>
              </a:spcAft>
              <a:buSzPts val="2000"/>
              <a:buNone/>
            </a:pPr>
            <a:endParaRPr/>
          </a:p>
        </p:txBody>
      </p:sp>
      <p:grpSp>
        <p:nvGrpSpPr>
          <p:cNvPr id="907" name="Google Shape;907;p43"/>
          <p:cNvGrpSpPr/>
          <p:nvPr/>
        </p:nvGrpSpPr>
        <p:grpSpPr>
          <a:xfrm>
            <a:off x="880163" y="973080"/>
            <a:ext cx="10505308" cy="6211115"/>
            <a:chOff x="-5215837" y="-798892"/>
            <a:chExt cx="10505308" cy="6211115"/>
          </a:xfrm>
        </p:grpSpPr>
        <p:sp>
          <p:nvSpPr>
            <p:cNvPr id="908" name="Google Shape;908;p43"/>
            <p:cNvSpPr/>
            <p:nvPr/>
          </p:nvSpPr>
          <p:spPr>
            <a:xfrm>
              <a:off x="-5215837" y="-798892"/>
              <a:ext cx="6211115" cy="6211115"/>
            </a:xfrm>
            <a:prstGeom prst="blockArc">
              <a:avLst>
                <a:gd name="adj1" fmla="val 18900000"/>
                <a:gd name="adj2" fmla="val 2700000"/>
                <a:gd name="adj3" fmla="val 348"/>
              </a:avLst>
            </a:prstGeom>
            <a:solidFill>
              <a:srgbClr val="FEFFFE"/>
            </a:solidFill>
            <a:ln w="12700" cap="flat" cmpd="sng">
              <a:solidFill>
                <a:srgbClr val="00608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43"/>
            <p:cNvSpPr/>
            <p:nvPr/>
          </p:nvSpPr>
          <p:spPr>
            <a:xfrm>
              <a:off x="808518" y="958027"/>
              <a:ext cx="4480953" cy="720001"/>
            </a:xfrm>
            <a:prstGeom prst="rect">
              <a:avLst/>
            </a:prstGeom>
            <a:solidFill>
              <a:srgbClr val="006081"/>
            </a:solidFill>
            <a:ln w="12700" cap="flat" cmpd="sng">
              <a:solidFill>
                <a:srgbClr val="FEFFF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43"/>
            <p:cNvSpPr txBox="1"/>
            <p:nvPr/>
          </p:nvSpPr>
          <p:spPr>
            <a:xfrm>
              <a:off x="808518" y="958027"/>
              <a:ext cx="4480953" cy="720001"/>
            </a:xfrm>
            <a:prstGeom prst="rect">
              <a:avLst/>
            </a:prstGeom>
            <a:noFill/>
            <a:ln>
              <a:noFill/>
            </a:ln>
          </p:spPr>
          <p:txBody>
            <a:bodyPr spcFirstLastPara="1" wrap="square" lIns="576000" tIns="40625" rIns="40625" bIns="40625" anchor="ctr" anchorCtr="0">
              <a:noAutofit/>
            </a:bodyPr>
            <a:lstStyle/>
            <a:p>
              <a:pPr marL="0" marR="0" lvl="0" indent="0" algn="l" rtl="0">
                <a:lnSpc>
                  <a:spcPct val="90000"/>
                </a:lnSpc>
                <a:spcBef>
                  <a:spcPts val="0"/>
                </a:spcBef>
                <a:spcAft>
                  <a:spcPts val="0"/>
                </a:spcAft>
                <a:buClr>
                  <a:srgbClr val="FEFFFE"/>
                </a:buClr>
                <a:buSzPts val="1800"/>
                <a:buFont typeface="Calibri"/>
                <a:buNone/>
              </a:pPr>
              <a:r>
                <a:rPr lang="hr-HR" sz="1800" b="0" i="0" u="none" strike="noStrike" cap="none">
                  <a:solidFill>
                    <a:srgbClr val="FEFFFE"/>
                  </a:solidFill>
                  <a:latin typeface="Calibri"/>
                  <a:ea typeface="Calibri"/>
                  <a:cs typeface="Calibri"/>
                  <a:sym typeface="Calibri"/>
                </a:rPr>
                <a:t>osnovni dokument; postavlja opće principe</a:t>
              </a:r>
              <a:endParaRPr/>
            </a:p>
          </p:txBody>
        </p:sp>
        <p:sp>
          <p:nvSpPr>
            <p:cNvPr id="911" name="Google Shape;911;p43"/>
            <p:cNvSpPr/>
            <p:nvPr/>
          </p:nvSpPr>
          <p:spPr>
            <a:xfrm>
              <a:off x="358517" y="868027"/>
              <a:ext cx="900002" cy="900002"/>
            </a:xfrm>
            <a:prstGeom prst="ellipse">
              <a:avLst/>
            </a:prstGeom>
            <a:solidFill>
              <a:srgbClr val="FEFFFE"/>
            </a:solidFill>
            <a:ln w="12700" cap="flat" cmpd="sng">
              <a:solidFill>
                <a:srgbClr val="00608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43"/>
            <p:cNvSpPr/>
            <p:nvPr/>
          </p:nvSpPr>
          <p:spPr>
            <a:xfrm>
              <a:off x="808518" y="2935300"/>
              <a:ext cx="4480953" cy="720001"/>
            </a:xfrm>
            <a:prstGeom prst="rect">
              <a:avLst/>
            </a:prstGeom>
            <a:solidFill>
              <a:srgbClr val="006081"/>
            </a:solidFill>
            <a:ln w="12700" cap="flat" cmpd="sng">
              <a:solidFill>
                <a:srgbClr val="FEFFF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43"/>
            <p:cNvSpPr txBox="1"/>
            <p:nvPr/>
          </p:nvSpPr>
          <p:spPr>
            <a:xfrm>
              <a:off x="808518" y="2935300"/>
              <a:ext cx="4480953" cy="720001"/>
            </a:xfrm>
            <a:prstGeom prst="rect">
              <a:avLst/>
            </a:prstGeom>
            <a:noFill/>
            <a:ln>
              <a:noFill/>
            </a:ln>
          </p:spPr>
          <p:txBody>
            <a:bodyPr spcFirstLastPara="1" wrap="square" lIns="576000" tIns="40625" rIns="40625" bIns="40625" anchor="ctr" anchorCtr="0">
              <a:noAutofit/>
            </a:bodyPr>
            <a:lstStyle/>
            <a:p>
              <a:pPr marL="0" marR="0" lvl="0" indent="0" algn="l" rtl="0">
                <a:lnSpc>
                  <a:spcPct val="90000"/>
                </a:lnSpc>
                <a:spcBef>
                  <a:spcPts val="0"/>
                </a:spcBef>
                <a:spcAft>
                  <a:spcPts val="0"/>
                </a:spcAft>
                <a:buClr>
                  <a:srgbClr val="FEFFFE"/>
                </a:buClr>
                <a:buSzPts val="1800"/>
                <a:buFont typeface="Calibri"/>
                <a:buNone/>
              </a:pPr>
              <a:r>
                <a:rPr lang="hr-HR" sz="1800" b="0" i="0" u="none" strike="noStrike" cap="none">
                  <a:solidFill>
                    <a:srgbClr val="FEFFFE"/>
                  </a:solidFill>
                  <a:latin typeface="Calibri"/>
                  <a:ea typeface="Calibri"/>
                  <a:cs typeface="Calibri"/>
                  <a:sym typeface="Calibri"/>
                </a:rPr>
                <a:t>popratni pravilnici; specifična područja</a:t>
              </a:r>
              <a:endParaRPr/>
            </a:p>
          </p:txBody>
        </p:sp>
        <p:sp>
          <p:nvSpPr>
            <p:cNvPr id="914" name="Google Shape;914;p43"/>
            <p:cNvSpPr/>
            <p:nvPr/>
          </p:nvSpPr>
          <p:spPr>
            <a:xfrm>
              <a:off x="358517" y="2845300"/>
              <a:ext cx="900002" cy="900002"/>
            </a:xfrm>
            <a:prstGeom prst="ellipse">
              <a:avLst/>
            </a:prstGeom>
            <a:solidFill>
              <a:srgbClr val="FEFFFE"/>
            </a:solidFill>
            <a:ln w="12700" cap="flat" cmpd="sng">
              <a:solidFill>
                <a:srgbClr val="00608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919"/>
        <p:cNvGrpSpPr/>
        <p:nvPr/>
      </p:nvGrpSpPr>
      <p:grpSpPr>
        <a:xfrm>
          <a:off x="0" y="0"/>
          <a:ext cx="0" cy="0"/>
          <a:chOff x="0" y="0"/>
          <a:chExt cx="0" cy="0"/>
        </a:xfrm>
      </p:grpSpPr>
      <p:sp>
        <p:nvSpPr>
          <p:cNvPr id="920" name="Google Shape;920;p44"/>
          <p:cNvSpPr txBox="1">
            <a:spLocks noGrp="1"/>
          </p:cNvSpPr>
          <p:nvPr>
            <p:ph type="title"/>
          </p:nvPr>
        </p:nvSpPr>
        <p:spPr>
          <a:xfrm>
            <a:off x="475866" y="472698"/>
            <a:ext cx="4375103" cy="953146"/>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3000"/>
              <a:buFont typeface="Arial"/>
              <a:buNone/>
            </a:pPr>
            <a:r>
              <a:rPr lang="hr-HR"/>
              <a:t>Sigurnosna politika</a:t>
            </a:r>
            <a:endParaRPr/>
          </a:p>
        </p:txBody>
      </p:sp>
      <p:sp>
        <p:nvSpPr>
          <p:cNvPr id="921" name="Google Shape;921;p44"/>
          <p:cNvSpPr txBox="1">
            <a:spLocks noGrp="1"/>
          </p:cNvSpPr>
          <p:nvPr>
            <p:ph type="body" idx="2"/>
          </p:nvPr>
        </p:nvSpPr>
        <p:spPr>
          <a:xfrm>
            <a:off x="475866" y="1771972"/>
            <a:ext cx="4375103" cy="461333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000"/>
              <a:buNone/>
            </a:pPr>
            <a:endParaRPr/>
          </a:p>
          <a:p>
            <a:pPr marL="0" lvl="0" indent="0" algn="l" rtl="0">
              <a:lnSpc>
                <a:spcPct val="100000"/>
              </a:lnSpc>
              <a:spcBef>
                <a:spcPts val="1000"/>
              </a:spcBef>
              <a:spcAft>
                <a:spcPts val="0"/>
              </a:spcAft>
              <a:buSzPts val="2000"/>
              <a:buNone/>
            </a:pPr>
            <a:r>
              <a:rPr lang="hr-HR"/>
              <a:t>Vrste sigurnosnih politika</a:t>
            </a:r>
            <a:endParaRPr/>
          </a:p>
          <a:p>
            <a:pPr marL="0" lvl="0" indent="0" algn="l" rtl="0">
              <a:lnSpc>
                <a:spcPct val="100000"/>
              </a:lnSpc>
              <a:spcBef>
                <a:spcPts val="1000"/>
              </a:spcBef>
              <a:spcAft>
                <a:spcPts val="0"/>
              </a:spcAft>
              <a:buSzPts val="2000"/>
              <a:buNone/>
            </a:pPr>
            <a:endParaRPr/>
          </a:p>
        </p:txBody>
      </p:sp>
      <p:grpSp>
        <p:nvGrpSpPr>
          <p:cNvPr id="922" name="Google Shape;922;p44"/>
          <p:cNvGrpSpPr/>
          <p:nvPr/>
        </p:nvGrpSpPr>
        <p:grpSpPr>
          <a:xfrm>
            <a:off x="880163" y="973080"/>
            <a:ext cx="10505308" cy="6211115"/>
            <a:chOff x="-5215837" y="-798892"/>
            <a:chExt cx="10505308" cy="6211115"/>
          </a:xfrm>
        </p:grpSpPr>
        <p:sp>
          <p:nvSpPr>
            <p:cNvPr id="923" name="Google Shape;923;p44"/>
            <p:cNvSpPr/>
            <p:nvPr/>
          </p:nvSpPr>
          <p:spPr>
            <a:xfrm>
              <a:off x="-5215837" y="-798892"/>
              <a:ext cx="6211115" cy="6211115"/>
            </a:xfrm>
            <a:prstGeom prst="blockArc">
              <a:avLst>
                <a:gd name="adj1" fmla="val 18900000"/>
                <a:gd name="adj2" fmla="val 2700000"/>
                <a:gd name="adj3" fmla="val 348"/>
              </a:avLst>
            </a:prstGeom>
            <a:solidFill>
              <a:srgbClr val="FEFFFE"/>
            </a:solidFill>
            <a:ln w="12700" cap="flat" cmpd="sng">
              <a:solidFill>
                <a:srgbClr val="00608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44"/>
            <p:cNvSpPr/>
            <p:nvPr/>
          </p:nvSpPr>
          <p:spPr>
            <a:xfrm>
              <a:off x="808518" y="958027"/>
              <a:ext cx="4480953" cy="720001"/>
            </a:xfrm>
            <a:prstGeom prst="rect">
              <a:avLst/>
            </a:prstGeom>
            <a:solidFill>
              <a:srgbClr val="006081"/>
            </a:solidFill>
            <a:ln w="12700" cap="flat" cmpd="sng">
              <a:solidFill>
                <a:srgbClr val="FEFFF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44"/>
            <p:cNvSpPr txBox="1"/>
            <p:nvPr/>
          </p:nvSpPr>
          <p:spPr>
            <a:xfrm>
              <a:off x="808518" y="958027"/>
              <a:ext cx="4480953" cy="720001"/>
            </a:xfrm>
            <a:prstGeom prst="rect">
              <a:avLst/>
            </a:prstGeom>
            <a:noFill/>
            <a:ln>
              <a:noFill/>
            </a:ln>
          </p:spPr>
          <p:txBody>
            <a:bodyPr spcFirstLastPara="1" wrap="square" lIns="576000" tIns="40625" rIns="40625" bIns="40625" anchor="ctr" anchorCtr="0">
              <a:noAutofit/>
            </a:bodyPr>
            <a:lstStyle/>
            <a:p>
              <a:pPr marL="0" marR="0" lvl="0" indent="0" algn="l" rtl="0">
                <a:lnSpc>
                  <a:spcPct val="90000"/>
                </a:lnSpc>
                <a:spcBef>
                  <a:spcPts val="0"/>
                </a:spcBef>
                <a:spcAft>
                  <a:spcPts val="0"/>
                </a:spcAft>
                <a:buClr>
                  <a:srgbClr val="FEFFFE"/>
                </a:buClr>
                <a:buSzPts val="1800"/>
                <a:buFont typeface="Calibri"/>
                <a:buNone/>
              </a:pPr>
              <a:r>
                <a:rPr lang="hr-HR" sz="1800" b="0" i="0" u="none" strike="noStrike" cap="none">
                  <a:solidFill>
                    <a:srgbClr val="FEFFFE"/>
                  </a:solidFill>
                  <a:latin typeface="Calibri"/>
                  <a:ea typeface="Calibri"/>
                  <a:cs typeface="Calibri"/>
                  <a:sym typeface="Calibri"/>
                </a:rPr>
                <a:t>permisivne</a:t>
              </a:r>
              <a:endParaRPr/>
            </a:p>
          </p:txBody>
        </p:sp>
        <p:sp>
          <p:nvSpPr>
            <p:cNvPr id="926" name="Google Shape;926;p44"/>
            <p:cNvSpPr/>
            <p:nvPr/>
          </p:nvSpPr>
          <p:spPr>
            <a:xfrm>
              <a:off x="358517" y="868027"/>
              <a:ext cx="900002" cy="900002"/>
            </a:xfrm>
            <a:prstGeom prst="ellipse">
              <a:avLst/>
            </a:prstGeom>
            <a:solidFill>
              <a:srgbClr val="FEFFFE"/>
            </a:solidFill>
            <a:ln w="12700" cap="flat" cmpd="sng">
              <a:solidFill>
                <a:srgbClr val="00608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44"/>
            <p:cNvSpPr/>
            <p:nvPr/>
          </p:nvSpPr>
          <p:spPr>
            <a:xfrm>
              <a:off x="808518" y="2935300"/>
              <a:ext cx="4480953" cy="720001"/>
            </a:xfrm>
            <a:prstGeom prst="rect">
              <a:avLst/>
            </a:prstGeom>
            <a:solidFill>
              <a:srgbClr val="006081"/>
            </a:solidFill>
            <a:ln w="12700" cap="flat" cmpd="sng">
              <a:solidFill>
                <a:srgbClr val="FEFFF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44"/>
            <p:cNvSpPr txBox="1"/>
            <p:nvPr/>
          </p:nvSpPr>
          <p:spPr>
            <a:xfrm>
              <a:off x="808518" y="2935300"/>
              <a:ext cx="4480953" cy="720001"/>
            </a:xfrm>
            <a:prstGeom prst="rect">
              <a:avLst/>
            </a:prstGeom>
            <a:noFill/>
            <a:ln>
              <a:noFill/>
            </a:ln>
          </p:spPr>
          <p:txBody>
            <a:bodyPr spcFirstLastPara="1" wrap="square" lIns="576000" tIns="40625" rIns="40625" bIns="40625" anchor="ctr" anchorCtr="0">
              <a:noAutofit/>
            </a:bodyPr>
            <a:lstStyle/>
            <a:p>
              <a:pPr marL="0" marR="0" lvl="0" indent="0" algn="l" rtl="0">
                <a:lnSpc>
                  <a:spcPct val="90000"/>
                </a:lnSpc>
                <a:spcBef>
                  <a:spcPts val="0"/>
                </a:spcBef>
                <a:spcAft>
                  <a:spcPts val="0"/>
                </a:spcAft>
                <a:buClr>
                  <a:srgbClr val="FEFFFE"/>
                </a:buClr>
                <a:buSzPts val="1800"/>
                <a:buFont typeface="Calibri"/>
                <a:buNone/>
              </a:pPr>
              <a:r>
                <a:rPr lang="hr-HR" sz="1800" b="0" i="0" u="none" strike="noStrike" cap="none">
                  <a:solidFill>
                    <a:srgbClr val="FEFFFE"/>
                  </a:solidFill>
                  <a:latin typeface="Calibri"/>
                  <a:ea typeface="Calibri"/>
                  <a:cs typeface="Calibri"/>
                  <a:sym typeface="Calibri"/>
                </a:rPr>
                <a:t>restriktivne</a:t>
              </a:r>
              <a:endParaRPr/>
            </a:p>
          </p:txBody>
        </p:sp>
        <p:sp>
          <p:nvSpPr>
            <p:cNvPr id="929" name="Google Shape;929;p44"/>
            <p:cNvSpPr/>
            <p:nvPr/>
          </p:nvSpPr>
          <p:spPr>
            <a:xfrm>
              <a:off x="358517" y="2845300"/>
              <a:ext cx="900002" cy="900002"/>
            </a:xfrm>
            <a:prstGeom prst="ellipse">
              <a:avLst/>
            </a:prstGeom>
            <a:solidFill>
              <a:srgbClr val="FEFFFE"/>
            </a:solidFill>
            <a:ln w="12700" cap="flat" cmpd="sng">
              <a:solidFill>
                <a:srgbClr val="00608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933"/>
        <p:cNvGrpSpPr/>
        <p:nvPr/>
      </p:nvGrpSpPr>
      <p:grpSpPr>
        <a:xfrm>
          <a:off x="0" y="0"/>
          <a:ext cx="0" cy="0"/>
          <a:chOff x="0" y="0"/>
          <a:chExt cx="0" cy="0"/>
        </a:xfrm>
      </p:grpSpPr>
      <p:sp>
        <p:nvSpPr>
          <p:cNvPr id="934" name="Google Shape;934;p45"/>
          <p:cNvSpPr txBox="1">
            <a:spLocks noGrp="1"/>
          </p:cNvSpPr>
          <p:nvPr>
            <p:ph type="title"/>
          </p:nvPr>
        </p:nvSpPr>
        <p:spPr>
          <a:xfrm>
            <a:off x="475866" y="472698"/>
            <a:ext cx="4375103" cy="953146"/>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3000"/>
              <a:buFont typeface="Arial"/>
              <a:buNone/>
            </a:pPr>
            <a:r>
              <a:rPr lang="hr-HR"/>
              <a:t>Sigurnosna politika</a:t>
            </a:r>
            <a:endParaRPr/>
          </a:p>
        </p:txBody>
      </p:sp>
      <p:sp>
        <p:nvSpPr>
          <p:cNvPr id="935" name="Google Shape;935;p45"/>
          <p:cNvSpPr txBox="1">
            <a:spLocks noGrp="1"/>
          </p:cNvSpPr>
          <p:nvPr>
            <p:ph type="body" idx="2"/>
          </p:nvPr>
        </p:nvSpPr>
        <p:spPr>
          <a:xfrm>
            <a:off x="475866" y="1771972"/>
            <a:ext cx="4375103" cy="461333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000"/>
              <a:buNone/>
            </a:pPr>
            <a:r>
              <a:rPr lang="hr-HR"/>
              <a:t>Opće smjernice glavnog dokumenta</a:t>
            </a:r>
            <a:endParaRPr/>
          </a:p>
          <a:p>
            <a:pPr marL="0" lvl="0" indent="0" algn="l" rtl="0">
              <a:lnSpc>
                <a:spcPct val="100000"/>
              </a:lnSpc>
              <a:spcBef>
                <a:spcPts val="1000"/>
              </a:spcBef>
              <a:spcAft>
                <a:spcPts val="0"/>
              </a:spcAft>
              <a:buSzPts val="2000"/>
              <a:buNone/>
            </a:pPr>
            <a:endParaRPr/>
          </a:p>
        </p:txBody>
      </p:sp>
      <p:grpSp>
        <p:nvGrpSpPr>
          <p:cNvPr id="936" name="Google Shape;936;p45"/>
          <p:cNvGrpSpPr/>
          <p:nvPr/>
        </p:nvGrpSpPr>
        <p:grpSpPr>
          <a:xfrm>
            <a:off x="883444" y="973080"/>
            <a:ext cx="10505308" cy="6211115"/>
            <a:chOff x="-5212556" y="-798892"/>
            <a:chExt cx="10505308" cy="6211115"/>
          </a:xfrm>
        </p:grpSpPr>
        <p:sp>
          <p:nvSpPr>
            <p:cNvPr id="937" name="Google Shape;937;p45"/>
            <p:cNvSpPr/>
            <p:nvPr/>
          </p:nvSpPr>
          <p:spPr>
            <a:xfrm>
              <a:off x="-5212556" y="-798892"/>
              <a:ext cx="6211115" cy="6211115"/>
            </a:xfrm>
            <a:prstGeom prst="blockArc">
              <a:avLst>
                <a:gd name="adj1" fmla="val 18900000"/>
                <a:gd name="adj2" fmla="val 2700000"/>
                <a:gd name="adj3" fmla="val 348"/>
              </a:avLst>
            </a:prstGeom>
            <a:solidFill>
              <a:srgbClr val="FEFFFE"/>
            </a:solidFill>
            <a:ln w="12700" cap="flat" cmpd="sng">
              <a:solidFill>
                <a:srgbClr val="00608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45"/>
            <p:cNvSpPr/>
            <p:nvPr/>
          </p:nvSpPr>
          <p:spPr>
            <a:xfrm>
              <a:off x="438580" y="216665"/>
              <a:ext cx="4854171" cy="720002"/>
            </a:xfrm>
            <a:prstGeom prst="rect">
              <a:avLst/>
            </a:prstGeom>
            <a:solidFill>
              <a:srgbClr val="006081"/>
            </a:solidFill>
            <a:ln w="12700" cap="flat" cmpd="sng">
              <a:solidFill>
                <a:srgbClr val="FEFFF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45"/>
            <p:cNvSpPr txBox="1"/>
            <p:nvPr/>
          </p:nvSpPr>
          <p:spPr>
            <a:xfrm>
              <a:off x="438580" y="216665"/>
              <a:ext cx="4854171" cy="720002"/>
            </a:xfrm>
            <a:prstGeom prst="rect">
              <a:avLst/>
            </a:prstGeom>
            <a:noFill/>
            <a:ln>
              <a:noFill/>
            </a:ln>
          </p:spPr>
          <p:txBody>
            <a:bodyPr spcFirstLastPara="1" wrap="square" lIns="457875" tIns="40625" rIns="40625" bIns="40625" anchor="ctr" anchorCtr="0">
              <a:noAutofit/>
            </a:bodyPr>
            <a:lstStyle/>
            <a:p>
              <a:pPr marL="0" marR="0" lvl="0" indent="0" algn="l" rtl="0">
                <a:lnSpc>
                  <a:spcPct val="90000"/>
                </a:lnSpc>
                <a:spcBef>
                  <a:spcPts val="0"/>
                </a:spcBef>
                <a:spcAft>
                  <a:spcPts val="0"/>
                </a:spcAft>
                <a:buClr>
                  <a:srgbClr val="FEFFFE"/>
                </a:buClr>
                <a:buSzPts val="1600"/>
                <a:buFont typeface="Calibri"/>
                <a:buNone/>
              </a:pPr>
              <a:r>
                <a:rPr lang="hr-HR" sz="1600" b="0" i="0" u="none" strike="noStrike" cap="none">
                  <a:solidFill>
                    <a:srgbClr val="FEFFFE"/>
                  </a:solidFill>
                  <a:latin typeface="Calibri"/>
                  <a:ea typeface="Calibri"/>
                  <a:cs typeface="Calibri"/>
                  <a:sym typeface="Calibri"/>
                </a:rPr>
                <a:t>tko je zadužen za provođenje sigurnosti (voditelj, </a:t>
              </a:r>
              <a:r>
                <a:rPr lang="hr-HR" sz="1600">
                  <a:solidFill>
                    <a:srgbClr val="FEFFFE"/>
                  </a:solidFill>
                  <a:latin typeface="Calibri"/>
                  <a:ea typeface="Calibri"/>
                  <a:cs typeface="Calibri"/>
                  <a:sym typeface="Calibri"/>
                </a:rPr>
                <a:t>p</a:t>
              </a:r>
              <a:r>
                <a:rPr lang="hr-HR" sz="1600" b="0" i="0" u="none" strike="noStrike" cap="none">
                  <a:solidFill>
                    <a:srgbClr val="FEFFFE"/>
                  </a:solidFill>
                  <a:latin typeface="Calibri"/>
                  <a:ea typeface="Calibri"/>
                  <a:cs typeface="Calibri"/>
                  <a:sym typeface="Calibri"/>
                </a:rPr>
                <a:t>ovjerenstvo za sigurnost, </a:t>
              </a:r>
              <a:r>
                <a:rPr lang="hr-HR" sz="1600">
                  <a:solidFill>
                    <a:srgbClr val="FEFFFE"/>
                  </a:solidFill>
                  <a:latin typeface="Calibri"/>
                  <a:ea typeface="Calibri"/>
                  <a:cs typeface="Calibri"/>
                  <a:sym typeface="Calibri"/>
                </a:rPr>
                <a:t>e</a:t>
              </a:r>
              <a:r>
                <a:rPr lang="hr-HR" sz="1600" b="0" i="0" u="none" strike="noStrike" cap="none">
                  <a:solidFill>
                    <a:srgbClr val="FEFFFE"/>
                  </a:solidFill>
                  <a:latin typeface="Calibri"/>
                  <a:ea typeface="Calibri"/>
                  <a:cs typeface="Calibri"/>
                  <a:sym typeface="Calibri"/>
                </a:rPr>
                <a:t>kipa za hitne intervencije)</a:t>
              </a:r>
              <a:endParaRPr/>
            </a:p>
          </p:txBody>
        </p:sp>
        <p:sp>
          <p:nvSpPr>
            <p:cNvPr id="940" name="Google Shape;940;p45"/>
            <p:cNvSpPr/>
            <p:nvPr/>
          </p:nvSpPr>
          <p:spPr>
            <a:xfrm>
              <a:off x="60581" y="198666"/>
              <a:ext cx="755999" cy="755999"/>
            </a:xfrm>
            <a:prstGeom prst="ellipse">
              <a:avLst/>
            </a:prstGeom>
            <a:solidFill>
              <a:srgbClr val="FEFFFE"/>
            </a:solidFill>
            <a:ln w="12700" cap="flat" cmpd="sng">
              <a:solidFill>
                <a:srgbClr val="00608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45"/>
            <p:cNvSpPr/>
            <p:nvPr/>
          </p:nvSpPr>
          <p:spPr>
            <a:xfrm>
              <a:off x="851935" y="1081664"/>
              <a:ext cx="4440817" cy="720002"/>
            </a:xfrm>
            <a:prstGeom prst="rect">
              <a:avLst/>
            </a:prstGeom>
            <a:solidFill>
              <a:srgbClr val="006081"/>
            </a:solidFill>
            <a:ln w="12700" cap="flat" cmpd="sng">
              <a:solidFill>
                <a:srgbClr val="FEFFF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45"/>
            <p:cNvSpPr txBox="1"/>
            <p:nvPr/>
          </p:nvSpPr>
          <p:spPr>
            <a:xfrm>
              <a:off x="851935" y="1081664"/>
              <a:ext cx="4440817" cy="720002"/>
            </a:xfrm>
            <a:prstGeom prst="rect">
              <a:avLst/>
            </a:prstGeom>
            <a:noFill/>
            <a:ln>
              <a:noFill/>
            </a:ln>
          </p:spPr>
          <p:txBody>
            <a:bodyPr spcFirstLastPara="1" wrap="square" lIns="457875" tIns="40625" rIns="40625" bIns="40625" anchor="ctr" anchorCtr="0">
              <a:noAutofit/>
            </a:bodyPr>
            <a:lstStyle/>
            <a:p>
              <a:pPr marL="0" marR="0" lvl="0" indent="0" algn="l" rtl="0">
                <a:lnSpc>
                  <a:spcPct val="90000"/>
                </a:lnSpc>
                <a:spcBef>
                  <a:spcPts val="0"/>
                </a:spcBef>
                <a:spcAft>
                  <a:spcPts val="0"/>
                </a:spcAft>
                <a:buClr>
                  <a:srgbClr val="FEFFFE"/>
                </a:buClr>
                <a:buSzPts val="1600"/>
                <a:buFont typeface="Calibri"/>
                <a:buNone/>
              </a:pPr>
              <a:r>
                <a:rPr lang="hr-HR" sz="1600" b="0" i="0" u="none" strike="noStrike" cap="none">
                  <a:solidFill>
                    <a:srgbClr val="FEFFFE"/>
                  </a:solidFill>
                  <a:latin typeface="Calibri"/>
                  <a:ea typeface="Calibri"/>
                  <a:cs typeface="Calibri"/>
                  <a:sym typeface="Calibri"/>
                </a:rPr>
                <a:t>pravila administriranja računala i mreže</a:t>
              </a:r>
              <a:endParaRPr/>
            </a:p>
          </p:txBody>
        </p:sp>
        <p:sp>
          <p:nvSpPr>
            <p:cNvPr id="943" name="Google Shape;943;p45"/>
            <p:cNvSpPr/>
            <p:nvPr/>
          </p:nvSpPr>
          <p:spPr>
            <a:xfrm>
              <a:off x="473935" y="1063666"/>
              <a:ext cx="755999" cy="755999"/>
            </a:xfrm>
            <a:prstGeom prst="ellipse">
              <a:avLst/>
            </a:prstGeom>
            <a:solidFill>
              <a:srgbClr val="FEFFFE"/>
            </a:solidFill>
            <a:ln w="12700" cap="flat" cmpd="sng">
              <a:solidFill>
                <a:srgbClr val="00608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45"/>
            <p:cNvSpPr/>
            <p:nvPr/>
          </p:nvSpPr>
          <p:spPr>
            <a:xfrm>
              <a:off x="978801" y="1946663"/>
              <a:ext cx="4313950" cy="720002"/>
            </a:xfrm>
            <a:prstGeom prst="rect">
              <a:avLst/>
            </a:prstGeom>
            <a:solidFill>
              <a:srgbClr val="006081"/>
            </a:solidFill>
            <a:ln w="12700" cap="flat" cmpd="sng">
              <a:solidFill>
                <a:srgbClr val="FEFFF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45"/>
            <p:cNvSpPr txBox="1"/>
            <p:nvPr/>
          </p:nvSpPr>
          <p:spPr>
            <a:xfrm>
              <a:off x="978801" y="1946663"/>
              <a:ext cx="4313950" cy="720002"/>
            </a:xfrm>
            <a:prstGeom prst="rect">
              <a:avLst/>
            </a:prstGeom>
            <a:noFill/>
            <a:ln>
              <a:noFill/>
            </a:ln>
          </p:spPr>
          <p:txBody>
            <a:bodyPr spcFirstLastPara="1" wrap="square" lIns="457875" tIns="40625" rIns="40625" bIns="40625" anchor="ctr" anchorCtr="0">
              <a:noAutofit/>
            </a:bodyPr>
            <a:lstStyle/>
            <a:p>
              <a:pPr marL="0" marR="0" lvl="0" indent="0" algn="l" rtl="0">
                <a:lnSpc>
                  <a:spcPct val="90000"/>
                </a:lnSpc>
                <a:spcBef>
                  <a:spcPts val="0"/>
                </a:spcBef>
                <a:spcAft>
                  <a:spcPts val="0"/>
                </a:spcAft>
                <a:buClr>
                  <a:srgbClr val="FEFFFE"/>
                </a:buClr>
                <a:buSzPts val="1600"/>
                <a:buFont typeface="Calibri"/>
                <a:buNone/>
              </a:pPr>
              <a:r>
                <a:rPr lang="hr-HR" sz="1600" b="0" i="0" u="none" strike="noStrike" cap="none">
                  <a:solidFill>
                    <a:srgbClr val="FEFFFE"/>
                  </a:solidFill>
                  <a:latin typeface="Calibri"/>
                  <a:ea typeface="Calibri"/>
                  <a:cs typeface="Calibri"/>
                  <a:sym typeface="Calibri"/>
                </a:rPr>
                <a:t>instalacija i licenciranje softvera</a:t>
              </a:r>
              <a:endParaRPr/>
            </a:p>
          </p:txBody>
        </p:sp>
        <p:sp>
          <p:nvSpPr>
            <p:cNvPr id="946" name="Google Shape;946;p45"/>
            <p:cNvSpPr/>
            <p:nvPr/>
          </p:nvSpPr>
          <p:spPr>
            <a:xfrm>
              <a:off x="600802" y="1928665"/>
              <a:ext cx="755999" cy="755999"/>
            </a:xfrm>
            <a:prstGeom prst="ellipse">
              <a:avLst/>
            </a:prstGeom>
            <a:solidFill>
              <a:srgbClr val="FEFFFE"/>
            </a:solidFill>
            <a:ln w="12700" cap="flat" cmpd="sng">
              <a:solidFill>
                <a:srgbClr val="00608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45"/>
            <p:cNvSpPr/>
            <p:nvPr/>
          </p:nvSpPr>
          <p:spPr>
            <a:xfrm>
              <a:off x="851935" y="2811663"/>
              <a:ext cx="4440817" cy="720002"/>
            </a:xfrm>
            <a:prstGeom prst="rect">
              <a:avLst/>
            </a:prstGeom>
            <a:solidFill>
              <a:srgbClr val="006081"/>
            </a:solidFill>
            <a:ln w="12700" cap="flat" cmpd="sng">
              <a:solidFill>
                <a:srgbClr val="FEFFF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45"/>
            <p:cNvSpPr txBox="1"/>
            <p:nvPr/>
          </p:nvSpPr>
          <p:spPr>
            <a:xfrm>
              <a:off x="851935" y="2811663"/>
              <a:ext cx="4440817" cy="720002"/>
            </a:xfrm>
            <a:prstGeom prst="rect">
              <a:avLst/>
            </a:prstGeom>
            <a:noFill/>
            <a:ln>
              <a:noFill/>
            </a:ln>
          </p:spPr>
          <p:txBody>
            <a:bodyPr spcFirstLastPara="1" wrap="square" lIns="457875" tIns="40625" rIns="40625" bIns="40625" anchor="ctr" anchorCtr="0">
              <a:noAutofit/>
            </a:bodyPr>
            <a:lstStyle/>
            <a:p>
              <a:pPr marL="0" marR="0" lvl="0" indent="0" algn="l" rtl="0">
                <a:lnSpc>
                  <a:spcPct val="90000"/>
                </a:lnSpc>
                <a:spcBef>
                  <a:spcPts val="0"/>
                </a:spcBef>
                <a:spcAft>
                  <a:spcPts val="0"/>
                </a:spcAft>
                <a:buClr>
                  <a:srgbClr val="FEFFFE"/>
                </a:buClr>
                <a:buSzPts val="1600"/>
                <a:buFont typeface="Calibri"/>
                <a:buNone/>
              </a:pPr>
              <a:r>
                <a:rPr lang="hr-HR" sz="1600" b="0" i="0" u="none" strike="noStrike" cap="none">
                  <a:solidFill>
                    <a:srgbClr val="FEFFFE"/>
                  </a:solidFill>
                  <a:latin typeface="Calibri"/>
                  <a:ea typeface="Calibri"/>
                  <a:cs typeface="Calibri"/>
                  <a:sym typeface="Calibri"/>
                </a:rPr>
                <a:t>definirati pravila fizičke sigurnosti</a:t>
              </a:r>
              <a:endParaRPr/>
            </a:p>
          </p:txBody>
        </p:sp>
        <p:sp>
          <p:nvSpPr>
            <p:cNvPr id="949" name="Google Shape;949;p45"/>
            <p:cNvSpPr/>
            <p:nvPr/>
          </p:nvSpPr>
          <p:spPr>
            <a:xfrm>
              <a:off x="473935" y="2793664"/>
              <a:ext cx="755999" cy="755999"/>
            </a:xfrm>
            <a:prstGeom prst="ellipse">
              <a:avLst/>
            </a:prstGeom>
            <a:solidFill>
              <a:srgbClr val="FEFFFE"/>
            </a:solidFill>
            <a:ln w="12700" cap="flat" cmpd="sng">
              <a:solidFill>
                <a:srgbClr val="00608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45"/>
            <p:cNvSpPr/>
            <p:nvPr/>
          </p:nvSpPr>
          <p:spPr>
            <a:xfrm>
              <a:off x="438580" y="3676662"/>
              <a:ext cx="4854171" cy="720002"/>
            </a:xfrm>
            <a:prstGeom prst="rect">
              <a:avLst/>
            </a:prstGeom>
            <a:solidFill>
              <a:srgbClr val="006081"/>
            </a:solidFill>
            <a:ln w="12700" cap="flat" cmpd="sng">
              <a:solidFill>
                <a:srgbClr val="FEFFF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45"/>
            <p:cNvSpPr txBox="1"/>
            <p:nvPr/>
          </p:nvSpPr>
          <p:spPr>
            <a:xfrm>
              <a:off x="438580" y="3676662"/>
              <a:ext cx="4854171" cy="720002"/>
            </a:xfrm>
            <a:prstGeom prst="rect">
              <a:avLst/>
            </a:prstGeom>
            <a:noFill/>
            <a:ln>
              <a:noFill/>
            </a:ln>
          </p:spPr>
          <p:txBody>
            <a:bodyPr spcFirstLastPara="1" wrap="square" lIns="457875" tIns="40625" rIns="40625" bIns="40625" anchor="ctr" anchorCtr="0">
              <a:noAutofit/>
            </a:bodyPr>
            <a:lstStyle/>
            <a:p>
              <a:pPr marL="0" marR="0" lvl="0" indent="0" algn="l" rtl="0">
                <a:lnSpc>
                  <a:spcPct val="90000"/>
                </a:lnSpc>
                <a:spcBef>
                  <a:spcPts val="0"/>
                </a:spcBef>
                <a:spcAft>
                  <a:spcPts val="0"/>
                </a:spcAft>
                <a:buClr>
                  <a:srgbClr val="FEFFFE"/>
                </a:buClr>
                <a:buSzPts val="1600"/>
                <a:buFont typeface="Calibri"/>
                <a:buNone/>
              </a:pPr>
              <a:r>
                <a:rPr lang="hr-HR" sz="1600" b="0" i="0" u="none" strike="noStrike" cap="none">
                  <a:solidFill>
                    <a:srgbClr val="FEFFFE"/>
                  </a:solidFill>
                  <a:latin typeface="Calibri"/>
                  <a:ea typeface="Calibri"/>
                  <a:cs typeface="Calibri"/>
                  <a:sym typeface="Calibri"/>
                </a:rPr>
                <a:t>osigurati neprekidnost poslovanja</a:t>
              </a:r>
              <a:endParaRPr/>
            </a:p>
          </p:txBody>
        </p:sp>
        <p:sp>
          <p:nvSpPr>
            <p:cNvPr id="952" name="Google Shape;952;p45"/>
            <p:cNvSpPr/>
            <p:nvPr/>
          </p:nvSpPr>
          <p:spPr>
            <a:xfrm>
              <a:off x="60581" y="3658664"/>
              <a:ext cx="755999" cy="755999"/>
            </a:xfrm>
            <a:prstGeom prst="ellipse">
              <a:avLst/>
            </a:prstGeom>
            <a:solidFill>
              <a:srgbClr val="FEFFFE"/>
            </a:solidFill>
            <a:ln w="12700" cap="flat" cmpd="sng">
              <a:solidFill>
                <a:srgbClr val="00608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956"/>
        <p:cNvGrpSpPr/>
        <p:nvPr/>
      </p:nvGrpSpPr>
      <p:grpSpPr>
        <a:xfrm>
          <a:off x="0" y="0"/>
          <a:ext cx="0" cy="0"/>
          <a:chOff x="0" y="0"/>
          <a:chExt cx="0" cy="0"/>
        </a:xfrm>
      </p:grpSpPr>
      <p:sp>
        <p:nvSpPr>
          <p:cNvPr id="957" name="Google Shape;957;p46"/>
          <p:cNvSpPr txBox="1">
            <a:spLocks noGrp="1"/>
          </p:cNvSpPr>
          <p:nvPr>
            <p:ph type="title"/>
          </p:nvPr>
        </p:nvSpPr>
        <p:spPr>
          <a:xfrm>
            <a:off x="475866" y="472698"/>
            <a:ext cx="4375103" cy="953146"/>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3000"/>
              <a:buFont typeface="Arial"/>
              <a:buNone/>
            </a:pPr>
            <a:r>
              <a:rPr lang="hr-HR"/>
              <a:t>Sigurnosna politika</a:t>
            </a:r>
            <a:endParaRPr/>
          </a:p>
        </p:txBody>
      </p:sp>
      <p:sp>
        <p:nvSpPr>
          <p:cNvPr id="958" name="Google Shape;958;p46"/>
          <p:cNvSpPr txBox="1">
            <a:spLocks noGrp="1"/>
          </p:cNvSpPr>
          <p:nvPr>
            <p:ph type="body" idx="2"/>
          </p:nvPr>
        </p:nvSpPr>
        <p:spPr>
          <a:xfrm>
            <a:off x="475866" y="1771972"/>
            <a:ext cx="4375103" cy="461333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000"/>
              <a:buNone/>
            </a:pPr>
            <a:r>
              <a:rPr lang="hr-HR"/>
              <a:t>Pravilnici</a:t>
            </a:r>
            <a:endParaRPr/>
          </a:p>
          <a:p>
            <a:pPr marL="0" lvl="0" indent="0" algn="l" rtl="0">
              <a:lnSpc>
                <a:spcPct val="100000"/>
              </a:lnSpc>
              <a:spcBef>
                <a:spcPts val="1000"/>
              </a:spcBef>
              <a:spcAft>
                <a:spcPts val="0"/>
              </a:spcAft>
              <a:buSzPts val="2000"/>
              <a:buNone/>
            </a:pPr>
            <a:endParaRPr/>
          </a:p>
        </p:txBody>
      </p:sp>
      <p:grpSp>
        <p:nvGrpSpPr>
          <p:cNvPr id="959" name="Google Shape;959;p46"/>
          <p:cNvGrpSpPr/>
          <p:nvPr/>
        </p:nvGrpSpPr>
        <p:grpSpPr>
          <a:xfrm>
            <a:off x="880163" y="973080"/>
            <a:ext cx="10505308" cy="6211115"/>
            <a:chOff x="-5215837" y="-798892"/>
            <a:chExt cx="10505308" cy="6211115"/>
          </a:xfrm>
        </p:grpSpPr>
        <p:sp>
          <p:nvSpPr>
            <p:cNvPr id="960" name="Google Shape;960;p46"/>
            <p:cNvSpPr/>
            <p:nvPr/>
          </p:nvSpPr>
          <p:spPr>
            <a:xfrm>
              <a:off x="-5215837" y="-798892"/>
              <a:ext cx="6211115" cy="6211115"/>
            </a:xfrm>
            <a:prstGeom prst="blockArc">
              <a:avLst>
                <a:gd name="adj1" fmla="val 18900000"/>
                <a:gd name="adj2" fmla="val 2700000"/>
                <a:gd name="adj3" fmla="val 348"/>
              </a:avLst>
            </a:prstGeom>
            <a:solidFill>
              <a:srgbClr val="FEFFFE"/>
            </a:solidFill>
            <a:ln w="12700" cap="flat" cmpd="sng">
              <a:solidFill>
                <a:srgbClr val="00608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46"/>
            <p:cNvSpPr/>
            <p:nvPr/>
          </p:nvSpPr>
          <p:spPr>
            <a:xfrm>
              <a:off x="435299" y="252666"/>
              <a:ext cx="4854171" cy="647999"/>
            </a:xfrm>
            <a:prstGeom prst="rect">
              <a:avLst/>
            </a:prstGeom>
            <a:solidFill>
              <a:srgbClr val="006081"/>
            </a:solidFill>
            <a:ln w="12700" cap="flat" cmpd="sng">
              <a:solidFill>
                <a:srgbClr val="FEFFF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46"/>
            <p:cNvSpPr txBox="1"/>
            <p:nvPr/>
          </p:nvSpPr>
          <p:spPr>
            <a:xfrm>
              <a:off x="435299" y="252666"/>
              <a:ext cx="4854171" cy="647999"/>
            </a:xfrm>
            <a:prstGeom prst="rect">
              <a:avLst/>
            </a:prstGeom>
            <a:noFill/>
            <a:ln>
              <a:noFill/>
            </a:ln>
          </p:spPr>
          <p:txBody>
            <a:bodyPr spcFirstLastPara="1" wrap="square" lIns="457875" tIns="40625" rIns="40625" bIns="40625" anchor="ctr" anchorCtr="0">
              <a:noAutofit/>
            </a:bodyPr>
            <a:lstStyle/>
            <a:p>
              <a:pPr marL="0" marR="0" lvl="0" indent="0" algn="l" rtl="0">
                <a:lnSpc>
                  <a:spcPct val="90000"/>
                </a:lnSpc>
                <a:spcBef>
                  <a:spcPts val="0"/>
                </a:spcBef>
                <a:spcAft>
                  <a:spcPts val="0"/>
                </a:spcAft>
                <a:buClr>
                  <a:srgbClr val="FEFFFE"/>
                </a:buClr>
                <a:buSzPts val="1800"/>
                <a:buFont typeface="Calibri"/>
                <a:buNone/>
              </a:pPr>
              <a:r>
                <a:rPr lang="hr-HR" sz="1800" b="0" i="0" u="none" strike="noStrike" cap="none">
                  <a:solidFill>
                    <a:srgbClr val="FEFFFE"/>
                  </a:solidFill>
                  <a:latin typeface="Calibri"/>
                  <a:ea typeface="Calibri"/>
                  <a:cs typeface="Calibri"/>
                  <a:sym typeface="Calibri"/>
                </a:rPr>
                <a:t>rukovanje zaporki</a:t>
              </a:r>
              <a:endParaRPr/>
            </a:p>
          </p:txBody>
        </p:sp>
        <p:sp>
          <p:nvSpPr>
            <p:cNvPr id="963" name="Google Shape;963;p46"/>
            <p:cNvSpPr/>
            <p:nvPr/>
          </p:nvSpPr>
          <p:spPr>
            <a:xfrm>
              <a:off x="93299" y="234665"/>
              <a:ext cx="684000" cy="684000"/>
            </a:xfrm>
            <a:prstGeom prst="ellipse">
              <a:avLst/>
            </a:prstGeom>
            <a:solidFill>
              <a:srgbClr val="FEFFFE"/>
            </a:solidFill>
            <a:ln w="12700" cap="flat" cmpd="sng">
              <a:solidFill>
                <a:srgbClr val="00608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46"/>
            <p:cNvSpPr/>
            <p:nvPr/>
          </p:nvSpPr>
          <p:spPr>
            <a:xfrm>
              <a:off x="848654" y="1117665"/>
              <a:ext cx="4440817" cy="647999"/>
            </a:xfrm>
            <a:prstGeom prst="rect">
              <a:avLst/>
            </a:prstGeom>
            <a:solidFill>
              <a:srgbClr val="006081"/>
            </a:solidFill>
            <a:ln w="12700" cap="flat" cmpd="sng">
              <a:solidFill>
                <a:srgbClr val="FEFFF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46"/>
            <p:cNvSpPr txBox="1"/>
            <p:nvPr/>
          </p:nvSpPr>
          <p:spPr>
            <a:xfrm>
              <a:off x="848654" y="1117665"/>
              <a:ext cx="4440817" cy="647999"/>
            </a:xfrm>
            <a:prstGeom prst="rect">
              <a:avLst/>
            </a:prstGeom>
            <a:noFill/>
            <a:ln>
              <a:noFill/>
            </a:ln>
          </p:spPr>
          <p:txBody>
            <a:bodyPr spcFirstLastPara="1" wrap="square" lIns="457875" tIns="40625" rIns="40625" bIns="40625" anchor="ctr" anchorCtr="0">
              <a:noAutofit/>
            </a:bodyPr>
            <a:lstStyle/>
            <a:p>
              <a:pPr marL="0" marR="0" lvl="0" indent="0" algn="l" rtl="0">
                <a:lnSpc>
                  <a:spcPct val="90000"/>
                </a:lnSpc>
                <a:spcBef>
                  <a:spcPts val="0"/>
                </a:spcBef>
                <a:spcAft>
                  <a:spcPts val="0"/>
                </a:spcAft>
                <a:buClr>
                  <a:srgbClr val="FEFFFE"/>
                </a:buClr>
                <a:buSzPts val="1800"/>
                <a:buFont typeface="Calibri"/>
                <a:buNone/>
              </a:pPr>
              <a:r>
                <a:rPr lang="hr-HR" sz="1800" b="0" i="0" u="none" strike="noStrike" cap="none">
                  <a:solidFill>
                    <a:srgbClr val="FEFFFE"/>
                  </a:solidFill>
                  <a:latin typeface="Calibri"/>
                  <a:ea typeface="Calibri"/>
                  <a:cs typeface="Calibri"/>
                  <a:sym typeface="Calibri"/>
                </a:rPr>
                <a:t>korištenje elektroničke pošte</a:t>
              </a:r>
              <a:endParaRPr/>
            </a:p>
          </p:txBody>
        </p:sp>
        <p:sp>
          <p:nvSpPr>
            <p:cNvPr id="966" name="Google Shape;966;p46"/>
            <p:cNvSpPr/>
            <p:nvPr/>
          </p:nvSpPr>
          <p:spPr>
            <a:xfrm>
              <a:off x="506653" y="1099665"/>
              <a:ext cx="684000" cy="684000"/>
            </a:xfrm>
            <a:prstGeom prst="ellipse">
              <a:avLst/>
            </a:prstGeom>
            <a:solidFill>
              <a:srgbClr val="FEFFFE"/>
            </a:solidFill>
            <a:ln w="12700" cap="flat" cmpd="sng">
              <a:solidFill>
                <a:srgbClr val="00608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46"/>
            <p:cNvSpPr/>
            <p:nvPr/>
          </p:nvSpPr>
          <p:spPr>
            <a:xfrm>
              <a:off x="975520" y="1982665"/>
              <a:ext cx="4313950" cy="647999"/>
            </a:xfrm>
            <a:prstGeom prst="rect">
              <a:avLst/>
            </a:prstGeom>
            <a:solidFill>
              <a:srgbClr val="006081"/>
            </a:solidFill>
            <a:ln w="12700" cap="flat" cmpd="sng">
              <a:solidFill>
                <a:srgbClr val="FEFFF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46"/>
            <p:cNvSpPr txBox="1"/>
            <p:nvPr/>
          </p:nvSpPr>
          <p:spPr>
            <a:xfrm>
              <a:off x="975520" y="1982665"/>
              <a:ext cx="4313950" cy="647999"/>
            </a:xfrm>
            <a:prstGeom prst="rect">
              <a:avLst/>
            </a:prstGeom>
            <a:noFill/>
            <a:ln>
              <a:noFill/>
            </a:ln>
          </p:spPr>
          <p:txBody>
            <a:bodyPr spcFirstLastPara="1" wrap="square" lIns="457875" tIns="40625" rIns="40625" bIns="40625" anchor="ctr" anchorCtr="0">
              <a:noAutofit/>
            </a:bodyPr>
            <a:lstStyle/>
            <a:p>
              <a:pPr marL="0" marR="0" lvl="0" indent="0" algn="l" rtl="0">
                <a:lnSpc>
                  <a:spcPct val="90000"/>
                </a:lnSpc>
                <a:spcBef>
                  <a:spcPts val="0"/>
                </a:spcBef>
                <a:spcAft>
                  <a:spcPts val="0"/>
                </a:spcAft>
                <a:buClr>
                  <a:srgbClr val="FEFFFE"/>
                </a:buClr>
                <a:buSzPts val="1800"/>
                <a:buFont typeface="Calibri"/>
                <a:buNone/>
              </a:pPr>
              <a:r>
                <a:rPr lang="hr-HR" sz="1800" b="0" i="0" u="none" strike="noStrike" cap="none">
                  <a:solidFill>
                    <a:srgbClr val="FEFFFE"/>
                  </a:solidFill>
                  <a:latin typeface="Calibri"/>
                  <a:ea typeface="Calibri"/>
                  <a:cs typeface="Calibri"/>
                  <a:sym typeface="Calibri"/>
                </a:rPr>
                <a:t>zaštita od virusa, spama</a:t>
              </a:r>
              <a:endParaRPr/>
            </a:p>
          </p:txBody>
        </p:sp>
        <p:sp>
          <p:nvSpPr>
            <p:cNvPr id="969" name="Google Shape;969;p46"/>
            <p:cNvSpPr/>
            <p:nvPr/>
          </p:nvSpPr>
          <p:spPr>
            <a:xfrm>
              <a:off x="633520" y="1964664"/>
              <a:ext cx="684000" cy="684000"/>
            </a:xfrm>
            <a:prstGeom prst="ellipse">
              <a:avLst/>
            </a:prstGeom>
            <a:solidFill>
              <a:srgbClr val="FEFFFE"/>
            </a:solidFill>
            <a:ln w="12700" cap="flat" cmpd="sng">
              <a:solidFill>
                <a:srgbClr val="00608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46"/>
            <p:cNvSpPr/>
            <p:nvPr/>
          </p:nvSpPr>
          <p:spPr>
            <a:xfrm>
              <a:off x="848654" y="2847664"/>
              <a:ext cx="4440817" cy="647999"/>
            </a:xfrm>
            <a:prstGeom prst="rect">
              <a:avLst/>
            </a:prstGeom>
            <a:solidFill>
              <a:srgbClr val="006081"/>
            </a:solidFill>
            <a:ln w="12700" cap="flat" cmpd="sng">
              <a:solidFill>
                <a:srgbClr val="FEFFF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46"/>
            <p:cNvSpPr txBox="1"/>
            <p:nvPr/>
          </p:nvSpPr>
          <p:spPr>
            <a:xfrm>
              <a:off x="848654" y="2847664"/>
              <a:ext cx="4440817" cy="647999"/>
            </a:xfrm>
            <a:prstGeom prst="rect">
              <a:avLst/>
            </a:prstGeom>
            <a:noFill/>
            <a:ln>
              <a:noFill/>
            </a:ln>
          </p:spPr>
          <p:txBody>
            <a:bodyPr spcFirstLastPara="1" wrap="square" lIns="457875" tIns="40625" rIns="40625" bIns="40625" anchor="ctr" anchorCtr="0">
              <a:noAutofit/>
            </a:bodyPr>
            <a:lstStyle/>
            <a:p>
              <a:pPr marL="0" marR="0" lvl="0" indent="0" algn="l" rtl="0">
                <a:lnSpc>
                  <a:spcPct val="90000"/>
                </a:lnSpc>
                <a:spcBef>
                  <a:spcPts val="0"/>
                </a:spcBef>
                <a:spcAft>
                  <a:spcPts val="0"/>
                </a:spcAft>
                <a:buClr>
                  <a:srgbClr val="FEFFFE"/>
                </a:buClr>
                <a:buSzPts val="1800"/>
                <a:buFont typeface="Calibri"/>
                <a:buNone/>
              </a:pPr>
              <a:r>
                <a:rPr lang="hr-HR" sz="1800" b="0" i="0" u="none" strike="noStrike" cap="none">
                  <a:solidFill>
                    <a:srgbClr val="FEFFFE"/>
                  </a:solidFill>
                  <a:latin typeface="Calibri"/>
                  <a:ea typeface="Calibri"/>
                  <a:cs typeface="Calibri"/>
                  <a:sym typeface="Calibri"/>
                </a:rPr>
                <a:t>spajanje osobnih računala u mrežu</a:t>
              </a:r>
              <a:endParaRPr/>
            </a:p>
          </p:txBody>
        </p:sp>
        <p:sp>
          <p:nvSpPr>
            <p:cNvPr id="972" name="Google Shape;972;p46"/>
            <p:cNvSpPr/>
            <p:nvPr/>
          </p:nvSpPr>
          <p:spPr>
            <a:xfrm>
              <a:off x="506653" y="2829663"/>
              <a:ext cx="684000" cy="684000"/>
            </a:xfrm>
            <a:prstGeom prst="ellipse">
              <a:avLst/>
            </a:prstGeom>
            <a:solidFill>
              <a:srgbClr val="FEFFFE"/>
            </a:solidFill>
            <a:ln w="12700" cap="flat" cmpd="sng">
              <a:solidFill>
                <a:srgbClr val="00608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46"/>
            <p:cNvSpPr/>
            <p:nvPr/>
          </p:nvSpPr>
          <p:spPr>
            <a:xfrm>
              <a:off x="435299" y="3712663"/>
              <a:ext cx="4854171" cy="647999"/>
            </a:xfrm>
            <a:prstGeom prst="rect">
              <a:avLst/>
            </a:prstGeom>
            <a:solidFill>
              <a:srgbClr val="006081"/>
            </a:solidFill>
            <a:ln w="12700" cap="flat" cmpd="sng">
              <a:solidFill>
                <a:srgbClr val="FEFFF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46"/>
            <p:cNvSpPr txBox="1"/>
            <p:nvPr/>
          </p:nvSpPr>
          <p:spPr>
            <a:xfrm>
              <a:off x="435299" y="3712663"/>
              <a:ext cx="4854171" cy="647999"/>
            </a:xfrm>
            <a:prstGeom prst="rect">
              <a:avLst/>
            </a:prstGeom>
            <a:noFill/>
            <a:ln>
              <a:noFill/>
            </a:ln>
          </p:spPr>
          <p:txBody>
            <a:bodyPr spcFirstLastPara="1" wrap="square" lIns="457875" tIns="40625" rIns="40625" bIns="40625" anchor="ctr" anchorCtr="0">
              <a:noAutofit/>
            </a:bodyPr>
            <a:lstStyle/>
            <a:p>
              <a:pPr marL="0" marR="0" lvl="0" indent="0" algn="l" rtl="0">
                <a:lnSpc>
                  <a:spcPct val="90000"/>
                </a:lnSpc>
                <a:spcBef>
                  <a:spcPts val="0"/>
                </a:spcBef>
                <a:spcAft>
                  <a:spcPts val="0"/>
                </a:spcAft>
                <a:buClr>
                  <a:srgbClr val="FEFFFE"/>
                </a:buClr>
                <a:buSzPts val="1800"/>
                <a:buFont typeface="Calibri"/>
                <a:buNone/>
              </a:pPr>
              <a:r>
                <a:rPr lang="hr-HR" sz="1800" b="0" i="0" u="none" strike="noStrike" cap="none">
                  <a:solidFill>
                    <a:srgbClr val="FEFFFE"/>
                  </a:solidFill>
                  <a:latin typeface="Calibri"/>
                  <a:ea typeface="Calibri"/>
                  <a:cs typeface="Calibri"/>
                  <a:sym typeface="Calibri"/>
                </a:rPr>
                <a:t>rukovanje povjerljivim informacijama…</a:t>
              </a:r>
              <a:endParaRPr/>
            </a:p>
          </p:txBody>
        </p:sp>
        <p:sp>
          <p:nvSpPr>
            <p:cNvPr id="975" name="Google Shape;975;p46"/>
            <p:cNvSpPr/>
            <p:nvPr/>
          </p:nvSpPr>
          <p:spPr>
            <a:xfrm>
              <a:off x="93299" y="3694663"/>
              <a:ext cx="684000" cy="684000"/>
            </a:xfrm>
            <a:prstGeom prst="ellipse">
              <a:avLst/>
            </a:prstGeom>
            <a:solidFill>
              <a:srgbClr val="FEFFFE"/>
            </a:solidFill>
            <a:ln w="12700" cap="flat" cmpd="sng">
              <a:solidFill>
                <a:srgbClr val="00608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979"/>
        <p:cNvGrpSpPr/>
        <p:nvPr/>
      </p:nvGrpSpPr>
      <p:grpSpPr>
        <a:xfrm>
          <a:off x="0" y="0"/>
          <a:ext cx="0" cy="0"/>
          <a:chOff x="0" y="0"/>
          <a:chExt cx="0" cy="0"/>
        </a:xfrm>
      </p:grpSpPr>
      <p:sp>
        <p:nvSpPr>
          <p:cNvPr id="980" name="Google Shape;980;p47"/>
          <p:cNvSpPr txBox="1">
            <a:spLocks noGrp="1"/>
          </p:cNvSpPr>
          <p:nvPr>
            <p:ph type="title"/>
          </p:nvPr>
        </p:nvSpPr>
        <p:spPr>
          <a:xfrm>
            <a:off x="475866" y="472698"/>
            <a:ext cx="4375103" cy="953146"/>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3000"/>
              <a:buFont typeface="Arial"/>
              <a:buNone/>
            </a:pPr>
            <a:r>
              <a:rPr lang="hr-HR"/>
              <a:t>Sigurnosna politika</a:t>
            </a:r>
            <a:endParaRPr/>
          </a:p>
        </p:txBody>
      </p:sp>
      <p:sp>
        <p:nvSpPr>
          <p:cNvPr id="981" name="Google Shape;981;p47"/>
          <p:cNvSpPr txBox="1">
            <a:spLocks noGrp="1"/>
          </p:cNvSpPr>
          <p:nvPr>
            <p:ph type="body" idx="2"/>
          </p:nvPr>
        </p:nvSpPr>
        <p:spPr>
          <a:xfrm>
            <a:off x="475866" y="1771972"/>
            <a:ext cx="4375103" cy="461333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000"/>
              <a:buNone/>
            </a:pPr>
            <a:endParaRPr/>
          </a:p>
          <a:p>
            <a:pPr marL="0" lvl="0" indent="0" algn="l" rtl="0">
              <a:lnSpc>
                <a:spcPct val="100000"/>
              </a:lnSpc>
              <a:spcBef>
                <a:spcPts val="1000"/>
              </a:spcBef>
              <a:spcAft>
                <a:spcPts val="0"/>
              </a:spcAft>
              <a:buSzPts val="2000"/>
              <a:buNone/>
            </a:pPr>
            <a:endParaRPr/>
          </a:p>
        </p:txBody>
      </p:sp>
      <p:grpSp>
        <p:nvGrpSpPr>
          <p:cNvPr id="982" name="Google Shape;982;p47"/>
          <p:cNvGrpSpPr/>
          <p:nvPr/>
        </p:nvGrpSpPr>
        <p:grpSpPr>
          <a:xfrm>
            <a:off x="880163" y="973080"/>
            <a:ext cx="10505308" cy="6211115"/>
            <a:chOff x="-5215837" y="-798892"/>
            <a:chExt cx="10505308" cy="6211115"/>
          </a:xfrm>
        </p:grpSpPr>
        <p:sp>
          <p:nvSpPr>
            <p:cNvPr id="983" name="Google Shape;983;p47"/>
            <p:cNvSpPr/>
            <p:nvPr/>
          </p:nvSpPr>
          <p:spPr>
            <a:xfrm>
              <a:off x="-5215837" y="-798892"/>
              <a:ext cx="6211115" cy="6211115"/>
            </a:xfrm>
            <a:prstGeom prst="blockArc">
              <a:avLst>
                <a:gd name="adj1" fmla="val 18900000"/>
                <a:gd name="adj2" fmla="val 2700000"/>
                <a:gd name="adj3" fmla="val 348"/>
              </a:avLst>
            </a:prstGeom>
            <a:solidFill>
              <a:srgbClr val="FEFFFE"/>
            </a:solidFill>
            <a:ln w="12700" cap="flat" cmpd="sng">
              <a:solidFill>
                <a:srgbClr val="00608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47"/>
            <p:cNvSpPr/>
            <p:nvPr/>
          </p:nvSpPr>
          <p:spPr>
            <a:xfrm>
              <a:off x="521107" y="310904"/>
              <a:ext cx="4768363" cy="797250"/>
            </a:xfrm>
            <a:prstGeom prst="rect">
              <a:avLst/>
            </a:prstGeom>
            <a:solidFill>
              <a:srgbClr val="006081"/>
            </a:solidFill>
            <a:ln w="12700" cap="flat" cmpd="sng">
              <a:solidFill>
                <a:srgbClr val="FEFFF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47"/>
            <p:cNvSpPr txBox="1"/>
            <p:nvPr/>
          </p:nvSpPr>
          <p:spPr>
            <a:xfrm>
              <a:off x="521107" y="310904"/>
              <a:ext cx="4768363" cy="797250"/>
            </a:xfrm>
            <a:prstGeom prst="rect">
              <a:avLst/>
            </a:prstGeom>
            <a:noFill/>
            <a:ln>
              <a:noFill/>
            </a:ln>
          </p:spPr>
          <p:txBody>
            <a:bodyPr spcFirstLastPara="1" wrap="square" lIns="540000" tIns="40625" rIns="40625" bIns="40625" anchor="ctr" anchorCtr="0">
              <a:noAutofit/>
            </a:bodyPr>
            <a:lstStyle/>
            <a:p>
              <a:pPr marL="0" marR="0" lvl="0" indent="0" algn="l" rtl="0">
                <a:lnSpc>
                  <a:spcPct val="90000"/>
                </a:lnSpc>
                <a:spcBef>
                  <a:spcPts val="0"/>
                </a:spcBef>
                <a:spcAft>
                  <a:spcPts val="0"/>
                </a:spcAft>
                <a:buClr>
                  <a:srgbClr val="FEFFFE"/>
                </a:buClr>
                <a:buSzPts val="1800"/>
                <a:buFont typeface="Calibri"/>
                <a:buNone/>
              </a:pPr>
              <a:r>
                <a:rPr lang="hr-HR" sz="1800">
                  <a:solidFill>
                    <a:srgbClr val="FEFFFE"/>
                  </a:solidFill>
                  <a:latin typeface="Calibri"/>
                  <a:ea typeface="Calibri"/>
                  <a:cs typeface="Calibri"/>
                  <a:sym typeface="Calibri"/>
                </a:rPr>
                <a:t>nastaje uz suglasnost </a:t>
              </a:r>
              <a:r>
                <a:rPr lang="hr-HR" sz="1800" b="0" i="0" u="none" strike="noStrike" cap="none">
                  <a:solidFill>
                    <a:srgbClr val="FEFFFE"/>
                  </a:solidFill>
                  <a:latin typeface="Calibri"/>
                  <a:ea typeface="Calibri"/>
                  <a:cs typeface="Calibri"/>
                  <a:sym typeface="Calibri"/>
                </a:rPr>
                <a:t>uprav</a:t>
              </a:r>
              <a:r>
                <a:rPr lang="hr-HR" sz="1800">
                  <a:solidFill>
                    <a:srgbClr val="FEFFFE"/>
                  </a:solidFill>
                  <a:latin typeface="Calibri"/>
                  <a:ea typeface="Calibri"/>
                  <a:cs typeface="Calibri"/>
                  <a:sym typeface="Calibri"/>
                </a:rPr>
                <a:t>e</a:t>
              </a:r>
              <a:endParaRPr/>
            </a:p>
          </p:txBody>
        </p:sp>
        <p:sp>
          <p:nvSpPr>
            <p:cNvPr id="986" name="Google Shape;986;p47"/>
            <p:cNvSpPr/>
            <p:nvPr/>
          </p:nvSpPr>
          <p:spPr>
            <a:xfrm>
              <a:off x="100335" y="288758"/>
              <a:ext cx="841544" cy="841544"/>
            </a:xfrm>
            <a:prstGeom prst="ellipse">
              <a:avLst/>
            </a:prstGeom>
            <a:solidFill>
              <a:srgbClr val="FEFFFE"/>
            </a:solidFill>
            <a:ln w="12700" cap="flat" cmpd="sng">
              <a:solidFill>
                <a:srgbClr val="00608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47"/>
            <p:cNvSpPr/>
            <p:nvPr/>
          </p:nvSpPr>
          <p:spPr>
            <a:xfrm>
              <a:off x="928003" y="1375661"/>
              <a:ext cx="4361468" cy="797250"/>
            </a:xfrm>
            <a:prstGeom prst="rect">
              <a:avLst/>
            </a:prstGeom>
            <a:solidFill>
              <a:srgbClr val="006081"/>
            </a:solidFill>
            <a:ln w="12700" cap="flat" cmpd="sng">
              <a:solidFill>
                <a:srgbClr val="FEFFF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47"/>
            <p:cNvSpPr txBox="1"/>
            <p:nvPr/>
          </p:nvSpPr>
          <p:spPr>
            <a:xfrm>
              <a:off x="928003" y="1375661"/>
              <a:ext cx="4361468" cy="797250"/>
            </a:xfrm>
            <a:prstGeom prst="rect">
              <a:avLst/>
            </a:prstGeom>
            <a:noFill/>
            <a:ln>
              <a:noFill/>
            </a:ln>
          </p:spPr>
          <p:txBody>
            <a:bodyPr spcFirstLastPara="1" wrap="square" lIns="540000" tIns="40625" rIns="40625" bIns="40625" anchor="ctr" anchorCtr="0">
              <a:noAutofit/>
            </a:bodyPr>
            <a:lstStyle/>
            <a:p>
              <a:pPr marL="0" marR="0" lvl="0" indent="0" algn="l" rtl="0">
                <a:lnSpc>
                  <a:spcPct val="90000"/>
                </a:lnSpc>
                <a:spcBef>
                  <a:spcPts val="0"/>
                </a:spcBef>
                <a:spcAft>
                  <a:spcPts val="0"/>
                </a:spcAft>
                <a:buClr>
                  <a:srgbClr val="FEFFFE"/>
                </a:buClr>
                <a:buSzPts val="1800"/>
                <a:buFont typeface="Calibri"/>
                <a:buNone/>
              </a:pPr>
              <a:r>
                <a:rPr lang="hr-HR" sz="1800" b="0" i="0" u="none" strike="noStrike" cap="none">
                  <a:solidFill>
                    <a:srgbClr val="FEFFFE"/>
                  </a:solidFill>
                  <a:latin typeface="Calibri"/>
                  <a:ea typeface="Calibri"/>
                  <a:cs typeface="Calibri"/>
                  <a:sym typeface="Calibri"/>
                </a:rPr>
                <a:t>javno dostupna, svi upoznati</a:t>
              </a:r>
              <a:endParaRPr/>
            </a:p>
          </p:txBody>
        </p:sp>
        <p:sp>
          <p:nvSpPr>
            <p:cNvPr id="989" name="Google Shape;989;p47"/>
            <p:cNvSpPr/>
            <p:nvPr/>
          </p:nvSpPr>
          <p:spPr>
            <a:xfrm>
              <a:off x="507231" y="1353514"/>
              <a:ext cx="841544" cy="841544"/>
            </a:xfrm>
            <a:prstGeom prst="ellipse">
              <a:avLst/>
            </a:prstGeom>
            <a:solidFill>
              <a:srgbClr val="FEFFFE"/>
            </a:solidFill>
            <a:ln w="12700" cap="flat" cmpd="sng">
              <a:solidFill>
                <a:srgbClr val="00608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47"/>
            <p:cNvSpPr/>
            <p:nvPr/>
          </p:nvSpPr>
          <p:spPr>
            <a:xfrm>
              <a:off x="928003" y="2440417"/>
              <a:ext cx="4361468" cy="797250"/>
            </a:xfrm>
            <a:prstGeom prst="rect">
              <a:avLst/>
            </a:prstGeom>
            <a:solidFill>
              <a:srgbClr val="006081"/>
            </a:solidFill>
            <a:ln w="12700" cap="flat" cmpd="sng">
              <a:solidFill>
                <a:srgbClr val="FEFFF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47"/>
            <p:cNvSpPr txBox="1"/>
            <p:nvPr/>
          </p:nvSpPr>
          <p:spPr>
            <a:xfrm>
              <a:off x="928003" y="2440417"/>
              <a:ext cx="4361468" cy="797250"/>
            </a:xfrm>
            <a:prstGeom prst="rect">
              <a:avLst/>
            </a:prstGeom>
            <a:noFill/>
            <a:ln>
              <a:noFill/>
            </a:ln>
          </p:spPr>
          <p:txBody>
            <a:bodyPr spcFirstLastPara="1" wrap="square" lIns="540000" tIns="40625" rIns="40625" bIns="40625" anchor="ctr" anchorCtr="0">
              <a:noAutofit/>
            </a:bodyPr>
            <a:lstStyle/>
            <a:p>
              <a:pPr marL="0" marR="0" lvl="0" indent="0" algn="l" rtl="0">
                <a:lnSpc>
                  <a:spcPct val="90000"/>
                </a:lnSpc>
                <a:spcBef>
                  <a:spcPts val="0"/>
                </a:spcBef>
                <a:spcAft>
                  <a:spcPts val="0"/>
                </a:spcAft>
                <a:buClr>
                  <a:srgbClr val="FEFFFE"/>
                </a:buClr>
                <a:buSzPts val="1800"/>
                <a:buFont typeface="Calibri"/>
                <a:buNone/>
              </a:pPr>
              <a:r>
                <a:rPr lang="hr-HR" sz="1800" b="0" i="0" u="none" strike="noStrike" cap="none">
                  <a:solidFill>
                    <a:srgbClr val="FEFFFE"/>
                  </a:solidFill>
                  <a:latin typeface="Calibri"/>
                  <a:ea typeface="Calibri"/>
                  <a:cs typeface="Calibri"/>
                  <a:sym typeface="Calibri"/>
                </a:rPr>
                <a:t>jasno definirana pravila, omogućavaju legalno provođenje procedura</a:t>
              </a:r>
              <a:endParaRPr/>
            </a:p>
          </p:txBody>
        </p:sp>
        <p:sp>
          <p:nvSpPr>
            <p:cNvPr id="992" name="Google Shape;992;p47"/>
            <p:cNvSpPr/>
            <p:nvPr/>
          </p:nvSpPr>
          <p:spPr>
            <a:xfrm>
              <a:off x="507231" y="2418271"/>
              <a:ext cx="841544" cy="841544"/>
            </a:xfrm>
            <a:prstGeom prst="ellipse">
              <a:avLst/>
            </a:prstGeom>
            <a:solidFill>
              <a:srgbClr val="FEFFFE"/>
            </a:solidFill>
            <a:ln w="12700" cap="flat" cmpd="sng">
              <a:solidFill>
                <a:srgbClr val="00608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47"/>
            <p:cNvSpPr/>
            <p:nvPr/>
          </p:nvSpPr>
          <p:spPr>
            <a:xfrm>
              <a:off x="521107" y="3505174"/>
              <a:ext cx="4768363" cy="797250"/>
            </a:xfrm>
            <a:prstGeom prst="rect">
              <a:avLst/>
            </a:prstGeom>
            <a:solidFill>
              <a:srgbClr val="006081"/>
            </a:solidFill>
            <a:ln w="12700" cap="flat" cmpd="sng">
              <a:solidFill>
                <a:srgbClr val="FEFFF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47"/>
            <p:cNvSpPr txBox="1"/>
            <p:nvPr/>
          </p:nvSpPr>
          <p:spPr>
            <a:xfrm>
              <a:off x="521107" y="3505174"/>
              <a:ext cx="4768363" cy="797250"/>
            </a:xfrm>
            <a:prstGeom prst="rect">
              <a:avLst/>
            </a:prstGeom>
            <a:noFill/>
            <a:ln>
              <a:noFill/>
            </a:ln>
          </p:spPr>
          <p:txBody>
            <a:bodyPr spcFirstLastPara="1" wrap="square" lIns="540000" tIns="40625" rIns="40625" bIns="40625" anchor="ctr" anchorCtr="0">
              <a:noAutofit/>
            </a:bodyPr>
            <a:lstStyle/>
            <a:p>
              <a:pPr marL="0" marR="0" lvl="0" indent="0" algn="l" rtl="0">
                <a:lnSpc>
                  <a:spcPct val="90000"/>
                </a:lnSpc>
                <a:spcBef>
                  <a:spcPts val="0"/>
                </a:spcBef>
                <a:spcAft>
                  <a:spcPts val="0"/>
                </a:spcAft>
                <a:buClr>
                  <a:srgbClr val="FEFFFE"/>
                </a:buClr>
                <a:buSzPts val="1800"/>
                <a:buFont typeface="Calibri"/>
                <a:buNone/>
              </a:pPr>
              <a:r>
                <a:rPr lang="hr-HR" sz="1800" b="0" i="0" u="none" strike="noStrike" cap="none">
                  <a:solidFill>
                    <a:srgbClr val="FEFFFE"/>
                  </a:solidFill>
                  <a:latin typeface="Calibri"/>
                  <a:ea typeface="Calibri"/>
                  <a:cs typeface="Calibri"/>
                  <a:sym typeface="Calibri"/>
                </a:rPr>
                <a:t>štiti i korisnike i administratore</a:t>
              </a:r>
              <a:endParaRPr/>
            </a:p>
          </p:txBody>
        </p:sp>
        <p:sp>
          <p:nvSpPr>
            <p:cNvPr id="995" name="Google Shape;995;p47"/>
            <p:cNvSpPr/>
            <p:nvPr/>
          </p:nvSpPr>
          <p:spPr>
            <a:xfrm>
              <a:off x="100335" y="3483027"/>
              <a:ext cx="841544" cy="841544"/>
            </a:xfrm>
            <a:prstGeom prst="ellipse">
              <a:avLst/>
            </a:prstGeom>
            <a:solidFill>
              <a:srgbClr val="FEFFFE"/>
            </a:solidFill>
            <a:ln w="12700" cap="flat" cmpd="sng">
              <a:solidFill>
                <a:srgbClr val="00608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999"/>
        <p:cNvGrpSpPr/>
        <p:nvPr/>
      </p:nvGrpSpPr>
      <p:grpSpPr>
        <a:xfrm>
          <a:off x="0" y="0"/>
          <a:ext cx="0" cy="0"/>
          <a:chOff x="0" y="0"/>
          <a:chExt cx="0" cy="0"/>
        </a:xfrm>
      </p:grpSpPr>
      <p:sp>
        <p:nvSpPr>
          <p:cNvPr id="1000" name="Google Shape;1000;p48"/>
          <p:cNvSpPr txBox="1">
            <a:spLocks noGrp="1"/>
          </p:cNvSpPr>
          <p:nvPr>
            <p:ph type="title"/>
          </p:nvPr>
        </p:nvSpPr>
        <p:spPr>
          <a:xfrm>
            <a:off x="831850" y="2205038"/>
            <a:ext cx="105156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4000"/>
              <a:buFont typeface="Arial"/>
              <a:buNone/>
            </a:pPr>
            <a:r>
              <a:rPr lang="hr-HR"/>
              <a:t>Upravljanje instalacijama softvera</a:t>
            </a:r>
            <a:endParaRPr/>
          </a:p>
        </p:txBody>
      </p:sp>
      <p:sp>
        <p:nvSpPr>
          <p:cNvPr id="1001" name="Google Shape;1001;p48"/>
          <p:cNvSpPr txBox="1">
            <a:spLocks noGrp="1"/>
          </p:cNvSpPr>
          <p:nvPr>
            <p:ph type="body" idx="1"/>
          </p:nvPr>
        </p:nvSpPr>
        <p:spPr>
          <a:xfrm>
            <a:off x="831850" y="5148262"/>
            <a:ext cx="8210550" cy="94138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2200"/>
              <a:buNone/>
            </a:pPr>
            <a:r>
              <a:rPr lang="hr-HR" dirty="0"/>
              <a:t>Pravila instaliranja i održavanja instalacija </a:t>
            </a:r>
            <a:endParaRPr lang="sr-Latn-RS" dirty="0"/>
          </a:p>
          <a:p>
            <a:pPr marL="0" lvl="0" indent="0" algn="l" rtl="0">
              <a:lnSpc>
                <a:spcPct val="90000"/>
              </a:lnSpc>
              <a:spcBef>
                <a:spcPts val="1000"/>
              </a:spcBef>
              <a:spcAft>
                <a:spcPts val="0"/>
              </a:spcAft>
              <a:buSzPts val="2200"/>
              <a:buNone/>
            </a:pPr>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006"/>
        <p:cNvGrpSpPr/>
        <p:nvPr/>
      </p:nvGrpSpPr>
      <p:grpSpPr>
        <a:xfrm>
          <a:off x="0" y="0"/>
          <a:ext cx="0" cy="0"/>
          <a:chOff x="0" y="0"/>
          <a:chExt cx="0" cy="0"/>
        </a:xfrm>
      </p:grpSpPr>
      <p:sp>
        <p:nvSpPr>
          <p:cNvPr id="1007" name="Google Shape;1007;p49"/>
          <p:cNvSpPr txBox="1">
            <a:spLocks noGrp="1"/>
          </p:cNvSpPr>
          <p:nvPr>
            <p:ph type="title"/>
          </p:nvPr>
        </p:nvSpPr>
        <p:spPr>
          <a:xfrm>
            <a:off x="475866" y="472698"/>
            <a:ext cx="4375103" cy="953146"/>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3000"/>
              <a:buFont typeface="Arial"/>
              <a:buNone/>
            </a:pPr>
            <a:r>
              <a:rPr lang="hr-HR"/>
              <a:t>Instalacije softvera</a:t>
            </a:r>
            <a:endParaRPr/>
          </a:p>
        </p:txBody>
      </p:sp>
      <p:sp>
        <p:nvSpPr>
          <p:cNvPr id="1008" name="Google Shape;1008;p49"/>
          <p:cNvSpPr txBox="1">
            <a:spLocks noGrp="1"/>
          </p:cNvSpPr>
          <p:nvPr>
            <p:ph type="body" idx="2"/>
          </p:nvPr>
        </p:nvSpPr>
        <p:spPr>
          <a:xfrm>
            <a:off x="475866" y="1771972"/>
            <a:ext cx="4375103" cy="461333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000"/>
              <a:buNone/>
            </a:pPr>
            <a:r>
              <a:rPr lang="hr-HR"/>
              <a:t>Nastavnička računala</a:t>
            </a:r>
            <a:endParaRPr/>
          </a:p>
          <a:p>
            <a:pPr marL="0" lvl="0" indent="0" algn="l" rtl="0">
              <a:lnSpc>
                <a:spcPct val="100000"/>
              </a:lnSpc>
              <a:spcBef>
                <a:spcPts val="1000"/>
              </a:spcBef>
              <a:spcAft>
                <a:spcPts val="0"/>
              </a:spcAft>
              <a:buSzPts val="2000"/>
              <a:buNone/>
            </a:pPr>
            <a:endParaRPr/>
          </a:p>
          <a:p>
            <a:pPr marL="0" lvl="0" indent="0" algn="l" rtl="0">
              <a:lnSpc>
                <a:spcPct val="100000"/>
              </a:lnSpc>
              <a:spcBef>
                <a:spcPts val="1000"/>
              </a:spcBef>
              <a:spcAft>
                <a:spcPts val="0"/>
              </a:spcAft>
              <a:buSzPts val="2000"/>
              <a:buNone/>
            </a:pPr>
            <a:endParaRPr/>
          </a:p>
          <a:p>
            <a:pPr marL="0" lvl="0" indent="0" algn="l" rtl="0">
              <a:lnSpc>
                <a:spcPct val="100000"/>
              </a:lnSpc>
              <a:spcBef>
                <a:spcPts val="1000"/>
              </a:spcBef>
              <a:spcAft>
                <a:spcPts val="0"/>
              </a:spcAft>
              <a:buSzPts val="2000"/>
              <a:buNone/>
            </a:pPr>
            <a:endParaRPr/>
          </a:p>
          <a:p>
            <a:pPr marL="0" lvl="0" indent="0" algn="l" rtl="0">
              <a:lnSpc>
                <a:spcPct val="100000"/>
              </a:lnSpc>
              <a:spcBef>
                <a:spcPts val="1000"/>
              </a:spcBef>
              <a:spcAft>
                <a:spcPts val="0"/>
              </a:spcAft>
              <a:buSzPts val="2000"/>
              <a:buNone/>
            </a:pPr>
            <a:endParaRPr/>
          </a:p>
          <a:p>
            <a:pPr marL="0" lvl="0" indent="0" algn="l" rtl="0">
              <a:lnSpc>
                <a:spcPct val="100000"/>
              </a:lnSpc>
              <a:spcBef>
                <a:spcPts val="1000"/>
              </a:spcBef>
              <a:spcAft>
                <a:spcPts val="0"/>
              </a:spcAft>
              <a:buSzPts val="2000"/>
              <a:buNone/>
            </a:pPr>
            <a:r>
              <a:rPr lang="hr-HR"/>
              <a:t>Laboratorijska računala</a:t>
            </a:r>
            <a:endParaRPr/>
          </a:p>
          <a:p>
            <a:pPr marL="0" lvl="0" indent="0" algn="l" rtl="0">
              <a:lnSpc>
                <a:spcPct val="100000"/>
              </a:lnSpc>
              <a:spcBef>
                <a:spcPts val="1000"/>
              </a:spcBef>
              <a:spcAft>
                <a:spcPts val="0"/>
              </a:spcAft>
              <a:buSzPts val="2000"/>
              <a:buNone/>
            </a:pPr>
            <a:endParaRPr/>
          </a:p>
          <a:p>
            <a:pPr marL="0" lvl="0" indent="0" algn="l" rtl="0">
              <a:lnSpc>
                <a:spcPct val="100000"/>
              </a:lnSpc>
              <a:spcBef>
                <a:spcPts val="1000"/>
              </a:spcBef>
              <a:spcAft>
                <a:spcPts val="0"/>
              </a:spcAft>
              <a:buSzPts val="2000"/>
              <a:buNone/>
            </a:pPr>
            <a:endParaRPr/>
          </a:p>
        </p:txBody>
      </p:sp>
      <p:grpSp>
        <p:nvGrpSpPr>
          <p:cNvPr id="1009" name="Google Shape;1009;p49"/>
          <p:cNvGrpSpPr/>
          <p:nvPr/>
        </p:nvGrpSpPr>
        <p:grpSpPr>
          <a:xfrm>
            <a:off x="3920256" y="1435254"/>
            <a:ext cx="7507654" cy="2599704"/>
            <a:chOff x="-2175744" y="-336718"/>
            <a:chExt cx="7507654" cy="2599704"/>
          </a:xfrm>
        </p:grpSpPr>
        <p:sp>
          <p:nvSpPr>
            <p:cNvPr id="1010" name="Google Shape;1010;p49"/>
            <p:cNvSpPr/>
            <p:nvPr/>
          </p:nvSpPr>
          <p:spPr>
            <a:xfrm>
              <a:off x="-2175744" y="-336718"/>
              <a:ext cx="2599704" cy="2599704"/>
            </a:xfrm>
            <a:prstGeom prst="blockArc">
              <a:avLst>
                <a:gd name="adj1" fmla="val 18900000"/>
                <a:gd name="adj2" fmla="val 2700000"/>
                <a:gd name="adj3" fmla="val 348"/>
              </a:avLst>
            </a:prstGeom>
            <a:solidFill>
              <a:srgbClr val="FEFFFE"/>
            </a:solidFill>
            <a:ln w="12700" cap="flat" cmpd="sng">
              <a:solidFill>
                <a:srgbClr val="00608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49"/>
            <p:cNvSpPr/>
            <p:nvPr/>
          </p:nvSpPr>
          <p:spPr>
            <a:xfrm>
              <a:off x="272525" y="192626"/>
              <a:ext cx="5059385" cy="385253"/>
            </a:xfrm>
            <a:prstGeom prst="rect">
              <a:avLst/>
            </a:prstGeom>
            <a:solidFill>
              <a:srgbClr val="006081"/>
            </a:solidFill>
            <a:ln w="12700" cap="flat" cmpd="sng">
              <a:solidFill>
                <a:srgbClr val="FEFFF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49"/>
            <p:cNvSpPr txBox="1"/>
            <p:nvPr/>
          </p:nvSpPr>
          <p:spPr>
            <a:xfrm>
              <a:off x="272525" y="192626"/>
              <a:ext cx="5059385" cy="385253"/>
            </a:xfrm>
            <a:prstGeom prst="rect">
              <a:avLst/>
            </a:prstGeom>
            <a:noFill/>
            <a:ln>
              <a:noFill/>
            </a:ln>
          </p:spPr>
          <p:txBody>
            <a:bodyPr spcFirstLastPara="1" wrap="square" lIns="457875" tIns="40625" rIns="40625" bIns="40625" anchor="ctr" anchorCtr="0">
              <a:noAutofit/>
            </a:bodyPr>
            <a:lstStyle/>
            <a:p>
              <a:pPr marL="0" marR="0" lvl="0" indent="0" algn="l" rtl="0">
                <a:lnSpc>
                  <a:spcPct val="90000"/>
                </a:lnSpc>
                <a:spcBef>
                  <a:spcPts val="0"/>
                </a:spcBef>
                <a:spcAft>
                  <a:spcPts val="0"/>
                </a:spcAft>
                <a:buClr>
                  <a:srgbClr val="FEFFFE"/>
                </a:buClr>
                <a:buSzPts val="1600"/>
                <a:buFont typeface="Calibri"/>
                <a:buNone/>
              </a:pPr>
              <a:r>
                <a:rPr lang="hr-HR" sz="1600" b="0" i="0" u="none" strike="noStrike" cap="none">
                  <a:solidFill>
                    <a:srgbClr val="FEFFFE"/>
                  </a:solidFill>
                  <a:latin typeface="Calibri"/>
                  <a:ea typeface="Calibri"/>
                  <a:cs typeface="Calibri"/>
                  <a:sym typeface="Calibri"/>
                </a:rPr>
                <a:t>definirati administratora na računalu</a:t>
              </a:r>
              <a:endParaRPr/>
            </a:p>
          </p:txBody>
        </p:sp>
        <p:sp>
          <p:nvSpPr>
            <p:cNvPr id="1013" name="Google Shape;1013;p49"/>
            <p:cNvSpPr/>
            <p:nvPr/>
          </p:nvSpPr>
          <p:spPr>
            <a:xfrm>
              <a:off x="68160" y="180888"/>
              <a:ext cx="408729" cy="408729"/>
            </a:xfrm>
            <a:prstGeom prst="ellipse">
              <a:avLst/>
            </a:prstGeom>
            <a:solidFill>
              <a:srgbClr val="FEFFFE"/>
            </a:solidFill>
            <a:ln w="12700" cap="flat" cmpd="sng">
              <a:solidFill>
                <a:srgbClr val="00608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49"/>
            <p:cNvSpPr/>
            <p:nvPr/>
          </p:nvSpPr>
          <p:spPr>
            <a:xfrm>
              <a:off x="412564" y="770507"/>
              <a:ext cx="4919345" cy="385253"/>
            </a:xfrm>
            <a:prstGeom prst="rect">
              <a:avLst/>
            </a:prstGeom>
            <a:solidFill>
              <a:srgbClr val="006081"/>
            </a:solidFill>
            <a:ln w="12700" cap="flat" cmpd="sng">
              <a:solidFill>
                <a:srgbClr val="FEFFF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49"/>
            <p:cNvSpPr txBox="1"/>
            <p:nvPr/>
          </p:nvSpPr>
          <p:spPr>
            <a:xfrm>
              <a:off x="412564" y="770507"/>
              <a:ext cx="4919345" cy="385253"/>
            </a:xfrm>
            <a:prstGeom prst="rect">
              <a:avLst/>
            </a:prstGeom>
            <a:noFill/>
            <a:ln>
              <a:noFill/>
            </a:ln>
          </p:spPr>
          <p:txBody>
            <a:bodyPr spcFirstLastPara="1" wrap="square" lIns="457875" tIns="40625" rIns="40625" bIns="40625" anchor="ctr" anchorCtr="0">
              <a:noAutofit/>
            </a:bodyPr>
            <a:lstStyle/>
            <a:p>
              <a:pPr marL="0" marR="0" lvl="0" indent="0" algn="l" rtl="0">
                <a:lnSpc>
                  <a:spcPct val="90000"/>
                </a:lnSpc>
                <a:spcBef>
                  <a:spcPts val="0"/>
                </a:spcBef>
                <a:spcAft>
                  <a:spcPts val="0"/>
                </a:spcAft>
                <a:buClr>
                  <a:srgbClr val="FEFFFE"/>
                </a:buClr>
                <a:buSzPts val="1600"/>
                <a:buFont typeface="Calibri"/>
                <a:buNone/>
              </a:pPr>
              <a:r>
                <a:rPr lang="hr-HR" sz="1600" b="0" i="0" u="none" strike="noStrike" cap="none">
                  <a:solidFill>
                    <a:srgbClr val="FEFFFE"/>
                  </a:solidFill>
                  <a:latin typeface="Calibri"/>
                  <a:ea typeface="Calibri"/>
                  <a:cs typeface="Calibri"/>
                  <a:sym typeface="Calibri"/>
                </a:rPr>
                <a:t>ustanoviti je li softver licenciran</a:t>
              </a:r>
              <a:endParaRPr/>
            </a:p>
          </p:txBody>
        </p:sp>
        <p:sp>
          <p:nvSpPr>
            <p:cNvPr id="1016" name="Google Shape;1016;p49"/>
            <p:cNvSpPr/>
            <p:nvPr/>
          </p:nvSpPr>
          <p:spPr>
            <a:xfrm>
              <a:off x="208199" y="758769"/>
              <a:ext cx="408729" cy="408729"/>
            </a:xfrm>
            <a:prstGeom prst="ellipse">
              <a:avLst/>
            </a:prstGeom>
            <a:solidFill>
              <a:srgbClr val="FEFFFE"/>
            </a:solidFill>
            <a:ln w="12700" cap="flat" cmpd="sng">
              <a:solidFill>
                <a:srgbClr val="00608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49"/>
            <p:cNvSpPr/>
            <p:nvPr/>
          </p:nvSpPr>
          <p:spPr>
            <a:xfrm>
              <a:off x="272525" y="1348387"/>
              <a:ext cx="5059385" cy="385253"/>
            </a:xfrm>
            <a:prstGeom prst="rect">
              <a:avLst/>
            </a:prstGeom>
            <a:solidFill>
              <a:srgbClr val="006081"/>
            </a:solidFill>
            <a:ln w="12700" cap="flat" cmpd="sng">
              <a:solidFill>
                <a:srgbClr val="FEFFF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49"/>
            <p:cNvSpPr txBox="1"/>
            <p:nvPr/>
          </p:nvSpPr>
          <p:spPr>
            <a:xfrm>
              <a:off x="272525" y="1348387"/>
              <a:ext cx="5059385" cy="385253"/>
            </a:xfrm>
            <a:prstGeom prst="rect">
              <a:avLst/>
            </a:prstGeom>
            <a:noFill/>
            <a:ln>
              <a:noFill/>
            </a:ln>
          </p:spPr>
          <p:txBody>
            <a:bodyPr spcFirstLastPara="1" wrap="square" lIns="457875" tIns="40625" rIns="40625" bIns="40625" anchor="ctr" anchorCtr="0">
              <a:noAutofit/>
            </a:bodyPr>
            <a:lstStyle/>
            <a:p>
              <a:pPr marL="0" marR="0" lvl="0" indent="0" algn="l" rtl="0">
                <a:lnSpc>
                  <a:spcPct val="90000"/>
                </a:lnSpc>
                <a:spcBef>
                  <a:spcPts val="0"/>
                </a:spcBef>
                <a:spcAft>
                  <a:spcPts val="0"/>
                </a:spcAft>
                <a:buClr>
                  <a:srgbClr val="FEFFFE"/>
                </a:buClr>
                <a:buSzPts val="1600"/>
                <a:buFont typeface="Calibri"/>
                <a:buNone/>
              </a:pPr>
              <a:r>
                <a:rPr lang="hr-HR" sz="1600" b="0" i="0" u="none" strike="noStrike" cap="none">
                  <a:solidFill>
                    <a:srgbClr val="FEFFFE"/>
                  </a:solidFill>
                  <a:latin typeface="Calibri"/>
                  <a:ea typeface="Calibri"/>
                  <a:cs typeface="Calibri"/>
                  <a:sym typeface="Calibri"/>
                </a:rPr>
                <a:t>osigurati ažuriranje operacijskog sustava i aplikacija</a:t>
              </a:r>
              <a:endParaRPr/>
            </a:p>
          </p:txBody>
        </p:sp>
        <p:sp>
          <p:nvSpPr>
            <p:cNvPr id="1019" name="Google Shape;1019;p49"/>
            <p:cNvSpPr/>
            <p:nvPr/>
          </p:nvSpPr>
          <p:spPr>
            <a:xfrm>
              <a:off x="77107" y="1345596"/>
              <a:ext cx="390834" cy="390834"/>
            </a:xfrm>
            <a:prstGeom prst="ellipse">
              <a:avLst/>
            </a:prstGeom>
            <a:solidFill>
              <a:srgbClr val="FEFFFE"/>
            </a:solidFill>
            <a:ln w="12700" cap="flat" cmpd="sng">
              <a:solidFill>
                <a:srgbClr val="00608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0" name="Google Shape;1020;p49"/>
          <p:cNvGrpSpPr/>
          <p:nvPr/>
        </p:nvGrpSpPr>
        <p:grpSpPr>
          <a:xfrm>
            <a:off x="3225891" y="3255961"/>
            <a:ext cx="8192326" cy="3424560"/>
            <a:chOff x="-2870109" y="-442279"/>
            <a:chExt cx="8192326" cy="3424560"/>
          </a:xfrm>
        </p:grpSpPr>
        <p:sp>
          <p:nvSpPr>
            <p:cNvPr id="1021" name="Google Shape;1021;p49"/>
            <p:cNvSpPr/>
            <p:nvPr/>
          </p:nvSpPr>
          <p:spPr>
            <a:xfrm>
              <a:off x="-2870109" y="-442279"/>
              <a:ext cx="3424560" cy="3424560"/>
            </a:xfrm>
            <a:prstGeom prst="blockArc">
              <a:avLst>
                <a:gd name="adj1" fmla="val 18900000"/>
                <a:gd name="adj2" fmla="val 2700000"/>
                <a:gd name="adj3" fmla="val 348"/>
              </a:avLst>
            </a:prstGeom>
            <a:solidFill>
              <a:srgbClr val="FEFFFE"/>
            </a:solidFill>
            <a:ln w="12700" cap="flat" cmpd="sng">
              <a:solidFill>
                <a:srgbClr val="00608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49"/>
            <p:cNvSpPr/>
            <p:nvPr/>
          </p:nvSpPr>
          <p:spPr>
            <a:xfrm>
              <a:off x="290955" y="195275"/>
              <a:ext cx="5031262" cy="390753"/>
            </a:xfrm>
            <a:prstGeom prst="rect">
              <a:avLst/>
            </a:prstGeom>
            <a:solidFill>
              <a:srgbClr val="006081"/>
            </a:solidFill>
            <a:ln w="12700" cap="flat" cmpd="sng">
              <a:solidFill>
                <a:srgbClr val="FEFFF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49"/>
            <p:cNvSpPr txBox="1"/>
            <p:nvPr/>
          </p:nvSpPr>
          <p:spPr>
            <a:xfrm>
              <a:off x="290955" y="195275"/>
              <a:ext cx="5031262" cy="390753"/>
            </a:xfrm>
            <a:prstGeom prst="rect">
              <a:avLst/>
            </a:prstGeom>
            <a:noFill/>
            <a:ln>
              <a:noFill/>
            </a:ln>
          </p:spPr>
          <p:txBody>
            <a:bodyPr spcFirstLastPara="1" wrap="square" lIns="457875" tIns="40625" rIns="40625" bIns="40625" anchor="ctr" anchorCtr="0">
              <a:noAutofit/>
            </a:bodyPr>
            <a:lstStyle/>
            <a:p>
              <a:pPr marL="0" marR="0" lvl="0" indent="0" algn="l" rtl="0">
                <a:lnSpc>
                  <a:spcPct val="90000"/>
                </a:lnSpc>
                <a:spcBef>
                  <a:spcPts val="0"/>
                </a:spcBef>
                <a:spcAft>
                  <a:spcPts val="0"/>
                </a:spcAft>
                <a:buClr>
                  <a:srgbClr val="FEFFFE"/>
                </a:buClr>
                <a:buSzPts val="1600"/>
                <a:buFont typeface="Calibri"/>
                <a:buNone/>
              </a:pPr>
              <a:r>
                <a:rPr lang="hr-HR" sz="1600" b="0" i="0" u="none" strike="noStrike" cap="none">
                  <a:solidFill>
                    <a:srgbClr val="FEFFFE"/>
                  </a:solidFill>
                  <a:latin typeface="Calibri"/>
                  <a:ea typeface="Calibri"/>
                  <a:cs typeface="Calibri"/>
                  <a:sym typeface="Calibri"/>
                </a:rPr>
                <a:t>pojedinačna instalacija</a:t>
              </a:r>
              <a:endParaRPr/>
            </a:p>
          </p:txBody>
        </p:sp>
        <p:sp>
          <p:nvSpPr>
            <p:cNvPr id="1024" name="Google Shape;1024;p49"/>
            <p:cNvSpPr/>
            <p:nvPr/>
          </p:nvSpPr>
          <p:spPr>
            <a:xfrm>
              <a:off x="83672" y="183369"/>
              <a:ext cx="414565" cy="414565"/>
            </a:xfrm>
            <a:prstGeom prst="ellipse">
              <a:avLst/>
            </a:prstGeom>
            <a:solidFill>
              <a:srgbClr val="FEFFFE"/>
            </a:solidFill>
            <a:ln w="12700" cap="flat" cmpd="sng">
              <a:solidFill>
                <a:srgbClr val="00608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49"/>
            <p:cNvSpPr/>
            <p:nvPr/>
          </p:nvSpPr>
          <p:spPr>
            <a:xfrm>
              <a:off x="514983" y="781507"/>
              <a:ext cx="4807233" cy="390753"/>
            </a:xfrm>
            <a:prstGeom prst="rect">
              <a:avLst/>
            </a:prstGeom>
            <a:solidFill>
              <a:srgbClr val="006081"/>
            </a:solidFill>
            <a:ln w="12700" cap="flat" cmpd="sng">
              <a:solidFill>
                <a:srgbClr val="FEFFF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49"/>
            <p:cNvSpPr txBox="1"/>
            <p:nvPr/>
          </p:nvSpPr>
          <p:spPr>
            <a:xfrm>
              <a:off x="514983" y="781507"/>
              <a:ext cx="4807233" cy="390753"/>
            </a:xfrm>
            <a:prstGeom prst="rect">
              <a:avLst/>
            </a:prstGeom>
            <a:noFill/>
            <a:ln>
              <a:noFill/>
            </a:ln>
          </p:spPr>
          <p:txBody>
            <a:bodyPr spcFirstLastPara="1" wrap="square" lIns="457875" tIns="40625" rIns="40625" bIns="40625" anchor="ctr" anchorCtr="0">
              <a:noAutofit/>
            </a:bodyPr>
            <a:lstStyle/>
            <a:p>
              <a:pPr marL="0" marR="0" lvl="0" indent="0" algn="l" rtl="0">
                <a:lnSpc>
                  <a:spcPct val="90000"/>
                </a:lnSpc>
                <a:spcBef>
                  <a:spcPts val="0"/>
                </a:spcBef>
                <a:spcAft>
                  <a:spcPts val="0"/>
                </a:spcAft>
                <a:buClr>
                  <a:srgbClr val="FEFFFE"/>
                </a:buClr>
                <a:buSzPts val="1600"/>
                <a:buFont typeface="Calibri"/>
                <a:buNone/>
              </a:pPr>
              <a:r>
                <a:rPr lang="hr-HR" sz="1600" b="0" i="0" u="none" strike="noStrike" cap="none">
                  <a:solidFill>
                    <a:srgbClr val="FEFFFE"/>
                  </a:solidFill>
                  <a:latin typeface="Calibri"/>
                  <a:ea typeface="Calibri"/>
                  <a:cs typeface="Calibri"/>
                  <a:sym typeface="Calibri"/>
                </a:rPr>
                <a:t>centralizirana instalacija</a:t>
              </a:r>
              <a:endParaRPr/>
            </a:p>
          </p:txBody>
        </p:sp>
        <p:sp>
          <p:nvSpPr>
            <p:cNvPr id="1027" name="Google Shape;1027;p49"/>
            <p:cNvSpPr/>
            <p:nvPr/>
          </p:nvSpPr>
          <p:spPr>
            <a:xfrm>
              <a:off x="307700" y="769601"/>
              <a:ext cx="414565" cy="414565"/>
            </a:xfrm>
            <a:prstGeom prst="ellipse">
              <a:avLst/>
            </a:prstGeom>
            <a:solidFill>
              <a:srgbClr val="FEFFFE"/>
            </a:solidFill>
            <a:ln w="12700" cap="flat" cmpd="sng">
              <a:solidFill>
                <a:srgbClr val="00608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49"/>
            <p:cNvSpPr/>
            <p:nvPr/>
          </p:nvSpPr>
          <p:spPr>
            <a:xfrm>
              <a:off x="514983" y="1367739"/>
              <a:ext cx="4807233" cy="390753"/>
            </a:xfrm>
            <a:prstGeom prst="rect">
              <a:avLst/>
            </a:prstGeom>
            <a:solidFill>
              <a:srgbClr val="006081"/>
            </a:solidFill>
            <a:ln w="12700" cap="flat" cmpd="sng">
              <a:solidFill>
                <a:srgbClr val="FEFFF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49"/>
            <p:cNvSpPr txBox="1"/>
            <p:nvPr/>
          </p:nvSpPr>
          <p:spPr>
            <a:xfrm>
              <a:off x="514983" y="1367739"/>
              <a:ext cx="4807233" cy="390753"/>
            </a:xfrm>
            <a:prstGeom prst="rect">
              <a:avLst/>
            </a:prstGeom>
            <a:noFill/>
            <a:ln>
              <a:noFill/>
            </a:ln>
          </p:spPr>
          <p:txBody>
            <a:bodyPr spcFirstLastPara="1" wrap="square" lIns="457875" tIns="40625" rIns="40625" bIns="40625" anchor="ctr" anchorCtr="0">
              <a:noAutofit/>
            </a:bodyPr>
            <a:lstStyle/>
            <a:p>
              <a:pPr marL="0" marR="0" lvl="0" indent="0" algn="l" rtl="0">
                <a:lnSpc>
                  <a:spcPct val="90000"/>
                </a:lnSpc>
                <a:spcBef>
                  <a:spcPts val="0"/>
                </a:spcBef>
                <a:spcAft>
                  <a:spcPts val="0"/>
                </a:spcAft>
                <a:buClr>
                  <a:srgbClr val="FEFFFE"/>
                </a:buClr>
                <a:buSzPts val="1600"/>
                <a:buFont typeface="Calibri"/>
                <a:buNone/>
              </a:pPr>
              <a:r>
                <a:rPr lang="hr-HR" sz="1600" b="0" i="0" u="none" strike="noStrike" cap="none">
                  <a:solidFill>
                    <a:srgbClr val="FEFFFE"/>
                  </a:solidFill>
                  <a:latin typeface="Calibri"/>
                  <a:ea typeface="Calibri"/>
                  <a:cs typeface="Calibri"/>
                  <a:sym typeface="Calibri"/>
                </a:rPr>
                <a:t>korisnički računi</a:t>
              </a:r>
              <a:endParaRPr/>
            </a:p>
          </p:txBody>
        </p:sp>
        <p:sp>
          <p:nvSpPr>
            <p:cNvPr id="1030" name="Google Shape;1030;p49"/>
            <p:cNvSpPr/>
            <p:nvPr/>
          </p:nvSpPr>
          <p:spPr>
            <a:xfrm>
              <a:off x="316776" y="1364908"/>
              <a:ext cx="396414" cy="396414"/>
            </a:xfrm>
            <a:prstGeom prst="ellipse">
              <a:avLst/>
            </a:prstGeom>
            <a:solidFill>
              <a:srgbClr val="FEFFFE"/>
            </a:solidFill>
            <a:ln w="12700" cap="flat" cmpd="sng">
              <a:solidFill>
                <a:srgbClr val="00608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49"/>
            <p:cNvSpPr/>
            <p:nvPr/>
          </p:nvSpPr>
          <p:spPr>
            <a:xfrm>
              <a:off x="290955" y="1953971"/>
              <a:ext cx="5031262" cy="390753"/>
            </a:xfrm>
            <a:prstGeom prst="rect">
              <a:avLst/>
            </a:prstGeom>
            <a:solidFill>
              <a:srgbClr val="006081"/>
            </a:solidFill>
            <a:ln w="12700" cap="flat" cmpd="sng">
              <a:solidFill>
                <a:srgbClr val="FEFFF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49"/>
            <p:cNvSpPr txBox="1"/>
            <p:nvPr/>
          </p:nvSpPr>
          <p:spPr>
            <a:xfrm>
              <a:off x="290955" y="1953971"/>
              <a:ext cx="5031262" cy="390753"/>
            </a:xfrm>
            <a:prstGeom prst="rect">
              <a:avLst/>
            </a:prstGeom>
            <a:noFill/>
            <a:ln>
              <a:noFill/>
            </a:ln>
          </p:spPr>
          <p:txBody>
            <a:bodyPr spcFirstLastPara="1" wrap="square" lIns="457875" tIns="40625" rIns="40625" bIns="40625" anchor="ctr" anchorCtr="0">
              <a:noAutofit/>
            </a:bodyPr>
            <a:lstStyle/>
            <a:p>
              <a:pPr marL="0" marR="0" lvl="0" indent="0" algn="l" rtl="0">
                <a:lnSpc>
                  <a:spcPct val="90000"/>
                </a:lnSpc>
                <a:spcBef>
                  <a:spcPts val="0"/>
                </a:spcBef>
                <a:spcAft>
                  <a:spcPts val="0"/>
                </a:spcAft>
                <a:buClr>
                  <a:srgbClr val="FEFFFE"/>
                </a:buClr>
                <a:buSzPts val="1600"/>
                <a:buFont typeface="Calibri"/>
                <a:buNone/>
              </a:pPr>
              <a:r>
                <a:rPr lang="hr-HR" sz="1600" b="0" i="0" u="none" strike="noStrike" cap="none">
                  <a:solidFill>
                    <a:srgbClr val="FEFFFE"/>
                  </a:solidFill>
                  <a:latin typeface="Calibri"/>
                  <a:ea typeface="Calibri"/>
                  <a:cs typeface="Calibri"/>
                  <a:sym typeface="Calibri"/>
                </a:rPr>
                <a:t>vraćanje na originalno stanje</a:t>
              </a:r>
              <a:endParaRPr/>
            </a:p>
          </p:txBody>
        </p:sp>
        <p:sp>
          <p:nvSpPr>
            <p:cNvPr id="1033" name="Google Shape;1033;p49"/>
            <p:cNvSpPr/>
            <p:nvPr/>
          </p:nvSpPr>
          <p:spPr>
            <a:xfrm>
              <a:off x="92955" y="1951348"/>
              <a:ext cx="395999" cy="395999"/>
            </a:xfrm>
            <a:prstGeom prst="ellipse">
              <a:avLst/>
            </a:prstGeom>
            <a:solidFill>
              <a:srgbClr val="FEFFFE"/>
            </a:solidFill>
            <a:ln w="12700" cap="flat" cmpd="sng">
              <a:solidFill>
                <a:srgbClr val="00608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5"/>
          <p:cNvSpPr txBox="1">
            <a:spLocks noGrp="1"/>
          </p:cNvSpPr>
          <p:nvPr>
            <p:ph type="title"/>
          </p:nvPr>
        </p:nvSpPr>
        <p:spPr>
          <a:xfrm>
            <a:off x="475866" y="1681566"/>
            <a:ext cx="4375103" cy="351811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000"/>
              <a:buFont typeface="Arial"/>
              <a:buNone/>
            </a:pPr>
            <a:r>
              <a:rPr lang="hr-HR"/>
              <a:t>Ishodi učenja</a:t>
            </a:r>
            <a:endParaRPr/>
          </a:p>
        </p:txBody>
      </p:sp>
      <p:sp>
        <p:nvSpPr>
          <p:cNvPr id="188" name="Google Shape;188;p5"/>
          <p:cNvSpPr txBox="1">
            <a:spLocks noGrp="1"/>
          </p:cNvSpPr>
          <p:nvPr>
            <p:ph type="body" idx="1"/>
          </p:nvPr>
        </p:nvSpPr>
        <p:spPr>
          <a:xfrm>
            <a:off x="6096000" y="472698"/>
            <a:ext cx="5353334" cy="5912604"/>
          </a:xfrm>
          <a:prstGeom prst="rect">
            <a:avLst/>
          </a:prstGeom>
          <a:noFill/>
          <a:ln>
            <a:noFill/>
          </a:ln>
        </p:spPr>
        <p:txBody>
          <a:bodyPr spcFirstLastPara="1" wrap="square" lIns="91425" tIns="45700" rIns="91425" bIns="45700" anchor="ctr" anchorCtr="0">
            <a:noAutofit/>
          </a:bodyPr>
          <a:lstStyle/>
          <a:p>
            <a:pPr marL="342900" lvl="0" indent="-342900" algn="l" rtl="0">
              <a:lnSpc>
                <a:spcPct val="90000"/>
              </a:lnSpc>
              <a:spcBef>
                <a:spcPts val="0"/>
              </a:spcBef>
              <a:spcAft>
                <a:spcPts val="0"/>
              </a:spcAft>
              <a:buClr>
                <a:srgbClr val="39454F"/>
              </a:buClr>
              <a:buSzPts val="2000"/>
              <a:buChar char="•"/>
            </a:pPr>
            <a:r>
              <a:rPr lang="hr-HR"/>
              <a:t>razumijevanje osnovnih koncepata organizacije IT infrastrukture (zahtjevi koje mora zadovoljiti prostor namijenjen za sistemsku salu, način organizacije mreže)</a:t>
            </a:r>
            <a:endParaRPr/>
          </a:p>
          <a:p>
            <a:pPr marL="342900" lvl="0" indent="-342900" algn="l" rtl="0">
              <a:lnSpc>
                <a:spcPct val="90000"/>
              </a:lnSpc>
              <a:spcBef>
                <a:spcPts val="1000"/>
              </a:spcBef>
              <a:spcAft>
                <a:spcPts val="0"/>
              </a:spcAft>
              <a:buClr>
                <a:srgbClr val="39454F"/>
              </a:buClr>
              <a:buSzPts val="2000"/>
              <a:buChar char="•"/>
            </a:pPr>
            <a:r>
              <a:rPr lang="hr-HR"/>
              <a:t>provođenje identifikacije i evaluacije potreba za nabavkom poslužitelja </a:t>
            </a:r>
            <a:endParaRPr/>
          </a:p>
          <a:p>
            <a:pPr marL="342900" lvl="0" indent="-342900" algn="l" rtl="0">
              <a:lnSpc>
                <a:spcPct val="90000"/>
              </a:lnSpc>
              <a:spcBef>
                <a:spcPts val="1000"/>
              </a:spcBef>
              <a:spcAft>
                <a:spcPts val="0"/>
              </a:spcAft>
              <a:buClr>
                <a:srgbClr val="39454F"/>
              </a:buClr>
              <a:buSzPts val="2000"/>
              <a:buChar char="•"/>
            </a:pPr>
            <a:r>
              <a:rPr lang="hr-HR"/>
              <a:t>upoznavanje s dizajnom i implementacijom mreže</a:t>
            </a:r>
            <a:endParaRPr/>
          </a:p>
          <a:p>
            <a:pPr marL="342900" lvl="0" indent="-342900" algn="l" rtl="0">
              <a:lnSpc>
                <a:spcPct val="90000"/>
              </a:lnSpc>
              <a:spcBef>
                <a:spcPts val="1000"/>
              </a:spcBef>
              <a:spcAft>
                <a:spcPts val="0"/>
              </a:spcAft>
              <a:buClr>
                <a:srgbClr val="39454F"/>
              </a:buClr>
              <a:buSzPts val="2000"/>
              <a:buChar char="•"/>
            </a:pPr>
            <a:r>
              <a:rPr lang="hr-HR"/>
              <a:t>primjenjivanje mjera fizičke zaštite IT sustava</a:t>
            </a:r>
            <a:endParaRPr/>
          </a:p>
          <a:p>
            <a:pPr marL="342900" lvl="0" indent="-342900" algn="l" rtl="0">
              <a:lnSpc>
                <a:spcPct val="90000"/>
              </a:lnSpc>
              <a:spcBef>
                <a:spcPts val="1000"/>
              </a:spcBef>
              <a:spcAft>
                <a:spcPts val="0"/>
              </a:spcAft>
              <a:buClr>
                <a:srgbClr val="39454F"/>
              </a:buClr>
              <a:buSzPts val="2000"/>
              <a:buChar char="•"/>
            </a:pPr>
            <a:r>
              <a:rPr lang="hr-HR"/>
              <a:t>upravljanje i održavanje korisničkih računa i softvera.</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038"/>
        <p:cNvGrpSpPr/>
        <p:nvPr/>
      </p:nvGrpSpPr>
      <p:grpSpPr>
        <a:xfrm>
          <a:off x="0" y="0"/>
          <a:ext cx="0" cy="0"/>
          <a:chOff x="0" y="0"/>
          <a:chExt cx="0" cy="0"/>
        </a:xfrm>
      </p:grpSpPr>
      <p:sp>
        <p:nvSpPr>
          <p:cNvPr id="1039" name="Google Shape;1039;p50"/>
          <p:cNvSpPr txBox="1">
            <a:spLocks noGrp="1"/>
          </p:cNvSpPr>
          <p:nvPr>
            <p:ph type="title"/>
          </p:nvPr>
        </p:nvSpPr>
        <p:spPr>
          <a:xfrm>
            <a:off x="475866" y="472698"/>
            <a:ext cx="4375103" cy="953146"/>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3000"/>
              <a:buFont typeface="Arial"/>
              <a:buNone/>
            </a:pPr>
            <a:r>
              <a:rPr lang="hr-HR"/>
              <a:t>Primjer procedure instalacije laboratorija</a:t>
            </a:r>
            <a:endParaRPr/>
          </a:p>
        </p:txBody>
      </p:sp>
      <p:sp>
        <p:nvSpPr>
          <p:cNvPr id="1040" name="Google Shape;1040;p50"/>
          <p:cNvSpPr txBox="1">
            <a:spLocks noGrp="1"/>
          </p:cNvSpPr>
          <p:nvPr>
            <p:ph type="body" idx="2"/>
          </p:nvPr>
        </p:nvSpPr>
        <p:spPr>
          <a:xfrm>
            <a:off x="475866" y="1771972"/>
            <a:ext cx="4375103" cy="461333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000"/>
              <a:buNone/>
            </a:pPr>
            <a:r>
              <a:rPr lang="hr-HR"/>
              <a:t>primjer uključuje izradu slike (image) cijelog sustava</a:t>
            </a:r>
            <a:endParaRPr/>
          </a:p>
        </p:txBody>
      </p:sp>
      <p:grpSp>
        <p:nvGrpSpPr>
          <p:cNvPr id="1041" name="Google Shape;1041;p50"/>
          <p:cNvGrpSpPr/>
          <p:nvPr/>
        </p:nvGrpSpPr>
        <p:grpSpPr>
          <a:xfrm>
            <a:off x="6098211" y="2136552"/>
            <a:ext cx="5348911" cy="3777002"/>
            <a:chOff x="2211" y="364581"/>
            <a:chExt cx="5348911" cy="3777002"/>
          </a:xfrm>
        </p:grpSpPr>
        <p:sp>
          <p:nvSpPr>
            <p:cNvPr id="1042" name="Google Shape;1042;p50"/>
            <p:cNvSpPr/>
            <p:nvPr/>
          </p:nvSpPr>
          <p:spPr>
            <a:xfrm rot="5400000">
              <a:off x="-137723" y="998537"/>
              <a:ext cx="985035" cy="119273"/>
            </a:xfrm>
            <a:prstGeom prst="rect">
              <a:avLst/>
            </a:prstGeom>
            <a:solidFill>
              <a:srgbClr val="008B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50"/>
            <p:cNvSpPr/>
            <p:nvPr/>
          </p:nvSpPr>
          <p:spPr>
            <a:xfrm>
              <a:off x="2211" y="364581"/>
              <a:ext cx="1491412" cy="795158"/>
            </a:xfrm>
            <a:prstGeom prst="roundRect">
              <a:avLst>
                <a:gd name="adj" fmla="val 10000"/>
              </a:avLst>
            </a:prstGeom>
            <a:solidFill>
              <a:srgbClr val="006081"/>
            </a:solidFill>
            <a:ln w="12700" cap="flat" cmpd="sng">
              <a:solidFill>
                <a:srgbClr val="FEFFF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50"/>
            <p:cNvSpPr txBox="1"/>
            <p:nvPr/>
          </p:nvSpPr>
          <p:spPr>
            <a:xfrm>
              <a:off x="25500" y="387870"/>
              <a:ext cx="1444834" cy="748580"/>
            </a:xfrm>
            <a:prstGeom prst="rect">
              <a:avLst/>
            </a:prstGeom>
            <a:noFill/>
            <a:ln>
              <a:noFill/>
            </a:ln>
          </p:spPr>
          <p:txBody>
            <a:bodyPr spcFirstLastPara="1" wrap="square" lIns="108000" tIns="40625" rIns="40625" bIns="40625" anchor="ctr" anchorCtr="0">
              <a:noAutofit/>
            </a:bodyPr>
            <a:lstStyle/>
            <a:p>
              <a:pPr marL="0" marR="0" lvl="0" indent="0" algn="l" rtl="0">
                <a:lnSpc>
                  <a:spcPct val="90000"/>
                </a:lnSpc>
                <a:spcBef>
                  <a:spcPts val="0"/>
                </a:spcBef>
                <a:spcAft>
                  <a:spcPts val="0"/>
                </a:spcAft>
                <a:buClr>
                  <a:srgbClr val="FEFFFE"/>
                </a:buClr>
                <a:buSzPts val="1200"/>
                <a:buFont typeface="Calibri"/>
                <a:buNone/>
              </a:pPr>
              <a:r>
                <a:rPr lang="hr-HR" sz="1200" b="0" i="0" u="none" strike="noStrike" cap="none">
                  <a:solidFill>
                    <a:srgbClr val="FEFFFE"/>
                  </a:solidFill>
                  <a:latin typeface="Calibri"/>
                  <a:ea typeface="Calibri"/>
                  <a:cs typeface="Calibri"/>
                  <a:sym typeface="Calibri"/>
                </a:rPr>
                <a:t>dostaviti popis MAC adresa računala</a:t>
              </a:r>
              <a:endParaRPr/>
            </a:p>
          </p:txBody>
        </p:sp>
        <p:sp>
          <p:nvSpPr>
            <p:cNvPr id="1045" name="Google Shape;1045;p50"/>
            <p:cNvSpPr/>
            <p:nvPr/>
          </p:nvSpPr>
          <p:spPr>
            <a:xfrm rot="5400000">
              <a:off x="-137723" y="1992485"/>
              <a:ext cx="985035" cy="119273"/>
            </a:xfrm>
            <a:prstGeom prst="rect">
              <a:avLst/>
            </a:prstGeom>
            <a:solidFill>
              <a:srgbClr val="008B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50"/>
            <p:cNvSpPr/>
            <p:nvPr/>
          </p:nvSpPr>
          <p:spPr>
            <a:xfrm>
              <a:off x="2211" y="1358529"/>
              <a:ext cx="1491412" cy="795158"/>
            </a:xfrm>
            <a:prstGeom prst="roundRect">
              <a:avLst>
                <a:gd name="adj" fmla="val 10000"/>
              </a:avLst>
            </a:prstGeom>
            <a:solidFill>
              <a:srgbClr val="006081"/>
            </a:solidFill>
            <a:ln w="12700" cap="flat" cmpd="sng">
              <a:solidFill>
                <a:srgbClr val="FEFFF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50"/>
            <p:cNvSpPr txBox="1"/>
            <p:nvPr/>
          </p:nvSpPr>
          <p:spPr>
            <a:xfrm>
              <a:off x="25500" y="1381818"/>
              <a:ext cx="1444834" cy="748580"/>
            </a:xfrm>
            <a:prstGeom prst="rect">
              <a:avLst/>
            </a:prstGeom>
            <a:noFill/>
            <a:ln>
              <a:noFill/>
            </a:ln>
          </p:spPr>
          <p:txBody>
            <a:bodyPr spcFirstLastPara="1" wrap="square" lIns="108000" tIns="40625" rIns="40625" bIns="40625" anchor="ctr" anchorCtr="0">
              <a:noAutofit/>
            </a:bodyPr>
            <a:lstStyle/>
            <a:p>
              <a:pPr marL="0" marR="0" lvl="0" indent="0" algn="l" rtl="0">
                <a:lnSpc>
                  <a:spcPct val="90000"/>
                </a:lnSpc>
                <a:spcBef>
                  <a:spcPts val="0"/>
                </a:spcBef>
                <a:spcAft>
                  <a:spcPts val="0"/>
                </a:spcAft>
                <a:buClr>
                  <a:srgbClr val="FEFFFE"/>
                </a:buClr>
                <a:buSzPts val="1200"/>
                <a:buFont typeface="Calibri"/>
                <a:buNone/>
              </a:pPr>
              <a:r>
                <a:rPr lang="hr-HR" sz="1200" b="0" i="0" u="none" strike="noStrike" cap="none">
                  <a:solidFill>
                    <a:srgbClr val="FEFFFE"/>
                  </a:solidFill>
                  <a:latin typeface="Calibri"/>
                  <a:ea typeface="Calibri"/>
                  <a:cs typeface="Calibri"/>
                  <a:sym typeface="Calibri"/>
                </a:rPr>
                <a:t>dostaviti računalo (za svaki tip hardvera jedno)</a:t>
              </a:r>
              <a:endParaRPr/>
            </a:p>
          </p:txBody>
        </p:sp>
        <p:sp>
          <p:nvSpPr>
            <p:cNvPr id="1048" name="Google Shape;1048;p50"/>
            <p:cNvSpPr/>
            <p:nvPr/>
          </p:nvSpPr>
          <p:spPr>
            <a:xfrm rot="5400000">
              <a:off x="-137723" y="2986433"/>
              <a:ext cx="985035" cy="119273"/>
            </a:xfrm>
            <a:prstGeom prst="rect">
              <a:avLst/>
            </a:prstGeom>
            <a:solidFill>
              <a:srgbClr val="008B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50"/>
            <p:cNvSpPr/>
            <p:nvPr/>
          </p:nvSpPr>
          <p:spPr>
            <a:xfrm>
              <a:off x="2211" y="2352477"/>
              <a:ext cx="1491412" cy="795158"/>
            </a:xfrm>
            <a:prstGeom prst="roundRect">
              <a:avLst>
                <a:gd name="adj" fmla="val 10000"/>
              </a:avLst>
            </a:prstGeom>
            <a:solidFill>
              <a:srgbClr val="006081"/>
            </a:solidFill>
            <a:ln w="12700" cap="flat" cmpd="sng">
              <a:solidFill>
                <a:srgbClr val="FEFFF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50"/>
            <p:cNvSpPr txBox="1"/>
            <p:nvPr/>
          </p:nvSpPr>
          <p:spPr>
            <a:xfrm>
              <a:off x="25500" y="2375766"/>
              <a:ext cx="1444834" cy="748580"/>
            </a:xfrm>
            <a:prstGeom prst="rect">
              <a:avLst/>
            </a:prstGeom>
            <a:noFill/>
            <a:ln>
              <a:noFill/>
            </a:ln>
          </p:spPr>
          <p:txBody>
            <a:bodyPr spcFirstLastPara="1" wrap="square" lIns="108000" tIns="40625" rIns="40625" bIns="40625" anchor="ctr" anchorCtr="0">
              <a:noAutofit/>
            </a:bodyPr>
            <a:lstStyle/>
            <a:p>
              <a:pPr marL="0" marR="0" lvl="0" indent="0" algn="l" rtl="0">
                <a:lnSpc>
                  <a:spcPct val="90000"/>
                </a:lnSpc>
                <a:spcBef>
                  <a:spcPts val="0"/>
                </a:spcBef>
                <a:spcAft>
                  <a:spcPts val="0"/>
                </a:spcAft>
                <a:buClr>
                  <a:srgbClr val="FEFFFE"/>
                </a:buClr>
                <a:buSzPts val="1200"/>
                <a:buFont typeface="Calibri"/>
                <a:buNone/>
              </a:pPr>
              <a:r>
                <a:rPr lang="hr-HR" sz="1200" b="0" i="0" u="none" strike="noStrike" cap="none">
                  <a:solidFill>
                    <a:srgbClr val="FEFFFE"/>
                  </a:solidFill>
                  <a:latin typeface="Calibri"/>
                  <a:ea typeface="Calibri"/>
                  <a:cs typeface="Calibri"/>
                  <a:sym typeface="Calibri"/>
                </a:rPr>
                <a:t>dostaviti popis svih aplikacija (ako treba, i same aplikacije)</a:t>
              </a:r>
              <a:endParaRPr/>
            </a:p>
          </p:txBody>
        </p:sp>
        <p:sp>
          <p:nvSpPr>
            <p:cNvPr id="1051" name="Google Shape;1051;p50"/>
            <p:cNvSpPr/>
            <p:nvPr/>
          </p:nvSpPr>
          <p:spPr>
            <a:xfrm>
              <a:off x="359809" y="3483407"/>
              <a:ext cx="1918719" cy="119273"/>
            </a:xfrm>
            <a:prstGeom prst="rect">
              <a:avLst/>
            </a:prstGeom>
            <a:solidFill>
              <a:srgbClr val="008B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50"/>
            <p:cNvSpPr/>
            <p:nvPr/>
          </p:nvSpPr>
          <p:spPr>
            <a:xfrm>
              <a:off x="2211" y="3346425"/>
              <a:ext cx="1491412" cy="795158"/>
            </a:xfrm>
            <a:prstGeom prst="roundRect">
              <a:avLst>
                <a:gd name="adj" fmla="val 10000"/>
              </a:avLst>
            </a:prstGeom>
            <a:solidFill>
              <a:srgbClr val="006081"/>
            </a:solidFill>
            <a:ln w="12700" cap="flat" cmpd="sng">
              <a:solidFill>
                <a:srgbClr val="FEFFF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50"/>
            <p:cNvSpPr txBox="1"/>
            <p:nvPr/>
          </p:nvSpPr>
          <p:spPr>
            <a:xfrm>
              <a:off x="25500" y="3369714"/>
              <a:ext cx="1444834" cy="748580"/>
            </a:xfrm>
            <a:prstGeom prst="rect">
              <a:avLst/>
            </a:prstGeom>
            <a:noFill/>
            <a:ln>
              <a:noFill/>
            </a:ln>
          </p:spPr>
          <p:txBody>
            <a:bodyPr spcFirstLastPara="1" wrap="square" lIns="108000" tIns="40625" rIns="40625" bIns="40625" anchor="ctr" anchorCtr="0">
              <a:noAutofit/>
            </a:bodyPr>
            <a:lstStyle/>
            <a:p>
              <a:pPr marL="0" marR="0" lvl="0" indent="0" algn="l" rtl="0">
                <a:lnSpc>
                  <a:spcPct val="90000"/>
                </a:lnSpc>
                <a:spcBef>
                  <a:spcPts val="0"/>
                </a:spcBef>
                <a:spcAft>
                  <a:spcPts val="0"/>
                </a:spcAft>
                <a:buClr>
                  <a:srgbClr val="FEFFFE"/>
                </a:buClr>
                <a:buSzPts val="1200"/>
                <a:buFont typeface="Calibri"/>
                <a:buNone/>
              </a:pPr>
              <a:r>
                <a:rPr lang="hr-HR" sz="1200" b="0" i="0" u="none" strike="noStrike" cap="none">
                  <a:solidFill>
                    <a:srgbClr val="FEFFFE"/>
                  </a:solidFill>
                  <a:latin typeface="Calibri"/>
                  <a:ea typeface="Calibri"/>
                  <a:cs typeface="Calibri"/>
                  <a:sym typeface="Calibri"/>
                </a:rPr>
                <a:t>jedna instalacij</a:t>
              </a:r>
              <a:r>
                <a:rPr lang="hr-HR" sz="1200">
                  <a:solidFill>
                    <a:srgbClr val="FEFFFE"/>
                  </a:solidFill>
                  <a:latin typeface="Calibri"/>
                  <a:ea typeface="Calibri"/>
                  <a:cs typeface="Calibri"/>
                  <a:sym typeface="Calibri"/>
                </a:rPr>
                <a:t>a</a:t>
              </a:r>
              <a:r>
                <a:rPr lang="hr-HR" sz="1200" b="0" i="0" u="none" strike="noStrike" cap="none">
                  <a:solidFill>
                    <a:srgbClr val="FEFFFE"/>
                  </a:solidFill>
                  <a:latin typeface="Calibri"/>
                  <a:ea typeface="Calibri"/>
                  <a:cs typeface="Calibri"/>
                  <a:sym typeface="Calibri"/>
                </a:rPr>
                <a:t> se izvede u potpunosti</a:t>
              </a:r>
              <a:endParaRPr/>
            </a:p>
          </p:txBody>
        </p:sp>
        <p:sp>
          <p:nvSpPr>
            <p:cNvPr id="1054" name="Google Shape;1054;p50"/>
            <p:cNvSpPr/>
            <p:nvPr/>
          </p:nvSpPr>
          <p:spPr>
            <a:xfrm rot="-5400000">
              <a:off x="1791026" y="2986433"/>
              <a:ext cx="985035" cy="119273"/>
            </a:xfrm>
            <a:prstGeom prst="rect">
              <a:avLst/>
            </a:prstGeom>
            <a:solidFill>
              <a:srgbClr val="008B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50"/>
            <p:cNvSpPr/>
            <p:nvPr/>
          </p:nvSpPr>
          <p:spPr>
            <a:xfrm>
              <a:off x="1930960" y="3346425"/>
              <a:ext cx="1491412" cy="795158"/>
            </a:xfrm>
            <a:prstGeom prst="roundRect">
              <a:avLst>
                <a:gd name="adj" fmla="val 10000"/>
              </a:avLst>
            </a:prstGeom>
            <a:solidFill>
              <a:srgbClr val="006081"/>
            </a:solidFill>
            <a:ln w="12700" cap="flat" cmpd="sng">
              <a:solidFill>
                <a:srgbClr val="FEFFF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50"/>
            <p:cNvSpPr txBox="1"/>
            <p:nvPr/>
          </p:nvSpPr>
          <p:spPr>
            <a:xfrm>
              <a:off x="1954249" y="3369714"/>
              <a:ext cx="1444834" cy="748580"/>
            </a:xfrm>
            <a:prstGeom prst="rect">
              <a:avLst/>
            </a:prstGeom>
            <a:noFill/>
            <a:ln>
              <a:noFill/>
            </a:ln>
          </p:spPr>
          <p:txBody>
            <a:bodyPr spcFirstLastPara="1" wrap="square" lIns="108000" tIns="40625" rIns="40625" bIns="40625" anchor="ctr" anchorCtr="0">
              <a:noAutofit/>
            </a:bodyPr>
            <a:lstStyle/>
            <a:p>
              <a:pPr marL="0" marR="0" lvl="0" indent="0" algn="l" rtl="0">
                <a:lnSpc>
                  <a:spcPct val="90000"/>
                </a:lnSpc>
                <a:spcBef>
                  <a:spcPts val="0"/>
                </a:spcBef>
                <a:spcAft>
                  <a:spcPts val="0"/>
                </a:spcAft>
                <a:buClr>
                  <a:srgbClr val="FEFFFE"/>
                </a:buClr>
                <a:buSzPts val="1200"/>
                <a:buFont typeface="Calibri"/>
                <a:buNone/>
              </a:pPr>
              <a:r>
                <a:rPr lang="hr-HR" sz="1200" b="0" i="0" u="none" strike="noStrike" cap="none">
                  <a:solidFill>
                    <a:srgbClr val="FEFFFE"/>
                  </a:solidFill>
                  <a:latin typeface="Calibri"/>
                  <a:ea typeface="Calibri"/>
                  <a:cs typeface="Calibri"/>
                  <a:sym typeface="Calibri"/>
                </a:rPr>
                <a:t>provjeriti pristup licenčnom poslužitelju</a:t>
              </a:r>
              <a:endParaRPr/>
            </a:p>
          </p:txBody>
        </p:sp>
        <p:sp>
          <p:nvSpPr>
            <p:cNvPr id="1057" name="Google Shape;1057;p50"/>
            <p:cNvSpPr/>
            <p:nvPr/>
          </p:nvSpPr>
          <p:spPr>
            <a:xfrm rot="-5400000">
              <a:off x="1791026" y="1992485"/>
              <a:ext cx="985035" cy="119273"/>
            </a:xfrm>
            <a:prstGeom prst="rect">
              <a:avLst/>
            </a:prstGeom>
            <a:solidFill>
              <a:srgbClr val="008B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50"/>
            <p:cNvSpPr/>
            <p:nvPr/>
          </p:nvSpPr>
          <p:spPr>
            <a:xfrm>
              <a:off x="1930960" y="2352477"/>
              <a:ext cx="1491412" cy="795158"/>
            </a:xfrm>
            <a:prstGeom prst="roundRect">
              <a:avLst>
                <a:gd name="adj" fmla="val 10000"/>
              </a:avLst>
            </a:prstGeom>
            <a:solidFill>
              <a:srgbClr val="006081"/>
            </a:solidFill>
            <a:ln w="12700" cap="flat" cmpd="sng">
              <a:solidFill>
                <a:srgbClr val="FEFFF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50"/>
            <p:cNvSpPr txBox="1"/>
            <p:nvPr/>
          </p:nvSpPr>
          <p:spPr>
            <a:xfrm>
              <a:off x="1954249" y="2375766"/>
              <a:ext cx="1444834" cy="748580"/>
            </a:xfrm>
            <a:prstGeom prst="rect">
              <a:avLst/>
            </a:prstGeom>
            <a:noFill/>
            <a:ln>
              <a:noFill/>
            </a:ln>
          </p:spPr>
          <p:txBody>
            <a:bodyPr spcFirstLastPara="1" wrap="square" lIns="108000" tIns="40625" rIns="40625" bIns="40625" anchor="ctr" anchorCtr="0">
              <a:noAutofit/>
            </a:bodyPr>
            <a:lstStyle/>
            <a:p>
              <a:pPr marL="0" marR="0" lvl="0" indent="0" algn="l" rtl="0">
                <a:lnSpc>
                  <a:spcPct val="90000"/>
                </a:lnSpc>
                <a:spcBef>
                  <a:spcPts val="0"/>
                </a:spcBef>
                <a:spcAft>
                  <a:spcPts val="0"/>
                </a:spcAft>
                <a:buClr>
                  <a:srgbClr val="FEFFFE"/>
                </a:buClr>
                <a:buSzPts val="1200"/>
                <a:buFont typeface="Calibri"/>
                <a:buNone/>
              </a:pPr>
              <a:r>
                <a:rPr lang="hr-HR" sz="1200" b="0" i="0" u="none" strike="noStrike" cap="none">
                  <a:solidFill>
                    <a:srgbClr val="FEFFFE"/>
                  </a:solidFill>
                  <a:latin typeface="Calibri"/>
                  <a:ea typeface="Calibri"/>
                  <a:cs typeface="Calibri"/>
                  <a:sym typeface="Calibri"/>
                </a:rPr>
                <a:t>testiranje računala (administrator i korisnik)</a:t>
              </a:r>
              <a:endParaRPr/>
            </a:p>
          </p:txBody>
        </p:sp>
        <p:sp>
          <p:nvSpPr>
            <p:cNvPr id="1060" name="Google Shape;1060;p50"/>
            <p:cNvSpPr/>
            <p:nvPr/>
          </p:nvSpPr>
          <p:spPr>
            <a:xfrm rot="-5400000">
              <a:off x="1791026" y="998537"/>
              <a:ext cx="985035" cy="119273"/>
            </a:xfrm>
            <a:prstGeom prst="rect">
              <a:avLst/>
            </a:prstGeom>
            <a:solidFill>
              <a:srgbClr val="008B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50"/>
            <p:cNvSpPr/>
            <p:nvPr/>
          </p:nvSpPr>
          <p:spPr>
            <a:xfrm>
              <a:off x="1930960" y="1358529"/>
              <a:ext cx="1491412" cy="795158"/>
            </a:xfrm>
            <a:prstGeom prst="roundRect">
              <a:avLst>
                <a:gd name="adj" fmla="val 10000"/>
              </a:avLst>
            </a:prstGeom>
            <a:solidFill>
              <a:srgbClr val="006081"/>
            </a:solidFill>
            <a:ln w="12700" cap="flat" cmpd="sng">
              <a:solidFill>
                <a:srgbClr val="FEFFF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50"/>
            <p:cNvSpPr txBox="1"/>
            <p:nvPr/>
          </p:nvSpPr>
          <p:spPr>
            <a:xfrm>
              <a:off x="1954249" y="1381818"/>
              <a:ext cx="1444834" cy="748580"/>
            </a:xfrm>
            <a:prstGeom prst="rect">
              <a:avLst/>
            </a:prstGeom>
            <a:noFill/>
            <a:ln>
              <a:noFill/>
            </a:ln>
          </p:spPr>
          <p:txBody>
            <a:bodyPr spcFirstLastPara="1" wrap="square" lIns="108000" tIns="40625" rIns="40625" bIns="40625" anchor="ctr" anchorCtr="0">
              <a:noAutofit/>
            </a:bodyPr>
            <a:lstStyle/>
            <a:p>
              <a:pPr marL="0" marR="0" lvl="0" indent="0" algn="l" rtl="0">
                <a:lnSpc>
                  <a:spcPct val="90000"/>
                </a:lnSpc>
                <a:spcBef>
                  <a:spcPts val="0"/>
                </a:spcBef>
                <a:spcAft>
                  <a:spcPts val="0"/>
                </a:spcAft>
                <a:buClr>
                  <a:srgbClr val="FEFFFE"/>
                </a:buClr>
                <a:buSzPts val="1200"/>
                <a:buFont typeface="Calibri"/>
                <a:buNone/>
              </a:pPr>
              <a:r>
                <a:rPr lang="hr-HR" sz="1200" b="0" i="0" u="none" strike="noStrike" cap="none">
                  <a:solidFill>
                    <a:srgbClr val="FEFFFE"/>
                  </a:solidFill>
                  <a:latin typeface="Calibri"/>
                  <a:ea typeface="Calibri"/>
                  <a:cs typeface="Calibri"/>
                  <a:sym typeface="Calibri"/>
                </a:rPr>
                <a:t>izraditi sliku sustava</a:t>
              </a:r>
              <a:endParaRPr/>
            </a:p>
          </p:txBody>
        </p:sp>
        <p:sp>
          <p:nvSpPr>
            <p:cNvPr id="1063" name="Google Shape;1063;p50"/>
            <p:cNvSpPr/>
            <p:nvPr/>
          </p:nvSpPr>
          <p:spPr>
            <a:xfrm>
              <a:off x="2288558" y="501563"/>
              <a:ext cx="1918719" cy="119273"/>
            </a:xfrm>
            <a:prstGeom prst="rect">
              <a:avLst/>
            </a:prstGeom>
            <a:solidFill>
              <a:srgbClr val="008B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50"/>
            <p:cNvSpPr/>
            <p:nvPr/>
          </p:nvSpPr>
          <p:spPr>
            <a:xfrm>
              <a:off x="1930960" y="364581"/>
              <a:ext cx="1491412" cy="795158"/>
            </a:xfrm>
            <a:prstGeom prst="roundRect">
              <a:avLst>
                <a:gd name="adj" fmla="val 10000"/>
              </a:avLst>
            </a:prstGeom>
            <a:solidFill>
              <a:srgbClr val="006081"/>
            </a:solidFill>
            <a:ln w="12700" cap="flat" cmpd="sng">
              <a:solidFill>
                <a:srgbClr val="FEFFF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50"/>
            <p:cNvSpPr txBox="1"/>
            <p:nvPr/>
          </p:nvSpPr>
          <p:spPr>
            <a:xfrm>
              <a:off x="1954249" y="387870"/>
              <a:ext cx="1444834" cy="748580"/>
            </a:xfrm>
            <a:prstGeom prst="rect">
              <a:avLst/>
            </a:prstGeom>
            <a:noFill/>
            <a:ln>
              <a:noFill/>
            </a:ln>
          </p:spPr>
          <p:txBody>
            <a:bodyPr spcFirstLastPara="1" wrap="square" lIns="108000" tIns="40625" rIns="40625" bIns="40625" anchor="ctr" anchorCtr="0">
              <a:noAutofit/>
            </a:bodyPr>
            <a:lstStyle/>
            <a:p>
              <a:pPr marL="0" marR="0" lvl="0" indent="0" algn="l" rtl="0">
                <a:lnSpc>
                  <a:spcPct val="90000"/>
                </a:lnSpc>
                <a:spcBef>
                  <a:spcPts val="0"/>
                </a:spcBef>
                <a:spcAft>
                  <a:spcPts val="0"/>
                </a:spcAft>
                <a:buClr>
                  <a:srgbClr val="FEFFFE"/>
                </a:buClr>
                <a:buSzPts val="1200"/>
                <a:buFont typeface="Calibri"/>
                <a:buNone/>
              </a:pPr>
              <a:r>
                <a:rPr lang="hr-HR" sz="1200" b="0" i="0" u="none" strike="noStrike" cap="none">
                  <a:solidFill>
                    <a:srgbClr val="FEFFFE"/>
                  </a:solidFill>
                  <a:latin typeface="Calibri"/>
                  <a:ea typeface="Calibri"/>
                  <a:cs typeface="Calibri"/>
                  <a:sym typeface="Calibri"/>
                </a:rPr>
                <a:t>sliku sustava postaviti na distribucijsko mjesto</a:t>
              </a:r>
              <a:endParaRPr/>
            </a:p>
          </p:txBody>
        </p:sp>
        <p:sp>
          <p:nvSpPr>
            <p:cNvPr id="1066" name="Google Shape;1066;p50"/>
            <p:cNvSpPr/>
            <p:nvPr/>
          </p:nvSpPr>
          <p:spPr>
            <a:xfrm rot="5400000">
              <a:off x="3719775" y="998537"/>
              <a:ext cx="985035" cy="119273"/>
            </a:xfrm>
            <a:prstGeom prst="rect">
              <a:avLst/>
            </a:prstGeom>
            <a:solidFill>
              <a:srgbClr val="008B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50"/>
            <p:cNvSpPr/>
            <p:nvPr/>
          </p:nvSpPr>
          <p:spPr>
            <a:xfrm>
              <a:off x="3859710" y="364581"/>
              <a:ext cx="1491412" cy="795158"/>
            </a:xfrm>
            <a:prstGeom prst="roundRect">
              <a:avLst>
                <a:gd name="adj" fmla="val 10000"/>
              </a:avLst>
            </a:prstGeom>
            <a:solidFill>
              <a:srgbClr val="006081"/>
            </a:solidFill>
            <a:ln w="12700" cap="flat" cmpd="sng">
              <a:solidFill>
                <a:srgbClr val="FEFFF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50"/>
            <p:cNvSpPr txBox="1"/>
            <p:nvPr/>
          </p:nvSpPr>
          <p:spPr>
            <a:xfrm>
              <a:off x="3882999" y="387870"/>
              <a:ext cx="1444834" cy="748580"/>
            </a:xfrm>
            <a:prstGeom prst="rect">
              <a:avLst/>
            </a:prstGeom>
            <a:noFill/>
            <a:ln>
              <a:noFill/>
            </a:ln>
          </p:spPr>
          <p:txBody>
            <a:bodyPr spcFirstLastPara="1" wrap="square" lIns="108000" tIns="40625" rIns="40625" bIns="40625" anchor="ctr" anchorCtr="0">
              <a:noAutofit/>
            </a:bodyPr>
            <a:lstStyle/>
            <a:p>
              <a:pPr marL="0" marR="0" lvl="0" indent="0" algn="l" rtl="0">
                <a:lnSpc>
                  <a:spcPct val="90000"/>
                </a:lnSpc>
                <a:spcBef>
                  <a:spcPts val="0"/>
                </a:spcBef>
                <a:spcAft>
                  <a:spcPts val="0"/>
                </a:spcAft>
                <a:buClr>
                  <a:srgbClr val="FEFFFE"/>
                </a:buClr>
                <a:buSzPts val="1200"/>
                <a:buFont typeface="Calibri"/>
                <a:buNone/>
              </a:pPr>
              <a:r>
                <a:rPr lang="hr-HR" sz="1200" b="0" i="0" u="none" strike="noStrike" cap="none">
                  <a:solidFill>
                    <a:srgbClr val="FEFFFE"/>
                  </a:solidFill>
                  <a:latin typeface="Calibri"/>
                  <a:ea typeface="Calibri"/>
                  <a:cs typeface="Calibri"/>
                  <a:sym typeface="Calibri"/>
                </a:rPr>
                <a:t>pokrenuti instalaciju cijelog laboratorija</a:t>
              </a:r>
              <a:endParaRPr/>
            </a:p>
          </p:txBody>
        </p:sp>
        <p:sp>
          <p:nvSpPr>
            <p:cNvPr id="1069" name="Google Shape;1069;p50"/>
            <p:cNvSpPr/>
            <p:nvPr/>
          </p:nvSpPr>
          <p:spPr>
            <a:xfrm rot="5400000">
              <a:off x="3719775" y="1992485"/>
              <a:ext cx="985035" cy="119273"/>
            </a:xfrm>
            <a:prstGeom prst="rect">
              <a:avLst/>
            </a:prstGeom>
            <a:solidFill>
              <a:srgbClr val="008B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50"/>
            <p:cNvSpPr/>
            <p:nvPr/>
          </p:nvSpPr>
          <p:spPr>
            <a:xfrm>
              <a:off x="3859710" y="1358529"/>
              <a:ext cx="1491412" cy="795158"/>
            </a:xfrm>
            <a:prstGeom prst="roundRect">
              <a:avLst>
                <a:gd name="adj" fmla="val 10000"/>
              </a:avLst>
            </a:prstGeom>
            <a:solidFill>
              <a:srgbClr val="006081"/>
            </a:solidFill>
            <a:ln w="12700" cap="flat" cmpd="sng">
              <a:solidFill>
                <a:srgbClr val="FEFFF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50"/>
            <p:cNvSpPr txBox="1"/>
            <p:nvPr/>
          </p:nvSpPr>
          <p:spPr>
            <a:xfrm>
              <a:off x="3882999" y="1381818"/>
              <a:ext cx="1444834" cy="748580"/>
            </a:xfrm>
            <a:prstGeom prst="rect">
              <a:avLst/>
            </a:prstGeom>
            <a:noFill/>
            <a:ln>
              <a:noFill/>
            </a:ln>
          </p:spPr>
          <p:txBody>
            <a:bodyPr spcFirstLastPara="1" wrap="square" lIns="108000" tIns="40625" rIns="40625" bIns="40625" anchor="ctr" anchorCtr="0">
              <a:noAutofit/>
            </a:bodyPr>
            <a:lstStyle/>
            <a:p>
              <a:pPr marL="0" marR="0" lvl="0" indent="0" algn="l" rtl="0">
                <a:lnSpc>
                  <a:spcPct val="90000"/>
                </a:lnSpc>
                <a:spcBef>
                  <a:spcPts val="0"/>
                </a:spcBef>
                <a:spcAft>
                  <a:spcPts val="0"/>
                </a:spcAft>
                <a:buClr>
                  <a:srgbClr val="FEFFFE"/>
                </a:buClr>
                <a:buSzPts val="1200"/>
                <a:buFont typeface="Calibri"/>
                <a:buNone/>
              </a:pPr>
              <a:r>
                <a:rPr lang="hr-HR" sz="1200" b="0" i="0" u="none" strike="noStrike" cap="none">
                  <a:solidFill>
                    <a:srgbClr val="FEFFFE"/>
                  </a:solidFill>
                  <a:latin typeface="Calibri"/>
                  <a:ea typeface="Calibri"/>
                  <a:cs typeface="Calibri"/>
                  <a:sym typeface="Calibri"/>
                </a:rPr>
                <a:t>provjeriti instalaciju</a:t>
              </a:r>
              <a:endParaRPr/>
            </a:p>
          </p:txBody>
        </p:sp>
        <p:sp>
          <p:nvSpPr>
            <p:cNvPr id="1072" name="Google Shape;1072;p50"/>
            <p:cNvSpPr/>
            <p:nvPr/>
          </p:nvSpPr>
          <p:spPr>
            <a:xfrm>
              <a:off x="3859710" y="2352477"/>
              <a:ext cx="1491412" cy="795158"/>
            </a:xfrm>
            <a:prstGeom prst="roundRect">
              <a:avLst>
                <a:gd name="adj" fmla="val 10000"/>
              </a:avLst>
            </a:prstGeom>
            <a:solidFill>
              <a:srgbClr val="006081"/>
            </a:solidFill>
            <a:ln w="12700" cap="flat" cmpd="sng">
              <a:solidFill>
                <a:srgbClr val="FEFFF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50"/>
            <p:cNvSpPr txBox="1"/>
            <p:nvPr/>
          </p:nvSpPr>
          <p:spPr>
            <a:xfrm>
              <a:off x="3882999" y="2375766"/>
              <a:ext cx="1444834" cy="748580"/>
            </a:xfrm>
            <a:prstGeom prst="rect">
              <a:avLst/>
            </a:prstGeom>
            <a:noFill/>
            <a:ln>
              <a:noFill/>
            </a:ln>
          </p:spPr>
          <p:txBody>
            <a:bodyPr spcFirstLastPara="1" wrap="square" lIns="108000" tIns="40625" rIns="40625" bIns="40625" anchor="ctr" anchorCtr="0">
              <a:noAutofit/>
            </a:bodyPr>
            <a:lstStyle/>
            <a:p>
              <a:pPr marL="0" marR="0" lvl="0" indent="0" algn="l" rtl="0">
                <a:lnSpc>
                  <a:spcPct val="90000"/>
                </a:lnSpc>
                <a:spcBef>
                  <a:spcPts val="0"/>
                </a:spcBef>
                <a:spcAft>
                  <a:spcPts val="0"/>
                </a:spcAft>
                <a:buClr>
                  <a:srgbClr val="FEFFFE"/>
                </a:buClr>
                <a:buSzPts val="1200"/>
                <a:buFont typeface="Calibri"/>
                <a:buNone/>
              </a:pPr>
              <a:r>
                <a:rPr lang="hr-HR" sz="1200" b="0" i="0" u="none" strike="noStrike" cap="none">
                  <a:solidFill>
                    <a:srgbClr val="FEFFFE"/>
                  </a:solidFill>
                  <a:latin typeface="Calibri"/>
                  <a:ea typeface="Calibri"/>
                  <a:cs typeface="Calibri"/>
                  <a:sym typeface="Calibri"/>
                </a:rPr>
                <a:t>po potrebi, provjeriti licence</a:t>
              </a:r>
              <a:endParaRPr/>
            </a:p>
          </p:txBody>
        </p:sp>
      </p:gr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078"/>
        <p:cNvGrpSpPr/>
        <p:nvPr/>
      </p:nvGrpSpPr>
      <p:grpSpPr>
        <a:xfrm>
          <a:off x="0" y="0"/>
          <a:ext cx="0" cy="0"/>
          <a:chOff x="0" y="0"/>
          <a:chExt cx="0" cy="0"/>
        </a:xfrm>
      </p:grpSpPr>
      <p:sp>
        <p:nvSpPr>
          <p:cNvPr id="1079" name="Google Shape;1079;p51"/>
          <p:cNvSpPr txBox="1">
            <a:spLocks noGrp="1"/>
          </p:cNvSpPr>
          <p:nvPr>
            <p:ph type="title"/>
          </p:nvPr>
        </p:nvSpPr>
        <p:spPr>
          <a:xfrm>
            <a:off x="475866" y="472698"/>
            <a:ext cx="4375103" cy="953146"/>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3000"/>
              <a:buFont typeface="Arial"/>
              <a:buNone/>
            </a:pPr>
            <a:r>
              <a:rPr lang="hr-HR"/>
              <a:t>Instalacije softvera</a:t>
            </a:r>
            <a:endParaRPr/>
          </a:p>
        </p:txBody>
      </p:sp>
      <p:sp>
        <p:nvSpPr>
          <p:cNvPr id="1080" name="Google Shape;1080;p51"/>
          <p:cNvSpPr txBox="1">
            <a:spLocks noGrp="1"/>
          </p:cNvSpPr>
          <p:nvPr>
            <p:ph type="body" idx="2"/>
          </p:nvPr>
        </p:nvSpPr>
        <p:spPr>
          <a:xfrm>
            <a:off x="475866" y="1771972"/>
            <a:ext cx="4375103" cy="461333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000"/>
              <a:buNone/>
            </a:pPr>
            <a:r>
              <a:rPr lang="hr-HR"/>
              <a:t>Izrada zaštitnih kopija</a:t>
            </a:r>
            <a:endParaRPr/>
          </a:p>
          <a:p>
            <a:pPr marL="0" lvl="0" indent="0" algn="l" rtl="0">
              <a:lnSpc>
                <a:spcPct val="100000"/>
              </a:lnSpc>
              <a:spcBef>
                <a:spcPts val="1000"/>
              </a:spcBef>
              <a:spcAft>
                <a:spcPts val="0"/>
              </a:spcAft>
              <a:buSzPts val="2000"/>
              <a:buNone/>
            </a:pPr>
            <a:endParaRPr/>
          </a:p>
          <a:p>
            <a:pPr marL="0" lvl="0" indent="0" algn="l" rtl="0">
              <a:lnSpc>
                <a:spcPct val="100000"/>
              </a:lnSpc>
              <a:spcBef>
                <a:spcPts val="1000"/>
              </a:spcBef>
              <a:spcAft>
                <a:spcPts val="0"/>
              </a:spcAft>
              <a:buSzPts val="2000"/>
              <a:buNone/>
            </a:pPr>
            <a:endParaRPr/>
          </a:p>
          <a:p>
            <a:pPr marL="0" lvl="0" indent="0" algn="l" rtl="0">
              <a:lnSpc>
                <a:spcPct val="100000"/>
              </a:lnSpc>
              <a:spcBef>
                <a:spcPts val="1000"/>
              </a:spcBef>
              <a:spcAft>
                <a:spcPts val="0"/>
              </a:spcAft>
              <a:buSzPts val="2000"/>
              <a:buNone/>
            </a:pPr>
            <a:endParaRPr/>
          </a:p>
          <a:p>
            <a:pPr marL="0" lvl="0" indent="0" algn="l" rtl="0">
              <a:lnSpc>
                <a:spcPct val="100000"/>
              </a:lnSpc>
              <a:spcBef>
                <a:spcPts val="1000"/>
              </a:spcBef>
              <a:spcAft>
                <a:spcPts val="0"/>
              </a:spcAft>
              <a:buSzPts val="2000"/>
              <a:buNone/>
            </a:pPr>
            <a:endParaRPr/>
          </a:p>
          <a:p>
            <a:pPr marL="0" lvl="0" indent="0" algn="l" rtl="0">
              <a:lnSpc>
                <a:spcPct val="100000"/>
              </a:lnSpc>
              <a:spcBef>
                <a:spcPts val="1000"/>
              </a:spcBef>
              <a:spcAft>
                <a:spcPts val="0"/>
              </a:spcAft>
              <a:buSzPts val="2000"/>
              <a:buNone/>
            </a:pPr>
            <a:endParaRPr/>
          </a:p>
          <a:p>
            <a:pPr marL="0" lvl="0" indent="0" algn="l" rtl="0">
              <a:lnSpc>
                <a:spcPct val="100000"/>
              </a:lnSpc>
              <a:spcBef>
                <a:spcPts val="1000"/>
              </a:spcBef>
              <a:spcAft>
                <a:spcPts val="0"/>
              </a:spcAft>
              <a:buSzPts val="2000"/>
              <a:buNone/>
            </a:pPr>
            <a:endParaRPr/>
          </a:p>
        </p:txBody>
      </p:sp>
      <p:grpSp>
        <p:nvGrpSpPr>
          <p:cNvPr id="1081" name="Google Shape;1081;p51"/>
          <p:cNvGrpSpPr/>
          <p:nvPr/>
        </p:nvGrpSpPr>
        <p:grpSpPr>
          <a:xfrm>
            <a:off x="1178034" y="1018362"/>
            <a:ext cx="10211595" cy="5857265"/>
            <a:chOff x="-4917966" y="-753608"/>
            <a:chExt cx="10211595" cy="5857265"/>
          </a:xfrm>
        </p:grpSpPr>
        <p:sp>
          <p:nvSpPr>
            <p:cNvPr id="1082" name="Google Shape;1082;p51"/>
            <p:cNvSpPr/>
            <p:nvPr/>
          </p:nvSpPr>
          <p:spPr>
            <a:xfrm>
              <a:off x="-4917966" y="-753608"/>
              <a:ext cx="5857265" cy="5857265"/>
            </a:xfrm>
            <a:prstGeom prst="blockArc">
              <a:avLst>
                <a:gd name="adj1" fmla="val 18900000"/>
                <a:gd name="adj2" fmla="val 2700000"/>
                <a:gd name="adj3" fmla="val 348"/>
              </a:avLst>
            </a:prstGeom>
            <a:solidFill>
              <a:srgbClr val="FEFFFE"/>
            </a:solidFill>
            <a:ln w="12700" cap="flat" cmpd="sng">
              <a:solidFill>
                <a:srgbClr val="00608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51"/>
            <p:cNvSpPr/>
            <p:nvPr/>
          </p:nvSpPr>
          <p:spPr>
            <a:xfrm>
              <a:off x="410970" y="271791"/>
              <a:ext cx="4882658" cy="543930"/>
            </a:xfrm>
            <a:prstGeom prst="rect">
              <a:avLst/>
            </a:prstGeom>
            <a:solidFill>
              <a:srgbClr val="006081"/>
            </a:solidFill>
            <a:ln w="12700" cap="flat" cmpd="sng">
              <a:solidFill>
                <a:srgbClr val="FEFFF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51"/>
            <p:cNvSpPr txBox="1"/>
            <p:nvPr/>
          </p:nvSpPr>
          <p:spPr>
            <a:xfrm>
              <a:off x="410970" y="271791"/>
              <a:ext cx="4882658" cy="543930"/>
            </a:xfrm>
            <a:prstGeom prst="rect">
              <a:avLst/>
            </a:prstGeom>
            <a:noFill/>
            <a:ln>
              <a:noFill/>
            </a:ln>
          </p:spPr>
          <p:txBody>
            <a:bodyPr spcFirstLastPara="1" wrap="square" lIns="457875" tIns="40625" rIns="40625" bIns="40625" anchor="ctr" anchorCtr="0">
              <a:noAutofit/>
            </a:bodyPr>
            <a:lstStyle/>
            <a:p>
              <a:pPr marL="0" marR="0" lvl="0" indent="0" algn="l" rtl="0">
                <a:lnSpc>
                  <a:spcPct val="90000"/>
                </a:lnSpc>
                <a:spcBef>
                  <a:spcPts val="0"/>
                </a:spcBef>
                <a:spcAft>
                  <a:spcPts val="0"/>
                </a:spcAft>
                <a:buClr>
                  <a:srgbClr val="FEFFFE"/>
                </a:buClr>
                <a:buSzPts val="1600"/>
                <a:buFont typeface="Calibri"/>
                <a:buNone/>
              </a:pPr>
              <a:r>
                <a:rPr lang="hr-HR" sz="1600" b="0" i="0" u="none" strike="noStrike" cap="none">
                  <a:solidFill>
                    <a:srgbClr val="FEFFFE"/>
                  </a:solidFill>
                  <a:latin typeface="Calibri"/>
                  <a:ea typeface="Calibri"/>
                  <a:cs typeface="Calibri"/>
                  <a:sym typeface="Calibri"/>
                </a:rPr>
                <a:t>za poslužiteljska računala - obavezno</a:t>
              </a:r>
              <a:endParaRPr/>
            </a:p>
          </p:txBody>
        </p:sp>
        <p:sp>
          <p:nvSpPr>
            <p:cNvPr id="1085" name="Google Shape;1085;p51"/>
            <p:cNvSpPr/>
            <p:nvPr/>
          </p:nvSpPr>
          <p:spPr>
            <a:xfrm>
              <a:off x="122432" y="255218"/>
              <a:ext cx="577075" cy="577075"/>
            </a:xfrm>
            <a:prstGeom prst="ellipse">
              <a:avLst/>
            </a:prstGeom>
            <a:solidFill>
              <a:srgbClr val="FEFFFE"/>
            </a:solidFill>
            <a:ln w="12700" cap="flat" cmpd="sng">
              <a:solidFill>
                <a:srgbClr val="00608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51"/>
            <p:cNvSpPr/>
            <p:nvPr/>
          </p:nvSpPr>
          <p:spPr>
            <a:xfrm>
              <a:off x="800735" y="1087425"/>
              <a:ext cx="4492894" cy="543930"/>
            </a:xfrm>
            <a:prstGeom prst="rect">
              <a:avLst/>
            </a:prstGeom>
            <a:solidFill>
              <a:srgbClr val="006081"/>
            </a:solidFill>
            <a:ln w="12700" cap="flat" cmpd="sng">
              <a:solidFill>
                <a:srgbClr val="FEFFF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51"/>
            <p:cNvSpPr txBox="1"/>
            <p:nvPr/>
          </p:nvSpPr>
          <p:spPr>
            <a:xfrm>
              <a:off x="800735" y="1087425"/>
              <a:ext cx="4492894" cy="543930"/>
            </a:xfrm>
            <a:prstGeom prst="rect">
              <a:avLst/>
            </a:prstGeom>
            <a:noFill/>
            <a:ln>
              <a:noFill/>
            </a:ln>
          </p:spPr>
          <p:txBody>
            <a:bodyPr spcFirstLastPara="1" wrap="square" lIns="457875" tIns="40625" rIns="40625" bIns="40625" anchor="ctr" anchorCtr="0">
              <a:noAutofit/>
            </a:bodyPr>
            <a:lstStyle/>
            <a:p>
              <a:pPr marL="0" marR="0" lvl="0" indent="0" algn="l" rtl="0">
                <a:lnSpc>
                  <a:spcPct val="90000"/>
                </a:lnSpc>
                <a:spcBef>
                  <a:spcPts val="0"/>
                </a:spcBef>
                <a:spcAft>
                  <a:spcPts val="0"/>
                </a:spcAft>
                <a:buClr>
                  <a:srgbClr val="FEFFFE"/>
                </a:buClr>
                <a:buSzPts val="1600"/>
                <a:buFont typeface="Calibri"/>
                <a:buNone/>
              </a:pPr>
              <a:r>
                <a:rPr lang="hr-HR" sz="1600" b="0" i="0" u="none" strike="noStrike" cap="none">
                  <a:solidFill>
                    <a:srgbClr val="FEFFFE"/>
                  </a:solidFill>
                  <a:latin typeface="Calibri"/>
                  <a:ea typeface="Calibri"/>
                  <a:cs typeface="Calibri"/>
                  <a:sym typeface="Calibri"/>
                </a:rPr>
                <a:t>za ostala računala – preporučeno</a:t>
              </a:r>
              <a:endParaRPr/>
            </a:p>
          </p:txBody>
        </p:sp>
        <p:sp>
          <p:nvSpPr>
            <p:cNvPr id="1088" name="Google Shape;1088;p51"/>
            <p:cNvSpPr/>
            <p:nvPr/>
          </p:nvSpPr>
          <p:spPr>
            <a:xfrm>
              <a:off x="512197" y="1070852"/>
              <a:ext cx="577075" cy="577075"/>
            </a:xfrm>
            <a:prstGeom prst="ellipse">
              <a:avLst/>
            </a:prstGeom>
            <a:solidFill>
              <a:srgbClr val="FEFFFE"/>
            </a:solidFill>
            <a:ln w="12700" cap="flat" cmpd="sng">
              <a:solidFill>
                <a:srgbClr val="00608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51"/>
            <p:cNvSpPr/>
            <p:nvPr/>
          </p:nvSpPr>
          <p:spPr>
            <a:xfrm>
              <a:off x="920361" y="1903059"/>
              <a:ext cx="4373267" cy="543930"/>
            </a:xfrm>
            <a:prstGeom prst="rect">
              <a:avLst/>
            </a:prstGeom>
            <a:solidFill>
              <a:srgbClr val="006081"/>
            </a:solidFill>
            <a:ln w="12700" cap="flat" cmpd="sng">
              <a:solidFill>
                <a:srgbClr val="FEFFF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51"/>
            <p:cNvSpPr txBox="1"/>
            <p:nvPr/>
          </p:nvSpPr>
          <p:spPr>
            <a:xfrm>
              <a:off x="920361" y="1903059"/>
              <a:ext cx="4373267" cy="543930"/>
            </a:xfrm>
            <a:prstGeom prst="rect">
              <a:avLst/>
            </a:prstGeom>
            <a:noFill/>
            <a:ln>
              <a:noFill/>
            </a:ln>
          </p:spPr>
          <p:txBody>
            <a:bodyPr spcFirstLastPara="1" wrap="square" lIns="457875" tIns="40625" rIns="40625" bIns="40625" anchor="ctr" anchorCtr="0">
              <a:noAutofit/>
            </a:bodyPr>
            <a:lstStyle/>
            <a:p>
              <a:pPr marL="0" marR="0" lvl="0" indent="0" algn="l" rtl="0">
                <a:lnSpc>
                  <a:spcPct val="90000"/>
                </a:lnSpc>
                <a:spcBef>
                  <a:spcPts val="0"/>
                </a:spcBef>
                <a:spcAft>
                  <a:spcPts val="0"/>
                </a:spcAft>
                <a:buClr>
                  <a:srgbClr val="FEFFFE"/>
                </a:buClr>
                <a:buSzPts val="1600"/>
                <a:buFont typeface="Calibri"/>
                <a:buNone/>
              </a:pPr>
              <a:r>
                <a:rPr lang="hr-HR" sz="1600" b="0" i="0" u="none" strike="noStrike" cap="none">
                  <a:solidFill>
                    <a:srgbClr val="FEFFFE"/>
                  </a:solidFill>
                  <a:latin typeface="Calibri"/>
                  <a:ea typeface="Calibri"/>
                  <a:cs typeface="Calibri"/>
                  <a:sym typeface="Calibri"/>
                </a:rPr>
                <a:t>vrste zaštitnih kopija</a:t>
              </a:r>
              <a:endParaRPr/>
            </a:p>
          </p:txBody>
        </p:sp>
        <p:sp>
          <p:nvSpPr>
            <p:cNvPr id="1091" name="Google Shape;1091;p51"/>
            <p:cNvSpPr/>
            <p:nvPr/>
          </p:nvSpPr>
          <p:spPr>
            <a:xfrm>
              <a:off x="632360" y="1887023"/>
              <a:ext cx="576001" cy="576001"/>
            </a:xfrm>
            <a:prstGeom prst="ellipse">
              <a:avLst/>
            </a:prstGeom>
            <a:solidFill>
              <a:srgbClr val="FEFFFE"/>
            </a:solidFill>
            <a:ln w="12700" cap="flat" cmpd="sng">
              <a:solidFill>
                <a:srgbClr val="00608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51"/>
            <p:cNvSpPr/>
            <p:nvPr/>
          </p:nvSpPr>
          <p:spPr>
            <a:xfrm>
              <a:off x="800735" y="2718693"/>
              <a:ext cx="4492894" cy="543930"/>
            </a:xfrm>
            <a:prstGeom prst="rect">
              <a:avLst/>
            </a:prstGeom>
            <a:solidFill>
              <a:srgbClr val="006081"/>
            </a:solidFill>
            <a:ln w="12700" cap="flat" cmpd="sng">
              <a:solidFill>
                <a:srgbClr val="FEFFF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51"/>
            <p:cNvSpPr txBox="1"/>
            <p:nvPr/>
          </p:nvSpPr>
          <p:spPr>
            <a:xfrm>
              <a:off x="800735" y="2718693"/>
              <a:ext cx="4492894" cy="543930"/>
            </a:xfrm>
            <a:prstGeom prst="rect">
              <a:avLst/>
            </a:prstGeom>
            <a:noFill/>
            <a:ln>
              <a:noFill/>
            </a:ln>
          </p:spPr>
          <p:txBody>
            <a:bodyPr spcFirstLastPara="1" wrap="square" lIns="457875" tIns="40625" rIns="40625" bIns="40625" anchor="ctr" anchorCtr="0">
              <a:noAutofit/>
            </a:bodyPr>
            <a:lstStyle/>
            <a:p>
              <a:pPr marL="0" marR="0" lvl="0" indent="0" algn="l" rtl="0">
                <a:lnSpc>
                  <a:spcPct val="90000"/>
                </a:lnSpc>
                <a:spcBef>
                  <a:spcPts val="0"/>
                </a:spcBef>
                <a:spcAft>
                  <a:spcPts val="0"/>
                </a:spcAft>
                <a:buClr>
                  <a:srgbClr val="FEFFFE"/>
                </a:buClr>
                <a:buSzPts val="1600"/>
                <a:buFont typeface="Calibri"/>
                <a:buNone/>
              </a:pPr>
              <a:r>
                <a:rPr lang="hr-HR" sz="1600" b="0" i="0" u="none" strike="noStrike" cap="none">
                  <a:solidFill>
                    <a:srgbClr val="FEFFFE"/>
                  </a:solidFill>
                  <a:latin typeface="Calibri"/>
                  <a:ea typeface="Calibri"/>
                  <a:cs typeface="Calibri"/>
                  <a:sym typeface="Calibri"/>
                </a:rPr>
                <a:t>UKOLIKO KOPIJA NIJE PROVJERENA KAO DA NE POSTOJI!</a:t>
              </a:r>
              <a:endParaRPr/>
            </a:p>
          </p:txBody>
        </p:sp>
        <p:sp>
          <p:nvSpPr>
            <p:cNvPr id="1094" name="Google Shape;1094;p51"/>
            <p:cNvSpPr/>
            <p:nvPr/>
          </p:nvSpPr>
          <p:spPr>
            <a:xfrm>
              <a:off x="512734" y="2702657"/>
              <a:ext cx="576001" cy="576001"/>
            </a:xfrm>
            <a:prstGeom prst="ellipse">
              <a:avLst/>
            </a:prstGeom>
            <a:solidFill>
              <a:srgbClr val="FEFFFE"/>
            </a:solidFill>
            <a:ln w="12700" cap="flat" cmpd="sng">
              <a:solidFill>
                <a:srgbClr val="00608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51"/>
            <p:cNvSpPr/>
            <p:nvPr/>
          </p:nvSpPr>
          <p:spPr>
            <a:xfrm>
              <a:off x="410970" y="3534327"/>
              <a:ext cx="4882658" cy="543930"/>
            </a:xfrm>
            <a:prstGeom prst="rect">
              <a:avLst/>
            </a:prstGeom>
            <a:solidFill>
              <a:srgbClr val="006081"/>
            </a:solidFill>
            <a:ln w="12700" cap="flat" cmpd="sng">
              <a:solidFill>
                <a:srgbClr val="FEFFF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51"/>
            <p:cNvSpPr txBox="1"/>
            <p:nvPr/>
          </p:nvSpPr>
          <p:spPr>
            <a:xfrm>
              <a:off x="410970" y="3534327"/>
              <a:ext cx="4882658" cy="543930"/>
            </a:xfrm>
            <a:prstGeom prst="rect">
              <a:avLst/>
            </a:prstGeom>
            <a:noFill/>
            <a:ln>
              <a:noFill/>
            </a:ln>
          </p:spPr>
          <p:txBody>
            <a:bodyPr spcFirstLastPara="1" wrap="square" lIns="457875" tIns="40625" rIns="40625" bIns="40625" anchor="ctr" anchorCtr="0">
              <a:noAutofit/>
            </a:bodyPr>
            <a:lstStyle/>
            <a:p>
              <a:pPr marL="0" marR="0" lvl="0" indent="0" algn="l" rtl="0">
                <a:lnSpc>
                  <a:spcPct val="90000"/>
                </a:lnSpc>
                <a:spcBef>
                  <a:spcPts val="0"/>
                </a:spcBef>
                <a:spcAft>
                  <a:spcPts val="0"/>
                </a:spcAft>
                <a:buClr>
                  <a:srgbClr val="FEFFFE"/>
                </a:buClr>
                <a:buSzPts val="1600"/>
                <a:buFont typeface="Calibri"/>
                <a:buNone/>
              </a:pPr>
              <a:r>
                <a:rPr lang="hr-HR" sz="1600" b="0" i="0" u="none" strike="noStrike" cap="none">
                  <a:solidFill>
                    <a:srgbClr val="FEFFFE"/>
                  </a:solidFill>
                  <a:latin typeface="Calibri"/>
                  <a:ea typeface="Calibri"/>
                  <a:cs typeface="Calibri"/>
                  <a:sym typeface="Calibri"/>
                </a:rPr>
                <a:t>osigurati ažuriranje operacijskog sustava i aplikacija</a:t>
              </a:r>
              <a:endParaRPr/>
            </a:p>
          </p:txBody>
        </p:sp>
        <p:sp>
          <p:nvSpPr>
            <p:cNvPr id="1097" name="Google Shape;1097;p51"/>
            <p:cNvSpPr/>
            <p:nvPr/>
          </p:nvSpPr>
          <p:spPr>
            <a:xfrm>
              <a:off x="135065" y="3530387"/>
              <a:ext cx="551810" cy="551810"/>
            </a:xfrm>
            <a:prstGeom prst="ellipse">
              <a:avLst/>
            </a:prstGeom>
            <a:solidFill>
              <a:srgbClr val="FEFFFE"/>
            </a:solidFill>
            <a:ln w="12700" cap="flat" cmpd="sng">
              <a:solidFill>
                <a:srgbClr val="00608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101"/>
        <p:cNvGrpSpPr/>
        <p:nvPr/>
      </p:nvGrpSpPr>
      <p:grpSpPr>
        <a:xfrm>
          <a:off x="0" y="0"/>
          <a:ext cx="0" cy="0"/>
          <a:chOff x="0" y="0"/>
          <a:chExt cx="0" cy="0"/>
        </a:xfrm>
      </p:grpSpPr>
      <p:sp>
        <p:nvSpPr>
          <p:cNvPr id="1102" name="Google Shape;1102;p52"/>
          <p:cNvSpPr txBox="1">
            <a:spLocks noGrp="1"/>
          </p:cNvSpPr>
          <p:nvPr>
            <p:ph type="title"/>
          </p:nvPr>
        </p:nvSpPr>
        <p:spPr>
          <a:xfrm>
            <a:off x="831850" y="2205038"/>
            <a:ext cx="105156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4000"/>
              <a:buFont typeface="Arial"/>
              <a:buNone/>
            </a:pPr>
            <a:r>
              <a:rPr lang="hr-HR"/>
              <a:t>Zaključak</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107"/>
        <p:cNvGrpSpPr/>
        <p:nvPr/>
      </p:nvGrpSpPr>
      <p:grpSpPr>
        <a:xfrm>
          <a:off x="0" y="0"/>
          <a:ext cx="0" cy="0"/>
          <a:chOff x="0" y="0"/>
          <a:chExt cx="0" cy="0"/>
        </a:xfrm>
      </p:grpSpPr>
      <p:sp>
        <p:nvSpPr>
          <p:cNvPr id="1108" name="Google Shape;1108;p53"/>
          <p:cNvSpPr txBox="1">
            <a:spLocks noGrp="1"/>
          </p:cNvSpPr>
          <p:nvPr>
            <p:ph type="title"/>
          </p:nvPr>
        </p:nvSpPr>
        <p:spPr>
          <a:xfrm>
            <a:off x="475866" y="472698"/>
            <a:ext cx="4375103" cy="953146"/>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3000"/>
              <a:buFont typeface="Arial"/>
              <a:buNone/>
            </a:pPr>
            <a:r>
              <a:rPr lang="hr-HR"/>
              <a:t>Zaključak</a:t>
            </a:r>
            <a:endParaRPr/>
          </a:p>
        </p:txBody>
      </p:sp>
      <p:sp>
        <p:nvSpPr>
          <p:cNvPr id="1109" name="Google Shape;1109;p53"/>
          <p:cNvSpPr txBox="1">
            <a:spLocks noGrp="1"/>
          </p:cNvSpPr>
          <p:nvPr>
            <p:ph type="body" idx="2"/>
          </p:nvPr>
        </p:nvSpPr>
        <p:spPr>
          <a:xfrm>
            <a:off x="475866" y="1771972"/>
            <a:ext cx="4375103" cy="461333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000"/>
              <a:buNone/>
            </a:pPr>
            <a:endParaRPr/>
          </a:p>
          <a:p>
            <a:pPr marL="0" lvl="0" indent="0" algn="l" rtl="0">
              <a:lnSpc>
                <a:spcPct val="100000"/>
              </a:lnSpc>
              <a:spcBef>
                <a:spcPts val="1000"/>
              </a:spcBef>
              <a:spcAft>
                <a:spcPts val="0"/>
              </a:spcAft>
              <a:buSzPts val="2000"/>
              <a:buNone/>
            </a:pPr>
            <a:endParaRPr/>
          </a:p>
        </p:txBody>
      </p:sp>
      <p:grpSp>
        <p:nvGrpSpPr>
          <p:cNvPr id="1110" name="Google Shape;1110;p53"/>
          <p:cNvGrpSpPr/>
          <p:nvPr/>
        </p:nvGrpSpPr>
        <p:grpSpPr>
          <a:xfrm>
            <a:off x="843346" y="646885"/>
            <a:ext cx="10505308" cy="6211115"/>
            <a:chOff x="-5215837" y="-798892"/>
            <a:chExt cx="10505308" cy="6211115"/>
          </a:xfrm>
        </p:grpSpPr>
        <p:sp>
          <p:nvSpPr>
            <p:cNvPr id="1111" name="Google Shape;1111;p53"/>
            <p:cNvSpPr/>
            <p:nvPr/>
          </p:nvSpPr>
          <p:spPr>
            <a:xfrm>
              <a:off x="-5215837" y="-798892"/>
              <a:ext cx="6211115" cy="6211115"/>
            </a:xfrm>
            <a:prstGeom prst="blockArc">
              <a:avLst>
                <a:gd name="adj1" fmla="val 18900000"/>
                <a:gd name="adj2" fmla="val 2700000"/>
                <a:gd name="adj3" fmla="val 348"/>
              </a:avLst>
            </a:prstGeom>
            <a:solidFill>
              <a:srgbClr val="FEFFFE"/>
            </a:solidFill>
            <a:ln w="12700" cap="flat" cmpd="sng">
              <a:solidFill>
                <a:srgbClr val="00608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53"/>
            <p:cNvSpPr/>
            <p:nvPr/>
          </p:nvSpPr>
          <p:spPr>
            <a:xfrm>
              <a:off x="435299" y="313322"/>
              <a:ext cx="4854171" cy="526687"/>
            </a:xfrm>
            <a:prstGeom prst="rect">
              <a:avLst/>
            </a:prstGeom>
            <a:solidFill>
              <a:srgbClr val="006081"/>
            </a:solidFill>
            <a:ln w="12700" cap="flat" cmpd="sng">
              <a:solidFill>
                <a:srgbClr val="FEFFF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53"/>
            <p:cNvSpPr txBox="1"/>
            <p:nvPr/>
          </p:nvSpPr>
          <p:spPr>
            <a:xfrm>
              <a:off x="435299" y="313322"/>
              <a:ext cx="4854171" cy="526687"/>
            </a:xfrm>
            <a:prstGeom prst="rect">
              <a:avLst/>
            </a:prstGeom>
            <a:noFill/>
            <a:ln>
              <a:noFill/>
            </a:ln>
          </p:spPr>
          <p:txBody>
            <a:bodyPr spcFirstLastPara="1" wrap="square" lIns="457875" tIns="40625" rIns="40625" bIns="40625" anchor="ctr" anchorCtr="0">
              <a:noAutofit/>
            </a:bodyPr>
            <a:lstStyle/>
            <a:p>
              <a:pPr marL="0" marR="0" lvl="0" indent="0" algn="l" rtl="0">
                <a:lnSpc>
                  <a:spcPct val="90000"/>
                </a:lnSpc>
                <a:spcBef>
                  <a:spcPts val="0"/>
                </a:spcBef>
                <a:spcAft>
                  <a:spcPts val="0"/>
                </a:spcAft>
                <a:buClr>
                  <a:srgbClr val="FEFFFE"/>
                </a:buClr>
                <a:buSzPts val="1800"/>
                <a:buFont typeface="Calibri"/>
                <a:buNone/>
              </a:pPr>
              <a:r>
                <a:rPr lang="hr-HR" sz="1800" b="0" i="0" u="none" strike="noStrike" cap="none">
                  <a:solidFill>
                    <a:srgbClr val="FEFFFE"/>
                  </a:solidFill>
                  <a:latin typeface="Calibri"/>
                  <a:ea typeface="Calibri"/>
                  <a:cs typeface="Calibri"/>
                  <a:sym typeface="Calibri"/>
                </a:rPr>
                <a:t>velik broj ustanova</a:t>
              </a:r>
              <a:endParaRPr/>
            </a:p>
          </p:txBody>
        </p:sp>
        <p:sp>
          <p:nvSpPr>
            <p:cNvPr id="1114" name="Google Shape;1114;p53"/>
            <p:cNvSpPr/>
            <p:nvPr/>
          </p:nvSpPr>
          <p:spPr>
            <a:xfrm>
              <a:off x="142695" y="284062"/>
              <a:ext cx="585207" cy="585207"/>
            </a:xfrm>
            <a:prstGeom prst="ellipse">
              <a:avLst/>
            </a:prstGeom>
            <a:solidFill>
              <a:srgbClr val="FEFFFE"/>
            </a:solidFill>
            <a:ln w="12700" cap="flat" cmpd="sng">
              <a:solidFill>
                <a:srgbClr val="00608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53"/>
            <p:cNvSpPr/>
            <p:nvPr/>
          </p:nvSpPr>
          <p:spPr>
            <a:xfrm>
              <a:off x="848654" y="1178321"/>
              <a:ext cx="4440817" cy="526687"/>
            </a:xfrm>
            <a:prstGeom prst="rect">
              <a:avLst/>
            </a:prstGeom>
            <a:solidFill>
              <a:srgbClr val="006081"/>
            </a:solidFill>
            <a:ln w="12700" cap="flat" cmpd="sng">
              <a:solidFill>
                <a:srgbClr val="FEFFF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53"/>
            <p:cNvSpPr txBox="1"/>
            <p:nvPr/>
          </p:nvSpPr>
          <p:spPr>
            <a:xfrm>
              <a:off x="848654" y="1178321"/>
              <a:ext cx="4440817" cy="526687"/>
            </a:xfrm>
            <a:prstGeom prst="rect">
              <a:avLst/>
            </a:prstGeom>
            <a:noFill/>
            <a:ln>
              <a:noFill/>
            </a:ln>
          </p:spPr>
          <p:txBody>
            <a:bodyPr spcFirstLastPara="1" wrap="square" lIns="457875" tIns="40625" rIns="40625" bIns="40625" anchor="ctr" anchorCtr="0">
              <a:noAutofit/>
            </a:bodyPr>
            <a:lstStyle/>
            <a:p>
              <a:pPr marL="0" marR="0" lvl="0" indent="0" algn="l" rtl="0">
                <a:lnSpc>
                  <a:spcPct val="90000"/>
                </a:lnSpc>
                <a:spcBef>
                  <a:spcPts val="0"/>
                </a:spcBef>
                <a:spcAft>
                  <a:spcPts val="0"/>
                </a:spcAft>
                <a:buClr>
                  <a:srgbClr val="FEFFFE"/>
                </a:buClr>
                <a:buSzPts val="1800"/>
                <a:buFont typeface="Calibri"/>
                <a:buNone/>
              </a:pPr>
              <a:r>
                <a:rPr lang="hr-HR" sz="1800" b="0" i="0" u="none" strike="noStrike" cap="none">
                  <a:solidFill>
                    <a:srgbClr val="FEFFFE"/>
                  </a:solidFill>
                  <a:latin typeface="Calibri"/>
                  <a:ea typeface="Calibri"/>
                  <a:cs typeface="Calibri"/>
                  <a:sym typeface="Calibri"/>
                </a:rPr>
                <a:t>različite potrebe</a:t>
              </a:r>
              <a:endParaRPr/>
            </a:p>
          </p:txBody>
        </p:sp>
        <p:sp>
          <p:nvSpPr>
            <p:cNvPr id="1117" name="Google Shape;1117;p53"/>
            <p:cNvSpPr/>
            <p:nvPr/>
          </p:nvSpPr>
          <p:spPr>
            <a:xfrm>
              <a:off x="556050" y="1149061"/>
              <a:ext cx="585207" cy="585207"/>
            </a:xfrm>
            <a:prstGeom prst="ellipse">
              <a:avLst/>
            </a:prstGeom>
            <a:solidFill>
              <a:srgbClr val="FEFFFE"/>
            </a:solidFill>
            <a:ln w="12700" cap="flat" cmpd="sng">
              <a:solidFill>
                <a:srgbClr val="00608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53"/>
            <p:cNvSpPr/>
            <p:nvPr/>
          </p:nvSpPr>
          <p:spPr>
            <a:xfrm>
              <a:off x="975520" y="2043321"/>
              <a:ext cx="4313950" cy="526687"/>
            </a:xfrm>
            <a:prstGeom prst="rect">
              <a:avLst/>
            </a:prstGeom>
            <a:solidFill>
              <a:srgbClr val="006081"/>
            </a:solidFill>
            <a:ln w="12700" cap="flat" cmpd="sng">
              <a:solidFill>
                <a:srgbClr val="FEFFF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53"/>
            <p:cNvSpPr txBox="1"/>
            <p:nvPr/>
          </p:nvSpPr>
          <p:spPr>
            <a:xfrm>
              <a:off x="975520" y="2043321"/>
              <a:ext cx="4313950" cy="526687"/>
            </a:xfrm>
            <a:prstGeom prst="rect">
              <a:avLst/>
            </a:prstGeom>
            <a:noFill/>
            <a:ln>
              <a:noFill/>
            </a:ln>
          </p:spPr>
          <p:txBody>
            <a:bodyPr spcFirstLastPara="1" wrap="square" lIns="457875" tIns="40625" rIns="40625" bIns="40625" anchor="ctr" anchorCtr="0">
              <a:noAutofit/>
            </a:bodyPr>
            <a:lstStyle/>
            <a:p>
              <a:pPr marL="0" marR="0" lvl="0" indent="0" algn="l" rtl="0">
                <a:lnSpc>
                  <a:spcPct val="90000"/>
                </a:lnSpc>
                <a:spcBef>
                  <a:spcPts val="0"/>
                </a:spcBef>
                <a:spcAft>
                  <a:spcPts val="0"/>
                </a:spcAft>
                <a:buClr>
                  <a:srgbClr val="FEFFFE"/>
                </a:buClr>
                <a:buSzPts val="1800"/>
                <a:buFont typeface="Calibri"/>
                <a:buNone/>
              </a:pPr>
              <a:r>
                <a:rPr lang="hr-HR" sz="1800" b="0" i="0" u="none" strike="noStrike" cap="none">
                  <a:solidFill>
                    <a:srgbClr val="FEFFFE"/>
                  </a:solidFill>
                  <a:latin typeface="Calibri"/>
                  <a:ea typeface="Calibri"/>
                  <a:cs typeface="Calibri"/>
                  <a:sym typeface="Calibri"/>
                </a:rPr>
                <a:t>slične poteškoće</a:t>
              </a:r>
              <a:endParaRPr/>
            </a:p>
          </p:txBody>
        </p:sp>
        <p:sp>
          <p:nvSpPr>
            <p:cNvPr id="1120" name="Google Shape;1120;p53"/>
            <p:cNvSpPr/>
            <p:nvPr/>
          </p:nvSpPr>
          <p:spPr>
            <a:xfrm>
              <a:off x="682916" y="2014061"/>
              <a:ext cx="585207" cy="585207"/>
            </a:xfrm>
            <a:prstGeom prst="ellipse">
              <a:avLst/>
            </a:prstGeom>
            <a:solidFill>
              <a:srgbClr val="FEFFFE"/>
            </a:solidFill>
            <a:ln w="12700" cap="flat" cmpd="sng">
              <a:solidFill>
                <a:srgbClr val="00608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53"/>
            <p:cNvSpPr/>
            <p:nvPr/>
          </p:nvSpPr>
          <p:spPr>
            <a:xfrm>
              <a:off x="848654" y="2908320"/>
              <a:ext cx="4440817" cy="526687"/>
            </a:xfrm>
            <a:prstGeom prst="rect">
              <a:avLst/>
            </a:prstGeom>
            <a:solidFill>
              <a:srgbClr val="006081"/>
            </a:solidFill>
            <a:ln w="12700" cap="flat" cmpd="sng">
              <a:solidFill>
                <a:srgbClr val="FEFFF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53"/>
            <p:cNvSpPr txBox="1"/>
            <p:nvPr/>
          </p:nvSpPr>
          <p:spPr>
            <a:xfrm>
              <a:off x="848654" y="2908320"/>
              <a:ext cx="4440817" cy="526687"/>
            </a:xfrm>
            <a:prstGeom prst="rect">
              <a:avLst/>
            </a:prstGeom>
            <a:noFill/>
            <a:ln>
              <a:noFill/>
            </a:ln>
          </p:spPr>
          <p:txBody>
            <a:bodyPr spcFirstLastPara="1" wrap="square" lIns="457875" tIns="40625" rIns="40625" bIns="40625" anchor="ctr" anchorCtr="0">
              <a:noAutofit/>
            </a:bodyPr>
            <a:lstStyle/>
            <a:p>
              <a:pPr marL="0" marR="0" lvl="0" indent="0" algn="l" rtl="0">
                <a:lnSpc>
                  <a:spcPct val="90000"/>
                </a:lnSpc>
                <a:spcBef>
                  <a:spcPts val="0"/>
                </a:spcBef>
                <a:spcAft>
                  <a:spcPts val="0"/>
                </a:spcAft>
                <a:buClr>
                  <a:srgbClr val="FEFFFE"/>
                </a:buClr>
                <a:buSzPts val="1800"/>
                <a:buFont typeface="Calibri"/>
                <a:buNone/>
              </a:pPr>
              <a:r>
                <a:rPr lang="hr-HR" sz="1800" b="0" i="0" u="none" strike="noStrike" cap="none" dirty="0">
                  <a:solidFill>
                    <a:srgbClr val="FEFFFE"/>
                  </a:solidFill>
                  <a:latin typeface="Calibri"/>
                  <a:ea typeface="Calibri"/>
                  <a:cs typeface="Calibri"/>
                  <a:sym typeface="Calibri"/>
                </a:rPr>
                <a:t>opširan skup poslova</a:t>
              </a:r>
              <a:endParaRPr dirty="0"/>
            </a:p>
          </p:txBody>
        </p:sp>
        <p:sp>
          <p:nvSpPr>
            <p:cNvPr id="1123" name="Google Shape;1123;p53"/>
            <p:cNvSpPr/>
            <p:nvPr/>
          </p:nvSpPr>
          <p:spPr>
            <a:xfrm>
              <a:off x="556050" y="2879060"/>
              <a:ext cx="585207" cy="585207"/>
            </a:xfrm>
            <a:prstGeom prst="ellipse">
              <a:avLst/>
            </a:prstGeom>
            <a:solidFill>
              <a:srgbClr val="FEFFFE"/>
            </a:solidFill>
            <a:ln w="12700" cap="flat" cmpd="sng">
              <a:solidFill>
                <a:srgbClr val="00608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53"/>
            <p:cNvSpPr/>
            <p:nvPr/>
          </p:nvSpPr>
          <p:spPr>
            <a:xfrm>
              <a:off x="435299" y="3748238"/>
              <a:ext cx="4854171" cy="576850"/>
            </a:xfrm>
            <a:prstGeom prst="rect">
              <a:avLst/>
            </a:prstGeom>
            <a:solidFill>
              <a:srgbClr val="E60041"/>
            </a:solidFill>
            <a:ln w="12700" cap="flat" cmpd="sng">
              <a:solidFill>
                <a:srgbClr val="FEFFF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53"/>
            <p:cNvSpPr txBox="1"/>
            <p:nvPr/>
          </p:nvSpPr>
          <p:spPr>
            <a:xfrm>
              <a:off x="435299" y="3748238"/>
              <a:ext cx="4854171" cy="576850"/>
            </a:xfrm>
            <a:prstGeom prst="rect">
              <a:avLst/>
            </a:prstGeom>
            <a:solidFill>
              <a:schemeClr val="accent6">
                <a:lumMod val="75000"/>
              </a:schemeClr>
            </a:solidFill>
            <a:ln>
              <a:noFill/>
            </a:ln>
          </p:spPr>
          <p:txBody>
            <a:bodyPr spcFirstLastPara="1" wrap="square" lIns="457875" tIns="40625" rIns="40625" bIns="40625" anchor="ctr" anchorCtr="0">
              <a:noAutofit/>
            </a:bodyPr>
            <a:lstStyle/>
            <a:p>
              <a:pPr marL="0" marR="0" lvl="0" indent="0" algn="l" rtl="0">
                <a:lnSpc>
                  <a:spcPct val="90000"/>
                </a:lnSpc>
                <a:spcBef>
                  <a:spcPts val="0"/>
                </a:spcBef>
                <a:spcAft>
                  <a:spcPts val="0"/>
                </a:spcAft>
                <a:buClr>
                  <a:srgbClr val="FEFFFE"/>
                </a:buClr>
                <a:buSzPts val="1800"/>
                <a:buFont typeface="Calibri"/>
                <a:buNone/>
              </a:pPr>
              <a:r>
                <a:rPr lang="hr-HR" sz="1800" dirty="0">
                  <a:solidFill>
                    <a:srgbClr val="FEFFFE"/>
                  </a:solidFill>
                  <a:latin typeface="Calibri"/>
                  <a:cs typeface="Calibri"/>
                  <a:sym typeface="Calibri"/>
                </a:rPr>
                <a:t>poslovanje</a:t>
              </a:r>
              <a:r>
                <a:rPr lang="hr-HR" sz="1800" b="0" i="0" u="none" strike="noStrike" cap="none" dirty="0">
                  <a:solidFill>
                    <a:srgbClr val="FEFFFE"/>
                  </a:solidFill>
                  <a:latin typeface="Calibri"/>
                  <a:ea typeface="Calibri"/>
                  <a:cs typeface="Calibri"/>
                  <a:sym typeface="Calibri"/>
                </a:rPr>
                <a:t> ovisi o informatičkoj infrastrukturi</a:t>
              </a:r>
              <a:endParaRPr dirty="0"/>
            </a:p>
          </p:txBody>
        </p:sp>
        <p:sp>
          <p:nvSpPr>
            <p:cNvPr id="1126" name="Google Shape;1126;p53"/>
            <p:cNvSpPr/>
            <p:nvPr/>
          </p:nvSpPr>
          <p:spPr>
            <a:xfrm>
              <a:off x="141898" y="3743263"/>
              <a:ext cx="586801" cy="586801"/>
            </a:xfrm>
            <a:prstGeom prst="ellipse">
              <a:avLst/>
            </a:prstGeom>
            <a:solidFill>
              <a:srgbClr val="FEFFFE"/>
            </a:solidFill>
            <a:ln w="12700" cap="flat" cmpd="sng">
              <a:solidFill>
                <a:srgbClr val="00608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136"/>
        <p:cNvGrpSpPr/>
        <p:nvPr/>
      </p:nvGrpSpPr>
      <p:grpSpPr>
        <a:xfrm>
          <a:off x="0" y="0"/>
          <a:ext cx="0" cy="0"/>
          <a:chOff x="0" y="0"/>
          <a:chExt cx="0" cy="0"/>
        </a:xfrm>
      </p:grpSpPr>
      <p:sp>
        <p:nvSpPr>
          <p:cNvPr id="1137" name="Google Shape;1137;p55"/>
          <p:cNvSpPr txBox="1">
            <a:spLocks noGrp="1"/>
          </p:cNvSpPr>
          <p:nvPr>
            <p:ph type="body" idx="1"/>
          </p:nvPr>
        </p:nvSpPr>
        <p:spPr>
          <a:xfrm>
            <a:off x="2654300" y="4947211"/>
            <a:ext cx="6883400" cy="484334"/>
          </a:xfrm>
          <a:prstGeom prst="rect">
            <a:avLst/>
          </a:prstGeom>
          <a:noFill/>
          <a:ln>
            <a:noFill/>
          </a:ln>
        </p:spPr>
        <p:txBody>
          <a:bodyPr spcFirstLastPara="1" wrap="square" lIns="91425" tIns="45700" rIns="91425" bIns="45700" anchor="t" anchorCtr="0">
            <a:normAutofit lnSpcReduction="10000"/>
          </a:bodyPr>
          <a:lstStyle/>
          <a:p>
            <a:pPr marL="0" lvl="0" indent="0" algn="ctr" rtl="0">
              <a:lnSpc>
                <a:spcPct val="90000"/>
              </a:lnSpc>
              <a:spcBef>
                <a:spcPts val="0"/>
              </a:spcBef>
              <a:spcAft>
                <a:spcPts val="0"/>
              </a:spcAft>
              <a:buSzPts val="3000"/>
              <a:buNone/>
            </a:pPr>
            <a:r>
              <a:rPr lang="hr-HR" dirty="0"/>
              <a:t>Hvala na pažnji ☺!</a:t>
            </a:r>
            <a:endParaRPr lang="sr-Latn-R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6"/>
          <p:cNvSpPr txBox="1">
            <a:spLocks noGrp="1"/>
          </p:cNvSpPr>
          <p:nvPr>
            <p:ph type="title"/>
          </p:nvPr>
        </p:nvSpPr>
        <p:spPr>
          <a:xfrm>
            <a:off x="831850" y="2205038"/>
            <a:ext cx="105156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4000"/>
              <a:buFont typeface="Arial"/>
              <a:buNone/>
            </a:pPr>
            <a:r>
              <a:rPr lang="hr-HR"/>
              <a:t>Organizacija sistemske sale</a:t>
            </a:r>
            <a:endParaRPr/>
          </a:p>
        </p:txBody>
      </p:sp>
      <p:sp>
        <p:nvSpPr>
          <p:cNvPr id="194" name="Google Shape;194;p6"/>
          <p:cNvSpPr txBox="1">
            <a:spLocks noGrp="1"/>
          </p:cNvSpPr>
          <p:nvPr>
            <p:ph type="body" idx="1"/>
          </p:nvPr>
        </p:nvSpPr>
        <p:spPr>
          <a:xfrm>
            <a:off x="831850" y="5148262"/>
            <a:ext cx="8210550" cy="94138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2200"/>
              <a:buNone/>
            </a:pPr>
            <a:r>
              <a:rPr lang="hr-HR" dirty="0"/>
              <a:t>Izbor lokacije i potrebni uvjeti</a:t>
            </a:r>
            <a:endParaRPr dirty="0"/>
          </a:p>
          <a:p>
            <a:pPr marL="0" lvl="0" indent="0" algn="l" rtl="0">
              <a:lnSpc>
                <a:spcPct val="90000"/>
              </a:lnSpc>
              <a:spcBef>
                <a:spcPts val="1000"/>
              </a:spcBef>
              <a:spcAft>
                <a:spcPts val="0"/>
              </a:spcAft>
              <a:buSzPts val="2200"/>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7"/>
          <p:cNvSpPr txBox="1">
            <a:spLocks noGrp="1"/>
          </p:cNvSpPr>
          <p:nvPr>
            <p:ph type="title"/>
          </p:nvPr>
        </p:nvSpPr>
        <p:spPr>
          <a:xfrm>
            <a:off x="475866" y="472698"/>
            <a:ext cx="4375103" cy="953146"/>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3000"/>
              <a:buFont typeface="Arial"/>
              <a:buNone/>
            </a:pPr>
            <a:r>
              <a:rPr lang="hr-HR"/>
              <a:t>Lokacija</a:t>
            </a:r>
            <a:endParaRPr/>
          </a:p>
        </p:txBody>
      </p:sp>
      <p:sp>
        <p:nvSpPr>
          <p:cNvPr id="201" name="Google Shape;201;p7"/>
          <p:cNvSpPr txBox="1">
            <a:spLocks noGrp="1"/>
          </p:cNvSpPr>
          <p:nvPr>
            <p:ph type="body" idx="2"/>
          </p:nvPr>
        </p:nvSpPr>
        <p:spPr>
          <a:xfrm>
            <a:off x="475866" y="1771972"/>
            <a:ext cx="4375103" cy="461333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000"/>
              <a:buNone/>
            </a:pPr>
            <a:r>
              <a:rPr lang="hr-HR"/>
              <a:t>Položaj prostorije u zgradi:</a:t>
            </a:r>
            <a:endParaRPr/>
          </a:p>
          <a:p>
            <a:pPr marL="342900" lvl="0" indent="-342900" algn="l" rtl="0">
              <a:lnSpc>
                <a:spcPct val="100000"/>
              </a:lnSpc>
              <a:spcBef>
                <a:spcPts val="1000"/>
              </a:spcBef>
              <a:spcAft>
                <a:spcPts val="0"/>
              </a:spcAft>
              <a:buSzPts val="2000"/>
              <a:buFont typeface="Arial"/>
              <a:buChar char="•"/>
            </a:pPr>
            <a:r>
              <a:rPr lang="hr-HR"/>
              <a:t>izdvojena </a:t>
            </a:r>
            <a:endParaRPr/>
          </a:p>
          <a:p>
            <a:pPr marL="342900" lvl="0" indent="-342900" algn="l" rtl="0">
              <a:lnSpc>
                <a:spcPct val="100000"/>
              </a:lnSpc>
              <a:spcBef>
                <a:spcPts val="1000"/>
              </a:spcBef>
              <a:spcAft>
                <a:spcPts val="0"/>
              </a:spcAft>
              <a:buSzPts val="2000"/>
              <a:buFont typeface="Arial"/>
              <a:buChar char="•"/>
            </a:pPr>
            <a:r>
              <a:rPr lang="hr-HR"/>
              <a:t>bez prozora</a:t>
            </a:r>
            <a:endParaRPr/>
          </a:p>
          <a:p>
            <a:pPr marL="0" lvl="0" indent="0" algn="l" rtl="0">
              <a:lnSpc>
                <a:spcPct val="100000"/>
              </a:lnSpc>
              <a:spcBef>
                <a:spcPts val="1000"/>
              </a:spcBef>
              <a:spcAft>
                <a:spcPts val="0"/>
              </a:spcAft>
              <a:buSzPts val="2000"/>
              <a:buNone/>
            </a:pPr>
            <a:endParaRPr/>
          </a:p>
          <a:p>
            <a:pPr marL="0" lvl="0" indent="0" algn="l" rtl="0">
              <a:lnSpc>
                <a:spcPct val="100000"/>
              </a:lnSpc>
              <a:spcBef>
                <a:spcPts val="1000"/>
              </a:spcBef>
              <a:spcAft>
                <a:spcPts val="0"/>
              </a:spcAft>
              <a:buSzPts val="2000"/>
              <a:buNone/>
            </a:pPr>
            <a:r>
              <a:rPr lang="hr-HR"/>
              <a:t>Oprema za osiguravanje potrebnih uvjeta</a:t>
            </a:r>
            <a:endParaRPr/>
          </a:p>
        </p:txBody>
      </p:sp>
      <p:grpSp>
        <p:nvGrpSpPr>
          <p:cNvPr id="202" name="Google Shape;202;p7"/>
          <p:cNvGrpSpPr/>
          <p:nvPr/>
        </p:nvGrpSpPr>
        <p:grpSpPr>
          <a:xfrm>
            <a:off x="6096653" y="2422057"/>
            <a:ext cx="5352027" cy="3313159"/>
            <a:chOff x="653" y="650085"/>
            <a:chExt cx="5352027" cy="3313159"/>
          </a:xfrm>
        </p:grpSpPr>
        <p:sp>
          <p:nvSpPr>
            <p:cNvPr id="203" name="Google Shape;203;p7"/>
            <p:cNvSpPr/>
            <p:nvPr/>
          </p:nvSpPr>
          <p:spPr>
            <a:xfrm>
              <a:off x="653" y="650085"/>
              <a:ext cx="2548584" cy="1529150"/>
            </a:xfrm>
            <a:prstGeom prst="rect">
              <a:avLst/>
            </a:prstGeom>
            <a:solidFill>
              <a:srgbClr val="00608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7"/>
            <p:cNvSpPr txBox="1"/>
            <p:nvPr/>
          </p:nvSpPr>
          <p:spPr>
            <a:xfrm>
              <a:off x="653" y="650085"/>
              <a:ext cx="2548584" cy="1529150"/>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chemeClr val="lt1"/>
                </a:buClr>
                <a:buSzPts val="2000"/>
                <a:buFont typeface="Calibri"/>
                <a:buNone/>
              </a:pPr>
              <a:r>
                <a:rPr lang="hr-HR" sz="2000" b="0" i="0" u="none" strike="noStrike" cap="none">
                  <a:solidFill>
                    <a:schemeClr val="lt1"/>
                  </a:solidFill>
                  <a:latin typeface="Calibri"/>
                  <a:ea typeface="Calibri"/>
                  <a:cs typeface="Calibri"/>
                  <a:sym typeface="Calibri"/>
                </a:rPr>
                <a:t>klimatizacija, ventilacija, vlaga</a:t>
              </a:r>
              <a:endParaRPr sz="2000" b="0" i="0" u="none" strike="noStrike" cap="none">
                <a:solidFill>
                  <a:schemeClr val="lt1"/>
                </a:solidFill>
                <a:latin typeface="Calibri"/>
                <a:ea typeface="Calibri"/>
                <a:cs typeface="Calibri"/>
                <a:sym typeface="Calibri"/>
              </a:endParaRPr>
            </a:p>
          </p:txBody>
        </p:sp>
        <p:sp>
          <p:nvSpPr>
            <p:cNvPr id="205" name="Google Shape;205;p7"/>
            <p:cNvSpPr/>
            <p:nvPr/>
          </p:nvSpPr>
          <p:spPr>
            <a:xfrm>
              <a:off x="2804096" y="650085"/>
              <a:ext cx="2548584" cy="1529150"/>
            </a:xfrm>
            <a:prstGeom prst="rect">
              <a:avLst/>
            </a:prstGeom>
            <a:solidFill>
              <a:srgbClr val="00608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7"/>
            <p:cNvSpPr txBox="1"/>
            <p:nvPr/>
          </p:nvSpPr>
          <p:spPr>
            <a:xfrm>
              <a:off x="2804096" y="650085"/>
              <a:ext cx="2548584" cy="1529150"/>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chemeClr val="lt1"/>
                </a:buClr>
                <a:buSzPts val="2000"/>
                <a:buFont typeface="Calibri"/>
                <a:buNone/>
              </a:pPr>
              <a:r>
                <a:rPr lang="hr-HR" sz="2000" b="0" i="0" u="none" strike="noStrike" cap="none">
                  <a:solidFill>
                    <a:schemeClr val="lt1"/>
                  </a:solidFill>
                  <a:latin typeface="Calibri"/>
                  <a:ea typeface="Calibri"/>
                  <a:cs typeface="Calibri"/>
                  <a:sym typeface="Calibri"/>
                </a:rPr>
                <a:t>sustav napajanja električnom energijom</a:t>
              </a:r>
              <a:endParaRPr sz="2000" b="0" i="0" u="none" strike="noStrike" cap="none">
                <a:solidFill>
                  <a:schemeClr val="lt1"/>
                </a:solidFill>
                <a:latin typeface="Calibri"/>
                <a:ea typeface="Calibri"/>
                <a:cs typeface="Calibri"/>
                <a:sym typeface="Calibri"/>
              </a:endParaRPr>
            </a:p>
          </p:txBody>
        </p:sp>
        <p:sp>
          <p:nvSpPr>
            <p:cNvPr id="207" name="Google Shape;207;p7"/>
            <p:cNvSpPr/>
            <p:nvPr/>
          </p:nvSpPr>
          <p:spPr>
            <a:xfrm>
              <a:off x="653" y="2434094"/>
              <a:ext cx="2548584" cy="1529150"/>
            </a:xfrm>
            <a:prstGeom prst="rect">
              <a:avLst/>
            </a:prstGeom>
            <a:solidFill>
              <a:srgbClr val="00608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7"/>
            <p:cNvSpPr txBox="1"/>
            <p:nvPr/>
          </p:nvSpPr>
          <p:spPr>
            <a:xfrm>
              <a:off x="653" y="2434094"/>
              <a:ext cx="2548584" cy="1529150"/>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chemeClr val="lt1"/>
                </a:buClr>
                <a:buSzPts val="2000"/>
                <a:buFont typeface="Calibri"/>
                <a:buNone/>
              </a:pPr>
              <a:r>
                <a:rPr lang="hr-HR" sz="2000" b="0" i="0" u="none" strike="noStrike" cap="none">
                  <a:solidFill>
                    <a:schemeClr val="lt1"/>
                  </a:solidFill>
                  <a:latin typeface="Calibri"/>
                  <a:ea typeface="Calibri"/>
                  <a:cs typeface="Calibri"/>
                  <a:sym typeface="Calibri"/>
                </a:rPr>
                <a:t>video nadzor</a:t>
              </a:r>
              <a:endParaRPr sz="2000" b="0" i="0" u="none" strike="noStrike" cap="none">
                <a:solidFill>
                  <a:schemeClr val="lt1"/>
                </a:solidFill>
                <a:latin typeface="Calibri"/>
                <a:ea typeface="Calibri"/>
                <a:cs typeface="Calibri"/>
                <a:sym typeface="Calibri"/>
              </a:endParaRPr>
            </a:p>
          </p:txBody>
        </p:sp>
        <p:sp>
          <p:nvSpPr>
            <p:cNvPr id="209" name="Google Shape;209;p7"/>
            <p:cNvSpPr/>
            <p:nvPr/>
          </p:nvSpPr>
          <p:spPr>
            <a:xfrm>
              <a:off x="2804096" y="2434094"/>
              <a:ext cx="2548584" cy="1529150"/>
            </a:xfrm>
            <a:prstGeom prst="rect">
              <a:avLst/>
            </a:prstGeom>
            <a:solidFill>
              <a:srgbClr val="00608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7"/>
            <p:cNvSpPr txBox="1"/>
            <p:nvPr/>
          </p:nvSpPr>
          <p:spPr>
            <a:xfrm>
              <a:off x="2804096" y="2434094"/>
              <a:ext cx="2548584" cy="1529150"/>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chemeClr val="lt1"/>
                </a:buClr>
                <a:buSzPts val="2000"/>
                <a:buFont typeface="Calibri"/>
                <a:buNone/>
              </a:pPr>
              <a:r>
                <a:rPr lang="hr-HR" sz="2000" b="0" i="0" u="none" strike="noStrike" cap="none">
                  <a:solidFill>
                    <a:schemeClr val="lt1"/>
                  </a:solidFill>
                  <a:latin typeface="Calibri"/>
                  <a:ea typeface="Calibri"/>
                  <a:cs typeface="Calibri"/>
                  <a:sym typeface="Calibri"/>
                </a:rPr>
                <a:t>kontrola ulaska</a:t>
              </a:r>
              <a:endParaRPr sz="2000" b="0" i="0" u="none" strike="noStrike" cap="none">
                <a:solidFill>
                  <a:schemeClr val="lt1"/>
                </a:solidFill>
                <a:latin typeface="Calibri"/>
                <a:ea typeface="Calibri"/>
                <a:cs typeface="Calibri"/>
                <a:sym typeface="Calibri"/>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8"/>
          <p:cNvSpPr txBox="1">
            <a:spLocks noGrp="1"/>
          </p:cNvSpPr>
          <p:nvPr>
            <p:ph type="title"/>
          </p:nvPr>
        </p:nvSpPr>
        <p:spPr>
          <a:xfrm>
            <a:off x="475866" y="472698"/>
            <a:ext cx="4375103" cy="953146"/>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3000"/>
              <a:buFont typeface="Arial"/>
              <a:buNone/>
            </a:pPr>
            <a:r>
              <a:rPr lang="hr-HR"/>
              <a:t>Klimatizacija</a:t>
            </a:r>
            <a:endParaRPr/>
          </a:p>
        </p:txBody>
      </p:sp>
      <p:grpSp>
        <p:nvGrpSpPr>
          <p:cNvPr id="218" name="Google Shape;218;p8"/>
          <p:cNvGrpSpPr/>
          <p:nvPr/>
        </p:nvGrpSpPr>
        <p:grpSpPr>
          <a:xfrm>
            <a:off x="880163" y="973080"/>
            <a:ext cx="10505308" cy="6211115"/>
            <a:chOff x="-5215837" y="-798892"/>
            <a:chExt cx="10505308" cy="6211115"/>
          </a:xfrm>
        </p:grpSpPr>
        <p:sp>
          <p:nvSpPr>
            <p:cNvPr id="219" name="Google Shape;219;p8"/>
            <p:cNvSpPr/>
            <p:nvPr/>
          </p:nvSpPr>
          <p:spPr>
            <a:xfrm>
              <a:off x="-5215837" y="-798892"/>
              <a:ext cx="6211115" cy="6211115"/>
            </a:xfrm>
            <a:prstGeom prst="blockArc">
              <a:avLst>
                <a:gd name="adj1" fmla="val 18900000"/>
                <a:gd name="adj2" fmla="val 2700000"/>
                <a:gd name="adj3" fmla="val 348"/>
              </a:avLst>
            </a:prstGeom>
            <a:noFill/>
            <a:ln w="12700" cap="flat" cmpd="sng">
              <a:solidFill>
                <a:srgbClr val="00608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8"/>
            <p:cNvSpPr/>
            <p:nvPr/>
          </p:nvSpPr>
          <p:spPr>
            <a:xfrm>
              <a:off x="435299" y="288240"/>
              <a:ext cx="4854171" cy="576850"/>
            </a:xfrm>
            <a:prstGeom prst="rect">
              <a:avLst/>
            </a:prstGeom>
            <a:solidFill>
              <a:srgbClr val="00608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8"/>
            <p:cNvSpPr txBox="1"/>
            <p:nvPr/>
          </p:nvSpPr>
          <p:spPr>
            <a:xfrm>
              <a:off x="435299" y="288240"/>
              <a:ext cx="4854171" cy="576850"/>
            </a:xfrm>
            <a:prstGeom prst="rect">
              <a:avLst/>
            </a:prstGeom>
            <a:noFill/>
            <a:ln>
              <a:noFill/>
            </a:ln>
          </p:spPr>
          <p:txBody>
            <a:bodyPr spcFirstLastPara="1" wrap="square" lIns="457875" tIns="45700" rIns="45700" bIns="45700" anchor="ctr" anchorCtr="0">
              <a:noAutofit/>
            </a:bodyPr>
            <a:lstStyle/>
            <a:p>
              <a:pPr marL="0" marR="0" lvl="0" indent="0" algn="l" rtl="0">
                <a:lnSpc>
                  <a:spcPct val="90000"/>
                </a:lnSpc>
                <a:spcBef>
                  <a:spcPts val="0"/>
                </a:spcBef>
                <a:spcAft>
                  <a:spcPts val="0"/>
                </a:spcAft>
                <a:buClr>
                  <a:schemeClr val="lt1"/>
                </a:buClr>
                <a:buSzPts val="1800"/>
                <a:buFont typeface="Calibri"/>
                <a:buNone/>
              </a:pPr>
              <a:r>
                <a:rPr lang="hr-HR" sz="1800" b="0" i="0" u="none" strike="noStrike" cap="none">
                  <a:solidFill>
                    <a:schemeClr val="lt1"/>
                  </a:solidFill>
                  <a:latin typeface="Calibri"/>
                  <a:ea typeface="Calibri"/>
                  <a:cs typeface="Calibri"/>
                  <a:sym typeface="Calibri"/>
                </a:rPr>
                <a:t>dizajn, instal</a:t>
              </a:r>
              <a:r>
                <a:rPr lang="hr-HR" sz="1800">
                  <a:solidFill>
                    <a:schemeClr val="lt1"/>
                  </a:solidFill>
                  <a:latin typeface="Calibri"/>
                  <a:ea typeface="Calibri"/>
                  <a:cs typeface="Calibri"/>
                  <a:sym typeface="Calibri"/>
                </a:rPr>
                <a:t>aciju</a:t>
              </a:r>
              <a:r>
                <a:rPr lang="hr-HR" sz="1800" b="0" i="0" u="none" strike="noStrike" cap="none">
                  <a:solidFill>
                    <a:schemeClr val="lt1"/>
                  </a:solidFill>
                  <a:latin typeface="Calibri"/>
                  <a:ea typeface="Calibri"/>
                  <a:cs typeface="Calibri"/>
                  <a:sym typeface="Calibri"/>
                </a:rPr>
                <a:t> i održavan</a:t>
              </a:r>
              <a:r>
                <a:rPr lang="hr-HR" sz="1800">
                  <a:solidFill>
                    <a:schemeClr val="lt1"/>
                  </a:solidFill>
                  <a:latin typeface="Calibri"/>
                  <a:ea typeface="Calibri"/>
                  <a:cs typeface="Calibri"/>
                  <a:sym typeface="Calibri"/>
                </a:rPr>
                <a:t>je provode</a:t>
              </a:r>
              <a:r>
                <a:rPr lang="hr-HR" sz="1800" b="0" i="0" u="none" strike="noStrike" cap="none">
                  <a:solidFill>
                    <a:schemeClr val="lt1"/>
                  </a:solidFill>
                  <a:latin typeface="Calibri"/>
                  <a:ea typeface="Calibri"/>
                  <a:cs typeface="Calibri"/>
                  <a:sym typeface="Calibri"/>
                </a:rPr>
                <a:t> kvalificirani stručnja</a:t>
              </a:r>
              <a:r>
                <a:rPr lang="hr-HR" sz="1800">
                  <a:solidFill>
                    <a:schemeClr val="lt1"/>
                  </a:solidFill>
                  <a:latin typeface="Calibri"/>
                  <a:ea typeface="Calibri"/>
                  <a:cs typeface="Calibri"/>
                  <a:sym typeface="Calibri"/>
                </a:rPr>
                <a:t>ci</a:t>
              </a:r>
              <a:endParaRPr sz="1800" b="0" i="0" u="none" strike="noStrike" cap="none">
                <a:solidFill>
                  <a:schemeClr val="lt1"/>
                </a:solidFill>
                <a:latin typeface="Calibri"/>
                <a:ea typeface="Calibri"/>
                <a:cs typeface="Calibri"/>
                <a:sym typeface="Calibri"/>
              </a:endParaRPr>
            </a:p>
          </p:txBody>
        </p:sp>
        <p:sp>
          <p:nvSpPr>
            <p:cNvPr id="222" name="Google Shape;222;p8"/>
            <p:cNvSpPr/>
            <p:nvPr/>
          </p:nvSpPr>
          <p:spPr>
            <a:xfrm>
              <a:off x="74767" y="216134"/>
              <a:ext cx="721063" cy="721063"/>
            </a:xfrm>
            <a:prstGeom prst="ellipse">
              <a:avLst/>
            </a:prstGeom>
            <a:solidFill>
              <a:schemeClr val="lt1"/>
            </a:solidFill>
            <a:ln w="12700" cap="flat" cmpd="sng">
              <a:solidFill>
                <a:srgbClr val="00608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8"/>
            <p:cNvSpPr/>
            <p:nvPr/>
          </p:nvSpPr>
          <p:spPr>
            <a:xfrm>
              <a:off x="848654" y="1153240"/>
              <a:ext cx="4440817" cy="576850"/>
            </a:xfrm>
            <a:prstGeom prst="rect">
              <a:avLst/>
            </a:prstGeom>
            <a:solidFill>
              <a:srgbClr val="00608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8"/>
            <p:cNvSpPr txBox="1"/>
            <p:nvPr/>
          </p:nvSpPr>
          <p:spPr>
            <a:xfrm>
              <a:off x="848654" y="1153240"/>
              <a:ext cx="4440817" cy="576850"/>
            </a:xfrm>
            <a:prstGeom prst="rect">
              <a:avLst/>
            </a:prstGeom>
            <a:noFill/>
            <a:ln>
              <a:noFill/>
            </a:ln>
          </p:spPr>
          <p:txBody>
            <a:bodyPr spcFirstLastPara="1" wrap="square" lIns="457875" tIns="45700" rIns="45700" bIns="45700" anchor="ctr" anchorCtr="0">
              <a:noAutofit/>
            </a:bodyPr>
            <a:lstStyle/>
            <a:p>
              <a:pPr marL="0" marR="0" lvl="0" indent="0" algn="l" rtl="0">
                <a:lnSpc>
                  <a:spcPct val="90000"/>
                </a:lnSpc>
                <a:spcBef>
                  <a:spcPts val="0"/>
                </a:spcBef>
                <a:spcAft>
                  <a:spcPts val="0"/>
                </a:spcAft>
                <a:buClr>
                  <a:schemeClr val="lt1"/>
                </a:buClr>
                <a:buSzPts val="1800"/>
                <a:buFont typeface="Calibri"/>
                <a:buNone/>
              </a:pPr>
              <a:r>
                <a:rPr lang="hr-HR" sz="1800" b="0" i="0" u="none" strike="noStrike" cap="none">
                  <a:solidFill>
                    <a:schemeClr val="lt1"/>
                  </a:solidFill>
                  <a:latin typeface="Calibri"/>
                  <a:ea typeface="Calibri"/>
                  <a:cs typeface="Calibri"/>
                  <a:sym typeface="Calibri"/>
                </a:rPr>
                <a:t>izračun potrebne snage</a:t>
              </a:r>
              <a:endParaRPr sz="1800" b="0" i="0" u="none" strike="noStrike" cap="none">
                <a:solidFill>
                  <a:schemeClr val="lt1"/>
                </a:solidFill>
                <a:latin typeface="Calibri"/>
                <a:ea typeface="Calibri"/>
                <a:cs typeface="Calibri"/>
                <a:sym typeface="Calibri"/>
              </a:endParaRPr>
            </a:p>
          </p:txBody>
        </p:sp>
        <p:sp>
          <p:nvSpPr>
            <p:cNvPr id="225" name="Google Shape;225;p8"/>
            <p:cNvSpPr/>
            <p:nvPr/>
          </p:nvSpPr>
          <p:spPr>
            <a:xfrm>
              <a:off x="488122" y="1081133"/>
              <a:ext cx="721063" cy="721063"/>
            </a:xfrm>
            <a:prstGeom prst="ellipse">
              <a:avLst/>
            </a:prstGeom>
            <a:solidFill>
              <a:schemeClr val="lt1"/>
            </a:solidFill>
            <a:ln w="12700" cap="flat" cmpd="sng">
              <a:solidFill>
                <a:srgbClr val="00608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8"/>
            <p:cNvSpPr/>
            <p:nvPr/>
          </p:nvSpPr>
          <p:spPr>
            <a:xfrm>
              <a:off x="975520" y="2018239"/>
              <a:ext cx="4313950" cy="576850"/>
            </a:xfrm>
            <a:prstGeom prst="rect">
              <a:avLst/>
            </a:prstGeom>
            <a:solidFill>
              <a:srgbClr val="00608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8"/>
            <p:cNvSpPr txBox="1"/>
            <p:nvPr/>
          </p:nvSpPr>
          <p:spPr>
            <a:xfrm>
              <a:off x="975520" y="2018239"/>
              <a:ext cx="4313950" cy="576850"/>
            </a:xfrm>
            <a:prstGeom prst="rect">
              <a:avLst/>
            </a:prstGeom>
            <a:noFill/>
            <a:ln>
              <a:noFill/>
            </a:ln>
          </p:spPr>
          <p:txBody>
            <a:bodyPr spcFirstLastPara="1" wrap="square" lIns="457875" tIns="45700" rIns="45700" bIns="45700" anchor="ctr" anchorCtr="0">
              <a:noAutofit/>
            </a:bodyPr>
            <a:lstStyle/>
            <a:p>
              <a:pPr marL="0" marR="0" lvl="0" indent="0" algn="l" rtl="0">
                <a:lnSpc>
                  <a:spcPct val="90000"/>
                </a:lnSpc>
                <a:spcBef>
                  <a:spcPts val="0"/>
                </a:spcBef>
                <a:spcAft>
                  <a:spcPts val="0"/>
                </a:spcAft>
                <a:buClr>
                  <a:schemeClr val="lt1"/>
                </a:buClr>
                <a:buSzPts val="1800"/>
                <a:buFont typeface="Calibri"/>
                <a:buNone/>
              </a:pPr>
              <a:r>
                <a:rPr lang="hr-HR" sz="1800" b="0" i="0" u="none" strike="noStrike" cap="none">
                  <a:solidFill>
                    <a:schemeClr val="lt1"/>
                  </a:solidFill>
                  <a:latin typeface="Calibri"/>
                  <a:ea typeface="Calibri"/>
                  <a:cs typeface="Calibri"/>
                  <a:sym typeface="Calibri"/>
                </a:rPr>
                <a:t>redundancija</a:t>
              </a:r>
              <a:endParaRPr sz="1800" b="0" i="0" u="none" strike="noStrike" cap="none">
                <a:solidFill>
                  <a:schemeClr val="lt1"/>
                </a:solidFill>
                <a:latin typeface="Calibri"/>
                <a:ea typeface="Calibri"/>
                <a:cs typeface="Calibri"/>
                <a:sym typeface="Calibri"/>
              </a:endParaRPr>
            </a:p>
          </p:txBody>
        </p:sp>
        <p:sp>
          <p:nvSpPr>
            <p:cNvPr id="228" name="Google Shape;228;p8"/>
            <p:cNvSpPr/>
            <p:nvPr/>
          </p:nvSpPr>
          <p:spPr>
            <a:xfrm>
              <a:off x="614988" y="1946133"/>
              <a:ext cx="721063" cy="721063"/>
            </a:xfrm>
            <a:prstGeom prst="ellipse">
              <a:avLst/>
            </a:prstGeom>
            <a:solidFill>
              <a:schemeClr val="lt1"/>
            </a:solidFill>
            <a:ln w="12700" cap="flat" cmpd="sng">
              <a:solidFill>
                <a:srgbClr val="00608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8"/>
            <p:cNvSpPr/>
            <p:nvPr/>
          </p:nvSpPr>
          <p:spPr>
            <a:xfrm>
              <a:off x="848654" y="2883238"/>
              <a:ext cx="4440817" cy="576850"/>
            </a:xfrm>
            <a:prstGeom prst="rect">
              <a:avLst/>
            </a:prstGeom>
            <a:solidFill>
              <a:srgbClr val="00608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8"/>
            <p:cNvSpPr txBox="1"/>
            <p:nvPr/>
          </p:nvSpPr>
          <p:spPr>
            <a:xfrm>
              <a:off x="848654" y="2883238"/>
              <a:ext cx="4440817" cy="576850"/>
            </a:xfrm>
            <a:prstGeom prst="rect">
              <a:avLst/>
            </a:prstGeom>
            <a:noFill/>
            <a:ln>
              <a:noFill/>
            </a:ln>
          </p:spPr>
          <p:txBody>
            <a:bodyPr spcFirstLastPara="1" wrap="square" lIns="457875" tIns="45700" rIns="45700" bIns="45700" anchor="ctr" anchorCtr="0">
              <a:noAutofit/>
            </a:bodyPr>
            <a:lstStyle/>
            <a:p>
              <a:pPr marL="0" marR="0" lvl="0" indent="0" algn="l" rtl="0">
                <a:lnSpc>
                  <a:spcPct val="90000"/>
                </a:lnSpc>
                <a:spcBef>
                  <a:spcPts val="0"/>
                </a:spcBef>
                <a:spcAft>
                  <a:spcPts val="0"/>
                </a:spcAft>
                <a:buClr>
                  <a:schemeClr val="lt1"/>
                </a:buClr>
                <a:buSzPts val="1800"/>
                <a:buFont typeface="Calibri"/>
                <a:buNone/>
              </a:pPr>
              <a:r>
                <a:rPr lang="hr-HR" sz="1800" b="0" i="0" u="none" strike="noStrike" cap="none" dirty="0">
                  <a:solidFill>
                    <a:schemeClr val="lt1"/>
                  </a:solidFill>
                  <a:latin typeface="Calibri"/>
                  <a:ea typeface="Calibri"/>
                  <a:cs typeface="Calibri"/>
                  <a:sym typeface="Calibri"/>
                </a:rPr>
                <a:t>automatsko uključivanje nakon prekida napajanja električnom energijom</a:t>
              </a:r>
              <a:endParaRPr sz="1800" b="0" i="0" u="none" strike="noStrike" cap="none" dirty="0">
                <a:solidFill>
                  <a:schemeClr val="lt1"/>
                </a:solidFill>
                <a:latin typeface="Calibri"/>
                <a:ea typeface="Calibri"/>
                <a:cs typeface="Calibri"/>
                <a:sym typeface="Calibri"/>
              </a:endParaRPr>
            </a:p>
          </p:txBody>
        </p:sp>
        <p:sp>
          <p:nvSpPr>
            <p:cNvPr id="231" name="Google Shape;231;p8"/>
            <p:cNvSpPr/>
            <p:nvPr/>
          </p:nvSpPr>
          <p:spPr>
            <a:xfrm>
              <a:off x="488122" y="2811132"/>
              <a:ext cx="721063" cy="721063"/>
            </a:xfrm>
            <a:prstGeom prst="ellipse">
              <a:avLst/>
            </a:prstGeom>
            <a:solidFill>
              <a:schemeClr val="lt1"/>
            </a:solidFill>
            <a:ln w="12700" cap="flat" cmpd="sng">
              <a:solidFill>
                <a:srgbClr val="00608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8"/>
            <p:cNvSpPr/>
            <p:nvPr/>
          </p:nvSpPr>
          <p:spPr>
            <a:xfrm>
              <a:off x="435299" y="3748238"/>
              <a:ext cx="4854171" cy="576850"/>
            </a:xfrm>
            <a:prstGeom prst="rect">
              <a:avLst/>
            </a:prstGeom>
            <a:solidFill>
              <a:srgbClr val="00608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8"/>
            <p:cNvSpPr txBox="1"/>
            <p:nvPr/>
          </p:nvSpPr>
          <p:spPr>
            <a:xfrm>
              <a:off x="435299" y="3748238"/>
              <a:ext cx="4854171" cy="576850"/>
            </a:xfrm>
            <a:prstGeom prst="rect">
              <a:avLst/>
            </a:prstGeom>
            <a:noFill/>
            <a:ln>
              <a:noFill/>
            </a:ln>
          </p:spPr>
          <p:txBody>
            <a:bodyPr spcFirstLastPara="1" wrap="square" lIns="457875" tIns="45700" rIns="45700" bIns="45700" anchor="ctr" anchorCtr="0">
              <a:noAutofit/>
            </a:bodyPr>
            <a:lstStyle/>
            <a:p>
              <a:pPr marL="0" marR="0" lvl="0" indent="0" algn="l" rtl="0">
                <a:lnSpc>
                  <a:spcPct val="90000"/>
                </a:lnSpc>
                <a:spcBef>
                  <a:spcPts val="0"/>
                </a:spcBef>
                <a:spcAft>
                  <a:spcPts val="0"/>
                </a:spcAft>
                <a:buClr>
                  <a:schemeClr val="lt1"/>
                </a:buClr>
                <a:buSzPts val="1800"/>
                <a:buFont typeface="Calibri"/>
                <a:buNone/>
              </a:pPr>
              <a:r>
                <a:rPr lang="hr-HR" sz="1800" b="0" i="0" u="none" strike="noStrike" cap="none">
                  <a:solidFill>
                    <a:schemeClr val="lt1"/>
                  </a:solidFill>
                  <a:latin typeface="Calibri"/>
                  <a:ea typeface="Calibri"/>
                  <a:cs typeface="Calibri"/>
                  <a:sym typeface="Calibri"/>
                </a:rPr>
                <a:t>razina temperature i vlage prema specifikacijama opreme</a:t>
              </a:r>
              <a:endParaRPr sz="1800" b="0" i="0" u="none" strike="noStrike" cap="none">
                <a:solidFill>
                  <a:schemeClr val="lt1"/>
                </a:solidFill>
                <a:latin typeface="Calibri"/>
                <a:ea typeface="Calibri"/>
                <a:cs typeface="Calibri"/>
                <a:sym typeface="Calibri"/>
              </a:endParaRPr>
            </a:p>
          </p:txBody>
        </p:sp>
        <p:sp>
          <p:nvSpPr>
            <p:cNvPr id="234" name="Google Shape;234;p8"/>
            <p:cNvSpPr/>
            <p:nvPr/>
          </p:nvSpPr>
          <p:spPr>
            <a:xfrm>
              <a:off x="74767" y="3676132"/>
              <a:ext cx="721063" cy="721063"/>
            </a:xfrm>
            <a:prstGeom prst="ellipse">
              <a:avLst/>
            </a:prstGeom>
            <a:solidFill>
              <a:schemeClr val="lt1"/>
            </a:solidFill>
            <a:ln w="12700" cap="flat" cmpd="sng">
              <a:solidFill>
                <a:schemeClr val="accen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9"/>
          <p:cNvSpPr txBox="1">
            <a:spLocks noGrp="1"/>
          </p:cNvSpPr>
          <p:nvPr>
            <p:ph type="title"/>
          </p:nvPr>
        </p:nvSpPr>
        <p:spPr>
          <a:xfrm>
            <a:off x="475866" y="472698"/>
            <a:ext cx="4375103" cy="953146"/>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3000"/>
              <a:buFont typeface="Arial"/>
              <a:buNone/>
            </a:pPr>
            <a:r>
              <a:rPr lang="hr-HR"/>
              <a:t>Sustav napajanja električnom energijom</a:t>
            </a:r>
            <a:endParaRPr/>
          </a:p>
        </p:txBody>
      </p:sp>
      <p:grpSp>
        <p:nvGrpSpPr>
          <p:cNvPr id="242" name="Google Shape;242;p9"/>
          <p:cNvGrpSpPr/>
          <p:nvPr/>
        </p:nvGrpSpPr>
        <p:grpSpPr>
          <a:xfrm>
            <a:off x="880163" y="973080"/>
            <a:ext cx="10505307" cy="6211115"/>
            <a:chOff x="-5215837" y="-798892"/>
            <a:chExt cx="10505307" cy="6211115"/>
          </a:xfrm>
        </p:grpSpPr>
        <p:sp>
          <p:nvSpPr>
            <p:cNvPr id="243" name="Google Shape;243;p9"/>
            <p:cNvSpPr/>
            <p:nvPr/>
          </p:nvSpPr>
          <p:spPr>
            <a:xfrm>
              <a:off x="-5215837" y="-798892"/>
              <a:ext cx="6211115" cy="6211115"/>
            </a:xfrm>
            <a:prstGeom prst="blockArc">
              <a:avLst>
                <a:gd name="adj1" fmla="val 18900000"/>
                <a:gd name="adj2" fmla="val 2700000"/>
                <a:gd name="adj3" fmla="val 348"/>
              </a:avLst>
            </a:prstGeom>
            <a:solidFill>
              <a:srgbClr val="FEFFFE"/>
            </a:solidFill>
            <a:ln w="12700" cap="flat" cmpd="sng">
              <a:solidFill>
                <a:srgbClr val="00608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9"/>
            <p:cNvSpPr/>
            <p:nvPr/>
          </p:nvSpPr>
          <p:spPr>
            <a:xfrm>
              <a:off x="371174" y="242937"/>
              <a:ext cx="4918296" cy="485691"/>
            </a:xfrm>
            <a:prstGeom prst="rect">
              <a:avLst/>
            </a:prstGeom>
            <a:solidFill>
              <a:srgbClr val="006081"/>
            </a:solidFill>
            <a:ln w="12700" cap="flat" cmpd="sng">
              <a:solidFill>
                <a:srgbClr val="FEFFF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9"/>
            <p:cNvSpPr txBox="1"/>
            <p:nvPr/>
          </p:nvSpPr>
          <p:spPr>
            <a:xfrm>
              <a:off x="371174" y="242937"/>
              <a:ext cx="4918296" cy="485691"/>
            </a:xfrm>
            <a:prstGeom prst="rect">
              <a:avLst/>
            </a:prstGeom>
            <a:noFill/>
            <a:ln>
              <a:noFill/>
            </a:ln>
          </p:spPr>
          <p:txBody>
            <a:bodyPr spcFirstLastPara="1" wrap="square" lIns="457875" tIns="40625" rIns="40625" bIns="40625" anchor="ctr" anchorCtr="0">
              <a:noAutofit/>
            </a:bodyPr>
            <a:lstStyle/>
            <a:p>
              <a:pPr marL="0" lvl="0" indent="0" algn="l" rtl="0">
                <a:lnSpc>
                  <a:spcPct val="90000"/>
                </a:lnSpc>
                <a:spcBef>
                  <a:spcPts val="0"/>
                </a:spcBef>
                <a:spcAft>
                  <a:spcPts val="0"/>
                </a:spcAft>
                <a:buClr>
                  <a:schemeClr val="lt1"/>
                </a:buClr>
                <a:buSzPts val="1800"/>
                <a:buFont typeface="Calibri"/>
                <a:buNone/>
              </a:pPr>
              <a:r>
                <a:rPr lang="hr-HR" sz="1800">
                  <a:solidFill>
                    <a:schemeClr val="lt1"/>
                  </a:solidFill>
                  <a:latin typeface="Calibri"/>
                  <a:ea typeface="Calibri"/>
                  <a:cs typeface="Calibri"/>
                  <a:sym typeface="Calibri"/>
                </a:rPr>
                <a:t>dizajn, instalaciju i održavanje provode kvalificirani stručnjaci</a:t>
              </a:r>
              <a:endParaRPr/>
            </a:p>
          </p:txBody>
        </p:sp>
        <p:sp>
          <p:nvSpPr>
            <p:cNvPr id="246" name="Google Shape;246;p9"/>
            <p:cNvSpPr/>
            <p:nvPr/>
          </p:nvSpPr>
          <p:spPr>
            <a:xfrm>
              <a:off x="67617" y="182226"/>
              <a:ext cx="607114" cy="607114"/>
            </a:xfrm>
            <a:prstGeom prst="ellipse">
              <a:avLst/>
            </a:prstGeom>
            <a:solidFill>
              <a:srgbClr val="FEFFFE"/>
            </a:solidFill>
            <a:ln w="12700" cap="flat" cmpd="sng">
              <a:solidFill>
                <a:srgbClr val="00608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9"/>
            <p:cNvSpPr/>
            <p:nvPr/>
          </p:nvSpPr>
          <p:spPr>
            <a:xfrm>
              <a:off x="770688" y="971382"/>
              <a:ext cx="4518782" cy="485691"/>
            </a:xfrm>
            <a:prstGeom prst="rect">
              <a:avLst/>
            </a:prstGeom>
            <a:solidFill>
              <a:srgbClr val="006081"/>
            </a:solidFill>
            <a:ln w="12700" cap="flat" cmpd="sng">
              <a:solidFill>
                <a:srgbClr val="FEFFF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9"/>
            <p:cNvSpPr txBox="1"/>
            <p:nvPr/>
          </p:nvSpPr>
          <p:spPr>
            <a:xfrm>
              <a:off x="770688" y="971382"/>
              <a:ext cx="4518782" cy="485691"/>
            </a:xfrm>
            <a:prstGeom prst="rect">
              <a:avLst/>
            </a:prstGeom>
            <a:noFill/>
            <a:ln>
              <a:noFill/>
            </a:ln>
          </p:spPr>
          <p:txBody>
            <a:bodyPr spcFirstLastPara="1" wrap="square" lIns="457875" tIns="40625" rIns="40625" bIns="40625" anchor="ctr" anchorCtr="0">
              <a:noAutofit/>
            </a:bodyPr>
            <a:lstStyle/>
            <a:p>
              <a:pPr marL="0" marR="0" lvl="0" indent="0" algn="l" rtl="0">
                <a:lnSpc>
                  <a:spcPct val="90000"/>
                </a:lnSpc>
                <a:spcBef>
                  <a:spcPts val="0"/>
                </a:spcBef>
                <a:spcAft>
                  <a:spcPts val="0"/>
                </a:spcAft>
                <a:buClr>
                  <a:srgbClr val="FEFFFE"/>
                </a:buClr>
                <a:buSzPts val="1600"/>
                <a:buFont typeface="Calibri"/>
                <a:buNone/>
              </a:pPr>
              <a:r>
                <a:rPr lang="hr-HR" sz="1600" b="0" i="0" u="none" strike="noStrike" cap="none">
                  <a:solidFill>
                    <a:srgbClr val="FEFFFE"/>
                  </a:solidFill>
                  <a:latin typeface="Calibri"/>
                  <a:ea typeface="Calibri"/>
                  <a:cs typeface="Calibri"/>
                  <a:sym typeface="Calibri"/>
                </a:rPr>
                <a:t>UPS sustav</a:t>
              </a:r>
              <a:endParaRPr/>
            </a:p>
          </p:txBody>
        </p:sp>
        <p:sp>
          <p:nvSpPr>
            <p:cNvPr id="249" name="Google Shape;249;p9"/>
            <p:cNvSpPr/>
            <p:nvPr/>
          </p:nvSpPr>
          <p:spPr>
            <a:xfrm>
              <a:off x="467131" y="910671"/>
              <a:ext cx="607114" cy="607114"/>
            </a:xfrm>
            <a:prstGeom prst="ellipse">
              <a:avLst/>
            </a:prstGeom>
            <a:solidFill>
              <a:srgbClr val="FEFFFE"/>
            </a:solidFill>
            <a:ln w="12700" cap="flat" cmpd="sng">
              <a:solidFill>
                <a:srgbClr val="00608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9"/>
            <p:cNvSpPr/>
            <p:nvPr/>
          </p:nvSpPr>
          <p:spPr>
            <a:xfrm>
              <a:off x="953376" y="1699827"/>
              <a:ext cx="4336094" cy="485691"/>
            </a:xfrm>
            <a:prstGeom prst="rect">
              <a:avLst/>
            </a:prstGeom>
            <a:solidFill>
              <a:srgbClr val="006081"/>
            </a:solidFill>
            <a:ln w="12700" cap="flat" cmpd="sng">
              <a:solidFill>
                <a:srgbClr val="FEFFF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9"/>
            <p:cNvSpPr txBox="1"/>
            <p:nvPr/>
          </p:nvSpPr>
          <p:spPr>
            <a:xfrm>
              <a:off x="953376" y="1699827"/>
              <a:ext cx="4336094" cy="485691"/>
            </a:xfrm>
            <a:prstGeom prst="rect">
              <a:avLst/>
            </a:prstGeom>
            <a:noFill/>
            <a:ln>
              <a:noFill/>
            </a:ln>
          </p:spPr>
          <p:txBody>
            <a:bodyPr spcFirstLastPara="1" wrap="square" lIns="457875" tIns="40625" rIns="40625" bIns="40625" anchor="ctr" anchorCtr="0">
              <a:noAutofit/>
            </a:bodyPr>
            <a:lstStyle/>
            <a:p>
              <a:pPr marL="0" marR="0" lvl="0" indent="0" algn="l" rtl="0">
                <a:lnSpc>
                  <a:spcPct val="90000"/>
                </a:lnSpc>
                <a:spcBef>
                  <a:spcPts val="0"/>
                </a:spcBef>
                <a:spcAft>
                  <a:spcPts val="0"/>
                </a:spcAft>
                <a:buClr>
                  <a:srgbClr val="FEFFFE"/>
                </a:buClr>
                <a:buSzPts val="1600"/>
                <a:buFont typeface="Calibri"/>
                <a:buNone/>
              </a:pPr>
              <a:r>
                <a:rPr lang="hr-HR" sz="1600" b="0" i="0" u="none" strike="noStrike" cap="none">
                  <a:solidFill>
                    <a:srgbClr val="FEFFFE"/>
                  </a:solidFill>
                  <a:latin typeface="Calibri"/>
                  <a:ea typeface="Calibri"/>
                  <a:cs typeface="Calibri"/>
                  <a:sym typeface="Calibri"/>
                </a:rPr>
                <a:t>redundantna napajanja</a:t>
              </a:r>
              <a:endParaRPr/>
            </a:p>
          </p:txBody>
        </p:sp>
        <p:sp>
          <p:nvSpPr>
            <p:cNvPr id="252" name="Google Shape;252;p9"/>
            <p:cNvSpPr/>
            <p:nvPr/>
          </p:nvSpPr>
          <p:spPr>
            <a:xfrm>
              <a:off x="649819" y="1639116"/>
              <a:ext cx="607114" cy="607114"/>
            </a:xfrm>
            <a:prstGeom prst="ellipse">
              <a:avLst/>
            </a:prstGeom>
            <a:solidFill>
              <a:srgbClr val="FEFFFE"/>
            </a:solidFill>
            <a:ln w="12700" cap="flat" cmpd="sng">
              <a:solidFill>
                <a:srgbClr val="00608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9"/>
            <p:cNvSpPr/>
            <p:nvPr/>
          </p:nvSpPr>
          <p:spPr>
            <a:xfrm>
              <a:off x="953376" y="2427811"/>
              <a:ext cx="4336094" cy="485691"/>
            </a:xfrm>
            <a:prstGeom prst="rect">
              <a:avLst/>
            </a:prstGeom>
            <a:solidFill>
              <a:srgbClr val="006081"/>
            </a:solidFill>
            <a:ln w="12700" cap="flat" cmpd="sng">
              <a:solidFill>
                <a:srgbClr val="FEFFF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9"/>
            <p:cNvSpPr txBox="1"/>
            <p:nvPr/>
          </p:nvSpPr>
          <p:spPr>
            <a:xfrm>
              <a:off x="953376" y="2427811"/>
              <a:ext cx="4336094" cy="485691"/>
            </a:xfrm>
            <a:prstGeom prst="rect">
              <a:avLst/>
            </a:prstGeom>
            <a:noFill/>
            <a:ln>
              <a:noFill/>
            </a:ln>
          </p:spPr>
          <p:txBody>
            <a:bodyPr spcFirstLastPara="1" wrap="square" lIns="457875" tIns="40625" rIns="40625" bIns="40625" anchor="ctr" anchorCtr="0">
              <a:noAutofit/>
            </a:bodyPr>
            <a:lstStyle/>
            <a:p>
              <a:pPr marL="0" marR="0" lvl="0" indent="0" algn="l" rtl="0">
                <a:lnSpc>
                  <a:spcPct val="90000"/>
                </a:lnSpc>
                <a:spcBef>
                  <a:spcPts val="0"/>
                </a:spcBef>
                <a:spcAft>
                  <a:spcPts val="0"/>
                </a:spcAft>
                <a:buClr>
                  <a:srgbClr val="FEFFFE"/>
                </a:buClr>
                <a:buSzPts val="1600"/>
                <a:buFont typeface="Calibri"/>
                <a:buNone/>
              </a:pPr>
              <a:r>
                <a:rPr lang="hr-HR" sz="1600" b="0" i="0" u="none" strike="noStrike" cap="none">
                  <a:solidFill>
                    <a:srgbClr val="FEFFFE"/>
                  </a:solidFill>
                  <a:latin typeface="Calibri"/>
                  <a:ea typeface="Calibri"/>
                  <a:cs typeface="Calibri"/>
                  <a:sym typeface="Calibri"/>
                </a:rPr>
                <a:t>rezervne baterije</a:t>
              </a:r>
              <a:endParaRPr/>
            </a:p>
          </p:txBody>
        </p:sp>
        <p:sp>
          <p:nvSpPr>
            <p:cNvPr id="255" name="Google Shape;255;p9"/>
            <p:cNvSpPr/>
            <p:nvPr/>
          </p:nvSpPr>
          <p:spPr>
            <a:xfrm>
              <a:off x="649819" y="2367099"/>
              <a:ext cx="607114" cy="607114"/>
            </a:xfrm>
            <a:prstGeom prst="ellipse">
              <a:avLst/>
            </a:prstGeom>
            <a:solidFill>
              <a:srgbClr val="FEFFFE"/>
            </a:solidFill>
            <a:ln w="12700" cap="flat" cmpd="sng">
              <a:solidFill>
                <a:srgbClr val="00608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9"/>
            <p:cNvSpPr/>
            <p:nvPr/>
          </p:nvSpPr>
          <p:spPr>
            <a:xfrm>
              <a:off x="770688" y="3156255"/>
              <a:ext cx="4518782" cy="485691"/>
            </a:xfrm>
            <a:prstGeom prst="rect">
              <a:avLst/>
            </a:prstGeom>
            <a:solidFill>
              <a:srgbClr val="006081"/>
            </a:solidFill>
            <a:ln w="12700" cap="flat" cmpd="sng">
              <a:solidFill>
                <a:srgbClr val="FEFFF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9"/>
            <p:cNvSpPr txBox="1"/>
            <p:nvPr/>
          </p:nvSpPr>
          <p:spPr>
            <a:xfrm>
              <a:off x="770688" y="3156255"/>
              <a:ext cx="4518782" cy="485691"/>
            </a:xfrm>
            <a:prstGeom prst="rect">
              <a:avLst/>
            </a:prstGeom>
            <a:noFill/>
            <a:ln>
              <a:noFill/>
            </a:ln>
          </p:spPr>
          <p:txBody>
            <a:bodyPr spcFirstLastPara="1" wrap="square" lIns="457875" tIns="40625" rIns="40625" bIns="40625" anchor="ctr" anchorCtr="0">
              <a:noAutofit/>
            </a:bodyPr>
            <a:lstStyle/>
            <a:p>
              <a:pPr marL="0" marR="0" lvl="0" indent="0" algn="l" rtl="0">
                <a:lnSpc>
                  <a:spcPct val="90000"/>
                </a:lnSpc>
                <a:spcBef>
                  <a:spcPts val="0"/>
                </a:spcBef>
                <a:spcAft>
                  <a:spcPts val="0"/>
                </a:spcAft>
                <a:buClr>
                  <a:srgbClr val="FEFFFE"/>
                </a:buClr>
                <a:buSzPts val="1600"/>
                <a:buFont typeface="Calibri"/>
                <a:buNone/>
              </a:pPr>
              <a:r>
                <a:rPr lang="hr-HR" sz="1600" b="0" i="0" u="none" strike="noStrike" cap="none">
                  <a:solidFill>
                    <a:srgbClr val="FEFFFE"/>
                  </a:solidFill>
                  <a:latin typeface="Calibri"/>
                  <a:ea typeface="Calibri"/>
                  <a:cs typeface="Calibri"/>
                  <a:sym typeface="Calibri"/>
                </a:rPr>
                <a:t>agregat</a:t>
              </a:r>
              <a:endParaRPr/>
            </a:p>
          </p:txBody>
        </p:sp>
        <p:sp>
          <p:nvSpPr>
            <p:cNvPr id="258" name="Google Shape;258;p9"/>
            <p:cNvSpPr/>
            <p:nvPr/>
          </p:nvSpPr>
          <p:spPr>
            <a:xfrm>
              <a:off x="467131" y="3095544"/>
              <a:ext cx="607114" cy="607114"/>
            </a:xfrm>
            <a:prstGeom prst="ellipse">
              <a:avLst/>
            </a:prstGeom>
            <a:solidFill>
              <a:srgbClr val="FEFFFE"/>
            </a:solidFill>
            <a:ln w="12700" cap="flat" cmpd="sng">
              <a:solidFill>
                <a:srgbClr val="00608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9"/>
            <p:cNvSpPr/>
            <p:nvPr/>
          </p:nvSpPr>
          <p:spPr>
            <a:xfrm>
              <a:off x="371174" y="3884700"/>
              <a:ext cx="4918296" cy="485691"/>
            </a:xfrm>
            <a:prstGeom prst="rect">
              <a:avLst/>
            </a:prstGeom>
            <a:solidFill>
              <a:srgbClr val="006081"/>
            </a:solidFill>
            <a:ln w="12700" cap="flat" cmpd="sng">
              <a:solidFill>
                <a:srgbClr val="FEFFF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9"/>
            <p:cNvSpPr txBox="1"/>
            <p:nvPr/>
          </p:nvSpPr>
          <p:spPr>
            <a:xfrm>
              <a:off x="371174" y="3884700"/>
              <a:ext cx="4918296" cy="485691"/>
            </a:xfrm>
            <a:prstGeom prst="rect">
              <a:avLst/>
            </a:prstGeom>
            <a:noFill/>
            <a:ln>
              <a:noFill/>
            </a:ln>
          </p:spPr>
          <p:txBody>
            <a:bodyPr spcFirstLastPara="1" wrap="square" lIns="457875" tIns="40625" rIns="40625" bIns="40625" anchor="ctr" anchorCtr="0">
              <a:noAutofit/>
            </a:bodyPr>
            <a:lstStyle/>
            <a:p>
              <a:pPr marL="0" marR="0" lvl="0" indent="0" algn="l" rtl="0">
                <a:lnSpc>
                  <a:spcPct val="90000"/>
                </a:lnSpc>
                <a:spcBef>
                  <a:spcPts val="0"/>
                </a:spcBef>
                <a:spcAft>
                  <a:spcPts val="0"/>
                </a:spcAft>
                <a:buClr>
                  <a:srgbClr val="FEFFFE"/>
                </a:buClr>
                <a:buSzPts val="1600"/>
                <a:buFont typeface="Calibri"/>
                <a:buNone/>
              </a:pPr>
              <a:r>
                <a:rPr lang="hr-HR" sz="1600" b="0" i="0" u="none" strike="noStrike" cap="none">
                  <a:solidFill>
                    <a:srgbClr val="FEFFFE"/>
                  </a:solidFill>
                  <a:latin typeface="Calibri"/>
                  <a:ea typeface="Calibri"/>
                  <a:cs typeface="Calibri"/>
                  <a:sym typeface="Calibri"/>
                </a:rPr>
                <a:t>povremena testiranja</a:t>
              </a:r>
              <a:endParaRPr/>
            </a:p>
          </p:txBody>
        </p:sp>
        <p:sp>
          <p:nvSpPr>
            <p:cNvPr id="261" name="Google Shape;261;p9"/>
            <p:cNvSpPr/>
            <p:nvPr/>
          </p:nvSpPr>
          <p:spPr>
            <a:xfrm>
              <a:off x="67617" y="3823989"/>
              <a:ext cx="607114" cy="607114"/>
            </a:xfrm>
            <a:prstGeom prst="ellipse">
              <a:avLst/>
            </a:prstGeom>
            <a:solidFill>
              <a:srgbClr val="FEFFFE"/>
            </a:solidFill>
            <a:ln w="12700" cap="flat" cmpd="sng">
              <a:solidFill>
                <a:srgbClr val="00608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theme/theme1.xml><?xml version="1.0" encoding="utf-8"?>
<a:theme xmlns:a="http://schemas.openxmlformats.org/drawingml/2006/main" name="Croz tema">
  <a:themeElements>
    <a:clrScheme name="croz">
      <a:dk1>
        <a:srgbClr val="060208"/>
      </a:dk1>
      <a:lt1>
        <a:srgbClr val="FEFFFE"/>
      </a:lt1>
      <a:dk2>
        <a:srgbClr val="006460"/>
      </a:dk2>
      <a:lt2>
        <a:srgbClr val="E4C952"/>
      </a:lt2>
      <a:accent1>
        <a:srgbClr val="E3A48A"/>
      </a:accent1>
      <a:accent2>
        <a:srgbClr val="7D8996"/>
      </a:accent2>
      <a:accent3>
        <a:srgbClr val="2F4676"/>
      </a:accent3>
      <a:accent4>
        <a:srgbClr val="775F7F"/>
      </a:accent4>
      <a:accent5>
        <a:srgbClr val="6A9B89"/>
      </a:accent5>
      <a:accent6>
        <a:srgbClr val="2B7B98"/>
      </a:accent6>
      <a:hlink>
        <a:srgbClr val="DF835C"/>
      </a:hlink>
      <a:folHlink>
        <a:srgbClr val="BF65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D42D21776ED9F49BF8B5D325EA8FDD9" ma:contentTypeVersion="10" ma:contentTypeDescription="Create a new document." ma:contentTypeScope="" ma:versionID="a5e3d13b8977e45964f8b2072218bc57">
  <xsd:schema xmlns:xsd="http://www.w3.org/2001/XMLSchema" xmlns:xs="http://www.w3.org/2001/XMLSchema" xmlns:p="http://schemas.microsoft.com/office/2006/metadata/properties" xmlns:ns2="b1884dce-1d58-480e-9152-107f22549d9a" xmlns:ns3="1f83cbca-207a-4a54-9249-8c9a4d38087b" targetNamespace="http://schemas.microsoft.com/office/2006/metadata/properties" ma:root="true" ma:fieldsID="7f607a86775d1df5ebd101a619402435" ns2:_="" ns3:_="">
    <xsd:import namespace="b1884dce-1d58-480e-9152-107f22549d9a"/>
    <xsd:import namespace="1f83cbca-207a-4a54-9249-8c9a4d38087b"/>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1884dce-1d58-480e-9152-107f22549d9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6d986ede-ccc4-4a57-b6a6-e316a042c07d"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f83cbca-207a-4a54-9249-8c9a4d38087b"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1a2afe79-b21c-46c0-b8a4-209920658926}" ma:internalName="TaxCatchAll" ma:showField="CatchAllData" ma:web="1f83cbca-207a-4a54-9249-8c9a4d38087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1884dce-1d58-480e-9152-107f22549d9a">
      <Terms xmlns="http://schemas.microsoft.com/office/infopath/2007/PartnerControls"/>
    </lcf76f155ced4ddcb4097134ff3c332f>
    <TaxCatchAll xmlns="1f83cbca-207a-4a54-9249-8c9a4d38087b" xsi:nil="true"/>
  </documentManagement>
</p:properties>
</file>

<file path=customXml/itemProps1.xml><?xml version="1.0" encoding="utf-8"?>
<ds:datastoreItem xmlns:ds="http://schemas.openxmlformats.org/officeDocument/2006/customXml" ds:itemID="{BB36544E-2AA5-43CC-A6CF-F6285AB9FC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1884dce-1d58-480e-9152-107f22549d9a"/>
    <ds:schemaRef ds:uri="1f83cbca-207a-4a54-9249-8c9a4d38087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94CFE58-360E-4D04-89D8-8366A0AC3C4E}">
  <ds:schemaRefs>
    <ds:schemaRef ds:uri="http://schemas.microsoft.com/sharepoint/v3/contenttype/forms"/>
  </ds:schemaRefs>
</ds:datastoreItem>
</file>

<file path=customXml/itemProps3.xml><?xml version="1.0" encoding="utf-8"?>
<ds:datastoreItem xmlns:ds="http://schemas.openxmlformats.org/officeDocument/2006/customXml" ds:itemID="{38312A2A-44FF-45F6-9902-2B91EFA01AD1}">
  <ds:schemaRefs>
    <ds:schemaRef ds:uri="http://purl.org/dc/elements/1.1/"/>
    <ds:schemaRef ds:uri="http://schemas.microsoft.com/office/infopath/2007/PartnerControls"/>
    <ds:schemaRef ds:uri="b1884dce-1d58-480e-9152-107f22549d9a"/>
    <ds:schemaRef ds:uri="http://purl.org/dc/terms/"/>
    <ds:schemaRef ds:uri="http://schemas.microsoft.com/office/2006/documentManagement/types"/>
    <ds:schemaRef ds:uri="http://schemas.microsoft.com/office/2006/metadata/properties"/>
    <ds:schemaRef ds:uri="http://schemas.openxmlformats.org/package/2006/metadata/core-properties"/>
    <ds:schemaRef ds:uri="http://purl.org/dc/dcmitype/"/>
    <ds:schemaRef ds:uri="1f83cbca-207a-4a54-9249-8c9a4d38087b"/>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TotalTime>
  <Words>5861</Words>
  <Application>Microsoft Macintosh PowerPoint</Application>
  <PresentationFormat>Widescreen</PresentationFormat>
  <Paragraphs>804</Paragraphs>
  <Slides>54</Slides>
  <Notes>54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54</vt:i4>
      </vt:variant>
    </vt:vector>
  </HeadingPairs>
  <TitlesOfParts>
    <vt:vector size="58" baseType="lpstr">
      <vt:lpstr>Calibri</vt:lpstr>
      <vt:lpstr>Raleway Light</vt:lpstr>
      <vt:lpstr>Arial</vt:lpstr>
      <vt:lpstr>Croz tema</vt:lpstr>
      <vt:lpstr>Primjeri dobre prakse organizacije IT sustava</vt:lpstr>
      <vt:lpstr>Sadržaj</vt:lpstr>
      <vt:lpstr>Uvod</vt:lpstr>
      <vt:lpstr>Cilj predavanja</vt:lpstr>
      <vt:lpstr>Ishodi učenja</vt:lpstr>
      <vt:lpstr>Organizacija sistemske sale</vt:lpstr>
      <vt:lpstr>Lokacija</vt:lpstr>
      <vt:lpstr>Klimatizacija</vt:lpstr>
      <vt:lpstr>Sustav napajanja električnom energijom</vt:lpstr>
      <vt:lpstr>Video nadzor</vt:lpstr>
      <vt:lpstr>Kontrola ulaska</vt:lpstr>
      <vt:lpstr>Stvarna situacija na terenu</vt:lpstr>
      <vt:lpstr>Mreža na ustanovi</vt:lpstr>
      <vt:lpstr>Instalacija</vt:lpstr>
      <vt:lpstr>Lokacija mrežnih ormara</vt:lpstr>
      <vt:lpstr>Trase polaganja kabela</vt:lpstr>
      <vt:lpstr>Kabeli</vt:lpstr>
      <vt:lpstr>Aktivna oprema</vt:lpstr>
      <vt:lpstr>Prospojnici</vt:lpstr>
      <vt:lpstr>Prospojnici</vt:lpstr>
      <vt:lpstr>Prospojnici</vt:lpstr>
      <vt:lpstr>Organizacija IP adresa</vt:lpstr>
      <vt:lpstr>Primjer iz prakse</vt:lpstr>
      <vt:lpstr>Fizička sigurnost</vt:lpstr>
      <vt:lpstr>Prijetnje fizičkoj sigurnosti</vt:lpstr>
      <vt:lpstr>Načini kontroliranja prijetnji fizičkoj sigurnosti</vt:lpstr>
      <vt:lpstr>Fizičke kontrole</vt:lpstr>
      <vt:lpstr>Tehničke kontrole</vt:lpstr>
      <vt:lpstr>Administrativne kontrole</vt:lpstr>
      <vt:lpstr>Nabava poslužitelja</vt:lpstr>
      <vt:lpstr>Priprema za nabavu</vt:lpstr>
      <vt:lpstr>Javna nabava</vt:lpstr>
      <vt:lpstr>Usluge na ustanovama</vt:lpstr>
      <vt:lpstr>Usluge na raspolaganju korisnicima</vt:lpstr>
      <vt:lpstr>Elektronička pošta</vt:lpstr>
      <vt:lpstr>Web</vt:lpstr>
      <vt:lpstr>AAI i DNS</vt:lpstr>
      <vt:lpstr>Usluge na raspolaganju korisnicima</vt:lpstr>
      <vt:lpstr>Upravljanje korisnicima</vt:lpstr>
      <vt:lpstr>Vrste korisničkih računa</vt:lpstr>
      <vt:lpstr>Održavanje korisničkih računa</vt:lpstr>
      <vt:lpstr>Sigurnosna politika</vt:lpstr>
      <vt:lpstr>Sigurnosna politika</vt:lpstr>
      <vt:lpstr>Sigurnosna politika</vt:lpstr>
      <vt:lpstr>Sigurnosna politika</vt:lpstr>
      <vt:lpstr>Sigurnosna politika</vt:lpstr>
      <vt:lpstr>Sigurnosna politika</vt:lpstr>
      <vt:lpstr>Upravljanje instalacijama softvera</vt:lpstr>
      <vt:lpstr>Instalacije softvera</vt:lpstr>
      <vt:lpstr>Primjer procedure instalacije laboratorija</vt:lpstr>
      <vt:lpstr>Instalacije softvera</vt:lpstr>
      <vt:lpstr>Zaključak</vt:lpstr>
      <vt:lpstr>Zaključak</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Petar Brčić</dc:creator>
  <cp:lastModifiedBy>Gordana Benat</cp:lastModifiedBy>
  <cp:revision>43</cp:revision>
  <dcterms:created xsi:type="dcterms:W3CDTF">2021-03-03T11:57:36Z</dcterms:created>
  <dcterms:modified xsi:type="dcterms:W3CDTF">2024-10-02T08:31:38Z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0x0101002D42D21776ED9F49BF8B5D325EA8FDD9</vt:lpwstr>
  </property>
  <property fmtid="{D5CDD505-2E9C-101B-9397-08002B2CF9AE}" pid="3" name="MediaServiceImageTags">
    <vt:lpwstr/>
  </property>
</Properties>
</file>