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Markulić" userId="43b0eb7c-49e2-4406-841e-d0cd3e92ae2e" providerId="ADAL" clId="{33E575C5-5B54-44EF-B4D3-B249741A03C7}"/>
    <pc:docChg chg="custSel modSld">
      <pc:chgData name="Barbara Markulić" userId="43b0eb7c-49e2-4406-841e-d0cd3e92ae2e" providerId="ADAL" clId="{33E575C5-5B54-44EF-B4D3-B249741A03C7}" dt="2024-04-12T13:56:17.397" v="1" actId="27636"/>
      <pc:docMkLst>
        <pc:docMk/>
      </pc:docMkLst>
      <pc:sldChg chg="modSp mod">
        <pc:chgData name="Barbara Markulić" userId="43b0eb7c-49e2-4406-841e-d0cd3e92ae2e" providerId="ADAL" clId="{33E575C5-5B54-44EF-B4D3-B249741A03C7}" dt="2024-04-12T13:56:17.397" v="1" actId="27636"/>
        <pc:sldMkLst>
          <pc:docMk/>
          <pc:sldMk cId="654635615" sldId="256"/>
        </pc:sldMkLst>
        <pc:spChg chg="mod">
          <ac:chgData name="Barbara Markulić" userId="43b0eb7c-49e2-4406-841e-d0cd3e92ae2e" providerId="ADAL" clId="{33E575C5-5B54-44EF-B4D3-B249741A03C7}" dt="2024-04-12T13:56:17.397" v="1" actId="27636"/>
          <ac:spMkLst>
            <pc:docMk/>
            <pc:sldMk cId="654635615" sldId="256"/>
            <ac:spMk id="3" creationId="{E5D1D616-0A1E-4AD4-AC1E-911EA5B811CA}"/>
          </ac:spMkLst>
        </pc:spChg>
      </pc:sldChg>
    </pc:docChg>
  </pc:docChgLst>
  <pc:docChgLst>
    <pc:chgData name="Barbara Markulić" userId="43b0eb7c-49e2-4406-841e-d0cd3e92ae2e" providerId="ADAL" clId="{D5387A57-6DF4-424C-939E-E0336C62B7F6}"/>
    <pc:docChg chg="addSld modSld">
      <pc:chgData name="Barbara Markulić" userId="43b0eb7c-49e2-4406-841e-d0cd3e92ae2e" providerId="ADAL" clId="{D5387A57-6DF4-424C-939E-E0336C62B7F6}" dt="2024-10-15T14:12:43.851" v="103"/>
      <pc:docMkLst>
        <pc:docMk/>
      </pc:docMkLst>
      <pc:sldChg chg="modSp new mod">
        <pc:chgData name="Barbara Markulić" userId="43b0eb7c-49e2-4406-841e-d0cd3e92ae2e" providerId="ADAL" clId="{D5387A57-6DF4-424C-939E-E0336C62B7F6}" dt="2024-10-15T14:12:43.851" v="103"/>
        <pc:sldMkLst>
          <pc:docMk/>
          <pc:sldMk cId="3661857135" sldId="273"/>
        </pc:sldMkLst>
        <pc:spChg chg="mod">
          <ac:chgData name="Barbara Markulić" userId="43b0eb7c-49e2-4406-841e-d0cd3e92ae2e" providerId="ADAL" clId="{D5387A57-6DF4-424C-939E-E0336C62B7F6}" dt="2024-10-15T14:12:23.273" v="10" actId="20577"/>
          <ac:spMkLst>
            <pc:docMk/>
            <pc:sldMk cId="3661857135" sldId="273"/>
            <ac:spMk id="2" creationId="{581F89BE-E82D-3CA9-EA1A-A832816CA41C}"/>
          </ac:spMkLst>
        </pc:spChg>
        <pc:spChg chg="mod">
          <ac:chgData name="Barbara Markulić" userId="43b0eb7c-49e2-4406-841e-d0cd3e92ae2e" providerId="ADAL" clId="{D5387A57-6DF4-424C-939E-E0336C62B7F6}" dt="2024-10-15T14:12:43.851" v="103"/>
          <ac:spMkLst>
            <pc:docMk/>
            <pc:sldMk cId="3661857135" sldId="273"/>
            <ac:spMk id="3" creationId="{86E73D10-3039-3E68-53C9-90799D836968}"/>
          </ac:spMkLst>
        </pc:spChg>
      </pc:sldChg>
    </pc:docChg>
  </pc:docChgLst>
  <pc:docChgLst>
    <pc:chgData name="Barbara Markulić" userId="43b0eb7c-49e2-4406-841e-d0cd3e92ae2e" providerId="ADAL" clId="{955A3DB9-17CC-4344-986C-E2C053340225}"/>
    <pc:docChg chg="custSel addSld modSld">
      <pc:chgData name="Barbara Markulić" userId="43b0eb7c-49e2-4406-841e-d0cd3e92ae2e" providerId="ADAL" clId="{955A3DB9-17CC-4344-986C-E2C053340225}" dt="2022-11-27T17:20:28.256" v="697" actId="20577"/>
      <pc:docMkLst>
        <pc:docMk/>
      </pc:docMkLst>
      <pc:sldChg chg="modSp mod">
        <pc:chgData name="Barbara Markulić" userId="43b0eb7c-49e2-4406-841e-d0cd3e92ae2e" providerId="ADAL" clId="{955A3DB9-17CC-4344-986C-E2C053340225}" dt="2022-03-15T19:09:51.043" v="690" actId="27636"/>
        <pc:sldMkLst>
          <pc:docMk/>
          <pc:sldMk cId="654635615" sldId="256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654635615" sldId="256"/>
            <ac:spMk id="2" creationId="{74EC0B18-EB17-4B61-860B-5348D400B873}"/>
          </ac:spMkLst>
        </pc:spChg>
        <pc:spChg chg="mod">
          <ac:chgData name="Barbara Markulić" userId="43b0eb7c-49e2-4406-841e-d0cd3e92ae2e" providerId="ADAL" clId="{955A3DB9-17CC-4344-986C-E2C053340225}" dt="2022-03-15T19:09:51.043" v="690" actId="27636"/>
          <ac:spMkLst>
            <pc:docMk/>
            <pc:sldMk cId="654635615" sldId="256"/>
            <ac:spMk id="3" creationId="{E5D1D616-0A1E-4AD4-AC1E-911EA5B811CA}"/>
          </ac:spMkLst>
        </pc:spChg>
      </pc:sldChg>
      <pc:sldChg chg="modSp mod">
        <pc:chgData name="Barbara Markulić" userId="43b0eb7c-49e2-4406-841e-d0cd3e92ae2e" providerId="ADAL" clId="{955A3DB9-17CC-4344-986C-E2C053340225}" dt="2022-03-15T19:09:51.059" v="691" actId="27636"/>
        <pc:sldMkLst>
          <pc:docMk/>
          <pc:sldMk cId="4034269149" sldId="257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4034269149" sldId="257"/>
            <ac:spMk id="2" creationId="{01BA8D94-880C-4AF4-914F-3C3F57949C18}"/>
          </ac:spMkLst>
        </pc:spChg>
        <pc:spChg chg="mod">
          <ac:chgData name="Barbara Markulić" userId="43b0eb7c-49e2-4406-841e-d0cd3e92ae2e" providerId="ADAL" clId="{955A3DB9-17CC-4344-986C-E2C053340225}" dt="2022-03-15T19:09:51.059" v="691" actId="27636"/>
          <ac:spMkLst>
            <pc:docMk/>
            <pc:sldMk cId="4034269149" sldId="257"/>
            <ac:spMk id="3" creationId="{05EC0209-563C-4076-9D62-F042859A2D89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2907039179" sldId="258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907039179" sldId="258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907039179" sldId="258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98546010" sldId="259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98546010" sldId="259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98546010" sldId="259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616974329" sldId="260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616974329" sldId="260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616974329" sldId="260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2486157972" sldId="261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486157972" sldId="261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486157972" sldId="261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2053150106" sldId="262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053150106" sldId="262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053150106" sldId="262"/>
            <ac:spMk id="3" creationId="{86EBEBC4-76EF-485E-BB39-2C291EC9AE7E}"/>
          </ac:spMkLst>
        </pc:spChg>
      </pc:sldChg>
      <pc:sldChg chg="modSp mod">
        <pc:chgData name="Barbara Markulić" userId="43b0eb7c-49e2-4406-841e-d0cd3e92ae2e" providerId="ADAL" clId="{955A3DB9-17CC-4344-986C-E2C053340225}" dt="2022-11-27T17:18:38.680" v="695" actId="20577"/>
        <pc:sldMkLst>
          <pc:docMk/>
          <pc:sldMk cId="254155178" sldId="263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254155178" sldId="263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11-27T17:18:38.680" v="695" actId="20577"/>
          <ac:spMkLst>
            <pc:docMk/>
            <pc:sldMk cId="254155178" sldId="263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1456234921" sldId="264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456234921" sldId="264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456234921" sldId="264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1582853328" sldId="265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582853328" sldId="265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582853328" sldId="265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1340854116" sldId="266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340854116" sldId="266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340854116" sldId="266"/>
            <ac:spMk id="3" creationId="{86EBEBC4-76EF-485E-BB39-2C291EC9AE7E}"/>
          </ac:spMkLst>
        </pc:spChg>
      </pc:sldChg>
      <pc:sldChg chg="modSp mod">
        <pc:chgData name="Barbara Markulić" userId="43b0eb7c-49e2-4406-841e-d0cd3e92ae2e" providerId="ADAL" clId="{955A3DB9-17CC-4344-986C-E2C053340225}" dt="2022-11-27T17:20:28.256" v="697" actId="20577"/>
        <pc:sldMkLst>
          <pc:docMk/>
          <pc:sldMk cId="3782989370" sldId="267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3782989370" sldId="267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11-27T17:20:28.256" v="697" actId="20577"/>
          <ac:spMkLst>
            <pc:docMk/>
            <pc:sldMk cId="3782989370" sldId="267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3820854997" sldId="268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3820854997" sldId="268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3820854997" sldId="268"/>
            <ac:spMk id="3" creationId="{86EBEBC4-76EF-485E-BB39-2C291EC9AE7E}"/>
          </ac:spMkLst>
        </pc:spChg>
      </pc:sldChg>
      <pc:sldChg chg="modSp">
        <pc:chgData name="Barbara Markulić" userId="43b0eb7c-49e2-4406-841e-d0cd3e92ae2e" providerId="ADAL" clId="{955A3DB9-17CC-4344-986C-E2C053340225}" dt="2022-03-15T19:09:50.892" v="689"/>
        <pc:sldMkLst>
          <pc:docMk/>
          <pc:sldMk cId="911765159" sldId="269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911765159" sldId="269"/>
            <ac:spMk id="2" creationId="{93C1DA07-B20B-43EF-A1BC-90507AD538A3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911765159" sldId="269"/>
            <ac:spMk id="3" creationId="{86EBEBC4-76EF-485E-BB39-2C291EC9AE7E}"/>
          </ac:spMkLst>
        </pc:spChg>
      </pc:sldChg>
      <pc:sldChg chg="modSp new mod">
        <pc:chgData name="Barbara Markulić" userId="43b0eb7c-49e2-4406-841e-d0cd3e92ae2e" providerId="ADAL" clId="{955A3DB9-17CC-4344-986C-E2C053340225}" dt="2022-03-15T19:09:50.892" v="689"/>
        <pc:sldMkLst>
          <pc:docMk/>
          <pc:sldMk cId="1679796592" sldId="270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679796592" sldId="270"/>
            <ac:spMk id="2" creationId="{1FCC8C89-EF66-478F-A2F5-EE086A0ECB54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1679796592" sldId="270"/>
            <ac:spMk id="3" creationId="{FB38BCFF-EAB4-4ED1-B0E8-5CCD2DD9F297}"/>
          </ac:spMkLst>
        </pc:spChg>
      </pc:sldChg>
      <pc:sldChg chg="modSp new mod">
        <pc:chgData name="Barbara Markulić" userId="43b0eb7c-49e2-4406-841e-d0cd3e92ae2e" providerId="ADAL" clId="{955A3DB9-17CC-4344-986C-E2C053340225}" dt="2022-03-15T19:09:50.892" v="689"/>
        <pc:sldMkLst>
          <pc:docMk/>
          <pc:sldMk cId="3573742918" sldId="271"/>
        </pc:sldMkLst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3573742918" sldId="271"/>
            <ac:spMk id="2" creationId="{2D2FF72A-6A37-4696-9438-9473D55E1D9D}"/>
          </ac:spMkLst>
        </pc:spChg>
        <pc:spChg chg="mod">
          <ac:chgData name="Barbara Markulić" userId="43b0eb7c-49e2-4406-841e-d0cd3e92ae2e" providerId="ADAL" clId="{955A3DB9-17CC-4344-986C-E2C053340225}" dt="2022-03-15T19:09:50.892" v="689"/>
          <ac:spMkLst>
            <pc:docMk/>
            <pc:sldMk cId="3573742918" sldId="271"/>
            <ac:spMk id="3" creationId="{25638E16-C343-4FD5-B710-FB8DEAE674CD}"/>
          </ac:spMkLst>
        </pc:spChg>
      </pc:sldChg>
    </pc:docChg>
  </pc:docChgLst>
  <pc:docChgLst>
    <pc:chgData name="Barbara Markulić" userId="43b0eb7c-49e2-4406-841e-d0cd3e92ae2e" providerId="ADAL" clId="{A44E414E-66D8-45A3-BB0C-610430766C7F}"/>
    <pc:docChg chg="custSel addSld modSld">
      <pc:chgData name="Barbara Markulić" userId="43b0eb7c-49e2-4406-841e-d0cd3e92ae2e" providerId="ADAL" clId="{A44E414E-66D8-45A3-BB0C-610430766C7F}" dt="2024-10-15T13:46:35.140" v="327" actId="20577"/>
      <pc:docMkLst>
        <pc:docMk/>
      </pc:docMkLst>
      <pc:sldChg chg="modSp new mod">
        <pc:chgData name="Barbara Markulić" userId="43b0eb7c-49e2-4406-841e-d0cd3e92ae2e" providerId="ADAL" clId="{A44E414E-66D8-45A3-BB0C-610430766C7F}" dt="2024-10-15T13:46:35.140" v="327" actId="20577"/>
        <pc:sldMkLst>
          <pc:docMk/>
          <pc:sldMk cId="1189912306" sldId="272"/>
        </pc:sldMkLst>
        <pc:spChg chg="mod">
          <ac:chgData name="Barbara Markulić" userId="43b0eb7c-49e2-4406-841e-d0cd3e92ae2e" providerId="ADAL" clId="{A44E414E-66D8-45A3-BB0C-610430766C7F}" dt="2024-10-14T10:43:07.646" v="24" actId="20577"/>
          <ac:spMkLst>
            <pc:docMk/>
            <pc:sldMk cId="1189912306" sldId="272"/>
            <ac:spMk id="2" creationId="{6B0F6B2F-A0C5-6A03-ED71-541D8C792FE8}"/>
          </ac:spMkLst>
        </pc:spChg>
        <pc:spChg chg="mod">
          <ac:chgData name="Barbara Markulić" userId="43b0eb7c-49e2-4406-841e-d0cd3e92ae2e" providerId="ADAL" clId="{A44E414E-66D8-45A3-BB0C-610430766C7F}" dt="2024-10-15T13:46:35.140" v="327" actId="20577"/>
          <ac:spMkLst>
            <pc:docMk/>
            <pc:sldMk cId="1189912306" sldId="272"/>
            <ac:spMk id="3" creationId="{C7484BCB-A8E0-59F9-C0BE-872DE21BB93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5236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1686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401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hr-HR"/>
              <a:t>Kliknite da biste uredili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6209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7409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92827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98653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60948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9744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0789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2944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0703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21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4556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4929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2838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3891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785B82E-1454-4886-AEF9-CBA9F31D6E44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06377-0191-413D-85C4-A3A96B573F7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418662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zagonetna-zemlja.ador.hr/stijene/stijene/" TargetMode="External"/><Relationship Id="rId2" Type="http://schemas.openxmlformats.org/officeDocument/2006/relationships/hyperlink" Target="https://www.enciklopedija.hr/clanak/stijen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4EC0B18-EB17-4B61-860B-5348D400B8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E5D1D616-0A1E-4AD4-AC1E-911EA5B811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dirty="0"/>
              <a:t>Građevinski materijali,</a:t>
            </a:r>
          </a:p>
          <a:p>
            <a:r>
              <a:rPr lang="hr-HR" dirty="0"/>
              <a:t>Barbara Markulić, </a:t>
            </a:r>
            <a:r>
              <a:rPr lang="hr-HR" dirty="0" err="1"/>
              <a:t>mag.ing.aedif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4635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Tvrdoća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Otpornost kamena protiv paranja drugim tvrdim materijalom,</a:t>
            </a:r>
          </a:p>
          <a:p>
            <a:r>
              <a:rPr lang="hr-HR" dirty="0"/>
              <a:t>Obrada kamena ovisi o tvrdoći minerala i vezivnom materijalu,</a:t>
            </a:r>
          </a:p>
          <a:p>
            <a:r>
              <a:rPr lang="hr-HR" dirty="0"/>
              <a:t>Tvrdoća je važna i kod habanja kamena.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582853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Poroznost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Zbroj svih šupljina i pora u jedinici obujma,</a:t>
            </a:r>
          </a:p>
          <a:p>
            <a:r>
              <a:rPr lang="hr-HR" dirty="0"/>
              <a:t>Ima velik utjecaj na njegovu masu, čvrstoću, </a:t>
            </a:r>
            <a:r>
              <a:rPr lang="hr-HR" dirty="0" err="1"/>
              <a:t>vodopropusnost</a:t>
            </a:r>
            <a:r>
              <a:rPr lang="hr-HR" dirty="0"/>
              <a:t>, postojanost.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40854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Upijanje vode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Postupno dizanje vode iznad nivoa zbog kapilarnosti,</a:t>
            </a:r>
          </a:p>
          <a:p>
            <a:r>
              <a:rPr lang="hr-HR" dirty="0"/>
              <a:t>Visina upijanja ovisna je o vremenu, a količina upijene vode o uvjetima i načinu potapanja kamena, o poroznosti, strukturi kamena, veličini i razmještaju pora.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782989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Žilavost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Njegova otpornost prema naprezanju od udara,</a:t>
            </a:r>
          </a:p>
          <a:p>
            <a:r>
              <a:rPr lang="hr-HR" dirty="0"/>
              <a:t>Bitno kod kamena za izradu putova,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820854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Otpornost na smrzavanje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Voda u porama kamena, pri niskim temperaturama se smrzava, povećava obujam i postupno razara kamen,</a:t>
            </a:r>
          </a:p>
          <a:p>
            <a:r>
              <a:rPr lang="hr-HR" dirty="0"/>
              <a:t>Smrzavanju je izložen konstruktivni kamen,</a:t>
            </a:r>
          </a:p>
          <a:p>
            <a:r>
              <a:rPr lang="hr-HR" dirty="0"/>
              <a:t>Postojanost na mraz iskazuje se kao postotak otpalih dijelova </a:t>
            </a:r>
            <a:r>
              <a:rPr lang="hr-HR"/>
              <a:t>u odnosu na suhi uzorak.</a:t>
            </a: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11765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FCC8C89-EF66-478F-A2F5-EE086A0EC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Oštećenja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B38BCFF-EAB4-4ED1-B0E8-5CCD2DD9F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tijekom obrade (male pukotine),</a:t>
            </a:r>
          </a:p>
          <a:p>
            <a:r>
              <a:rPr lang="hr-HR" dirty="0"/>
              <a:t>utjecaj vremena (sunce, kiša, snijeg…),</a:t>
            </a:r>
          </a:p>
          <a:p>
            <a:r>
              <a:rPr lang="hr-HR" dirty="0"/>
              <a:t>agresivna voda i vodena para,</a:t>
            </a:r>
          </a:p>
          <a:p>
            <a:r>
              <a:rPr lang="hr-HR" dirty="0"/>
              <a:t>biljke korijenom,</a:t>
            </a:r>
          </a:p>
          <a:p>
            <a:r>
              <a:rPr lang="hr-HR" dirty="0"/>
              <a:t>čađa, plinovi,</a:t>
            </a:r>
          </a:p>
          <a:p>
            <a:r>
              <a:rPr lang="hr-HR" dirty="0"/>
              <a:t>visoke temperature,</a:t>
            </a:r>
          </a:p>
          <a:p>
            <a:r>
              <a:rPr lang="hr-HR" dirty="0"/>
              <a:t>neprikladni mortovi.</a:t>
            </a:r>
          </a:p>
        </p:txBody>
      </p:sp>
    </p:spTree>
    <p:extLst>
      <p:ext uri="{BB962C8B-B14F-4D97-AF65-F5344CB8AC3E}">
        <p14:creationId xmlns:p14="http://schemas.microsoft.com/office/powerpoint/2010/main" val="1679796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D2FF72A-6A37-4696-9438-9473D55E1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Zaštita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5638E16-C343-4FD5-B710-FB8DEAE67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hr-HR" dirty="0"/>
              <a:t>pažljivo rukovanje,</a:t>
            </a:r>
          </a:p>
          <a:p>
            <a:r>
              <a:rPr lang="hr-HR" dirty="0"/>
              <a:t>pravilan izbor odgovarajućeg kamena,</a:t>
            </a:r>
          </a:p>
          <a:p>
            <a:r>
              <a:rPr lang="hr-HR" dirty="0"/>
              <a:t>pažljivo skladištenje materijala,</a:t>
            </a:r>
          </a:p>
          <a:p>
            <a:r>
              <a:rPr lang="hr-HR" dirty="0"/>
              <a:t>glačanje i poliranje,</a:t>
            </a:r>
          </a:p>
          <a:p>
            <a:r>
              <a:rPr lang="hr-HR" dirty="0"/>
              <a:t>čišćenje kamena,</a:t>
            </a:r>
          </a:p>
          <a:p>
            <a:r>
              <a:rPr lang="hr-HR" dirty="0"/>
              <a:t>premazivanje katranskim uljem (dobro, ali </a:t>
            </a:r>
            <a:r>
              <a:rPr lang="hr-HR" dirty="0" err="1"/>
              <a:t>naružuje</a:t>
            </a:r>
            <a:r>
              <a:rPr lang="hr-HR" dirty="0"/>
              <a:t>),</a:t>
            </a:r>
          </a:p>
          <a:p>
            <a:r>
              <a:rPr lang="hr-HR" dirty="0"/>
              <a:t>vruće laneno ulje (zaštita),</a:t>
            </a:r>
          </a:p>
          <a:p>
            <a:r>
              <a:rPr lang="hr-HR" dirty="0"/>
              <a:t>vosak i parafin (zatvaraju pore),</a:t>
            </a:r>
          </a:p>
          <a:p>
            <a:r>
              <a:rPr lang="hr-HR" dirty="0"/>
              <a:t>vodeno staklo (stvara </a:t>
            </a:r>
            <a:r>
              <a:rPr lang="hr-HR" dirty="0" err="1"/>
              <a:t>nerastvorljiv</a:t>
            </a:r>
            <a:r>
              <a:rPr lang="hr-HR" dirty="0"/>
              <a:t> film),</a:t>
            </a:r>
          </a:p>
          <a:p>
            <a:r>
              <a:rPr lang="hr-HR" dirty="0"/>
              <a:t>ne uljanim bojama premazivati,</a:t>
            </a:r>
          </a:p>
          <a:p>
            <a:r>
              <a:rPr lang="hr-HR" dirty="0"/>
              <a:t>koristiti pocinčana  kovinska sredstva.</a:t>
            </a:r>
          </a:p>
        </p:txBody>
      </p:sp>
    </p:spTree>
    <p:extLst>
      <p:ext uri="{BB962C8B-B14F-4D97-AF65-F5344CB8AC3E}">
        <p14:creationId xmlns:p14="http://schemas.microsoft.com/office/powerpoint/2010/main" val="35737429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B0F6B2F-A0C5-6A03-ED71-541D8C79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Pitanja za ponavljanje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7484BCB-A8E0-59F9-C0BE-872DE21BB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hr-HR" dirty="0"/>
              <a:t>Od navedenih svojstava, definirajte koja svojstva </a:t>
            </a:r>
            <a:r>
              <a:rPr lang="hr-HR" dirty="0" err="1"/>
              <a:t>pridadaju</a:t>
            </a:r>
            <a:r>
              <a:rPr lang="hr-HR" dirty="0"/>
              <a:t> mehaničkim, a koja fizikalnim svojstvima.</a:t>
            </a:r>
          </a:p>
          <a:p>
            <a:pPr marL="457200" indent="-457200">
              <a:buAutoNum type="arabicPeriod"/>
            </a:pPr>
            <a:r>
              <a:rPr lang="hr-HR" dirty="0"/>
              <a:t>Objasnite poroznost kamena i utjecaj na </a:t>
            </a:r>
            <a:r>
              <a:rPr lang="hr-HR" dirty="0" err="1"/>
              <a:t>vodootpornost</a:t>
            </a:r>
            <a:r>
              <a:rPr lang="hr-HR" dirty="0"/>
              <a:t>.</a:t>
            </a:r>
          </a:p>
          <a:p>
            <a:pPr marL="457200" indent="-457200">
              <a:buAutoNum type="arabicPeriod"/>
            </a:pPr>
            <a:r>
              <a:rPr lang="hr-HR" dirty="0"/>
              <a:t>Objasnite svojstvo habanja te gdje je bitno </a:t>
            </a:r>
            <a:r>
              <a:rPr lang="hr-HR"/>
              <a:t>to svojstvo.</a:t>
            </a:r>
            <a:endParaRPr lang="hr-HR" dirty="0"/>
          </a:p>
          <a:p>
            <a:pPr marL="457200" indent="-457200">
              <a:buAutoNum type="arabicPeriod"/>
            </a:pPr>
            <a:r>
              <a:rPr lang="hr-HR" dirty="0"/>
              <a:t>Navedite što sve može oštetiti kamen.</a:t>
            </a:r>
          </a:p>
          <a:p>
            <a:pPr marL="457200" indent="-457200">
              <a:buAutoNum type="arabicPeriod"/>
            </a:pPr>
            <a:r>
              <a:rPr lang="hr-HR" dirty="0"/>
              <a:t>Navedite mjere zaštite kamena.</a:t>
            </a:r>
          </a:p>
          <a:p>
            <a:pPr marL="457200" indent="-457200">
              <a:buAutoNum type="arabicPeriod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189912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81F89BE-E82D-3CA9-EA1A-A832816CA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Literatura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73D10-3039-3E68-53C9-90799D836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Marin Horvat, Građevinski materijali,</a:t>
            </a:r>
          </a:p>
          <a:p>
            <a:r>
              <a:rPr lang="hr-HR" dirty="0">
                <a:hlinkClick r:id="rId2"/>
              </a:rPr>
              <a:t>https://www.enciklopedija.hr/clanak/stijene</a:t>
            </a:r>
            <a:r>
              <a:rPr lang="hr-HR" dirty="0"/>
              <a:t> (15.10.2024., 16.08)</a:t>
            </a:r>
          </a:p>
          <a:p>
            <a:r>
              <a:rPr lang="hr-HR">
                <a:hlinkClick r:id="rId3"/>
              </a:rPr>
              <a:t>http://zagonetna-zemlja.ador.hr/stijene/stijene/</a:t>
            </a:r>
            <a:r>
              <a:rPr lang="hr-HR"/>
              <a:t> (15.10.2024., 16.08)</a:t>
            </a:r>
          </a:p>
          <a:p>
            <a:pPr marL="0" indent="0">
              <a:buNone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61857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1BA8D94-880C-4AF4-914F-3C3F57949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kamena: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5EC0209-563C-4076-9D62-F042859A2D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250"/>
            <a:ext cx="10515600" cy="5000625"/>
          </a:xfrm>
        </p:spPr>
        <p:txBody>
          <a:bodyPr>
            <a:normAutofit lnSpcReduction="10000"/>
          </a:bodyPr>
          <a:lstStyle/>
          <a:p>
            <a:r>
              <a:rPr lang="hr-HR" dirty="0"/>
              <a:t>Boja, </a:t>
            </a:r>
          </a:p>
          <a:p>
            <a:r>
              <a:rPr lang="hr-HR" dirty="0"/>
              <a:t>Struktura,</a:t>
            </a:r>
          </a:p>
          <a:p>
            <a:r>
              <a:rPr lang="hr-HR" dirty="0"/>
              <a:t>Tekstura,</a:t>
            </a:r>
          </a:p>
          <a:p>
            <a:r>
              <a:rPr lang="hr-HR" dirty="0"/>
              <a:t>Čvrstoća na tlak,</a:t>
            </a:r>
          </a:p>
          <a:p>
            <a:r>
              <a:rPr lang="hr-HR" dirty="0"/>
              <a:t>Habanje,</a:t>
            </a:r>
          </a:p>
          <a:p>
            <a:r>
              <a:rPr lang="hr-HR" dirty="0"/>
              <a:t>Čvrstoća na udar, </a:t>
            </a:r>
          </a:p>
          <a:p>
            <a:r>
              <a:rPr lang="hr-HR" dirty="0"/>
              <a:t>Prostorna masa,</a:t>
            </a:r>
          </a:p>
          <a:p>
            <a:r>
              <a:rPr lang="hr-HR" dirty="0"/>
              <a:t>Tvrdoća kamena,</a:t>
            </a:r>
          </a:p>
          <a:p>
            <a:r>
              <a:rPr lang="hr-HR" dirty="0"/>
              <a:t>Poroznost kamena,</a:t>
            </a:r>
          </a:p>
          <a:p>
            <a:r>
              <a:rPr lang="hr-HR" dirty="0"/>
              <a:t>Upijanje vode,</a:t>
            </a:r>
          </a:p>
          <a:p>
            <a:r>
              <a:rPr lang="hr-HR" dirty="0"/>
              <a:t>Žilavost kamena,</a:t>
            </a:r>
          </a:p>
          <a:p>
            <a:r>
              <a:rPr lang="hr-HR" dirty="0"/>
              <a:t>Otpornost na smrzavanja.</a:t>
            </a:r>
          </a:p>
        </p:txBody>
      </p:sp>
    </p:spTree>
    <p:extLst>
      <p:ext uri="{BB962C8B-B14F-4D97-AF65-F5344CB8AC3E}">
        <p14:creationId xmlns:p14="http://schemas.microsoft.com/office/powerpoint/2010/main" val="4034269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Boja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Ovisi o boji minerala od kojih je kamen sastavljen,</a:t>
            </a:r>
          </a:p>
          <a:p>
            <a:r>
              <a:rPr lang="hr-HR" dirty="0"/>
              <a:t>Važna je kod ukrasnog kamena,</a:t>
            </a:r>
          </a:p>
          <a:p>
            <a:r>
              <a:rPr lang="hr-HR" dirty="0"/>
              <a:t>Rezultat je kemijskih promjena,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907039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Struktura kamena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Veličina, oblik i veza minerala,</a:t>
            </a:r>
          </a:p>
          <a:p>
            <a:r>
              <a:rPr lang="hr-HR" dirty="0"/>
              <a:t>Struktura uvjetuje estetski izgled i obradu kamena.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854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Tekstura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Raspored minerala u kamenu.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616974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Čvrstoća na tlak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Važna kod kamena koji se koristi kao konstruktivni element,</a:t>
            </a:r>
          </a:p>
          <a:p>
            <a:r>
              <a:rPr lang="hr-HR" dirty="0"/>
              <a:t>Koliko naprezanje može podnijeti tlačno opterećeni kamen.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86157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Habanje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Trošenje kamena zbog trenja,</a:t>
            </a:r>
          </a:p>
          <a:p>
            <a:r>
              <a:rPr lang="hr-HR" dirty="0"/>
              <a:t>Bitno svojstvo kamena koji se koristi za oblaganje površina za hodanje- putova, staza, stubišta.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5315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Čvrstoća na udar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Bitno svojstvo kamena koji se koristi za izradu donjeg ustroja na željeznicama i za izradu kolnika.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415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3C1DA07-B20B-43EF-A1BC-90507AD538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Svojstva kamena</a:t>
            </a:r>
            <a:br>
              <a:rPr lang="hr-HR" dirty="0"/>
            </a:br>
            <a:r>
              <a:rPr lang="hr-HR" b="1" dirty="0"/>
              <a:t>Prostorna masa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6EBEBC4-76EF-485E-BB39-2C291EC9AE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Masa jedinice obujma suhog kamena, zajedno sa šupljinama i porama,</a:t>
            </a:r>
          </a:p>
          <a:p>
            <a:r>
              <a:rPr lang="hr-HR" dirty="0"/>
              <a:t>Računa se kao odnos mase kamena i njegova obujma na određenoj temperaturi i vlažnosti.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562349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57</TotalTime>
  <Words>559</Words>
  <Application>Microsoft Office PowerPoint</Application>
  <PresentationFormat>Široki zaslon</PresentationFormat>
  <Paragraphs>83</Paragraphs>
  <Slides>18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1" baseType="lpstr">
      <vt:lpstr>Century Gothic</vt:lpstr>
      <vt:lpstr>Wingdings 3</vt:lpstr>
      <vt:lpstr>Ion</vt:lpstr>
      <vt:lpstr>Svojstva kamena</vt:lpstr>
      <vt:lpstr>Svojstva kamena:</vt:lpstr>
      <vt:lpstr>Svojstva kamena Boja</vt:lpstr>
      <vt:lpstr>Svojstva kamena Struktura kamena</vt:lpstr>
      <vt:lpstr>Svojstva kamena Tekstura</vt:lpstr>
      <vt:lpstr>Svojstva kamena Čvrstoća na tlak</vt:lpstr>
      <vt:lpstr>Svojstva kamena Habanje</vt:lpstr>
      <vt:lpstr>Svojstva kamena Čvrstoća na udar</vt:lpstr>
      <vt:lpstr>Svojstva kamena Prostorna masa</vt:lpstr>
      <vt:lpstr>Svojstva kamena Tvrdoća kamena</vt:lpstr>
      <vt:lpstr>Svojstva kamena Poroznost kamena</vt:lpstr>
      <vt:lpstr>Svojstva kamena Upijanje vode</vt:lpstr>
      <vt:lpstr>Svojstva kamena Žilavost kamena</vt:lpstr>
      <vt:lpstr>Svojstva kamena Otpornost na smrzavanje</vt:lpstr>
      <vt:lpstr>Oštećenja kamena</vt:lpstr>
      <vt:lpstr>Zaštita kamena</vt:lpstr>
      <vt:lpstr>Pitanja za ponavljanje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Svojstva kamena</dc:title>
  <dc:creator>Barbara Markulić</dc:creator>
  <cp:lastModifiedBy>Barbara Markulić</cp:lastModifiedBy>
  <cp:revision>1</cp:revision>
  <dcterms:created xsi:type="dcterms:W3CDTF">2022-02-22T21:34:26Z</dcterms:created>
  <dcterms:modified xsi:type="dcterms:W3CDTF">2024-10-15T14:12:45Z</dcterms:modified>
</cp:coreProperties>
</file>