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48" r:id="rId2"/>
  </p:sldMasterIdLst>
  <p:sldIdLst>
    <p:sldId id="256" r:id="rId3"/>
    <p:sldId id="276" r:id="rId4"/>
    <p:sldId id="269" r:id="rId5"/>
    <p:sldId id="278" r:id="rId6"/>
    <p:sldId id="257" r:id="rId7"/>
    <p:sldId id="259" r:id="rId8"/>
    <p:sldId id="260" r:id="rId9"/>
    <p:sldId id="261" r:id="rId10"/>
    <p:sldId id="270" r:id="rId11"/>
    <p:sldId id="262" r:id="rId12"/>
    <p:sldId id="263" r:id="rId13"/>
    <p:sldId id="274" r:id="rId14"/>
    <p:sldId id="264" r:id="rId15"/>
    <p:sldId id="273" r:id="rId16"/>
    <p:sldId id="272" r:id="rId17"/>
    <p:sldId id="265" r:id="rId18"/>
    <p:sldId id="266" r:id="rId19"/>
    <p:sldId id="275" r:id="rId20"/>
    <p:sldId id="267" r:id="rId21"/>
    <p:sldId id="268" r:id="rId22"/>
    <p:sldId id="279" r:id="rId23"/>
    <p:sldId id="280" r:id="rId24"/>
    <p:sldId id="281" r:id="rId25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3" d="100"/>
          <a:sy n="83" d="100"/>
        </p:scale>
        <p:origin x="686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arbara Markulić" userId="43b0eb7c-49e2-4406-841e-d0cd3e92ae2e" providerId="ADAL" clId="{2838E129-74D0-4A77-B145-1BE0F312DEE0}"/>
    <pc:docChg chg="addSld modSld">
      <pc:chgData name="Barbara Markulić" userId="43b0eb7c-49e2-4406-841e-d0cd3e92ae2e" providerId="ADAL" clId="{2838E129-74D0-4A77-B145-1BE0F312DEE0}" dt="2024-10-15T14:09:16.300" v="12" actId="5793"/>
      <pc:docMkLst>
        <pc:docMk/>
      </pc:docMkLst>
      <pc:sldChg chg="modSp new mod">
        <pc:chgData name="Barbara Markulić" userId="43b0eb7c-49e2-4406-841e-d0cd3e92ae2e" providerId="ADAL" clId="{2838E129-74D0-4A77-B145-1BE0F312DEE0}" dt="2024-10-15T14:09:16.300" v="12" actId="5793"/>
        <pc:sldMkLst>
          <pc:docMk/>
          <pc:sldMk cId="1703816984" sldId="281"/>
        </pc:sldMkLst>
        <pc:spChg chg="mod">
          <ac:chgData name="Barbara Markulić" userId="43b0eb7c-49e2-4406-841e-d0cd3e92ae2e" providerId="ADAL" clId="{2838E129-74D0-4A77-B145-1BE0F312DEE0}" dt="2024-10-15T14:09:13.171" v="10" actId="20577"/>
          <ac:spMkLst>
            <pc:docMk/>
            <pc:sldMk cId="1703816984" sldId="281"/>
            <ac:spMk id="2" creationId="{6FE865A4-4140-1125-D7A6-D7FB0EC58918}"/>
          </ac:spMkLst>
        </pc:spChg>
        <pc:spChg chg="mod">
          <ac:chgData name="Barbara Markulić" userId="43b0eb7c-49e2-4406-841e-d0cd3e92ae2e" providerId="ADAL" clId="{2838E129-74D0-4A77-B145-1BE0F312DEE0}" dt="2024-10-15T14:09:16.300" v="12" actId="5793"/>
          <ac:spMkLst>
            <pc:docMk/>
            <pc:sldMk cId="1703816984" sldId="281"/>
            <ac:spMk id="3" creationId="{1ACD0129-7A2B-E852-3950-A843D797E800}"/>
          </ac:spMkLst>
        </pc:spChg>
      </pc:sldChg>
    </pc:docChg>
  </pc:docChgLst>
  <pc:docChgLst>
    <pc:chgData name="Barbara Markulić" userId="S::barbara.markulic@skole.hr::43b0eb7c-49e2-4406-841e-d0cd3e92ae2e" providerId="AD" clId="Web-{581EF5F8-7635-A7CB-37EC-8BF84A9C0512}"/>
    <pc:docChg chg="modSld">
      <pc:chgData name="Barbara Markulić" userId="S::barbara.markulic@skole.hr::43b0eb7c-49e2-4406-841e-d0cd3e92ae2e" providerId="AD" clId="Web-{581EF5F8-7635-A7CB-37EC-8BF84A9C0512}" dt="2023-03-21T07:16:12.167" v="14" actId="20577"/>
      <pc:docMkLst>
        <pc:docMk/>
      </pc:docMkLst>
      <pc:sldChg chg="modSp">
        <pc:chgData name="Barbara Markulić" userId="S::barbara.markulic@skole.hr::43b0eb7c-49e2-4406-841e-d0cd3e92ae2e" providerId="AD" clId="Web-{581EF5F8-7635-A7CB-37EC-8BF84A9C0512}" dt="2023-03-21T07:16:12.167" v="14" actId="20577"/>
        <pc:sldMkLst>
          <pc:docMk/>
          <pc:sldMk cId="4220305366" sldId="256"/>
        </pc:sldMkLst>
        <pc:spChg chg="mod">
          <ac:chgData name="Barbara Markulić" userId="S::barbara.markulic@skole.hr::43b0eb7c-49e2-4406-841e-d0cd3e92ae2e" providerId="AD" clId="Web-{581EF5F8-7635-A7CB-37EC-8BF84A9C0512}" dt="2023-03-21T07:16:12.167" v="14" actId="20577"/>
          <ac:spMkLst>
            <pc:docMk/>
            <pc:sldMk cId="4220305366" sldId="256"/>
            <ac:spMk id="3" creationId="{E7F2E76F-AE75-4BCA-8944-1355716996F6}"/>
          </ac:spMkLst>
        </pc:spChg>
      </pc:sldChg>
    </pc:docChg>
  </pc:docChgLst>
  <pc:docChgLst>
    <pc:chgData name="Barbara Markulić" userId="43b0eb7c-49e2-4406-841e-d0cd3e92ae2e" providerId="ADAL" clId="{28F20193-A0D8-4D9E-8355-CF7E613A216C}"/>
    <pc:docChg chg="undo custSel addSld delSld modSld">
      <pc:chgData name="Barbara Markulić" userId="43b0eb7c-49e2-4406-841e-d0cd3e92ae2e" providerId="ADAL" clId="{28F20193-A0D8-4D9E-8355-CF7E613A216C}" dt="2022-02-16T07:59:10.535" v="273" actId="20577"/>
      <pc:docMkLst>
        <pc:docMk/>
      </pc:docMkLst>
      <pc:sldChg chg="addSp modSp mod setBg addAnim">
        <pc:chgData name="Barbara Markulić" userId="43b0eb7c-49e2-4406-841e-d0cd3e92ae2e" providerId="ADAL" clId="{28F20193-A0D8-4D9E-8355-CF7E613A216C}" dt="2022-02-16T07:30:57.667" v="5"/>
        <pc:sldMkLst>
          <pc:docMk/>
          <pc:sldMk cId="4220305366" sldId="256"/>
        </pc:sldMkLst>
        <pc:spChg chg="mod">
          <ac:chgData name="Barbara Markulić" userId="43b0eb7c-49e2-4406-841e-d0cd3e92ae2e" providerId="ADAL" clId="{28F20193-A0D8-4D9E-8355-CF7E613A216C}" dt="2022-02-16T07:30:57.667" v="3" actId="26606"/>
          <ac:spMkLst>
            <pc:docMk/>
            <pc:sldMk cId="4220305366" sldId="256"/>
            <ac:spMk id="2" creationId="{B8148039-6F80-414A-AD1B-7E4F4CF3E936}"/>
          </ac:spMkLst>
        </pc:spChg>
        <pc:spChg chg="mod">
          <ac:chgData name="Barbara Markulić" userId="43b0eb7c-49e2-4406-841e-d0cd3e92ae2e" providerId="ADAL" clId="{28F20193-A0D8-4D9E-8355-CF7E613A216C}" dt="2022-02-16T07:30:57.667" v="3" actId="26606"/>
          <ac:spMkLst>
            <pc:docMk/>
            <pc:sldMk cId="4220305366" sldId="256"/>
            <ac:spMk id="3" creationId="{E7F2E76F-AE75-4BCA-8944-1355716996F6}"/>
          </ac:spMkLst>
        </pc:spChg>
        <pc:spChg chg="add">
          <ac:chgData name="Barbara Markulić" userId="43b0eb7c-49e2-4406-841e-d0cd3e92ae2e" providerId="ADAL" clId="{28F20193-A0D8-4D9E-8355-CF7E613A216C}" dt="2022-02-16T07:30:57.667" v="3" actId="26606"/>
          <ac:spMkLst>
            <pc:docMk/>
            <pc:sldMk cId="4220305366" sldId="256"/>
            <ac:spMk id="10" creationId="{C1DD1A8A-57D5-4A81-AD04-532B043C5611}"/>
          </ac:spMkLst>
        </pc:spChg>
        <pc:spChg chg="add">
          <ac:chgData name="Barbara Markulić" userId="43b0eb7c-49e2-4406-841e-d0cd3e92ae2e" providerId="ADAL" clId="{28F20193-A0D8-4D9E-8355-CF7E613A216C}" dt="2022-02-16T07:30:57.667" v="3" actId="26606"/>
          <ac:spMkLst>
            <pc:docMk/>
            <pc:sldMk cId="4220305366" sldId="256"/>
            <ac:spMk id="12" creationId="{007891EC-4501-44ED-A8C8-B11B6DB767AB}"/>
          </ac:spMkLst>
        </pc:spChg>
        <pc:picChg chg="add mod ord">
          <ac:chgData name="Barbara Markulić" userId="43b0eb7c-49e2-4406-841e-d0cd3e92ae2e" providerId="ADAL" clId="{28F20193-A0D8-4D9E-8355-CF7E613A216C}" dt="2022-02-16T07:30:57.667" v="3" actId="26606"/>
          <ac:picMkLst>
            <pc:docMk/>
            <pc:sldMk cId="4220305366" sldId="256"/>
            <ac:picMk id="5" creationId="{0BF3D1AB-B03C-4DB8-B51E-8C725520010B}"/>
          </ac:picMkLst>
        </pc:picChg>
      </pc:sldChg>
      <pc:sldChg chg="modSp mod">
        <pc:chgData name="Barbara Markulić" userId="43b0eb7c-49e2-4406-841e-d0cd3e92ae2e" providerId="ADAL" clId="{28F20193-A0D8-4D9E-8355-CF7E613A216C}" dt="2022-02-16T07:37:09.305" v="42" actId="20577"/>
        <pc:sldMkLst>
          <pc:docMk/>
          <pc:sldMk cId="327044851" sldId="257"/>
        </pc:sldMkLst>
        <pc:spChg chg="mod">
          <ac:chgData name="Barbara Markulić" userId="43b0eb7c-49e2-4406-841e-d0cd3e92ae2e" providerId="ADAL" clId="{28F20193-A0D8-4D9E-8355-CF7E613A216C}" dt="2022-02-16T07:37:09.305" v="42" actId="20577"/>
          <ac:spMkLst>
            <pc:docMk/>
            <pc:sldMk cId="327044851" sldId="257"/>
            <ac:spMk id="2" creationId="{8C078C09-D466-4F7B-B2E9-4ABCC3C64C8E}"/>
          </ac:spMkLst>
        </pc:spChg>
      </pc:sldChg>
      <pc:sldChg chg="delSp modSp del mod">
        <pc:chgData name="Barbara Markulić" userId="43b0eb7c-49e2-4406-841e-d0cd3e92ae2e" providerId="ADAL" clId="{28F20193-A0D8-4D9E-8355-CF7E613A216C}" dt="2022-02-16T07:32:59.480" v="15" actId="2696"/>
        <pc:sldMkLst>
          <pc:docMk/>
          <pc:sldMk cId="3221039351" sldId="258"/>
        </pc:sldMkLst>
        <pc:spChg chg="mod">
          <ac:chgData name="Barbara Markulić" userId="43b0eb7c-49e2-4406-841e-d0cd3e92ae2e" providerId="ADAL" clId="{28F20193-A0D8-4D9E-8355-CF7E613A216C}" dt="2022-02-16T07:32:56.635" v="14" actId="21"/>
          <ac:spMkLst>
            <pc:docMk/>
            <pc:sldMk cId="3221039351" sldId="258"/>
            <ac:spMk id="3" creationId="{4A0C2D00-FDD2-4881-8E39-4F3A28DCA4E1}"/>
          </ac:spMkLst>
        </pc:spChg>
        <pc:picChg chg="del">
          <ac:chgData name="Barbara Markulić" userId="43b0eb7c-49e2-4406-841e-d0cd3e92ae2e" providerId="ADAL" clId="{28F20193-A0D8-4D9E-8355-CF7E613A216C}" dt="2022-02-16T07:32:41.268" v="12" actId="21"/>
          <ac:picMkLst>
            <pc:docMk/>
            <pc:sldMk cId="3221039351" sldId="258"/>
            <ac:picMk id="5" creationId="{44A748A7-B7D8-4C9D-B1F5-115AAB7E08B1}"/>
          </ac:picMkLst>
        </pc:picChg>
      </pc:sldChg>
      <pc:sldChg chg="addSp delSp modSp mod setBg">
        <pc:chgData name="Barbara Markulić" userId="43b0eb7c-49e2-4406-841e-d0cd3e92ae2e" providerId="ADAL" clId="{28F20193-A0D8-4D9E-8355-CF7E613A216C}" dt="2022-02-16T07:35:21.579" v="28" actId="113"/>
        <pc:sldMkLst>
          <pc:docMk/>
          <pc:sldMk cId="1785480316" sldId="259"/>
        </pc:sldMkLst>
        <pc:spChg chg="mod">
          <ac:chgData name="Barbara Markulić" userId="43b0eb7c-49e2-4406-841e-d0cd3e92ae2e" providerId="ADAL" clId="{28F20193-A0D8-4D9E-8355-CF7E613A216C}" dt="2022-02-16T07:35:21.579" v="28" actId="113"/>
          <ac:spMkLst>
            <pc:docMk/>
            <pc:sldMk cId="1785480316" sldId="259"/>
            <ac:spMk id="7" creationId="{B650CA6B-9ED7-4E81-8623-F85FA2206B70}"/>
          </ac:spMkLst>
        </pc:spChg>
        <pc:spChg chg="mod">
          <ac:chgData name="Barbara Markulić" userId="43b0eb7c-49e2-4406-841e-d0cd3e92ae2e" providerId="ADAL" clId="{28F20193-A0D8-4D9E-8355-CF7E613A216C}" dt="2022-02-16T07:35:11.576" v="26" actId="255"/>
          <ac:spMkLst>
            <pc:docMk/>
            <pc:sldMk cId="1785480316" sldId="259"/>
            <ac:spMk id="8" creationId="{229F3692-20AF-4F02-A90A-0FC42E251A62}"/>
          </ac:spMkLst>
        </pc:spChg>
        <pc:spChg chg="add">
          <ac:chgData name="Barbara Markulić" userId="43b0eb7c-49e2-4406-841e-d0cd3e92ae2e" providerId="ADAL" clId="{28F20193-A0D8-4D9E-8355-CF7E613A216C}" dt="2022-02-16T07:34:52.774" v="23" actId="26606"/>
          <ac:spMkLst>
            <pc:docMk/>
            <pc:sldMk cId="1785480316" sldId="259"/>
            <ac:spMk id="13" creationId="{04812C46-200A-4DEB-A05E-3ED6C68C2387}"/>
          </ac:spMkLst>
        </pc:spChg>
        <pc:spChg chg="add">
          <ac:chgData name="Barbara Markulić" userId="43b0eb7c-49e2-4406-841e-d0cd3e92ae2e" providerId="ADAL" clId="{28F20193-A0D8-4D9E-8355-CF7E613A216C}" dt="2022-02-16T07:34:52.774" v="23" actId="26606"/>
          <ac:spMkLst>
            <pc:docMk/>
            <pc:sldMk cId="1785480316" sldId="259"/>
            <ac:spMk id="15" creationId="{D1EA859B-E555-4109-94F3-6700E046E008}"/>
          </ac:spMkLst>
        </pc:spChg>
        <pc:picChg chg="add mod ord">
          <ac:chgData name="Barbara Markulić" userId="43b0eb7c-49e2-4406-841e-d0cd3e92ae2e" providerId="ADAL" clId="{28F20193-A0D8-4D9E-8355-CF7E613A216C}" dt="2022-02-16T07:35:02.743" v="25" actId="14100"/>
          <ac:picMkLst>
            <pc:docMk/>
            <pc:sldMk cId="1785480316" sldId="259"/>
            <ac:picMk id="5" creationId="{43F91D16-0D60-44BA-9EC2-36AD34F8A0FE}"/>
          </ac:picMkLst>
        </pc:picChg>
        <pc:picChg chg="del">
          <ac:chgData name="Barbara Markulić" userId="43b0eb7c-49e2-4406-841e-d0cd3e92ae2e" providerId="ADAL" clId="{28F20193-A0D8-4D9E-8355-CF7E613A216C}" dt="2022-02-16T07:34:39.726" v="21" actId="21"/>
          <ac:picMkLst>
            <pc:docMk/>
            <pc:sldMk cId="1785480316" sldId="259"/>
            <ac:picMk id="10" creationId="{EF0F61D3-1883-4BA8-BCC7-CEA9A13FD478}"/>
          </ac:picMkLst>
        </pc:picChg>
      </pc:sldChg>
      <pc:sldChg chg="addSp delSp modSp mod setBg">
        <pc:chgData name="Barbara Markulić" userId="43b0eb7c-49e2-4406-841e-d0cd3e92ae2e" providerId="ADAL" clId="{28F20193-A0D8-4D9E-8355-CF7E613A216C}" dt="2022-02-16T07:36:34.823" v="41" actId="1076"/>
        <pc:sldMkLst>
          <pc:docMk/>
          <pc:sldMk cId="2808327961" sldId="260"/>
        </pc:sldMkLst>
        <pc:spChg chg="mod">
          <ac:chgData name="Barbara Markulić" userId="43b0eb7c-49e2-4406-841e-d0cd3e92ae2e" providerId="ADAL" clId="{28F20193-A0D8-4D9E-8355-CF7E613A216C}" dt="2022-02-16T07:36:20.496" v="34" actId="26606"/>
          <ac:spMkLst>
            <pc:docMk/>
            <pc:sldMk cId="2808327961" sldId="260"/>
            <ac:spMk id="2" creationId="{F6E3F985-5A2B-4994-995A-DDCE2CB2303B}"/>
          </ac:spMkLst>
        </pc:spChg>
        <pc:spChg chg="mod">
          <ac:chgData name="Barbara Markulić" userId="43b0eb7c-49e2-4406-841e-d0cd3e92ae2e" providerId="ADAL" clId="{28F20193-A0D8-4D9E-8355-CF7E613A216C}" dt="2022-02-16T07:36:20.496" v="34" actId="26606"/>
          <ac:spMkLst>
            <pc:docMk/>
            <pc:sldMk cId="2808327961" sldId="260"/>
            <ac:spMk id="3" creationId="{8123C58C-CB6E-4D9D-AFF9-624C155CA90F}"/>
          </ac:spMkLst>
        </pc:spChg>
        <pc:spChg chg="add del">
          <ac:chgData name="Barbara Markulić" userId="43b0eb7c-49e2-4406-841e-d0cd3e92ae2e" providerId="ADAL" clId="{28F20193-A0D8-4D9E-8355-CF7E613A216C}" dt="2022-02-16T07:36:20.496" v="34" actId="26606"/>
          <ac:spMkLst>
            <pc:docMk/>
            <pc:sldMk cId="2808327961" sldId="260"/>
            <ac:spMk id="9" creationId="{CEF6118E-44FB-4509-B4D9-129052E4C6EE}"/>
          </ac:spMkLst>
        </pc:spChg>
        <pc:spChg chg="add del">
          <ac:chgData name="Barbara Markulić" userId="43b0eb7c-49e2-4406-841e-d0cd3e92ae2e" providerId="ADAL" clId="{28F20193-A0D8-4D9E-8355-CF7E613A216C}" dt="2022-02-16T07:35:50.447" v="32" actId="26606"/>
          <ac:spMkLst>
            <pc:docMk/>
            <pc:sldMk cId="2808327961" sldId="260"/>
            <ac:spMk id="12" creationId="{38468727-63BE-4191-B4A6-C30C82C0E986}"/>
          </ac:spMkLst>
        </pc:spChg>
        <pc:spChg chg="add del">
          <ac:chgData name="Barbara Markulić" userId="43b0eb7c-49e2-4406-841e-d0cd3e92ae2e" providerId="ADAL" clId="{28F20193-A0D8-4D9E-8355-CF7E613A216C}" dt="2022-02-16T07:35:50.447" v="32" actId="26606"/>
          <ac:spMkLst>
            <pc:docMk/>
            <pc:sldMk cId="2808327961" sldId="260"/>
            <ac:spMk id="14" creationId="{9D355BB6-1BB8-4828-B246-CFB31742D7B8}"/>
          </ac:spMkLst>
        </pc:spChg>
        <pc:spChg chg="add del">
          <ac:chgData name="Barbara Markulić" userId="43b0eb7c-49e2-4406-841e-d0cd3e92ae2e" providerId="ADAL" clId="{28F20193-A0D8-4D9E-8355-CF7E613A216C}" dt="2022-02-16T07:35:50.447" v="32" actId="26606"/>
          <ac:spMkLst>
            <pc:docMk/>
            <pc:sldMk cId="2808327961" sldId="260"/>
            <ac:spMk id="16" creationId="{CA52A9B9-B2B3-46F0-9D53-0EFF9905BF8F}"/>
          </ac:spMkLst>
        </pc:spChg>
        <pc:picChg chg="mod ord">
          <ac:chgData name="Barbara Markulić" userId="43b0eb7c-49e2-4406-841e-d0cd3e92ae2e" providerId="ADAL" clId="{28F20193-A0D8-4D9E-8355-CF7E613A216C}" dt="2022-02-16T07:36:32.086" v="40" actId="1076"/>
          <ac:picMkLst>
            <pc:docMk/>
            <pc:sldMk cId="2808327961" sldId="260"/>
            <ac:picMk id="5" creationId="{004366DC-9713-46FD-83C9-3FBA3DFEA24A}"/>
          </ac:picMkLst>
        </pc:picChg>
        <pc:picChg chg="mod ord">
          <ac:chgData name="Barbara Markulić" userId="43b0eb7c-49e2-4406-841e-d0cd3e92ae2e" providerId="ADAL" clId="{28F20193-A0D8-4D9E-8355-CF7E613A216C}" dt="2022-02-16T07:36:34.823" v="41" actId="1076"/>
          <ac:picMkLst>
            <pc:docMk/>
            <pc:sldMk cId="2808327961" sldId="260"/>
            <ac:picMk id="7" creationId="{972B3B46-C3B2-4C2F-B53C-64D156A0763A}"/>
          </ac:picMkLst>
        </pc:picChg>
      </pc:sldChg>
      <pc:sldChg chg="modSp mod">
        <pc:chgData name="Barbara Markulić" userId="43b0eb7c-49e2-4406-841e-d0cd3e92ae2e" providerId="ADAL" clId="{28F20193-A0D8-4D9E-8355-CF7E613A216C}" dt="2022-02-16T07:37:34.332" v="48" actId="14100"/>
        <pc:sldMkLst>
          <pc:docMk/>
          <pc:sldMk cId="2250311746" sldId="261"/>
        </pc:sldMkLst>
        <pc:spChg chg="mod">
          <ac:chgData name="Barbara Markulić" userId="43b0eb7c-49e2-4406-841e-d0cd3e92ae2e" providerId="ADAL" clId="{28F20193-A0D8-4D9E-8355-CF7E613A216C}" dt="2022-02-16T07:37:19.266" v="43" actId="113"/>
          <ac:spMkLst>
            <pc:docMk/>
            <pc:sldMk cId="2250311746" sldId="261"/>
            <ac:spMk id="2" creationId="{11ECE753-4785-45C3-81FC-209E92561D2C}"/>
          </ac:spMkLst>
        </pc:spChg>
        <pc:spChg chg="mod">
          <ac:chgData name="Barbara Markulić" userId="43b0eb7c-49e2-4406-841e-d0cd3e92ae2e" providerId="ADAL" clId="{28F20193-A0D8-4D9E-8355-CF7E613A216C}" dt="2022-02-16T07:37:23.489" v="44"/>
          <ac:spMkLst>
            <pc:docMk/>
            <pc:sldMk cId="2250311746" sldId="261"/>
            <ac:spMk id="3" creationId="{06B0F138-8570-487E-9E67-51379C251B4B}"/>
          </ac:spMkLst>
        </pc:spChg>
        <pc:picChg chg="mod">
          <ac:chgData name="Barbara Markulić" userId="43b0eb7c-49e2-4406-841e-d0cd3e92ae2e" providerId="ADAL" clId="{28F20193-A0D8-4D9E-8355-CF7E613A216C}" dt="2022-02-16T07:37:34.332" v="48" actId="14100"/>
          <ac:picMkLst>
            <pc:docMk/>
            <pc:sldMk cId="2250311746" sldId="261"/>
            <ac:picMk id="5" creationId="{62B63CAC-8A94-4437-9C7D-97EF85985B28}"/>
          </ac:picMkLst>
        </pc:picChg>
        <pc:picChg chg="mod">
          <ac:chgData name="Barbara Markulić" userId="43b0eb7c-49e2-4406-841e-d0cd3e92ae2e" providerId="ADAL" clId="{28F20193-A0D8-4D9E-8355-CF7E613A216C}" dt="2022-02-16T07:37:31.527" v="47" actId="1076"/>
          <ac:picMkLst>
            <pc:docMk/>
            <pc:sldMk cId="2250311746" sldId="261"/>
            <ac:picMk id="7" creationId="{5EAFA70C-1C58-42B9-9082-CA17369757C7}"/>
          </ac:picMkLst>
        </pc:picChg>
      </pc:sldChg>
      <pc:sldChg chg="modSp mod">
        <pc:chgData name="Barbara Markulić" userId="43b0eb7c-49e2-4406-841e-d0cd3e92ae2e" providerId="ADAL" clId="{28F20193-A0D8-4D9E-8355-CF7E613A216C}" dt="2022-02-16T07:37:53.576" v="51" actId="1076"/>
        <pc:sldMkLst>
          <pc:docMk/>
          <pc:sldMk cId="4224915720" sldId="262"/>
        </pc:sldMkLst>
        <pc:spChg chg="mod">
          <ac:chgData name="Barbara Markulić" userId="43b0eb7c-49e2-4406-841e-d0cd3e92ae2e" providerId="ADAL" clId="{28F20193-A0D8-4D9E-8355-CF7E613A216C}" dt="2022-02-16T07:37:46.556" v="49" actId="113"/>
          <ac:spMkLst>
            <pc:docMk/>
            <pc:sldMk cId="4224915720" sldId="262"/>
            <ac:spMk id="2" creationId="{0B2F8693-F934-4E99-B06A-7B3231CBDF6E}"/>
          </ac:spMkLst>
        </pc:spChg>
        <pc:spChg chg="mod">
          <ac:chgData name="Barbara Markulić" userId="43b0eb7c-49e2-4406-841e-d0cd3e92ae2e" providerId="ADAL" clId="{28F20193-A0D8-4D9E-8355-CF7E613A216C}" dt="2022-02-16T07:37:50.078" v="50"/>
          <ac:spMkLst>
            <pc:docMk/>
            <pc:sldMk cId="4224915720" sldId="262"/>
            <ac:spMk id="3" creationId="{F9E3FD3E-D18B-4F8C-BE90-2D7C09CF5671}"/>
          </ac:spMkLst>
        </pc:spChg>
        <pc:picChg chg="mod">
          <ac:chgData name="Barbara Markulić" userId="43b0eb7c-49e2-4406-841e-d0cd3e92ae2e" providerId="ADAL" clId="{28F20193-A0D8-4D9E-8355-CF7E613A216C}" dt="2022-02-16T07:37:53.576" v="51" actId="1076"/>
          <ac:picMkLst>
            <pc:docMk/>
            <pc:sldMk cId="4224915720" sldId="262"/>
            <ac:picMk id="7" creationId="{D8BF6BD0-86E2-47CF-AD48-8013512F0A48}"/>
          </ac:picMkLst>
        </pc:picChg>
      </pc:sldChg>
      <pc:sldChg chg="modSp mod">
        <pc:chgData name="Barbara Markulić" userId="43b0eb7c-49e2-4406-841e-d0cd3e92ae2e" providerId="ADAL" clId="{28F20193-A0D8-4D9E-8355-CF7E613A216C}" dt="2022-02-16T07:38:11.093" v="53"/>
        <pc:sldMkLst>
          <pc:docMk/>
          <pc:sldMk cId="2127526822" sldId="263"/>
        </pc:sldMkLst>
        <pc:spChg chg="mod">
          <ac:chgData name="Barbara Markulić" userId="43b0eb7c-49e2-4406-841e-d0cd3e92ae2e" providerId="ADAL" clId="{28F20193-A0D8-4D9E-8355-CF7E613A216C}" dt="2022-02-16T07:38:03.909" v="52" actId="113"/>
          <ac:spMkLst>
            <pc:docMk/>
            <pc:sldMk cId="2127526822" sldId="263"/>
            <ac:spMk id="2" creationId="{965B33FC-857E-44AD-A9FD-40BF8207B95F}"/>
          </ac:spMkLst>
        </pc:spChg>
        <pc:spChg chg="mod">
          <ac:chgData name="Barbara Markulić" userId="43b0eb7c-49e2-4406-841e-d0cd3e92ae2e" providerId="ADAL" clId="{28F20193-A0D8-4D9E-8355-CF7E613A216C}" dt="2022-02-16T07:38:11.093" v="53"/>
          <ac:spMkLst>
            <pc:docMk/>
            <pc:sldMk cId="2127526822" sldId="263"/>
            <ac:spMk id="3" creationId="{6EB85AC4-F913-43D2-9F58-D19E51650563}"/>
          </ac:spMkLst>
        </pc:spChg>
      </pc:sldChg>
      <pc:sldChg chg="addSp modSp mod">
        <pc:chgData name="Barbara Markulić" userId="43b0eb7c-49e2-4406-841e-d0cd3e92ae2e" providerId="ADAL" clId="{28F20193-A0D8-4D9E-8355-CF7E613A216C}" dt="2022-02-16T07:42:34.785" v="71" actId="255"/>
        <pc:sldMkLst>
          <pc:docMk/>
          <pc:sldMk cId="1851611218" sldId="264"/>
        </pc:sldMkLst>
        <pc:spChg chg="mod">
          <ac:chgData name="Barbara Markulić" userId="43b0eb7c-49e2-4406-841e-d0cd3e92ae2e" providerId="ADAL" clId="{28F20193-A0D8-4D9E-8355-CF7E613A216C}" dt="2022-02-16T07:42:34.785" v="71" actId="255"/>
          <ac:spMkLst>
            <pc:docMk/>
            <pc:sldMk cId="1851611218" sldId="264"/>
            <ac:spMk id="2" creationId="{37E917BA-5F5E-4B8C-BD35-AF5D3217AE69}"/>
          </ac:spMkLst>
        </pc:spChg>
        <pc:spChg chg="mod">
          <ac:chgData name="Barbara Markulić" userId="43b0eb7c-49e2-4406-841e-d0cd3e92ae2e" providerId="ADAL" clId="{28F20193-A0D8-4D9E-8355-CF7E613A216C}" dt="2022-02-16T07:40:56.226" v="65"/>
          <ac:spMkLst>
            <pc:docMk/>
            <pc:sldMk cId="1851611218" sldId="264"/>
            <ac:spMk id="3" creationId="{00B4AAC6-0C6C-458C-AE5A-DEDF8A78911C}"/>
          </ac:spMkLst>
        </pc:spChg>
        <pc:picChg chg="mod">
          <ac:chgData name="Barbara Markulić" userId="43b0eb7c-49e2-4406-841e-d0cd3e92ae2e" providerId="ADAL" clId="{28F20193-A0D8-4D9E-8355-CF7E613A216C}" dt="2022-02-16T07:40:41.503" v="59" actId="1076"/>
          <ac:picMkLst>
            <pc:docMk/>
            <pc:sldMk cId="1851611218" sldId="264"/>
            <ac:picMk id="5" creationId="{E7868840-EE95-464E-BC67-B904EA6D77F2}"/>
          </ac:picMkLst>
        </pc:picChg>
        <pc:picChg chg="add mod">
          <ac:chgData name="Barbara Markulić" userId="43b0eb7c-49e2-4406-841e-d0cd3e92ae2e" providerId="ADAL" clId="{28F20193-A0D8-4D9E-8355-CF7E613A216C}" dt="2022-02-16T07:40:46.895" v="62" actId="1076"/>
          <ac:picMkLst>
            <pc:docMk/>
            <pc:sldMk cId="1851611218" sldId="264"/>
            <ac:picMk id="6" creationId="{FB2CB565-CB00-4E7D-B6DC-D1765E7E8412}"/>
          </ac:picMkLst>
        </pc:picChg>
        <pc:picChg chg="mod">
          <ac:chgData name="Barbara Markulić" userId="43b0eb7c-49e2-4406-841e-d0cd3e92ae2e" providerId="ADAL" clId="{28F20193-A0D8-4D9E-8355-CF7E613A216C}" dt="2022-02-16T07:40:48.999" v="63" actId="1076"/>
          <ac:picMkLst>
            <pc:docMk/>
            <pc:sldMk cId="1851611218" sldId="264"/>
            <ac:picMk id="7" creationId="{49C00C0F-1F1C-41E8-8A98-9FFA12C6DFE0}"/>
          </ac:picMkLst>
        </pc:picChg>
      </pc:sldChg>
      <pc:sldChg chg="addSp modSp mod">
        <pc:chgData name="Barbara Markulić" userId="43b0eb7c-49e2-4406-841e-d0cd3e92ae2e" providerId="ADAL" clId="{28F20193-A0D8-4D9E-8355-CF7E613A216C}" dt="2022-02-16T07:45:12.891" v="90" actId="732"/>
        <pc:sldMkLst>
          <pc:docMk/>
          <pc:sldMk cId="1939596574" sldId="265"/>
        </pc:sldMkLst>
        <pc:spChg chg="mod">
          <ac:chgData name="Barbara Markulić" userId="43b0eb7c-49e2-4406-841e-d0cd3e92ae2e" providerId="ADAL" clId="{28F20193-A0D8-4D9E-8355-CF7E613A216C}" dt="2022-02-16T07:42:27.891" v="70" actId="255"/>
          <ac:spMkLst>
            <pc:docMk/>
            <pc:sldMk cId="1939596574" sldId="265"/>
            <ac:spMk id="2" creationId="{EE77B8AC-4252-44E6-AA73-BC3BCB7F9377}"/>
          </ac:spMkLst>
        </pc:spChg>
        <pc:spChg chg="mod">
          <ac:chgData name="Barbara Markulić" userId="43b0eb7c-49e2-4406-841e-d0cd3e92ae2e" providerId="ADAL" clId="{28F20193-A0D8-4D9E-8355-CF7E613A216C}" dt="2022-02-16T07:42:07.711" v="67"/>
          <ac:spMkLst>
            <pc:docMk/>
            <pc:sldMk cId="1939596574" sldId="265"/>
            <ac:spMk id="3" creationId="{30676EFC-B40A-4713-B1FF-21AD00D191AD}"/>
          </ac:spMkLst>
        </pc:spChg>
        <pc:picChg chg="add mod modCrop">
          <ac:chgData name="Barbara Markulić" userId="43b0eb7c-49e2-4406-841e-d0cd3e92ae2e" providerId="ADAL" clId="{28F20193-A0D8-4D9E-8355-CF7E613A216C}" dt="2022-02-16T07:45:12.891" v="90" actId="732"/>
          <ac:picMkLst>
            <pc:docMk/>
            <pc:sldMk cId="1939596574" sldId="265"/>
            <ac:picMk id="4" creationId="{8B628A5D-DF6A-4E79-AAFB-0CAA30932385}"/>
          </ac:picMkLst>
        </pc:picChg>
      </pc:sldChg>
      <pc:sldChg chg="addSp modSp mod setBg">
        <pc:chgData name="Barbara Markulić" userId="43b0eb7c-49e2-4406-841e-d0cd3e92ae2e" providerId="ADAL" clId="{28F20193-A0D8-4D9E-8355-CF7E613A216C}" dt="2022-02-16T07:46:11.199" v="94" actId="255"/>
        <pc:sldMkLst>
          <pc:docMk/>
          <pc:sldMk cId="569552081" sldId="266"/>
        </pc:sldMkLst>
        <pc:spChg chg="mod">
          <ac:chgData name="Barbara Markulić" userId="43b0eb7c-49e2-4406-841e-d0cd3e92ae2e" providerId="ADAL" clId="{28F20193-A0D8-4D9E-8355-CF7E613A216C}" dt="2022-02-16T07:46:02.720" v="93" actId="26606"/>
          <ac:spMkLst>
            <pc:docMk/>
            <pc:sldMk cId="569552081" sldId="266"/>
            <ac:spMk id="2" creationId="{1CDCA70B-D653-44BE-A47E-046B69E7F474}"/>
          </ac:spMkLst>
        </pc:spChg>
        <pc:spChg chg="mod">
          <ac:chgData name="Barbara Markulić" userId="43b0eb7c-49e2-4406-841e-d0cd3e92ae2e" providerId="ADAL" clId="{28F20193-A0D8-4D9E-8355-CF7E613A216C}" dt="2022-02-16T07:46:11.199" v="94" actId="255"/>
          <ac:spMkLst>
            <pc:docMk/>
            <pc:sldMk cId="569552081" sldId="266"/>
            <ac:spMk id="3" creationId="{FC73397C-F7EB-4A83-9F4F-E75B07FB0CE0}"/>
          </ac:spMkLst>
        </pc:spChg>
        <pc:spChg chg="add">
          <ac:chgData name="Barbara Markulić" userId="43b0eb7c-49e2-4406-841e-d0cd3e92ae2e" providerId="ADAL" clId="{28F20193-A0D8-4D9E-8355-CF7E613A216C}" dt="2022-02-16T07:46:02.720" v="93" actId="26606"/>
          <ac:spMkLst>
            <pc:docMk/>
            <pc:sldMk cId="569552081" sldId="266"/>
            <ac:spMk id="10" creationId="{04812C46-200A-4DEB-A05E-3ED6C68C2387}"/>
          </ac:spMkLst>
        </pc:spChg>
        <pc:spChg chg="add">
          <ac:chgData name="Barbara Markulić" userId="43b0eb7c-49e2-4406-841e-d0cd3e92ae2e" providerId="ADAL" clId="{28F20193-A0D8-4D9E-8355-CF7E613A216C}" dt="2022-02-16T07:46:02.720" v="93" actId="26606"/>
          <ac:spMkLst>
            <pc:docMk/>
            <pc:sldMk cId="569552081" sldId="266"/>
            <ac:spMk id="12" creationId="{D1EA859B-E555-4109-94F3-6700E046E008}"/>
          </ac:spMkLst>
        </pc:spChg>
        <pc:picChg chg="add mod ord">
          <ac:chgData name="Barbara Markulić" userId="43b0eb7c-49e2-4406-841e-d0cd3e92ae2e" providerId="ADAL" clId="{28F20193-A0D8-4D9E-8355-CF7E613A216C}" dt="2022-02-16T07:46:02.720" v="93" actId="26606"/>
          <ac:picMkLst>
            <pc:docMk/>
            <pc:sldMk cId="569552081" sldId="266"/>
            <ac:picMk id="5" creationId="{74171BB0-ECA9-4FA5-9F07-AC6E17BC89F6}"/>
          </ac:picMkLst>
        </pc:picChg>
      </pc:sldChg>
      <pc:sldChg chg="modSp mod">
        <pc:chgData name="Barbara Markulić" userId="43b0eb7c-49e2-4406-841e-d0cd3e92ae2e" providerId="ADAL" clId="{28F20193-A0D8-4D9E-8355-CF7E613A216C}" dt="2022-02-16T07:44:43.273" v="88" actId="1076"/>
        <pc:sldMkLst>
          <pc:docMk/>
          <pc:sldMk cId="2474305152" sldId="267"/>
        </pc:sldMkLst>
        <pc:spChg chg="mod">
          <ac:chgData name="Barbara Markulić" userId="43b0eb7c-49e2-4406-841e-d0cd3e92ae2e" providerId="ADAL" clId="{28F20193-A0D8-4D9E-8355-CF7E613A216C}" dt="2022-02-16T07:43:35.278" v="79" actId="113"/>
          <ac:spMkLst>
            <pc:docMk/>
            <pc:sldMk cId="2474305152" sldId="267"/>
            <ac:spMk id="2" creationId="{5A1F9DFA-7BB3-492B-90D4-58EDA6F0BFA2}"/>
          </ac:spMkLst>
        </pc:spChg>
        <pc:spChg chg="mod">
          <ac:chgData name="Barbara Markulić" userId="43b0eb7c-49e2-4406-841e-d0cd3e92ae2e" providerId="ADAL" clId="{28F20193-A0D8-4D9E-8355-CF7E613A216C}" dt="2022-02-16T07:43:38.977" v="80"/>
          <ac:spMkLst>
            <pc:docMk/>
            <pc:sldMk cId="2474305152" sldId="267"/>
            <ac:spMk id="3" creationId="{7A40CD3F-C65C-4759-84E9-D16AA1D876B6}"/>
          </ac:spMkLst>
        </pc:spChg>
        <pc:picChg chg="mod">
          <ac:chgData name="Barbara Markulić" userId="43b0eb7c-49e2-4406-841e-d0cd3e92ae2e" providerId="ADAL" clId="{28F20193-A0D8-4D9E-8355-CF7E613A216C}" dt="2022-02-16T07:44:43.273" v="88" actId="1076"/>
          <ac:picMkLst>
            <pc:docMk/>
            <pc:sldMk cId="2474305152" sldId="267"/>
            <ac:picMk id="4" creationId="{164D459B-683B-460E-BD61-BE8A96F8A1B9}"/>
          </ac:picMkLst>
        </pc:picChg>
      </pc:sldChg>
      <pc:sldChg chg="delSp modSp mod">
        <pc:chgData name="Barbara Markulić" userId="43b0eb7c-49e2-4406-841e-d0cd3e92ae2e" providerId="ADAL" clId="{28F20193-A0D8-4D9E-8355-CF7E613A216C}" dt="2022-02-16T07:44:35.182" v="87" actId="1076"/>
        <pc:sldMkLst>
          <pc:docMk/>
          <pc:sldMk cId="1850499550" sldId="268"/>
        </pc:sldMkLst>
        <pc:spChg chg="mod">
          <ac:chgData name="Barbara Markulić" userId="43b0eb7c-49e2-4406-841e-d0cd3e92ae2e" providerId="ADAL" clId="{28F20193-A0D8-4D9E-8355-CF7E613A216C}" dt="2022-02-16T07:43:54.392" v="82" actId="113"/>
          <ac:spMkLst>
            <pc:docMk/>
            <pc:sldMk cId="1850499550" sldId="268"/>
            <ac:spMk id="2" creationId="{66434178-51FD-4804-9808-58AE2DFEFC22}"/>
          </ac:spMkLst>
        </pc:spChg>
        <pc:picChg chg="del">
          <ac:chgData name="Barbara Markulić" userId="43b0eb7c-49e2-4406-841e-d0cd3e92ae2e" providerId="ADAL" clId="{28F20193-A0D8-4D9E-8355-CF7E613A216C}" dt="2022-02-16T07:44:32.114" v="85" actId="478"/>
          <ac:picMkLst>
            <pc:docMk/>
            <pc:sldMk cId="1850499550" sldId="268"/>
            <ac:picMk id="4" creationId="{9716825E-6477-44BB-8EF4-E1F8FA7E2FF3}"/>
          </ac:picMkLst>
        </pc:picChg>
        <pc:picChg chg="mod">
          <ac:chgData name="Barbara Markulić" userId="43b0eb7c-49e2-4406-841e-d0cd3e92ae2e" providerId="ADAL" clId="{28F20193-A0D8-4D9E-8355-CF7E613A216C}" dt="2022-02-16T07:44:35.182" v="87" actId="1076"/>
          <ac:picMkLst>
            <pc:docMk/>
            <pc:sldMk cId="1850499550" sldId="268"/>
            <ac:picMk id="6" creationId="{97091506-1C0C-4837-93D6-FB5131C76899}"/>
          </ac:picMkLst>
        </pc:picChg>
        <pc:picChg chg="mod">
          <ac:chgData name="Barbara Markulić" userId="43b0eb7c-49e2-4406-841e-d0cd3e92ae2e" providerId="ADAL" clId="{28F20193-A0D8-4D9E-8355-CF7E613A216C}" dt="2022-02-16T07:44:33.764" v="86" actId="1076"/>
          <ac:picMkLst>
            <pc:docMk/>
            <pc:sldMk cId="1850499550" sldId="268"/>
            <ac:picMk id="8" creationId="{AE62C877-6F5B-443B-BD5B-4D9E79507599}"/>
          </ac:picMkLst>
        </pc:picChg>
      </pc:sldChg>
      <pc:sldChg chg="addSp delSp modSp mod setBg">
        <pc:chgData name="Barbara Markulić" userId="43b0eb7c-49e2-4406-841e-d0cd3e92ae2e" providerId="ADAL" clId="{28F20193-A0D8-4D9E-8355-CF7E613A216C}" dt="2022-02-16T07:34:12.480" v="19" actId="255"/>
        <pc:sldMkLst>
          <pc:docMk/>
          <pc:sldMk cId="4287338487" sldId="269"/>
        </pc:sldMkLst>
        <pc:spChg chg="mod">
          <ac:chgData name="Barbara Markulić" userId="43b0eb7c-49e2-4406-841e-d0cd3e92ae2e" providerId="ADAL" clId="{28F20193-A0D8-4D9E-8355-CF7E613A216C}" dt="2022-02-16T07:34:00.575" v="18" actId="26606"/>
          <ac:spMkLst>
            <pc:docMk/>
            <pc:sldMk cId="4287338487" sldId="269"/>
            <ac:spMk id="2" creationId="{A8182571-D928-48FA-B24A-DEF7FCE9C449}"/>
          </ac:spMkLst>
        </pc:spChg>
        <pc:spChg chg="mod">
          <ac:chgData name="Barbara Markulić" userId="43b0eb7c-49e2-4406-841e-d0cd3e92ae2e" providerId="ADAL" clId="{28F20193-A0D8-4D9E-8355-CF7E613A216C}" dt="2022-02-16T07:34:12.480" v="19" actId="255"/>
          <ac:spMkLst>
            <pc:docMk/>
            <pc:sldMk cId="4287338487" sldId="269"/>
            <ac:spMk id="3" creationId="{51388E20-93BB-49C7-BE1C-CBE67337B731}"/>
          </ac:spMkLst>
        </pc:spChg>
        <pc:spChg chg="add">
          <ac:chgData name="Barbara Markulić" userId="43b0eb7c-49e2-4406-841e-d0cd3e92ae2e" providerId="ADAL" clId="{28F20193-A0D8-4D9E-8355-CF7E613A216C}" dt="2022-02-16T07:34:00.575" v="18" actId="26606"/>
          <ac:spMkLst>
            <pc:docMk/>
            <pc:sldMk cId="4287338487" sldId="269"/>
            <ac:spMk id="10" creationId="{04812C46-200A-4DEB-A05E-3ED6C68C2387}"/>
          </ac:spMkLst>
        </pc:spChg>
        <pc:spChg chg="add">
          <ac:chgData name="Barbara Markulić" userId="43b0eb7c-49e2-4406-841e-d0cd3e92ae2e" providerId="ADAL" clId="{28F20193-A0D8-4D9E-8355-CF7E613A216C}" dt="2022-02-16T07:34:00.575" v="18" actId="26606"/>
          <ac:spMkLst>
            <pc:docMk/>
            <pc:sldMk cId="4287338487" sldId="269"/>
            <ac:spMk id="12" creationId="{D1EA859B-E555-4109-94F3-6700E046E008}"/>
          </ac:spMkLst>
        </pc:spChg>
        <pc:picChg chg="add del mod">
          <ac:chgData name="Barbara Markulić" userId="43b0eb7c-49e2-4406-841e-d0cd3e92ae2e" providerId="ADAL" clId="{28F20193-A0D8-4D9E-8355-CF7E613A216C}" dt="2022-02-16T07:33:36.390" v="16" actId="21"/>
          <ac:picMkLst>
            <pc:docMk/>
            <pc:sldMk cId="4287338487" sldId="269"/>
            <ac:picMk id="4" creationId="{EC97B98C-8382-45D3-89A1-D5BCC0C048AE}"/>
          </ac:picMkLst>
        </pc:picChg>
        <pc:picChg chg="add mod ord">
          <ac:chgData name="Barbara Markulić" userId="43b0eb7c-49e2-4406-841e-d0cd3e92ae2e" providerId="ADAL" clId="{28F20193-A0D8-4D9E-8355-CF7E613A216C}" dt="2022-02-16T07:34:00.575" v="18" actId="26606"/>
          <ac:picMkLst>
            <pc:docMk/>
            <pc:sldMk cId="4287338487" sldId="269"/>
            <ac:picMk id="5" creationId="{7DAF401C-FEAA-42CB-A73A-59C0399E4389}"/>
          </ac:picMkLst>
        </pc:picChg>
      </pc:sldChg>
      <pc:sldChg chg="modSp mod">
        <pc:chgData name="Barbara Markulić" userId="43b0eb7c-49e2-4406-841e-d0cd3e92ae2e" providerId="ADAL" clId="{28F20193-A0D8-4D9E-8355-CF7E613A216C}" dt="2022-02-16T07:45:00.420" v="89" actId="20577"/>
        <pc:sldMkLst>
          <pc:docMk/>
          <pc:sldMk cId="77429548" sldId="275"/>
        </pc:sldMkLst>
        <pc:spChg chg="mod">
          <ac:chgData name="Barbara Markulić" userId="43b0eb7c-49e2-4406-841e-d0cd3e92ae2e" providerId="ADAL" clId="{28F20193-A0D8-4D9E-8355-CF7E613A216C}" dt="2022-02-16T07:45:00.420" v="89" actId="20577"/>
          <ac:spMkLst>
            <pc:docMk/>
            <pc:sldMk cId="77429548" sldId="275"/>
            <ac:spMk id="2" creationId="{ED0D7312-F913-4D1E-B6D6-DE1723A1D1F8}"/>
          </ac:spMkLst>
        </pc:spChg>
      </pc:sldChg>
      <pc:sldChg chg="addSp delSp modSp new mod setBg">
        <pc:chgData name="Barbara Markulić" userId="43b0eb7c-49e2-4406-841e-d0cd3e92ae2e" providerId="ADAL" clId="{28F20193-A0D8-4D9E-8355-CF7E613A216C}" dt="2022-02-16T07:31:07.953" v="6" actId="26606"/>
        <pc:sldMkLst>
          <pc:docMk/>
          <pc:sldMk cId="1552965957" sldId="276"/>
        </pc:sldMkLst>
        <pc:spChg chg="del">
          <ac:chgData name="Barbara Markulić" userId="43b0eb7c-49e2-4406-841e-d0cd3e92ae2e" providerId="ADAL" clId="{28F20193-A0D8-4D9E-8355-CF7E613A216C}" dt="2022-02-16T07:31:07.953" v="6" actId="26606"/>
          <ac:spMkLst>
            <pc:docMk/>
            <pc:sldMk cId="1552965957" sldId="276"/>
            <ac:spMk id="2" creationId="{B5D9B16E-084F-4966-955C-02F60BCCA3EB}"/>
          </ac:spMkLst>
        </pc:spChg>
        <pc:spChg chg="del">
          <ac:chgData name="Barbara Markulić" userId="43b0eb7c-49e2-4406-841e-d0cd3e92ae2e" providerId="ADAL" clId="{28F20193-A0D8-4D9E-8355-CF7E613A216C}" dt="2022-02-16T07:31:07.953" v="6" actId="26606"/>
          <ac:spMkLst>
            <pc:docMk/>
            <pc:sldMk cId="1552965957" sldId="276"/>
            <ac:spMk id="3" creationId="{0576CE89-4C3B-4A00-A398-39F6DCD4EDF9}"/>
          </ac:spMkLst>
        </pc:spChg>
        <pc:spChg chg="add">
          <ac:chgData name="Barbara Markulić" userId="43b0eb7c-49e2-4406-841e-d0cd3e92ae2e" providerId="ADAL" clId="{28F20193-A0D8-4D9E-8355-CF7E613A216C}" dt="2022-02-16T07:31:07.953" v="6" actId="26606"/>
          <ac:spMkLst>
            <pc:docMk/>
            <pc:sldMk cId="1552965957" sldId="276"/>
            <ac:spMk id="10" creationId="{42A4FC2C-047E-45A5-965D-8E1E3BF09BC6}"/>
          </ac:spMkLst>
        </pc:spChg>
        <pc:picChg chg="add mod">
          <ac:chgData name="Barbara Markulić" userId="43b0eb7c-49e2-4406-841e-d0cd3e92ae2e" providerId="ADAL" clId="{28F20193-A0D8-4D9E-8355-CF7E613A216C}" dt="2022-02-16T07:31:07.953" v="6" actId="26606"/>
          <ac:picMkLst>
            <pc:docMk/>
            <pc:sldMk cId="1552965957" sldId="276"/>
            <ac:picMk id="5" creationId="{F0D74FC0-2A87-424D-8342-D1C95BFBBCCA}"/>
          </ac:picMkLst>
        </pc:picChg>
      </pc:sldChg>
      <pc:sldChg chg="new del">
        <pc:chgData name="Barbara Markulić" userId="43b0eb7c-49e2-4406-841e-d0cd3e92ae2e" providerId="ADAL" clId="{28F20193-A0D8-4D9E-8355-CF7E613A216C}" dt="2022-02-16T07:32:07.456" v="11" actId="2696"/>
        <pc:sldMkLst>
          <pc:docMk/>
          <pc:sldMk cId="416309442" sldId="277"/>
        </pc:sldMkLst>
      </pc:sldChg>
      <pc:sldChg chg="add">
        <pc:chgData name="Barbara Markulić" userId="43b0eb7c-49e2-4406-841e-d0cd3e92ae2e" providerId="ADAL" clId="{28F20193-A0D8-4D9E-8355-CF7E613A216C}" dt="2022-02-16T07:31:55.333" v="10"/>
        <pc:sldMkLst>
          <pc:docMk/>
          <pc:sldMk cId="2075788045" sldId="278"/>
        </pc:sldMkLst>
      </pc:sldChg>
      <pc:sldChg chg="addSp new mod">
        <pc:chgData name="Barbara Markulić" userId="43b0eb7c-49e2-4406-841e-d0cd3e92ae2e" providerId="ADAL" clId="{28F20193-A0D8-4D9E-8355-CF7E613A216C}" dt="2022-02-16T07:44:13.943" v="84" actId="22"/>
        <pc:sldMkLst>
          <pc:docMk/>
          <pc:sldMk cId="420878107" sldId="279"/>
        </pc:sldMkLst>
        <pc:picChg chg="add">
          <ac:chgData name="Barbara Markulić" userId="43b0eb7c-49e2-4406-841e-d0cd3e92ae2e" providerId="ADAL" clId="{28F20193-A0D8-4D9E-8355-CF7E613A216C}" dt="2022-02-16T07:44:13.943" v="84" actId="22"/>
          <ac:picMkLst>
            <pc:docMk/>
            <pc:sldMk cId="420878107" sldId="279"/>
            <ac:picMk id="5" creationId="{F2D8FA26-70DF-4C0A-AFE8-2F5D3101D75E}"/>
          </ac:picMkLst>
        </pc:picChg>
      </pc:sldChg>
      <pc:sldChg chg="modSp new mod">
        <pc:chgData name="Barbara Markulić" userId="43b0eb7c-49e2-4406-841e-d0cd3e92ae2e" providerId="ADAL" clId="{28F20193-A0D8-4D9E-8355-CF7E613A216C}" dt="2022-02-16T07:59:10.535" v="273" actId="20577"/>
        <pc:sldMkLst>
          <pc:docMk/>
          <pc:sldMk cId="829794521" sldId="280"/>
        </pc:sldMkLst>
        <pc:spChg chg="mod">
          <ac:chgData name="Barbara Markulić" userId="43b0eb7c-49e2-4406-841e-d0cd3e92ae2e" providerId="ADAL" clId="{28F20193-A0D8-4D9E-8355-CF7E613A216C}" dt="2022-02-16T07:46:36.787" v="102" actId="20577"/>
          <ac:spMkLst>
            <pc:docMk/>
            <pc:sldMk cId="829794521" sldId="280"/>
            <ac:spMk id="2" creationId="{02AAB3ED-A190-4651-80FB-0A0E01A76F56}"/>
          </ac:spMkLst>
        </pc:spChg>
        <pc:spChg chg="mod">
          <ac:chgData name="Barbara Markulić" userId="43b0eb7c-49e2-4406-841e-d0cd3e92ae2e" providerId="ADAL" clId="{28F20193-A0D8-4D9E-8355-CF7E613A216C}" dt="2022-02-16T07:59:10.535" v="273" actId="20577"/>
          <ac:spMkLst>
            <pc:docMk/>
            <pc:sldMk cId="829794521" sldId="280"/>
            <ac:spMk id="3" creationId="{E9A9551A-A05A-4896-937B-C9FAEEFAB92C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2FD3DD5-AE64-4AAD-A871-EEAB93B2F9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78B121BD-6713-46C4-AAC7-285CA8D0E9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3B332BD2-7E8B-44F3-B7FA-552085EC73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C2087-293A-421E-913D-CA9F8156F499}" type="datetimeFigureOut">
              <a:rPr lang="hr-HR" smtClean="0"/>
              <a:t>15.10.2024.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8694456B-2F9C-40C2-8BFB-CEF916B925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E39A8E48-8CA0-40E1-8C64-E97F0CAD67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3DDE62-78D0-46EC-B381-A6413664BFD6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5872360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DD9B100-B629-49A5-8CC5-E458117C1D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F4E5F6AE-8D89-4F90-A0D8-8CA9779A289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3942279B-9BE3-44AC-B573-C4638BECC0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C2087-293A-421E-913D-CA9F8156F499}" type="datetimeFigureOut">
              <a:rPr lang="hr-HR" smtClean="0"/>
              <a:t>15.10.2024.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A6906D67-EF0B-4607-9E5D-96C471C332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B8CA1D78-1429-440C-A6E5-73562C1E4B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3DDE62-78D0-46EC-B381-A6413664BFD6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537897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066EFCD6-664D-4764-ABFB-8278AD0B654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4F29BBA7-BC76-458C-8EC8-0166703E785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AD9F00E4-CAB5-4B63-B712-05E83D028F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C2087-293A-421E-913D-CA9F8156F499}" type="datetimeFigureOut">
              <a:rPr lang="hr-HR" smtClean="0"/>
              <a:t>15.10.2024.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22E817E5-612E-49E6-977A-62F13A494A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611917DD-EADD-4147-8774-1592111254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3DDE62-78D0-46EC-B381-A6413664BFD6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393992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9EBB7BB-36C5-47D5-B7FD-19F4638180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7C84B994-C01E-44F5-BC4A-CC6D202C63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C4D30B7A-5962-445B-A6BA-567493C1FC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3C763-A87B-4661-BB40-278EA256885A}" type="datetimeFigureOut">
              <a:rPr lang="hr-HR" smtClean="0"/>
              <a:t>15.10.2024.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31D77EE2-50B1-488F-B333-DC190B7A77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EA7A3C09-DAFC-4CE3-846C-77403D4BC0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9F3CD-0AD0-4ED2-A841-3A4E62338FD2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638836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5C6C354-1BC3-4398-A17D-72B80A8DDD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2BE87542-8200-4425-AC36-1EDFB5EF01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DFAC9604-CEBF-414E-8059-F6630E850A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C2087-293A-421E-913D-CA9F8156F499}" type="datetimeFigureOut">
              <a:rPr lang="hr-HR" smtClean="0"/>
              <a:t>15.10.2024.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2A285101-055F-4D34-A4FB-F02935616B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F1D81D30-75BC-4FA4-B85D-4102AD2B8A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3DDE62-78D0-46EC-B381-A6413664BFD6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862003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BF90DFA-E942-46EB-A3E4-A4A8547550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D7CD5FD0-2C73-444C-8C1A-21568C267E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86F0DE06-1228-4F3C-93AE-27F1EEA91E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C2087-293A-421E-913D-CA9F8156F499}" type="datetimeFigureOut">
              <a:rPr lang="hr-HR" smtClean="0"/>
              <a:t>15.10.2024.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972A4C5-5BEA-47F2-8C73-FFF399A785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3E58738B-FAAA-4C6F-829A-26CE5C4E4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3DDE62-78D0-46EC-B381-A6413664BFD6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1185684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F5B3FB3-7A2D-45B9-9B22-CEB9CC4573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7521A283-9753-4D9F-B5B0-F83411E481B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B0F4195E-6ADF-440C-BA78-DB28744CBF3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6C1A50AB-5F49-4C35-BC5C-E9BDC490DE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C2087-293A-421E-913D-CA9F8156F499}" type="datetimeFigureOut">
              <a:rPr lang="hr-HR" smtClean="0"/>
              <a:t>15.10.2024.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13A1DB3B-24F2-4EA9-8F9B-24643320B3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9E9B5A1-AA1F-485B-8691-549874F885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3DDE62-78D0-46EC-B381-A6413664BFD6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659760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80358D4-1C99-4A1F-A532-1E76E2BEFE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74153FE1-C26F-41C3-B9F9-993F6C972C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8B28E882-0F4C-479B-A82B-DA643AFAEB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3C1587EC-6D4E-44AE-A36D-FBB905F73D0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16D5945C-6C9E-4CDE-9C8C-E1889C8932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7D401FB6-6A65-4147-8338-782981191F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C2087-293A-421E-913D-CA9F8156F499}" type="datetimeFigureOut">
              <a:rPr lang="hr-HR" smtClean="0"/>
              <a:t>15.10.2024.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9DD78215-C38C-4C9E-983A-D6B4FC9D2F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3B74911D-C082-4F60-B530-A437BCBBBC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3DDE62-78D0-46EC-B381-A6413664BFD6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537450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F94E0FD-6661-4097-B432-24A3CC2866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2A9A799B-6848-4ACD-B946-CB7987CBC0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C2087-293A-421E-913D-CA9F8156F499}" type="datetimeFigureOut">
              <a:rPr lang="hr-HR" smtClean="0"/>
              <a:t>15.10.2024.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1B2A331C-05A9-491B-BCC6-98180F9A4E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3DC87C06-D9AE-4F8B-B31B-01CF0D6CF1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3DDE62-78D0-46EC-B381-A6413664BFD6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8870544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3349E114-B737-4C7A-95B3-A100596088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C2087-293A-421E-913D-CA9F8156F499}" type="datetimeFigureOut">
              <a:rPr lang="hr-HR" smtClean="0"/>
              <a:t>15.10.2024.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9DBA086A-071B-4B44-8B0B-BB857EEF94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A90E271F-98D8-4385-B4BF-465654E25E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3DDE62-78D0-46EC-B381-A6413664BFD6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4351138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02D3925-8020-449D-A149-3CEB6E5189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BAC8F2E-8AD5-4A21-BF1D-C5C4F8C25D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AAE7968B-2454-444F-9583-0512C8A32B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5ECB9899-35CF-43DB-B060-F20CF209A0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C2087-293A-421E-913D-CA9F8156F499}" type="datetimeFigureOut">
              <a:rPr lang="hr-HR" smtClean="0"/>
              <a:t>15.10.2024.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06FB2963-47C0-451A-8BCC-BDA2A2FC16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2396C81A-9A40-4DBE-893B-654C2C5615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3DDE62-78D0-46EC-B381-A6413664BFD6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1965820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81BA7EF-34D6-4C4D-A7A9-83E89C0DBD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6F6C6511-93FA-479B-AB32-52403742640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46814FC0-B4D9-4D80-BD0F-A35046DE559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A179757F-B993-45DA-90C8-BCC5DD22B5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C2087-293A-421E-913D-CA9F8156F499}" type="datetimeFigureOut">
              <a:rPr lang="hr-HR" smtClean="0"/>
              <a:t>15.10.2024.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AE36A309-82C7-4E60-9992-33F9A46B64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5839D69B-ED2E-4FC6-B50C-8A7B9CFB64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3DDE62-78D0-46EC-B381-A6413664BFD6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4991350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6BC37641-5C51-455E-A119-B71AA7E0A3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7B92395A-0A0F-4D13-9B35-6854EB47E3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71B6D187-E6DC-4E8A-9B17-BAF4363DDBF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DC2087-293A-421E-913D-CA9F8156F499}" type="datetimeFigureOut">
              <a:rPr lang="hr-HR" smtClean="0"/>
              <a:t>15.10.2024.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FB025BF-755D-4020-BBCC-C56CF458E62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FA0E8E4-2720-4307-BBE5-CD6BAC28266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3DDE62-78D0-46EC-B381-A6413664BFD6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336689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FB6F4AD9-1595-4B2B-AD54-0D2422EBC2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B27B4E29-B061-4FAF-959F-FACDB8A14A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6CCF1F1C-EDF4-44E8-AC30-C73D7F4C63B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3C763-A87B-4661-BB40-278EA256885A}" type="datetimeFigureOut">
              <a:rPr lang="hr-HR" smtClean="0"/>
              <a:t>15.10.2024.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98C20D91-78D9-4EFF-B149-5FC92619FF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4227D62E-2B56-4D1F-92E2-BA8CE32EE1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79F3CD-0AD0-4ED2-A841-3A4E62338FD2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070407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hEZdXksVnM8" TargetMode="External"/><Relationship Id="rId2" Type="http://schemas.openxmlformats.org/officeDocument/2006/relationships/hyperlink" Target="https://www.youtube.com/watch?v=ilwmP30IYbo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youtube.com/watch?v=cXF4kH-dDi8" TargetMode="External"/><Relationship Id="rId4" Type="http://schemas.openxmlformats.org/officeDocument/2006/relationships/hyperlink" Target="https://www.youtube.com/watch?v=YUIbeUg5fW0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zagonetna-zemlja.ador.hr/stijene/stijene/" TargetMode="External"/><Relationship Id="rId2" Type="http://schemas.openxmlformats.org/officeDocument/2006/relationships/hyperlink" Target="https://www.enciklopedija.hr/clanak/stijene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C1DD1A8A-57D5-4A81-AD04-532B043C56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0BF3D1AB-B03C-4DB8-B51E-8C725520010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2767" r="14566"/>
          <a:stretch/>
        </p:blipFill>
        <p:spPr>
          <a:xfrm>
            <a:off x="-3047" y="10"/>
            <a:ext cx="12191999" cy="685799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007891EC-4501-44ED-A8C8-B11B6DB767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07602"/>
            <a:ext cx="12191999" cy="3162146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25000">
                <a:srgbClr val="000000">
                  <a:alpha val="15000"/>
                </a:srgbClr>
              </a:gs>
              <a:gs pos="75000">
                <a:srgbClr val="000000">
                  <a:alpha val="15000"/>
                </a:srgbClr>
              </a:gs>
              <a:gs pos="50000">
                <a:srgbClr val="000000">
                  <a:alpha val="30000"/>
                </a:srgbClr>
              </a:gs>
              <a:gs pos="100000">
                <a:srgbClr val="000000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slov 1">
            <a:extLst>
              <a:ext uri="{FF2B5EF4-FFF2-40B4-BE49-F238E27FC236}">
                <a16:creationId xmlns:a16="http://schemas.microsoft.com/office/drawing/2014/main" id="{B8148039-6F80-414A-AD1B-7E4F4CF3E9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97280" y="325550"/>
            <a:ext cx="10058400" cy="357477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hr-HR" sz="5200">
                <a:solidFill>
                  <a:srgbClr val="FFFFFF"/>
                </a:solidFill>
              </a:rPr>
              <a:t>Dobivanje i obrada kamena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E7F2E76F-AE75-4BCA-8944-1355716996F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00051" y="4072043"/>
            <a:ext cx="10058400" cy="128270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hr-HR" sz="2200" dirty="0">
                <a:solidFill>
                  <a:srgbClr val="FFFFFF"/>
                </a:solidFill>
              </a:rPr>
              <a:t>Građevinski materijali</a:t>
            </a:r>
          </a:p>
          <a:p>
            <a:pPr marL="457200" indent="-457200">
              <a:buAutoNum type="arabicPeriod"/>
            </a:pPr>
            <a:r>
              <a:rPr lang="hr-HR" sz="2200" dirty="0">
                <a:solidFill>
                  <a:srgbClr val="FFFFFF"/>
                </a:solidFill>
                <a:cs typeface="Calibri" panose="020F0502020204030204"/>
              </a:rPr>
              <a:t>razred keramičar - oblagač</a:t>
            </a:r>
          </a:p>
          <a:p>
            <a:r>
              <a:rPr lang="hr-HR" sz="2200" dirty="0">
                <a:solidFill>
                  <a:srgbClr val="FFFFFF"/>
                </a:solidFill>
              </a:rPr>
              <a:t>Barbara </a:t>
            </a:r>
            <a:r>
              <a:rPr lang="hr-HR" sz="2200" dirty="0" err="1">
                <a:solidFill>
                  <a:srgbClr val="FFFFFF"/>
                </a:solidFill>
              </a:rPr>
              <a:t>Markulić</a:t>
            </a:r>
            <a:r>
              <a:rPr lang="hr-HR" sz="2200" dirty="0">
                <a:solidFill>
                  <a:srgbClr val="FFFFFF"/>
                </a:solidFill>
              </a:rPr>
              <a:t>, </a:t>
            </a:r>
            <a:r>
              <a:rPr lang="hr-HR" sz="2200" dirty="0" err="1">
                <a:solidFill>
                  <a:srgbClr val="FFFFFF"/>
                </a:solidFill>
              </a:rPr>
              <a:t>mag.ing.aedif</a:t>
            </a:r>
            <a:r>
              <a:rPr lang="hr-HR" sz="2200" dirty="0">
                <a:solidFill>
                  <a:srgbClr val="FFFFFF"/>
                </a:solidFill>
              </a:rPr>
              <a:t>.</a:t>
            </a:r>
            <a:endParaRPr lang="hr-HR" sz="2200" dirty="0">
              <a:solidFill>
                <a:srgbClr val="FFFFFF"/>
              </a:solidFill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20305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1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1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B2F8693-F934-4E99-B06A-7B3231CBDF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Postupci dobivanja kamena</a:t>
            </a:r>
            <a:br>
              <a:rPr lang="hr-HR" dirty="0"/>
            </a:br>
            <a:r>
              <a:rPr lang="hr-HR" b="1" dirty="0"/>
              <a:t>Drobljenje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9E3FD3E-D18B-4F8C-BE90-2D7C09CF56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/>
              <a:t>pomoću mehaničkih drobilica, </a:t>
            </a:r>
          </a:p>
          <a:p>
            <a:r>
              <a:rPr lang="hr-HR" dirty="0"/>
              <a:t>kamen se razdvaja po krupnoći.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D8BF6BD0-86E2-47CF-AD48-8013512F0A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1137" y="2935225"/>
            <a:ext cx="6858000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9157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65B33FC-857E-44AD-A9FD-40BF8207B9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Postupci dobivanja kamena</a:t>
            </a:r>
            <a:br>
              <a:rPr lang="hr-HR" dirty="0"/>
            </a:br>
            <a:r>
              <a:rPr lang="hr-HR" b="1" dirty="0"/>
              <a:t>Mljevenje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6EB85AC4-F913-43D2-9F58-D19E516505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/>
              <a:t>drobljeni kamen melje se mlinovima,</a:t>
            </a:r>
          </a:p>
          <a:p>
            <a:r>
              <a:rPr lang="hr-HR" dirty="0"/>
              <a:t>razdvajanje po krupnoći.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FD7A2736-29BE-45AF-89BD-C7E4084045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5725" y="2721725"/>
            <a:ext cx="7219950" cy="4045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75268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C078C09-D466-4F7B-B2E9-4ABCC3C64C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Dobivanje i obrada kamena</a:t>
            </a:r>
            <a:br>
              <a:rPr lang="hr-HR" dirty="0"/>
            </a:br>
            <a:endParaRPr lang="hr-HR" dirty="0"/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CF70D236-54B0-41BE-89D4-5AF0B74D5E9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dirty="0"/>
              <a:t>Postupci dobivanja kamena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4AB8AE46-6B89-4F88-BFEB-68D63FF6D29A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hr-HR" dirty="0"/>
              <a:t>miniranje,</a:t>
            </a:r>
          </a:p>
          <a:p>
            <a:r>
              <a:rPr lang="hr-HR" dirty="0"/>
              <a:t>cijepanje,</a:t>
            </a:r>
          </a:p>
          <a:p>
            <a:r>
              <a:rPr lang="hr-HR" dirty="0"/>
              <a:t>piljenje,</a:t>
            </a:r>
          </a:p>
          <a:p>
            <a:r>
              <a:rPr lang="hr-HR" dirty="0"/>
              <a:t>drobljenje,</a:t>
            </a:r>
          </a:p>
          <a:p>
            <a:r>
              <a:rPr lang="hr-HR" dirty="0"/>
              <a:t>mljevenje.</a:t>
            </a:r>
          </a:p>
        </p:txBody>
      </p:sp>
      <p:sp>
        <p:nvSpPr>
          <p:cNvPr id="6" name="Rezervirano mjesto teksta 5">
            <a:extLst>
              <a:ext uri="{FF2B5EF4-FFF2-40B4-BE49-F238E27FC236}">
                <a16:creationId xmlns:a16="http://schemas.microsoft.com/office/drawing/2014/main" id="{D0DB2B46-DEC1-4C70-BA4B-4D45EB59656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hr-HR" dirty="0"/>
              <a:t>Postupci obrade kamena</a:t>
            </a:r>
          </a:p>
        </p:txBody>
      </p:sp>
      <p:sp>
        <p:nvSpPr>
          <p:cNvPr id="7" name="Rezervirano mjesto sadržaja 6">
            <a:extLst>
              <a:ext uri="{FF2B5EF4-FFF2-40B4-BE49-F238E27FC236}">
                <a16:creationId xmlns:a16="http://schemas.microsoft.com/office/drawing/2014/main" id="{1FECA014-F8E8-4C01-8EBD-B960E678D635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r>
              <a:rPr lang="hr-HR" dirty="0"/>
              <a:t>klesanje,</a:t>
            </a:r>
          </a:p>
          <a:p>
            <a:r>
              <a:rPr lang="hr-HR" dirty="0" err="1"/>
              <a:t>bosiranje</a:t>
            </a:r>
            <a:r>
              <a:rPr lang="hr-HR" dirty="0"/>
              <a:t>,</a:t>
            </a:r>
          </a:p>
          <a:p>
            <a:r>
              <a:rPr lang="hr-HR" dirty="0" err="1"/>
              <a:t>greneliranje</a:t>
            </a:r>
            <a:r>
              <a:rPr lang="hr-HR" dirty="0"/>
              <a:t>,</a:t>
            </a:r>
          </a:p>
          <a:p>
            <a:r>
              <a:rPr lang="hr-HR" dirty="0"/>
              <a:t>glačanje,</a:t>
            </a:r>
          </a:p>
          <a:p>
            <a:r>
              <a:rPr lang="hr-HR" dirty="0"/>
              <a:t>poliranje.</a:t>
            </a:r>
          </a:p>
          <a:p>
            <a:pPr marL="0" indent="0"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4596740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7E917BA-5F5E-4B8C-BD35-AF5D3217AE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z="3600" dirty="0"/>
              <a:t>Postupci obrade kamena</a:t>
            </a:r>
            <a:br>
              <a:rPr lang="hr-HR" dirty="0"/>
            </a:br>
            <a:r>
              <a:rPr lang="hr-HR" b="1" dirty="0"/>
              <a:t>Klesanje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00B4AAC6-0C6C-458C-AE5A-DEDF8A7891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/>
              <a:t>čekićima, pijucima, sjekačima, klinovima, dlijetima,</a:t>
            </a:r>
          </a:p>
          <a:p>
            <a:r>
              <a:rPr lang="hr-HR" dirty="0"/>
              <a:t>prvo se izravnavaju rubovi, a zatim klešu stranice</a:t>
            </a:r>
          </a:p>
          <a:p>
            <a:r>
              <a:rPr lang="hr-HR" dirty="0"/>
              <a:t>stupanj: grubo, </a:t>
            </a:r>
            <a:r>
              <a:rPr lang="hr-HR" dirty="0" err="1"/>
              <a:t>polučisto</a:t>
            </a:r>
            <a:r>
              <a:rPr lang="hr-HR" dirty="0"/>
              <a:t>, čisto</a:t>
            </a:r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E7868840-EE95-464E-BC67-B904EA6D77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513" y="3429000"/>
            <a:ext cx="4831819" cy="3333450"/>
          </a:xfrm>
          <a:prstGeom prst="rect">
            <a:avLst/>
          </a:prstGeom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49C00C0F-1F1C-41E8-8A98-9FFA12C6DF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53620" y="4084398"/>
            <a:ext cx="3381375" cy="1657350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FB2CB565-CB00-4E7D-B6DC-D1765E7E84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7840" y="3536471"/>
            <a:ext cx="3291272" cy="306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16112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D0D7312-F913-4D1E-B6D6-DE1723A1D1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Završna obrada kamena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E5413DDD-0602-49E8-99AB-01041FC253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7877CCDB-7379-4920-BF96-8E8A9B3F4D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4728" y="1462087"/>
            <a:ext cx="7957459" cy="4795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92371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D357EA3-CE8F-4C4E-8676-B958FCC42C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67E8DD1B-2F35-4D2C-ACD0-DA0590360B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5032375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endParaRPr lang="hr-HR" dirty="0"/>
          </a:p>
          <a:p>
            <a:pPr marL="0" indent="0">
              <a:buNone/>
            </a:pPr>
            <a:endParaRPr lang="hr-HR" dirty="0"/>
          </a:p>
          <a:p>
            <a:pPr marL="0" indent="0">
              <a:buNone/>
            </a:pPr>
            <a:endParaRPr lang="hr-HR" dirty="0"/>
          </a:p>
          <a:p>
            <a:pPr marL="0" indent="0">
              <a:buNone/>
            </a:pPr>
            <a:endParaRPr lang="hr-HR" dirty="0"/>
          </a:p>
          <a:p>
            <a:pPr marL="0" indent="0">
              <a:buNone/>
            </a:pPr>
            <a:endParaRPr lang="hr-HR" dirty="0"/>
          </a:p>
          <a:p>
            <a:pPr marL="0" indent="0">
              <a:buNone/>
            </a:pPr>
            <a:endParaRPr lang="hr-HR" dirty="0"/>
          </a:p>
          <a:p>
            <a:pPr marL="0" indent="0">
              <a:buNone/>
            </a:pPr>
            <a:endParaRPr lang="hr-HR" dirty="0"/>
          </a:p>
          <a:p>
            <a:pPr marL="0" indent="0">
              <a:buNone/>
            </a:pPr>
            <a:endParaRPr lang="hr-HR" dirty="0"/>
          </a:p>
          <a:p>
            <a:pPr marL="0" indent="0">
              <a:buNone/>
            </a:pPr>
            <a:endParaRPr lang="hr-HR" dirty="0"/>
          </a:p>
          <a:p>
            <a:pPr marL="0" indent="0">
              <a:buNone/>
            </a:pPr>
            <a:endParaRPr lang="hr-HR" dirty="0"/>
          </a:p>
          <a:p>
            <a:pPr marL="0" indent="0">
              <a:buNone/>
            </a:pPr>
            <a:endParaRPr lang="hr-HR" dirty="0"/>
          </a:p>
          <a:p>
            <a:pPr marL="0" indent="0">
              <a:buNone/>
            </a:pPr>
            <a:endParaRPr lang="hr-HR" dirty="0"/>
          </a:p>
          <a:p>
            <a:pPr marL="0" indent="0">
              <a:buNone/>
            </a:pPr>
            <a:r>
              <a:rPr lang="hr-HR" dirty="0"/>
              <a:t>				</a:t>
            </a:r>
            <a:r>
              <a:rPr lang="hr-HR" sz="2100" dirty="0"/>
              <a:t>Alati za ručnu obradu kamena</a:t>
            </a:r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5E8C514C-34FC-4523-836E-80CD0AED4E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9862" y="204787"/>
            <a:ext cx="6772275" cy="6219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0097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E77B8AC-4252-44E6-AA73-BC3BCB7F93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z="3600" dirty="0"/>
              <a:t>Postupci obrade kamena</a:t>
            </a:r>
            <a:br>
              <a:rPr lang="hr-HR" dirty="0"/>
            </a:br>
            <a:r>
              <a:rPr lang="hr-HR" b="1" dirty="0" err="1"/>
              <a:t>Bosiranje</a:t>
            </a:r>
            <a:endParaRPr lang="hr-HR" b="1" dirty="0"/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30676EFC-B40A-4713-B1FF-21AD00D191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/>
              <a:t>grubo klesanje,</a:t>
            </a:r>
          </a:p>
          <a:p>
            <a:r>
              <a:rPr lang="hr-HR" dirty="0"/>
              <a:t>izbočine ravnomjerno raspoređene, kao i udubine.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8B628A5D-DF6A-4E79-AAFB-0CAA3093238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5668" t="52973" r="28158" b="26110"/>
          <a:stretch/>
        </p:blipFill>
        <p:spPr>
          <a:xfrm>
            <a:off x="3390602" y="3429000"/>
            <a:ext cx="5334298" cy="2219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95965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9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74171BB0-ECA9-4FA5-9F07-AC6E17BC89F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4068" b="15895"/>
          <a:stretch/>
        </p:blipFill>
        <p:spPr>
          <a:xfrm>
            <a:off x="2522356" y="10"/>
            <a:ext cx="9669642" cy="685799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7390263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Naslov 1">
            <a:extLst>
              <a:ext uri="{FF2B5EF4-FFF2-40B4-BE49-F238E27FC236}">
                <a16:creationId xmlns:a16="http://schemas.microsoft.com/office/drawing/2014/main" id="{1CDCA70B-D653-44BE-A47E-046B69E7F4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3822189" cy="1899912"/>
          </a:xfrm>
        </p:spPr>
        <p:txBody>
          <a:bodyPr>
            <a:normAutofit/>
          </a:bodyPr>
          <a:lstStyle/>
          <a:p>
            <a:r>
              <a:rPr lang="hr-HR" sz="4000"/>
              <a:t>Postupci obrade kamena</a:t>
            </a:r>
            <a:br>
              <a:rPr lang="hr-HR" sz="4000"/>
            </a:br>
            <a:r>
              <a:rPr lang="hr-HR" sz="4000" b="1"/>
              <a:t>Greneliranje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C73397C-F7EB-4A83-9F4F-E75B07FB0C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434201"/>
            <a:ext cx="3822189" cy="3742762"/>
          </a:xfrm>
        </p:spPr>
        <p:txBody>
          <a:bodyPr>
            <a:normAutofit/>
          </a:bodyPr>
          <a:lstStyle/>
          <a:p>
            <a:r>
              <a:rPr lang="hr-HR" dirty="0"/>
              <a:t>izrada ravne, ali hrapave površine,</a:t>
            </a:r>
          </a:p>
          <a:p>
            <a:r>
              <a:rPr lang="hr-HR" dirty="0"/>
              <a:t>raznim čekićima, </a:t>
            </a:r>
          </a:p>
          <a:p>
            <a:r>
              <a:rPr lang="hr-HR" dirty="0"/>
              <a:t>kamen za površine po kojima se hoda.</a:t>
            </a:r>
          </a:p>
        </p:txBody>
      </p:sp>
    </p:spTree>
    <p:extLst>
      <p:ext uri="{BB962C8B-B14F-4D97-AF65-F5344CB8AC3E}">
        <p14:creationId xmlns:p14="http://schemas.microsoft.com/office/powerpoint/2010/main" val="56955208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D0D7312-F913-4D1E-B6D6-DE1723A1D1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 dirty="0"/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7877CCDB-7379-4920-BF96-8E8A9B3F4D4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-226" r="52748"/>
          <a:stretch/>
        </p:blipFill>
        <p:spPr>
          <a:xfrm>
            <a:off x="6358505" y="1643192"/>
            <a:ext cx="3689262" cy="4716204"/>
          </a:xfrm>
          <a:prstGeom prst="rect">
            <a:avLst/>
          </a:prstGeom>
        </p:spPr>
      </p:pic>
      <p:pic>
        <p:nvPicPr>
          <p:cNvPr id="6" name="Rezervirano mjesto sadržaja 5">
            <a:extLst>
              <a:ext uri="{FF2B5EF4-FFF2-40B4-BE49-F238E27FC236}">
                <a16:creationId xmlns:a16="http://schemas.microsoft.com/office/drawing/2014/main" id="{152E12BE-590E-488E-B0FA-18B28C4EB3C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t="51827" r="28610"/>
          <a:stretch/>
        </p:blipFill>
        <p:spPr>
          <a:xfrm>
            <a:off x="838200" y="2196548"/>
            <a:ext cx="5034162" cy="3119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42954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A1F9DFA-7BB3-492B-90D4-58EDA6F0BF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z="3600" dirty="0"/>
              <a:t>Postupci obrade kamena</a:t>
            </a:r>
            <a:br>
              <a:rPr lang="hr-HR" dirty="0"/>
            </a:br>
            <a:r>
              <a:rPr lang="hr-HR" b="1" dirty="0"/>
              <a:t>Glačanje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7A40CD3F-C65C-4759-84E9-D16AA1D876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/>
              <a:t>prvo gladilice krupnog zrna, a zatim sve </a:t>
            </a:r>
            <a:r>
              <a:rPr lang="hr-HR" dirty="0" err="1"/>
              <a:t>finijeh</a:t>
            </a:r>
            <a:r>
              <a:rPr lang="hr-HR" dirty="0"/>
              <a:t> do praha,</a:t>
            </a:r>
          </a:p>
          <a:p>
            <a:r>
              <a:rPr lang="hr-HR" dirty="0"/>
              <a:t>stalno polijevanje vodom,</a:t>
            </a:r>
          </a:p>
          <a:p>
            <a:r>
              <a:rPr lang="hr-HR" dirty="0"/>
              <a:t>ručno ili strojevima.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64D459B-683B-460E-BD61-BE8A96F8A1B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86" r="51860" b="-1"/>
          <a:stretch/>
        </p:blipFill>
        <p:spPr>
          <a:xfrm>
            <a:off x="6233153" y="2370686"/>
            <a:ext cx="3636818" cy="4487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43051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Rezervirano mjesto sadržaja 4">
            <a:extLst>
              <a:ext uri="{FF2B5EF4-FFF2-40B4-BE49-F238E27FC236}">
                <a16:creationId xmlns:a16="http://schemas.microsoft.com/office/drawing/2014/main" id="{F0D74FC0-2A87-424D-8342-D1C95BFBBCC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2391" b="2690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296595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6434178-51FD-4804-9808-58AE2DFEFC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z="3600" dirty="0"/>
              <a:t>Postupci obrade kamena</a:t>
            </a:r>
            <a:br>
              <a:rPr lang="hr-HR" dirty="0"/>
            </a:br>
            <a:r>
              <a:rPr lang="hr-HR" b="1" dirty="0"/>
              <a:t>Poliranje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A883CA89-66D5-416C-8160-7877AFE69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/>
              <a:t>produženo glačanje sitnozrnim tvarima,</a:t>
            </a:r>
          </a:p>
          <a:p>
            <a:r>
              <a:rPr lang="hr-HR" dirty="0"/>
              <a:t>površina dobiva sjaj,</a:t>
            </a:r>
          </a:p>
          <a:p>
            <a:r>
              <a:rPr lang="hr-HR" dirty="0"/>
              <a:t>do izražaja dolazi boja i struktura kamena.</a:t>
            </a:r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97091506-1C0C-4837-93D6-FB5131C7689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273" r="62352"/>
          <a:stretch/>
        </p:blipFill>
        <p:spPr>
          <a:xfrm>
            <a:off x="1355447" y="3584817"/>
            <a:ext cx="3357976" cy="2545526"/>
          </a:xfrm>
          <a:prstGeom prst="rect">
            <a:avLst/>
          </a:prstGeom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AE62C877-6F5B-443B-BD5B-4D9E7950759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6743" t="2273"/>
          <a:stretch/>
        </p:blipFill>
        <p:spPr>
          <a:xfrm>
            <a:off x="5687808" y="3602804"/>
            <a:ext cx="3831056" cy="2527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049955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C9BFEDE-E45E-410C-8AD5-68362BD6A2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C58E6F48-C3AE-404C-BCA6-E1DFAB7E38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F2D8FA26-70DF-4C0A-AFE8-2F5D3101D7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3525" y="719137"/>
            <a:ext cx="9124950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87810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2AAB3ED-A190-4651-80FB-0A0E01A76F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Linkovi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E9A9551A-A05A-4896-937B-C9FAEEFAB9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hr-HR" dirty="0"/>
              <a:t>Strojno štokanje kamena: </a:t>
            </a:r>
            <a:r>
              <a:rPr lang="hr-HR" dirty="0">
                <a:hlinkClick r:id="rId2"/>
              </a:rPr>
              <a:t>https://www.youtube.com/watch?v=ilwmP30IYbo</a:t>
            </a:r>
            <a:endParaRPr lang="hr-HR" dirty="0"/>
          </a:p>
          <a:p>
            <a:pPr marL="0" indent="0">
              <a:buNone/>
            </a:pPr>
            <a:r>
              <a:rPr lang="hr-HR" dirty="0"/>
              <a:t>Drobljenje kamena i utovar:</a:t>
            </a:r>
          </a:p>
          <a:p>
            <a:pPr marL="0" indent="0">
              <a:buNone/>
            </a:pPr>
            <a:r>
              <a:rPr lang="hr-HR" dirty="0">
                <a:hlinkClick r:id="rId3"/>
              </a:rPr>
              <a:t>https://www.youtube.com/watch?v=hEZdXksVnM8</a:t>
            </a:r>
            <a:endParaRPr lang="hr-HR" dirty="0"/>
          </a:p>
          <a:p>
            <a:pPr marL="0" indent="0">
              <a:buNone/>
            </a:pPr>
            <a:r>
              <a:rPr lang="hr-HR" dirty="0"/>
              <a:t>Cijepanje kamena</a:t>
            </a:r>
          </a:p>
          <a:p>
            <a:pPr marL="0" indent="0">
              <a:buNone/>
            </a:pPr>
            <a:r>
              <a:rPr lang="hr-HR" dirty="0">
                <a:hlinkClick r:id="rId4"/>
              </a:rPr>
              <a:t>https://www.youtube.com/watch?v=YUIbeUg5fW0</a:t>
            </a:r>
            <a:endParaRPr lang="hr-HR" dirty="0"/>
          </a:p>
          <a:p>
            <a:pPr marL="0" indent="0">
              <a:buNone/>
            </a:pPr>
            <a:r>
              <a:rPr lang="hr-HR" dirty="0"/>
              <a:t>Rezanje kamena hlađeno vodom</a:t>
            </a:r>
          </a:p>
          <a:p>
            <a:pPr marL="0" indent="0">
              <a:buNone/>
            </a:pPr>
            <a:r>
              <a:rPr lang="hr-HR">
                <a:hlinkClick r:id="rId5"/>
              </a:rPr>
              <a:t>https://www.youtube.com/watch?v=cXF4kH-dDi8</a:t>
            </a:r>
            <a:endParaRPr lang="hr-HR"/>
          </a:p>
          <a:p>
            <a:pPr marL="0" indent="0">
              <a:buNone/>
            </a:pPr>
            <a:endParaRPr lang="hr-HR" dirty="0"/>
          </a:p>
          <a:p>
            <a:pPr marL="0" indent="0"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82979452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FE865A4-4140-1125-D7A6-D7FB0EC589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Literatura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1ACD0129-7A2B-E852-3950-A843D797E8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/>
              <a:t>Marin Horvat, Građevinski materijali,</a:t>
            </a:r>
          </a:p>
          <a:p>
            <a:r>
              <a:rPr lang="hr-HR" dirty="0">
                <a:hlinkClick r:id="rId2"/>
              </a:rPr>
              <a:t>https://www.enciklopedija.hr/clanak/stijene</a:t>
            </a:r>
            <a:r>
              <a:rPr lang="hr-HR" dirty="0"/>
              <a:t> (15.10.2024., 16.08)</a:t>
            </a:r>
          </a:p>
          <a:p>
            <a:r>
              <a:rPr lang="hr-HR">
                <a:hlinkClick r:id="rId3"/>
              </a:rPr>
              <a:t>http://zagonetna-zemlja.ador.hr/stijene/stijene/</a:t>
            </a:r>
            <a:r>
              <a:rPr lang="hr-HR"/>
              <a:t> (15.10.2024., 16.08)</a:t>
            </a:r>
          </a:p>
          <a:p>
            <a:pPr marL="0" indent="0">
              <a:buNone/>
            </a:pPr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7038169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9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7DAF401C-FEAA-42CB-A73A-59C0399E438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4807" r="5881"/>
          <a:stretch/>
        </p:blipFill>
        <p:spPr>
          <a:xfrm>
            <a:off x="2522356" y="10"/>
            <a:ext cx="9669642" cy="685799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7390263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Naslov 1">
            <a:extLst>
              <a:ext uri="{FF2B5EF4-FFF2-40B4-BE49-F238E27FC236}">
                <a16:creationId xmlns:a16="http://schemas.microsoft.com/office/drawing/2014/main" id="{A8182571-D928-48FA-B24A-DEF7FCE9C4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3822189" cy="1899912"/>
          </a:xfrm>
        </p:spPr>
        <p:txBody>
          <a:bodyPr>
            <a:normAutofit/>
          </a:bodyPr>
          <a:lstStyle/>
          <a:p>
            <a:r>
              <a:rPr lang="hr-HR" sz="4000" dirty="0"/>
              <a:t>Dobivanje kamena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51388E20-93BB-49C7-BE1C-CBE67337B7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434201"/>
            <a:ext cx="3822189" cy="3742762"/>
          </a:xfrm>
        </p:spPr>
        <p:txBody>
          <a:bodyPr>
            <a:normAutofit/>
          </a:bodyPr>
          <a:lstStyle/>
          <a:p>
            <a:r>
              <a:rPr lang="hr-HR" dirty="0"/>
              <a:t>otvoreni i podzemni kamenolomi,</a:t>
            </a:r>
          </a:p>
          <a:p>
            <a:r>
              <a:rPr lang="hr-HR" dirty="0"/>
              <a:t>poznati kamenolomi u RH: na otoku Braču, kod Splita, Drniša, Sinja, Obrovca, Vrsara, na Moslavačkoj gori, Papuku…</a:t>
            </a:r>
          </a:p>
        </p:txBody>
      </p:sp>
    </p:spTree>
    <p:extLst>
      <p:ext uri="{BB962C8B-B14F-4D97-AF65-F5344CB8AC3E}">
        <p14:creationId xmlns:p14="http://schemas.microsoft.com/office/powerpoint/2010/main" val="42873384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BA14F09-8A76-4422-A512-09D47F9635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ABE97141-AE93-48F9-A373-5B5CF2D755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965700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endParaRPr lang="hr-HR" dirty="0"/>
          </a:p>
          <a:p>
            <a:pPr marL="0" indent="0">
              <a:buNone/>
            </a:pPr>
            <a:endParaRPr lang="hr-HR" dirty="0"/>
          </a:p>
          <a:p>
            <a:pPr marL="0" indent="0">
              <a:buNone/>
            </a:pPr>
            <a:endParaRPr lang="hr-HR" dirty="0"/>
          </a:p>
          <a:p>
            <a:pPr marL="0" indent="0">
              <a:buNone/>
            </a:pPr>
            <a:endParaRPr lang="hr-HR" dirty="0"/>
          </a:p>
          <a:p>
            <a:pPr marL="0" indent="0">
              <a:buNone/>
            </a:pPr>
            <a:endParaRPr lang="hr-HR" dirty="0"/>
          </a:p>
          <a:p>
            <a:pPr marL="0" indent="0">
              <a:buNone/>
            </a:pPr>
            <a:endParaRPr lang="hr-HR" dirty="0"/>
          </a:p>
          <a:p>
            <a:pPr marL="0" indent="0">
              <a:buNone/>
            </a:pPr>
            <a:endParaRPr lang="hr-HR" dirty="0"/>
          </a:p>
          <a:p>
            <a:pPr marL="0" indent="0">
              <a:buNone/>
            </a:pPr>
            <a:endParaRPr lang="hr-HR" dirty="0"/>
          </a:p>
          <a:p>
            <a:pPr marL="0" indent="0">
              <a:buNone/>
            </a:pPr>
            <a:endParaRPr lang="hr-HR" dirty="0"/>
          </a:p>
          <a:p>
            <a:pPr marL="0" indent="0">
              <a:buNone/>
            </a:pPr>
            <a:endParaRPr lang="hr-HR" dirty="0"/>
          </a:p>
          <a:p>
            <a:pPr marL="0" indent="0">
              <a:buNone/>
            </a:pPr>
            <a:r>
              <a:rPr lang="hr-HR" dirty="0"/>
              <a:t>		</a:t>
            </a:r>
          </a:p>
          <a:p>
            <a:pPr marL="0" indent="0">
              <a:buNone/>
            </a:pPr>
            <a:endParaRPr lang="hr-HR" dirty="0"/>
          </a:p>
          <a:p>
            <a:pPr marL="0" indent="0">
              <a:buNone/>
            </a:pPr>
            <a:endParaRPr lang="hr-HR" dirty="0"/>
          </a:p>
          <a:p>
            <a:pPr marL="0" indent="0">
              <a:buNone/>
            </a:pPr>
            <a:endParaRPr lang="hr-HR" dirty="0"/>
          </a:p>
          <a:p>
            <a:pPr marL="0" indent="0">
              <a:buNone/>
            </a:pPr>
            <a:r>
              <a:rPr lang="hr-HR" dirty="0"/>
              <a:t>				Eksploatacijska polja kamena u Hrvatskoj</a:t>
            </a:r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86EDD0E0-0A84-4D4A-A323-1F6BB66D36A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504" b="3374"/>
          <a:stretch/>
        </p:blipFill>
        <p:spPr>
          <a:xfrm>
            <a:off x="3122294" y="0"/>
            <a:ext cx="6277525" cy="630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57880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C078C09-D466-4F7B-B2E9-4ABCC3C64C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Dobivanje i obrada kamena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CF70D236-54B0-41BE-89D4-5AF0B74D5E9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dirty="0"/>
              <a:t>Postupci dobivanja kamena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4AB8AE46-6B89-4F88-BFEB-68D63FF6D29A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hr-HR" dirty="0"/>
              <a:t>miniranje,</a:t>
            </a:r>
          </a:p>
          <a:p>
            <a:r>
              <a:rPr lang="hr-HR" dirty="0"/>
              <a:t>cijepanje,</a:t>
            </a:r>
          </a:p>
          <a:p>
            <a:r>
              <a:rPr lang="hr-HR" dirty="0"/>
              <a:t>piljenje,</a:t>
            </a:r>
          </a:p>
          <a:p>
            <a:r>
              <a:rPr lang="hr-HR" dirty="0"/>
              <a:t>drobljenje,</a:t>
            </a:r>
          </a:p>
          <a:p>
            <a:r>
              <a:rPr lang="hr-HR" dirty="0"/>
              <a:t>mljevenje.</a:t>
            </a:r>
          </a:p>
        </p:txBody>
      </p:sp>
      <p:sp>
        <p:nvSpPr>
          <p:cNvPr id="6" name="Rezervirano mjesto teksta 5">
            <a:extLst>
              <a:ext uri="{FF2B5EF4-FFF2-40B4-BE49-F238E27FC236}">
                <a16:creationId xmlns:a16="http://schemas.microsoft.com/office/drawing/2014/main" id="{D0DB2B46-DEC1-4C70-BA4B-4D45EB59656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hr-HR" dirty="0"/>
              <a:t>Postupci obrade kamena</a:t>
            </a:r>
          </a:p>
        </p:txBody>
      </p:sp>
      <p:sp>
        <p:nvSpPr>
          <p:cNvPr id="7" name="Rezervirano mjesto sadržaja 6">
            <a:extLst>
              <a:ext uri="{FF2B5EF4-FFF2-40B4-BE49-F238E27FC236}">
                <a16:creationId xmlns:a16="http://schemas.microsoft.com/office/drawing/2014/main" id="{1FECA014-F8E8-4C01-8EBD-B960E678D635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r>
              <a:rPr lang="hr-HR" dirty="0"/>
              <a:t>klesanje,</a:t>
            </a:r>
          </a:p>
          <a:p>
            <a:r>
              <a:rPr lang="hr-HR" dirty="0" err="1"/>
              <a:t>bosiranje</a:t>
            </a:r>
            <a:r>
              <a:rPr lang="hr-HR" dirty="0"/>
              <a:t>,</a:t>
            </a:r>
          </a:p>
          <a:p>
            <a:r>
              <a:rPr lang="hr-HR" dirty="0" err="1"/>
              <a:t>greneliranje</a:t>
            </a:r>
            <a:r>
              <a:rPr lang="hr-HR" dirty="0"/>
              <a:t>,</a:t>
            </a:r>
          </a:p>
          <a:p>
            <a:r>
              <a:rPr lang="hr-HR" dirty="0"/>
              <a:t>glačanje,</a:t>
            </a:r>
          </a:p>
          <a:p>
            <a:r>
              <a:rPr lang="hr-HR" dirty="0"/>
              <a:t>poliranje.</a:t>
            </a:r>
          </a:p>
          <a:p>
            <a:pPr marL="0" indent="0"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270448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9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43F91D16-0D60-44BA-9EC2-36AD34F8A0F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849" r="4144" b="2"/>
          <a:stretch/>
        </p:blipFill>
        <p:spPr>
          <a:xfrm>
            <a:off x="3000374" y="10"/>
            <a:ext cx="9191623" cy="685799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7390263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Naslov 6">
            <a:extLst>
              <a:ext uri="{FF2B5EF4-FFF2-40B4-BE49-F238E27FC236}">
                <a16:creationId xmlns:a16="http://schemas.microsoft.com/office/drawing/2014/main" id="{B650CA6B-9ED7-4E81-8623-F85FA2206B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3822189" cy="1899912"/>
          </a:xfrm>
        </p:spPr>
        <p:txBody>
          <a:bodyPr>
            <a:normAutofit/>
          </a:bodyPr>
          <a:lstStyle/>
          <a:p>
            <a:r>
              <a:rPr lang="hr-HR" sz="3600" dirty="0"/>
              <a:t>Postupci dobivanja kamena</a:t>
            </a:r>
            <a:br>
              <a:rPr lang="hr-HR" sz="3700" dirty="0"/>
            </a:br>
            <a:r>
              <a:rPr lang="hr-HR" sz="3700" b="1" dirty="0"/>
              <a:t>Miniranje</a:t>
            </a:r>
            <a:r>
              <a:rPr lang="hr-HR" sz="3700" dirty="0"/>
              <a:t> </a:t>
            </a:r>
          </a:p>
        </p:txBody>
      </p:sp>
      <p:sp>
        <p:nvSpPr>
          <p:cNvPr id="8" name="Rezervirano mjesto sadržaja 7">
            <a:extLst>
              <a:ext uri="{FF2B5EF4-FFF2-40B4-BE49-F238E27FC236}">
                <a16:creationId xmlns:a16="http://schemas.microsoft.com/office/drawing/2014/main" id="{229F3692-20AF-4F02-A90A-0FC42E251A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434201"/>
            <a:ext cx="3822189" cy="3742762"/>
          </a:xfrm>
        </p:spPr>
        <p:txBody>
          <a:bodyPr>
            <a:normAutofit/>
          </a:bodyPr>
          <a:lstStyle/>
          <a:p>
            <a:r>
              <a:rPr lang="hr-HR" dirty="0"/>
              <a:t>za kamen nepravilnog oblika ili za dalju preradu,</a:t>
            </a:r>
          </a:p>
          <a:p>
            <a:r>
              <a:rPr lang="hr-HR" dirty="0"/>
              <a:t>pomoću eksploziva. </a:t>
            </a:r>
          </a:p>
        </p:txBody>
      </p:sp>
    </p:spTree>
    <p:extLst>
      <p:ext uri="{BB962C8B-B14F-4D97-AF65-F5344CB8AC3E}">
        <p14:creationId xmlns:p14="http://schemas.microsoft.com/office/powerpoint/2010/main" val="17854803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6E3F985-5A2B-4994-995A-DDCE2CB230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z="3600" dirty="0"/>
              <a:t>Postupci dobivanja kamena</a:t>
            </a:r>
            <a:br>
              <a:rPr lang="hr-HR" dirty="0"/>
            </a:br>
            <a:r>
              <a:rPr lang="hr-HR" b="1" dirty="0"/>
              <a:t>Cijepanje</a:t>
            </a:r>
            <a:r>
              <a:rPr lang="hr-HR" dirty="0"/>
              <a:t> 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8123C58C-CB6E-4D9D-AFF9-624C155CA9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/>
              <a:t>za dobivanje pravilnih blokova,</a:t>
            </a:r>
          </a:p>
          <a:p>
            <a:r>
              <a:rPr lang="hr-HR"/>
              <a:t>pomoću klinova koji otkidaju kameni blok od masiva.</a:t>
            </a:r>
            <a:endParaRPr lang="hr-HR" dirty="0"/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004366DC-9713-46FD-83C9-3FBA3DFEA2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5849" y="3264766"/>
            <a:ext cx="3434225" cy="2993940"/>
          </a:xfrm>
          <a:prstGeom prst="rect">
            <a:avLst/>
          </a:prstGeom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972B3B46-C3B2-4C2F-B53C-64D156A076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7824" y="3264766"/>
            <a:ext cx="3724275" cy="3047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83279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11ECE753-4785-45C3-81FC-209E92561D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Postupci dobivanja kamena</a:t>
            </a:r>
            <a:br>
              <a:rPr lang="hr-HR" dirty="0"/>
            </a:br>
            <a:r>
              <a:rPr lang="hr-HR" b="1" dirty="0"/>
              <a:t>Piljenje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06B0F138-8570-487E-9E67-51379C251B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/>
              <a:t>vrši se pilama: ravnim i kružnim, sa ili bez zubaca ili čeličnom žicom,</a:t>
            </a:r>
          </a:p>
          <a:p>
            <a:r>
              <a:rPr lang="hr-HR" dirty="0"/>
              <a:t>zupci od specijalnog čelika ili dijamanta,</a:t>
            </a:r>
          </a:p>
          <a:p>
            <a:endParaRPr lang="hr-HR" dirty="0"/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62B63CAC-8A94-4437-9C7D-97EF85985B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065" y="2804014"/>
            <a:ext cx="5855441" cy="3880871"/>
          </a:xfrm>
          <a:prstGeom prst="rect">
            <a:avLst/>
          </a:prstGeom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5EAFA70C-1C58-42B9-9082-CA17369757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8085" y="2804014"/>
            <a:ext cx="5759596" cy="3880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03117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D1339BA-64B3-44F6-AF46-CC334613DE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0A7479BD-C48A-44E3-8AE1-0BF9B66143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BFF52946-0269-4397-820A-E5A5EDE1C2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1601" y="0"/>
            <a:ext cx="994879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338262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</TotalTime>
  <Words>455</Words>
  <Application>Microsoft Office PowerPoint</Application>
  <PresentationFormat>Široki zaslon</PresentationFormat>
  <Paragraphs>108</Paragraphs>
  <Slides>23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3</vt:i4>
      </vt:variant>
      <vt:variant>
        <vt:lpstr>Tema</vt:lpstr>
      </vt:variant>
      <vt:variant>
        <vt:i4>2</vt:i4>
      </vt:variant>
      <vt:variant>
        <vt:lpstr>Naslovi slajdova</vt:lpstr>
      </vt:variant>
      <vt:variant>
        <vt:i4>23</vt:i4>
      </vt:variant>
    </vt:vector>
  </HeadingPairs>
  <TitlesOfParts>
    <vt:vector size="28" baseType="lpstr">
      <vt:lpstr>Arial</vt:lpstr>
      <vt:lpstr>Calibri</vt:lpstr>
      <vt:lpstr>Calibri Light</vt:lpstr>
      <vt:lpstr>Tema sustava Office</vt:lpstr>
      <vt:lpstr>Tema sustava Office</vt:lpstr>
      <vt:lpstr>Dobivanje i obrada kamena</vt:lpstr>
      <vt:lpstr>PowerPoint prezentacija</vt:lpstr>
      <vt:lpstr>Dobivanje kamena</vt:lpstr>
      <vt:lpstr>PowerPoint prezentacija</vt:lpstr>
      <vt:lpstr>Dobivanje i obrada kamena</vt:lpstr>
      <vt:lpstr>Postupci dobivanja kamena Miniranje </vt:lpstr>
      <vt:lpstr>Postupci dobivanja kamena Cijepanje </vt:lpstr>
      <vt:lpstr>Postupci dobivanja kamena Piljenje</vt:lpstr>
      <vt:lpstr>PowerPoint prezentacija</vt:lpstr>
      <vt:lpstr>Postupci dobivanja kamena Drobljenje</vt:lpstr>
      <vt:lpstr>Postupci dobivanja kamena Mljevenje</vt:lpstr>
      <vt:lpstr>Dobivanje i obrada kamena </vt:lpstr>
      <vt:lpstr>Postupci obrade kamena Klesanje</vt:lpstr>
      <vt:lpstr>Završna obrada kamena</vt:lpstr>
      <vt:lpstr>PowerPoint prezentacija</vt:lpstr>
      <vt:lpstr>Postupci obrade kamena Bosiranje</vt:lpstr>
      <vt:lpstr>Postupci obrade kamena Greneliranje</vt:lpstr>
      <vt:lpstr>PowerPoint prezentacija</vt:lpstr>
      <vt:lpstr>Postupci obrade kamena Glačanje</vt:lpstr>
      <vt:lpstr>Postupci obrade kamena Poliranje</vt:lpstr>
      <vt:lpstr>PowerPoint prezentacija</vt:lpstr>
      <vt:lpstr>Linkovi</vt:lpstr>
      <vt:lpstr>Literatura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Dobivanje i obrada kamena</dc:title>
  <dc:creator>Barbara Markulić</dc:creator>
  <cp:lastModifiedBy>Barbara Markulić</cp:lastModifiedBy>
  <cp:revision>4</cp:revision>
  <dcterms:created xsi:type="dcterms:W3CDTF">2022-02-14T09:04:13Z</dcterms:created>
  <dcterms:modified xsi:type="dcterms:W3CDTF">2024-10-15T14:09:17Z</dcterms:modified>
</cp:coreProperties>
</file>