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6" r:id="rId1"/>
  </p:sldMasterIdLst>
  <p:notesMasterIdLst>
    <p:notesMasterId r:id="rId17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F97CCF-501F-494D-B22C-81E1E6B1374B}" v="2" dt="2024-10-15T14:11:55.54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arbara Markulić" userId="43b0eb7c-49e2-4406-841e-d0cd3e92ae2e" providerId="ADAL" clId="{463DF7C2-04BF-40F6-BBA8-5D5EDFF60123}"/>
    <pc:docChg chg="undo custSel delSld modSld">
      <pc:chgData name="Barbara Markulić" userId="43b0eb7c-49e2-4406-841e-d0cd3e92ae2e" providerId="ADAL" clId="{463DF7C2-04BF-40F6-BBA8-5D5EDFF60123}" dt="2023-03-15T06:59:27.086" v="332" actId="20577"/>
      <pc:docMkLst>
        <pc:docMk/>
      </pc:docMkLst>
      <pc:sldChg chg="modSp mod">
        <pc:chgData name="Barbara Markulić" userId="43b0eb7c-49e2-4406-841e-d0cd3e92ae2e" providerId="ADAL" clId="{463DF7C2-04BF-40F6-BBA8-5D5EDFF60123}" dt="2023-03-15T06:59:27.086" v="332" actId="20577"/>
        <pc:sldMkLst>
          <pc:docMk/>
          <pc:sldMk cId="2296825622" sldId="256"/>
        </pc:sldMkLst>
        <pc:spChg chg="mod">
          <ac:chgData name="Barbara Markulić" userId="43b0eb7c-49e2-4406-841e-d0cd3e92ae2e" providerId="ADAL" clId="{463DF7C2-04BF-40F6-BBA8-5D5EDFF60123}" dt="2022-02-23T19:24:59.609" v="213"/>
          <ac:spMkLst>
            <pc:docMk/>
            <pc:sldMk cId="2296825622" sldId="256"/>
            <ac:spMk id="2" creationId="{E2A400E1-FFFD-4329-99E3-9539CA84D308}"/>
          </ac:spMkLst>
        </pc:spChg>
        <pc:spChg chg="mod">
          <ac:chgData name="Barbara Markulić" userId="43b0eb7c-49e2-4406-841e-d0cd3e92ae2e" providerId="ADAL" clId="{463DF7C2-04BF-40F6-BBA8-5D5EDFF60123}" dt="2023-03-15T06:59:27.086" v="332" actId="20577"/>
          <ac:spMkLst>
            <pc:docMk/>
            <pc:sldMk cId="2296825622" sldId="256"/>
            <ac:spMk id="3" creationId="{9A9B6DAF-2E91-43B1-9A9C-0388C241BE5E}"/>
          </ac:spMkLst>
        </pc:spChg>
      </pc:sldChg>
      <pc:sldChg chg="addSp delSp modSp mod setBg">
        <pc:chgData name="Barbara Markulić" userId="43b0eb7c-49e2-4406-841e-d0cd3e92ae2e" providerId="ADAL" clId="{463DF7C2-04BF-40F6-BBA8-5D5EDFF60123}" dt="2022-02-24T12:28:27.106" v="267" actId="14100"/>
        <pc:sldMkLst>
          <pc:docMk/>
          <pc:sldMk cId="2761562010" sldId="257"/>
        </pc:sldMkLst>
        <pc:spChg chg="mod">
          <ac:chgData name="Barbara Markulić" userId="43b0eb7c-49e2-4406-841e-d0cd3e92ae2e" providerId="ADAL" clId="{463DF7C2-04BF-40F6-BBA8-5D5EDFF60123}" dt="2022-02-23T19:25:56.985" v="221" actId="20577"/>
          <ac:spMkLst>
            <pc:docMk/>
            <pc:sldMk cId="2761562010" sldId="257"/>
            <ac:spMk id="2" creationId="{D09239DF-86AD-43BD-BCC7-811FBF38930A}"/>
          </ac:spMkLst>
        </pc:spChg>
        <pc:spChg chg="mod">
          <ac:chgData name="Barbara Markulić" userId="43b0eb7c-49e2-4406-841e-d0cd3e92ae2e" providerId="ADAL" clId="{463DF7C2-04BF-40F6-BBA8-5D5EDFF60123}" dt="2022-02-23T19:25:52.044" v="220" actId="255"/>
          <ac:spMkLst>
            <pc:docMk/>
            <pc:sldMk cId="2761562010" sldId="257"/>
            <ac:spMk id="3" creationId="{2FD92FDB-D63E-4CFB-8DC8-93E5063EA28C}"/>
          </ac:spMkLst>
        </pc:spChg>
        <pc:spChg chg="mod">
          <ac:chgData name="Barbara Markulić" userId="43b0eb7c-49e2-4406-841e-d0cd3e92ae2e" providerId="ADAL" clId="{463DF7C2-04BF-40F6-BBA8-5D5EDFF60123}" dt="2022-02-24T12:28:27.106" v="267" actId="14100"/>
          <ac:spMkLst>
            <pc:docMk/>
            <pc:sldMk cId="2761562010" sldId="257"/>
            <ac:spMk id="4" creationId="{99B56869-0031-415E-8C83-CE2D058ADD86}"/>
          </ac:spMkLst>
        </pc:spChg>
        <pc:spChg chg="add del">
          <ac:chgData name="Barbara Markulić" userId="43b0eb7c-49e2-4406-841e-d0cd3e92ae2e" providerId="ADAL" clId="{463DF7C2-04BF-40F6-BBA8-5D5EDFF60123}" dt="2022-02-23T19:19:10.891" v="173" actId="26606"/>
          <ac:spMkLst>
            <pc:docMk/>
            <pc:sldMk cId="2761562010" sldId="257"/>
            <ac:spMk id="9" creationId="{C9A36457-A5F4-4103-A443-02581C09185B}"/>
          </ac:spMkLst>
        </pc:spChg>
        <pc:spChg chg="add del">
          <ac:chgData name="Barbara Markulić" userId="43b0eb7c-49e2-4406-841e-d0cd3e92ae2e" providerId="ADAL" clId="{463DF7C2-04BF-40F6-BBA8-5D5EDFF60123}" dt="2022-02-23T19:19:10.891" v="173" actId="26606"/>
          <ac:spMkLst>
            <pc:docMk/>
            <pc:sldMk cId="2761562010" sldId="257"/>
            <ac:spMk id="11" creationId="{DC5FB7E8-B636-40FA-BE8D-48145C0F5C57}"/>
          </ac:spMkLst>
        </pc:spChg>
        <pc:spChg chg="add del">
          <ac:chgData name="Barbara Markulić" userId="43b0eb7c-49e2-4406-841e-d0cd3e92ae2e" providerId="ADAL" clId="{463DF7C2-04BF-40F6-BBA8-5D5EDFF60123}" dt="2022-02-23T19:19:10.891" v="173" actId="26606"/>
          <ac:spMkLst>
            <pc:docMk/>
            <pc:sldMk cId="2761562010" sldId="257"/>
            <ac:spMk id="13" creationId="{142DCE2C-2863-46FA-9BE7-24365A24D9BA}"/>
          </ac:spMkLst>
        </pc:spChg>
      </pc:sldChg>
      <pc:sldChg chg="modSp mod">
        <pc:chgData name="Barbara Markulić" userId="43b0eb7c-49e2-4406-841e-d0cd3e92ae2e" providerId="ADAL" clId="{463DF7C2-04BF-40F6-BBA8-5D5EDFF60123}" dt="2022-02-24T12:30:21.058" v="286" actId="14100"/>
        <pc:sldMkLst>
          <pc:docMk/>
          <pc:sldMk cId="1133983404" sldId="258"/>
        </pc:sldMkLst>
        <pc:spChg chg="mod">
          <ac:chgData name="Barbara Markulić" userId="43b0eb7c-49e2-4406-841e-d0cd3e92ae2e" providerId="ADAL" clId="{463DF7C2-04BF-40F6-BBA8-5D5EDFF60123}" dt="2022-02-23T19:24:59.609" v="213"/>
          <ac:spMkLst>
            <pc:docMk/>
            <pc:sldMk cId="1133983404" sldId="258"/>
            <ac:spMk id="2" creationId="{6CFB15E2-0CF5-4127-B808-BECEA60CF0F0}"/>
          </ac:spMkLst>
        </pc:spChg>
        <pc:spChg chg="mod">
          <ac:chgData name="Barbara Markulić" userId="43b0eb7c-49e2-4406-841e-d0cd3e92ae2e" providerId="ADAL" clId="{463DF7C2-04BF-40F6-BBA8-5D5EDFF60123}" dt="2022-02-23T19:25:39.488" v="219" actId="255"/>
          <ac:spMkLst>
            <pc:docMk/>
            <pc:sldMk cId="1133983404" sldId="258"/>
            <ac:spMk id="3" creationId="{CFA98EB1-92EC-4FD8-904E-137A31ED180D}"/>
          </ac:spMkLst>
        </pc:spChg>
        <pc:spChg chg="mod">
          <ac:chgData name="Barbara Markulić" userId="43b0eb7c-49e2-4406-841e-d0cd3e92ae2e" providerId="ADAL" clId="{463DF7C2-04BF-40F6-BBA8-5D5EDFF60123}" dt="2022-02-24T12:30:21.058" v="286" actId="14100"/>
          <ac:spMkLst>
            <pc:docMk/>
            <pc:sldMk cId="1133983404" sldId="258"/>
            <ac:spMk id="4" creationId="{53E30FD5-3FE8-40EF-8859-0F67B09A40B3}"/>
          </ac:spMkLst>
        </pc:spChg>
      </pc:sldChg>
      <pc:sldChg chg="del">
        <pc:chgData name="Barbara Markulić" userId="43b0eb7c-49e2-4406-841e-d0cd3e92ae2e" providerId="ADAL" clId="{463DF7C2-04BF-40F6-BBA8-5D5EDFF60123}" dt="2022-02-23T19:15:16.231" v="167" actId="2696"/>
        <pc:sldMkLst>
          <pc:docMk/>
          <pc:sldMk cId="1634786302" sldId="259"/>
        </pc:sldMkLst>
      </pc:sldChg>
      <pc:sldChg chg="addSp modSp mod">
        <pc:chgData name="Barbara Markulić" userId="43b0eb7c-49e2-4406-841e-d0cd3e92ae2e" providerId="ADAL" clId="{463DF7C2-04BF-40F6-BBA8-5D5EDFF60123}" dt="2022-02-24T12:30:17.043" v="285" actId="14100"/>
        <pc:sldMkLst>
          <pc:docMk/>
          <pc:sldMk cId="3267520721" sldId="260"/>
        </pc:sldMkLst>
        <pc:spChg chg="mod">
          <ac:chgData name="Barbara Markulić" userId="43b0eb7c-49e2-4406-841e-d0cd3e92ae2e" providerId="ADAL" clId="{463DF7C2-04BF-40F6-BBA8-5D5EDFF60123}" dt="2022-02-23T19:24:59.609" v="213"/>
          <ac:spMkLst>
            <pc:docMk/>
            <pc:sldMk cId="3267520721" sldId="260"/>
            <ac:spMk id="2" creationId="{6CFB15E2-0CF5-4127-B808-BECEA60CF0F0}"/>
          </ac:spMkLst>
        </pc:spChg>
        <pc:spChg chg="mod">
          <ac:chgData name="Barbara Markulić" userId="43b0eb7c-49e2-4406-841e-d0cd3e92ae2e" providerId="ADAL" clId="{463DF7C2-04BF-40F6-BBA8-5D5EDFF60123}" dt="2022-02-23T19:26:20.747" v="227" actId="20577"/>
          <ac:spMkLst>
            <pc:docMk/>
            <pc:sldMk cId="3267520721" sldId="260"/>
            <ac:spMk id="3" creationId="{CFA98EB1-92EC-4FD8-904E-137A31ED180D}"/>
          </ac:spMkLst>
        </pc:spChg>
        <pc:spChg chg="mod">
          <ac:chgData name="Barbara Markulić" userId="43b0eb7c-49e2-4406-841e-d0cd3e92ae2e" providerId="ADAL" clId="{463DF7C2-04BF-40F6-BBA8-5D5EDFF60123}" dt="2022-02-24T12:30:17.043" v="285" actId="14100"/>
          <ac:spMkLst>
            <pc:docMk/>
            <pc:sldMk cId="3267520721" sldId="260"/>
            <ac:spMk id="9" creationId="{CDC48230-163A-4B4E-B5D9-BF624BB56F6B}"/>
          </ac:spMkLst>
        </pc:spChg>
        <pc:picChg chg="mod modCrop">
          <ac:chgData name="Barbara Markulić" userId="43b0eb7c-49e2-4406-841e-d0cd3e92ae2e" providerId="ADAL" clId="{463DF7C2-04BF-40F6-BBA8-5D5EDFF60123}" dt="2022-02-23T19:08:59.947" v="31" actId="14100"/>
          <ac:picMkLst>
            <pc:docMk/>
            <pc:sldMk cId="3267520721" sldId="260"/>
            <ac:picMk id="7" creationId="{838FEB35-198B-4AFE-B0E9-0535528AD6D7}"/>
          </ac:picMkLst>
        </pc:picChg>
        <pc:cxnChg chg="mod">
          <ac:chgData name="Barbara Markulić" userId="43b0eb7c-49e2-4406-841e-d0cd3e92ae2e" providerId="ADAL" clId="{463DF7C2-04BF-40F6-BBA8-5D5EDFF60123}" dt="2022-02-23T19:26:16.224" v="225" actId="1076"/>
          <ac:cxnSpMkLst>
            <pc:docMk/>
            <pc:sldMk cId="3267520721" sldId="260"/>
            <ac:cxnSpMk id="5" creationId="{24FBACFA-9128-47AE-BD3B-0731AE95F1D9}"/>
          </ac:cxnSpMkLst>
        </pc:cxnChg>
        <pc:cxnChg chg="add mod">
          <ac:chgData name="Barbara Markulić" userId="43b0eb7c-49e2-4406-841e-d0cd3e92ae2e" providerId="ADAL" clId="{463DF7C2-04BF-40F6-BBA8-5D5EDFF60123}" dt="2022-02-23T19:26:18.801" v="226" actId="1076"/>
          <ac:cxnSpMkLst>
            <pc:docMk/>
            <pc:sldMk cId="3267520721" sldId="260"/>
            <ac:cxnSpMk id="6" creationId="{2F3E624E-4CDA-4F59-9149-47106F02A4DF}"/>
          </ac:cxnSpMkLst>
        </pc:cxnChg>
      </pc:sldChg>
      <pc:sldChg chg="addSp modSp mod">
        <pc:chgData name="Barbara Markulić" userId="43b0eb7c-49e2-4406-841e-d0cd3e92ae2e" providerId="ADAL" clId="{463DF7C2-04BF-40F6-BBA8-5D5EDFF60123}" dt="2022-02-24T12:30:12.077" v="284" actId="14100"/>
        <pc:sldMkLst>
          <pc:docMk/>
          <pc:sldMk cId="2796836362" sldId="261"/>
        </pc:sldMkLst>
        <pc:spChg chg="mod">
          <ac:chgData name="Barbara Markulić" userId="43b0eb7c-49e2-4406-841e-d0cd3e92ae2e" providerId="ADAL" clId="{463DF7C2-04BF-40F6-BBA8-5D5EDFF60123}" dt="2022-02-23T19:24:59.609" v="213"/>
          <ac:spMkLst>
            <pc:docMk/>
            <pc:sldMk cId="2796836362" sldId="261"/>
            <ac:spMk id="2" creationId="{6CFB15E2-0CF5-4127-B808-BECEA60CF0F0}"/>
          </ac:spMkLst>
        </pc:spChg>
        <pc:spChg chg="mod">
          <ac:chgData name="Barbara Markulić" userId="43b0eb7c-49e2-4406-841e-d0cd3e92ae2e" providerId="ADAL" clId="{463DF7C2-04BF-40F6-BBA8-5D5EDFF60123}" dt="2022-02-23T19:26:26.479" v="228" actId="255"/>
          <ac:spMkLst>
            <pc:docMk/>
            <pc:sldMk cId="2796836362" sldId="261"/>
            <ac:spMk id="3" creationId="{CFA98EB1-92EC-4FD8-904E-137A31ED180D}"/>
          </ac:spMkLst>
        </pc:spChg>
        <pc:spChg chg="mod">
          <ac:chgData name="Barbara Markulić" userId="43b0eb7c-49e2-4406-841e-d0cd3e92ae2e" providerId="ADAL" clId="{463DF7C2-04BF-40F6-BBA8-5D5EDFF60123}" dt="2022-02-24T12:30:12.077" v="284" actId="14100"/>
          <ac:spMkLst>
            <pc:docMk/>
            <pc:sldMk cId="2796836362" sldId="261"/>
            <ac:spMk id="8" creationId="{4C77AE71-4BD0-41DD-BB3B-554A8BEAFBDC}"/>
          </ac:spMkLst>
        </pc:spChg>
        <pc:picChg chg="mod modCrop">
          <ac:chgData name="Barbara Markulić" userId="43b0eb7c-49e2-4406-841e-d0cd3e92ae2e" providerId="ADAL" clId="{463DF7C2-04BF-40F6-BBA8-5D5EDFF60123}" dt="2022-02-23T19:09:38.815" v="52" actId="732"/>
          <ac:picMkLst>
            <pc:docMk/>
            <pc:sldMk cId="2796836362" sldId="261"/>
            <ac:picMk id="6" creationId="{73D36D46-B607-402D-A6FB-2625F7950700}"/>
          </ac:picMkLst>
        </pc:picChg>
        <pc:cxnChg chg="mod">
          <ac:chgData name="Barbara Markulić" userId="43b0eb7c-49e2-4406-841e-d0cd3e92ae2e" providerId="ADAL" clId="{463DF7C2-04BF-40F6-BBA8-5D5EDFF60123}" dt="2022-02-23T19:26:32.605" v="230" actId="1076"/>
          <ac:cxnSpMkLst>
            <pc:docMk/>
            <pc:sldMk cId="2796836362" sldId="261"/>
            <ac:cxnSpMk id="4" creationId="{073D5169-F429-4B49-84BC-40BF6AC7D911}"/>
          </ac:cxnSpMkLst>
        </pc:cxnChg>
        <pc:cxnChg chg="add mod">
          <ac:chgData name="Barbara Markulić" userId="43b0eb7c-49e2-4406-841e-d0cd3e92ae2e" providerId="ADAL" clId="{463DF7C2-04BF-40F6-BBA8-5D5EDFF60123}" dt="2022-02-23T19:26:29.769" v="229" actId="1076"/>
          <ac:cxnSpMkLst>
            <pc:docMk/>
            <pc:sldMk cId="2796836362" sldId="261"/>
            <ac:cxnSpMk id="7" creationId="{0F31FDEA-4DE6-4B5B-8D33-0C37674D66F9}"/>
          </ac:cxnSpMkLst>
        </pc:cxnChg>
      </pc:sldChg>
      <pc:sldChg chg="addSp modSp mod">
        <pc:chgData name="Barbara Markulić" userId="43b0eb7c-49e2-4406-841e-d0cd3e92ae2e" providerId="ADAL" clId="{463DF7C2-04BF-40F6-BBA8-5D5EDFF60123}" dt="2022-02-24T12:30:07.822" v="283" actId="14100"/>
        <pc:sldMkLst>
          <pc:docMk/>
          <pc:sldMk cId="1835762972" sldId="262"/>
        </pc:sldMkLst>
        <pc:spChg chg="mod">
          <ac:chgData name="Barbara Markulić" userId="43b0eb7c-49e2-4406-841e-d0cd3e92ae2e" providerId="ADAL" clId="{463DF7C2-04BF-40F6-BBA8-5D5EDFF60123}" dt="2022-02-23T19:24:59.609" v="213"/>
          <ac:spMkLst>
            <pc:docMk/>
            <pc:sldMk cId="1835762972" sldId="262"/>
            <ac:spMk id="2" creationId="{6CFB15E2-0CF5-4127-B808-BECEA60CF0F0}"/>
          </ac:spMkLst>
        </pc:spChg>
        <pc:spChg chg="mod">
          <ac:chgData name="Barbara Markulić" userId="43b0eb7c-49e2-4406-841e-d0cd3e92ae2e" providerId="ADAL" clId="{463DF7C2-04BF-40F6-BBA8-5D5EDFF60123}" dt="2022-02-23T19:26:38.167" v="231" actId="255"/>
          <ac:spMkLst>
            <pc:docMk/>
            <pc:sldMk cId="1835762972" sldId="262"/>
            <ac:spMk id="3" creationId="{CFA98EB1-92EC-4FD8-904E-137A31ED180D}"/>
          </ac:spMkLst>
        </pc:spChg>
        <pc:spChg chg="mod">
          <ac:chgData name="Barbara Markulić" userId="43b0eb7c-49e2-4406-841e-d0cd3e92ae2e" providerId="ADAL" clId="{463DF7C2-04BF-40F6-BBA8-5D5EDFF60123}" dt="2022-02-24T12:30:07.822" v="283" actId="14100"/>
          <ac:spMkLst>
            <pc:docMk/>
            <pc:sldMk cId="1835762972" sldId="262"/>
            <ac:spMk id="8" creationId="{6F34EDDC-54A2-46B2-9C47-ACFF1740E444}"/>
          </ac:spMkLst>
        </pc:spChg>
        <pc:picChg chg="mod modCrop">
          <ac:chgData name="Barbara Markulić" userId="43b0eb7c-49e2-4406-841e-d0cd3e92ae2e" providerId="ADAL" clId="{463DF7C2-04BF-40F6-BBA8-5D5EDFF60123}" dt="2022-02-23T19:26:44.560" v="233" actId="1076"/>
          <ac:picMkLst>
            <pc:docMk/>
            <pc:sldMk cId="1835762972" sldId="262"/>
            <ac:picMk id="6" creationId="{4FE96988-2CB8-4B61-A32C-36CFD40ECD4A}"/>
          </ac:picMkLst>
        </pc:picChg>
        <pc:cxnChg chg="mod">
          <ac:chgData name="Barbara Markulić" userId="43b0eb7c-49e2-4406-841e-d0cd3e92ae2e" providerId="ADAL" clId="{463DF7C2-04BF-40F6-BBA8-5D5EDFF60123}" dt="2022-02-23T19:26:42.325" v="232" actId="1076"/>
          <ac:cxnSpMkLst>
            <pc:docMk/>
            <pc:sldMk cId="1835762972" sldId="262"/>
            <ac:cxnSpMk id="4" creationId="{F20B8D50-0467-4197-BEBC-6DE44DD1730A}"/>
          </ac:cxnSpMkLst>
        </pc:cxnChg>
        <pc:cxnChg chg="add mod">
          <ac:chgData name="Barbara Markulić" userId="43b0eb7c-49e2-4406-841e-d0cd3e92ae2e" providerId="ADAL" clId="{463DF7C2-04BF-40F6-BBA8-5D5EDFF60123}" dt="2022-02-23T19:26:46.909" v="234" actId="1076"/>
          <ac:cxnSpMkLst>
            <pc:docMk/>
            <pc:sldMk cId="1835762972" sldId="262"/>
            <ac:cxnSpMk id="7" creationId="{BEA9A496-72AA-446E-988C-2864381BEAD3}"/>
          </ac:cxnSpMkLst>
        </pc:cxnChg>
      </pc:sldChg>
      <pc:sldChg chg="addSp modSp mod">
        <pc:chgData name="Barbara Markulić" userId="43b0eb7c-49e2-4406-841e-d0cd3e92ae2e" providerId="ADAL" clId="{463DF7C2-04BF-40F6-BBA8-5D5EDFF60123}" dt="2022-02-24T12:30:03.935" v="282" actId="14100"/>
        <pc:sldMkLst>
          <pc:docMk/>
          <pc:sldMk cId="2690273362" sldId="263"/>
        </pc:sldMkLst>
        <pc:spChg chg="mod">
          <ac:chgData name="Barbara Markulić" userId="43b0eb7c-49e2-4406-841e-d0cd3e92ae2e" providerId="ADAL" clId="{463DF7C2-04BF-40F6-BBA8-5D5EDFF60123}" dt="2022-02-23T19:24:59.609" v="213"/>
          <ac:spMkLst>
            <pc:docMk/>
            <pc:sldMk cId="2690273362" sldId="263"/>
            <ac:spMk id="2" creationId="{6CFB15E2-0CF5-4127-B808-BECEA60CF0F0}"/>
          </ac:spMkLst>
        </pc:spChg>
        <pc:spChg chg="mod">
          <ac:chgData name="Barbara Markulić" userId="43b0eb7c-49e2-4406-841e-d0cd3e92ae2e" providerId="ADAL" clId="{463DF7C2-04BF-40F6-BBA8-5D5EDFF60123}" dt="2022-02-23T19:26:54.837" v="235" actId="255"/>
          <ac:spMkLst>
            <pc:docMk/>
            <pc:sldMk cId="2690273362" sldId="263"/>
            <ac:spMk id="3" creationId="{CFA98EB1-92EC-4FD8-904E-137A31ED180D}"/>
          </ac:spMkLst>
        </pc:spChg>
        <pc:spChg chg="mod">
          <ac:chgData name="Barbara Markulić" userId="43b0eb7c-49e2-4406-841e-d0cd3e92ae2e" providerId="ADAL" clId="{463DF7C2-04BF-40F6-BBA8-5D5EDFF60123}" dt="2022-02-24T12:30:03.935" v="282" actId="14100"/>
          <ac:spMkLst>
            <pc:docMk/>
            <pc:sldMk cId="2690273362" sldId="263"/>
            <ac:spMk id="9" creationId="{08F2AABB-B413-4F98-8C2F-8109A99CB40B}"/>
          </ac:spMkLst>
        </pc:spChg>
        <pc:picChg chg="mod modCrop">
          <ac:chgData name="Barbara Markulić" userId="43b0eb7c-49e2-4406-841e-d0cd3e92ae2e" providerId="ADAL" clId="{463DF7C2-04BF-40F6-BBA8-5D5EDFF60123}" dt="2022-02-23T19:10:45.965" v="105" actId="1076"/>
          <ac:picMkLst>
            <pc:docMk/>
            <pc:sldMk cId="2690273362" sldId="263"/>
            <ac:picMk id="6" creationId="{A5112583-F089-48DA-A2AB-F2F1A752E311}"/>
          </ac:picMkLst>
        </pc:picChg>
        <pc:cxnChg chg="mod">
          <ac:chgData name="Barbara Markulić" userId="43b0eb7c-49e2-4406-841e-d0cd3e92ae2e" providerId="ADAL" clId="{463DF7C2-04BF-40F6-BBA8-5D5EDFF60123}" dt="2022-02-23T19:26:57.269" v="236" actId="1076"/>
          <ac:cxnSpMkLst>
            <pc:docMk/>
            <pc:sldMk cId="2690273362" sldId="263"/>
            <ac:cxnSpMk id="4" creationId="{FB6A3F7A-21EF-446C-9377-05D624838F27}"/>
          </ac:cxnSpMkLst>
        </pc:cxnChg>
        <pc:cxnChg chg="add mod">
          <ac:chgData name="Barbara Markulić" userId="43b0eb7c-49e2-4406-841e-d0cd3e92ae2e" providerId="ADAL" clId="{463DF7C2-04BF-40F6-BBA8-5D5EDFF60123}" dt="2022-02-23T19:26:59.306" v="237" actId="1076"/>
          <ac:cxnSpMkLst>
            <pc:docMk/>
            <pc:sldMk cId="2690273362" sldId="263"/>
            <ac:cxnSpMk id="7" creationId="{E1A106C5-7EBD-4FA2-BD26-46CE1E0E05C4}"/>
          </ac:cxnSpMkLst>
        </pc:cxnChg>
      </pc:sldChg>
      <pc:sldChg chg="modSp mod">
        <pc:chgData name="Barbara Markulić" userId="43b0eb7c-49e2-4406-841e-d0cd3e92ae2e" providerId="ADAL" clId="{463DF7C2-04BF-40F6-BBA8-5D5EDFF60123}" dt="2022-02-24T12:29:52.680" v="281" actId="14100"/>
        <pc:sldMkLst>
          <pc:docMk/>
          <pc:sldMk cId="2813628560" sldId="264"/>
        </pc:sldMkLst>
        <pc:spChg chg="mod">
          <ac:chgData name="Barbara Markulić" userId="43b0eb7c-49e2-4406-841e-d0cd3e92ae2e" providerId="ADAL" clId="{463DF7C2-04BF-40F6-BBA8-5D5EDFF60123}" dt="2022-02-23T19:24:59.609" v="213"/>
          <ac:spMkLst>
            <pc:docMk/>
            <pc:sldMk cId="2813628560" sldId="264"/>
            <ac:spMk id="2" creationId="{6CFB15E2-0CF5-4127-B808-BECEA60CF0F0}"/>
          </ac:spMkLst>
        </pc:spChg>
        <pc:spChg chg="mod">
          <ac:chgData name="Barbara Markulić" userId="43b0eb7c-49e2-4406-841e-d0cd3e92ae2e" providerId="ADAL" clId="{463DF7C2-04BF-40F6-BBA8-5D5EDFF60123}" dt="2022-02-24T12:29:01.877" v="272"/>
          <ac:spMkLst>
            <pc:docMk/>
            <pc:sldMk cId="2813628560" sldId="264"/>
            <ac:spMk id="3" creationId="{CFA98EB1-92EC-4FD8-904E-137A31ED180D}"/>
          </ac:spMkLst>
        </pc:spChg>
        <pc:spChg chg="mod">
          <ac:chgData name="Barbara Markulić" userId="43b0eb7c-49e2-4406-841e-d0cd3e92ae2e" providerId="ADAL" clId="{463DF7C2-04BF-40F6-BBA8-5D5EDFF60123}" dt="2022-02-24T12:29:52.680" v="281" actId="14100"/>
          <ac:spMkLst>
            <pc:docMk/>
            <pc:sldMk cId="2813628560" sldId="264"/>
            <ac:spMk id="4" creationId="{1EE99AF7-D20D-4EB7-ABD8-6826FF0B4AFC}"/>
          </ac:spMkLst>
        </pc:spChg>
      </pc:sldChg>
      <pc:sldChg chg="addSp modSp mod">
        <pc:chgData name="Barbara Markulić" userId="43b0eb7c-49e2-4406-841e-d0cd3e92ae2e" providerId="ADAL" clId="{463DF7C2-04BF-40F6-BBA8-5D5EDFF60123}" dt="2022-02-24T12:29:46.850" v="280" actId="14100"/>
        <pc:sldMkLst>
          <pc:docMk/>
          <pc:sldMk cId="2191339493" sldId="265"/>
        </pc:sldMkLst>
        <pc:spChg chg="mod">
          <ac:chgData name="Barbara Markulić" userId="43b0eb7c-49e2-4406-841e-d0cd3e92ae2e" providerId="ADAL" clId="{463DF7C2-04BF-40F6-BBA8-5D5EDFF60123}" dt="2022-02-23T19:24:59.609" v="213"/>
          <ac:spMkLst>
            <pc:docMk/>
            <pc:sldMk cId="2191339493" sldId="265"/>
            <ac:spMk id="2" creationId="{6CFB15E2-0CF5-4127-B808-BECEA60CF0F0}"/>
          </ac:spMkLst>
        </pc:spChg>
        <pc:spChg chg="mod">
          <ac:chgData name="Barbara Markulić" userId="43b0eb7c-49e2-4406-841e-d0cd3e92ae2e" providerId="ADAL" clId="{463DF7C2-04BF-40F6-BBA8-5D5EDFF60123}" dt="2022-02-23T19:27:17.863" v="239" actId="255"/>
          <ac:spMkLst>
            <pc:docMk/>
            <pc:sldMk cId="2191339493" sldId="265"/>
            <ac:spMk id="3" creationId="{CFA98EB1-92EC-4FD8-904E-137A31ED180D}"/>
          </ac:spMkLst>
        </pc:spChg>
        <pc:spChg chg="mod">
          <ac:chgData name="Barbara Markulić" userId="43b0eb7c-49e2-4406-841e-d0cd3e92ae2e" providerId="ADAL" clId="{463DF7C2-04BF-40F6-BBA8-5D5EDFF60123}" dt="2022-02-24T12:29:46.850" v="280" actId="14100"/>
          <ac:spMkLst>
            <pc:docMk/>
            <pc:sldMk cId="2191339493" sldId="265"/>
            <ac:spMk id="9" creationId="{D59111A9-8956-41A3-9C6E-F103065C9863}"/>
          </ac:spMkLst>
        </pc:spChg>
        <pc:picChg chg="mod modCrop">
          <ac:chgData name="Barbara Markulić" userId="43b0eb7c-49e2-4406-841e-d0cd3e92ae2e" providerId="ADAL" clId="{463DF7C2-04BF-40F6-BBA8-5D5EDFF60123}" dt="2022-02-23T19:11:24.999" v="136" actId="732"/>
          <ac:picMkLst>
            <pc:docMk/>
            <pc:sldMk cId="2191339493" sldId="265"/>
            <ac:picMk id="6" creationId="{9E4F360F-7D50-40C3-9E55-B031D553E668}"/>
          </ac:picMkLst>
        </pc:picChg>
        <pc:cxnChg chg="mod">
          <ac:chgData name="Barbara Markulić" userId="43b0eb7c-49e2-4406-841e-d0cd3e92ae2e" providerId="ADAL" clId="{463DF7C2-04BF-40F6-BBA8-5D5EDFF60123}" dt="2022-02-23T19:27:22.809" v="241" actId="1076"/>
          <ac:cxnSpMkLst>
            <pc:docMk/>
            <pc:sldMk cId="2191339493" sldId="265"/>
            <ac:cxnSpMk id="4" creationId="{FCDF658E-D0AA-47F1-83E7-3FE1BB64AFF1}"/>
          </ac:cxnSpMkLst>
        </pc:cxnChg>
        <pc:cxnChg chg="add mod">
          <ac:chgData name="Barbara Markulić" userId="43b0eb7c-49e2-4406-841e-d0cd3e92ae2e" providerId="ADAL" clId="{463DF7C2-04BF-40F6-BBA8-5D5EDFF60123}" dt="2022-02-23T19:27:20.008" v="240" actId="1076"/>
          <ac:cxnSpMkLst>
            <pc:docMk/>
            <pc:sldMk cId="2191339493" sldId="265"/>
            <ac:cxnSpMk id="7" creationId="{923EB484-8029-4238-B255-E5DDBD611578}"/>
          </ac:cxnSpMkLst>
        </pc:cxnChg>
      </pc:sldChg>
      <pc:sldChg chg="addSp modSp mod">
        <pc:chgData name="Barbara Markulić" userId="43b0eb7c-49e2-4406-841e-d0cd3e92ae2e" providerId="ADAL" clId="{463DF7C2-04BF-40F6-BBA8-5D5EDFF60123}" dt="2022-02-24T12:29:42.009" v="279" actId="14100"/>
        <pc:sldMkLst>
          <pc:docMk/>
          <pc:sldMk cId="2904746975" sldId="266"/>
        </pc:sldMkLst>
        <pc:spChg chg="mod">
          <ac:chgData name="Barbara Markulić" userId="43b0eb7c-49e2-4406-841e-d0cd3e92ae2e" providerId="ADAL" clId="{463DF7C2-04BF-40F6-BBA8-5D5EDFF60123}" dt="2022-02-23T19:24:59.609" v="213"/>
          <ac:spMkLst>
            <pc:docMk/>
            <pc:sldMk cId="2904746975" sldId="266"/>
            <ac:spMk id="2" creationId="{6CFB15E2-0CF5-4127-B808-BECEA60CF0F0}"/>
          </ac:spMkLst>
        </pc:spChg>
        <pc:spChg chg="mod">
          <ac:chgData name="Barbara Markulić" userId="43b0eb7c-49e2-4406-841e-d0cd3e92ae2e" providerId="ADAL" clId="{463DF7C2-04BF-40F6-BBA8-5D5EDFF60123}" dt="2022-02-23T19:27:28.671" v="242" actId="255"/>
          <ac:spMkLst>
            <pc:docMk/>
            <pc:sldMk cId="2904746975" sldId="266"/>
            <ac:spMk id="3" creationId="{CFA98EB1-92EC-4FD8-904E-137A31ED180D}"/>
          </ac:spMkLst>
        </pc:spChg>
        <pc:spChg chg="mod">
          <ac:chgData name="Barbara Markulić" userId="43b0eb7c-49e2-4406-841e-d0cd3e92ae2e" providerId="ADAL" clId="{463DF7C2-04BF-40F6-BBA8-5D5EDFF60123}" dt="2022-02-24T12:29:42.009" v="279" actId="14100"/>
          <ac:spMkLst>
            <pc:docMk/>
            <pc:sldMk cId="2904746975" sldId="266"/>
            <ac:spMk id="8" creationId="{FCEAD6C6-5AC6-46C9-BDA5-D96771C9DE1C}"/>
          </ac:spMkLst>
        </pc:spChg>
        <pc:picChg chg="mod modCrop">
          <ac:chgData name="Barbara Markulić" userId="43b0eb7c-49e2-4406-841e-d0cd3e92ae2e" providerId="ADAL" clId="{463DF7C2-04BF-40F6-BBA8-5D5EDFF60123}" dt="2022-02-23T19:27:35.099" v="245" actId="1076"/>
          <ac:picMkLst>
            <pc:docMk/>
            <pc:sldMk cId="2904746975" sldId="266"/>
            <ac:picMk id="6" creationId="{F55A4ECA-1CA0-4CA6-B771-AB750C6479B4}"/>
          </ac:picMkLst>
        </pc:picChg>
        <pc:cxnChg chg="mod">
          <ac:chgData name="Barbara Markulić" userId="43b0eb7c-49e2-4406-841e-d0cd3e92ae2e" providerId="ADAL" clId="{463DF7C2-04BF-40F6-BBA8-5D5EDFF60123}" dt="2022-02-23T19:27:31.995" v="243" actId="1076"/>
          <ac:cxnSpMkLst>
            <pc:docMk/>
            <pc:sldMk cId="2904746975" sldId="266"/>
            <ac:cxnSpMk id="4" creationId="{39598346-3932-4056-833D-39C65941ECF9}"/>
          </ac:cxnSpMkLst>
        </pc:cxnChg>
        <pc:cxnChg chg="add mod">
          <ac:chgData name="Barbara Markulić" userId="43b0eb7c-49e2-4406-841e-d0cd3e92ae2e" providerId="ADAL" clId="{463DF7C2-04BF-40F6-BBA8-5D5EDFF60123}" dt="2022-02-23T19:27:33.452" v="244" actId="1076"/>
          <ac:cxnSpMkLst>
            <pc:docMk/>
            <pc:sldMk cId="2904746975" sldId="266"/>
            <ac:cxnSpMk id="7" creationId="{CB0E2B81-04CC-475D-9FF1-881F61F8EDFE}"/>
          </ac:cxnSpMkLst>
        </pc:cxnChg>
      </pc:sldChg>
      <pc:sldChg chg="addSp modSp mod">
        <pc:chgData name="Barbara Markulić" userId="43b0eb7c-49e2-4406-841e-d0cd3e92ae2e" providerId="ADAL" clId="{463DF7C2-04BF-40F6-BBA8-5D5EDFF60123}" dt="2022-02-24T12:29:36.485" v="278" actId="14100"/>
        <pc:sldMkLst>
          <pc:docMk/>
          <pc:sldMk cId="2689248072" sldId="267"/>
        </pc:sldMkLst>
        <pc:spChg chg="mod">
          <ac:chgData name="Barbara Markulić" userId="43b0eb7c-49e2-4406-841e-d0cd3e92ae2e" providerId="ADAL" clId="{463DF7C2-04BF-40F6-BBA8-5D5EDFF60123}" dt="2022-02-23T19:24:59.609" v="213"/>
          <ac:spMkLst>
            <pc:docMk/>
            <pc:sldMk cId="2689248072" sldId="267"/>
            <ac:spMk id="2" creationId="{6CFB15E2-0CF5-4127-B808-BECEA60CF0F0}"/>
          </ac:spMkLst>
        </pc:spChg>
        <pc:spChg chg="mod">
          <ac:chgData name="Barbara Markulić" userId="43b0eb7c-49e2-4406-841e-d0cd3e92ae2e" providerId="ADAL" clId="{463DF7C2-04BF-40F6-BBA8-5D5EDFF60123}" dt="2022-02-23T19:27:40.575" v="246" actId="255"/>
          <ac:spMkLst>
            <pc:docMk/>
            <pc:sldMk cId="2689248072" sldId="267"/>
            <ac:spMk id="3" creationId="{CFA98EB1-92EC-4FD8-904E-137A31ED180D}"/>
          </ac:spMkLst>
        </pc:spChg>
        <pc:spChg chg="mod">
          <ac:chgData name="Barbara Markulić" userId="43b0eb7c-49e2-4406-841e-d0cd3e92ae2e" providerId="ADAL" clId="{463DF7C2-04BF-40F6-BBA8-5D5EDFF60123}" dt="2022-02-24T12:29:36.485" v="278" actId="14100"/>
          <ac:spMkLst>
            <pc:docMk/>
            <pc:sldMk cId="2689248072" sldId="267"/>
            <ac:spMk id="8" creationId="{A1DF1986-2DF9-4440-9B42-4B67027F1C8E}"/>
          </ac:spMkLst>
        </pc:spChg>
        <pc:picChg chg="mod modCrop">
          <ac:chgData name="Barbara Markulić" userId="43b0eb7c-49e2-4406-841e-d0cd3e92ae2e" providerId="ADAL" clId="{463DF7C2-04BF-40F6-BBA8-5D5EDFF60123}" dt="2022-02-23T19:27:46.169" v="249" actId="1076"/>
          <ac:picMkLst>
            <pc:docMk/>
            <pc:sldMk cId="2689248072" sldId="267"/>
            <ac:picMk id="6" creationId="{5B211971-142C-4359-8387-CAF4DB56571C}"/>
          </ac:picMkLst>
        </pc:picChg>
        <pc:cxnChg chg="mod">
          <ac:chgData name="Barbara Markulić" userId="43b0eb7c-49e2-4406-841e-d0cd3e92ae2e" providerId="ADAL" clId="{463DF7C2-04BF-40F6-BBA8-5D5EDFF60123}" dt="2022-02-23T19:27:43.188" v="247" actId="1076"/>
          <ac:cxnSpMkLst>
            <pc:docMk/>
            <pc:sldMk cId="2689248072" sldId="267"/>
            <ac:cxnSpMk id="4" creationId="{C9C45A9D-8EAF-4858-A474-74A5EC3F3E9D}"/>
          </ac:cxnSpMkLst>
        </pc:cxnChg>
        <pc:cxnChg chg="add mod">
          <ac:chgData name="Barbara Markulić" userId="43b0eb7c-49e2-4406-841e-d0cd3e92ae2e" providerId="ADAL" clId="{463DF7C2-04BF-40F6-BBA8-5D5EDFF60123}" dt="2022-02-23T19:27:44.922" v="248" actId="1076"/>
          <ac:cxnSpMkLst>
            <pc:docMk/>
            <pc:sldMk cId="2689248072" sldId="267"/>
            <ac:cxnSpMk id="7" creationId="{E110A53A-B90E-45EE-8247-F66D8ED0D82C}"/>
          </ac:cxnSpMkLst>
        </pc:cxnChg>
      </pc:sldChg>
      <pc:sldChg chg="addSp modSp mod">
        <pc:chgData name="Barbara Markulić" userId="43b0eb7c-49e2-4406-841e-d0cd3e92ae2e" providerId="ADAL" clId="{463DF7C2-04BF-40F6-BBA8-5D5EDFF60123}" dt="2022-02-24T12:29:30.484" v="277" actId="14100"/>
        <pc:sldMkLst>
          <pc:docMk/>
          <pc:sldMk cId="310505986" sldId="268"/>
        </pc:sldMkLst>
        <pc:spChg chg="mod">
          <ac:chgData name="Barbara Markulić" userId="43b0eb7c-49e2-4406-841e-d0cd3e92ae2e" providerId="ADAL" clId="{463DF7C2-04BF-40F6-BBA8-5D5EDFF60123}" dt="2022-02-23T19:24:59.609" v="213"/>
          <ac:spMkLst>
            <pc:docMk/>
            <pc:sldMk cId="310505986" sldId="268"/>
            <ac:spMk id="2" creationId="{6CFB15E2-0CF5-4127-B808-BECEA60CF0F0}"/>
          </ac:spMkLst>
        </pc:spChg>
        <pc:spChg chg="mod">
          <ac:chgData name="Barbara Markulić" userId="43b0eb7c-49e2-4406-841e-d0cd3e92ae2e" providerId="ADAL" clId="{463DF7C2-04BF-40F6-BBA8-5D5EDFF60123}" dt="2022-02-23T19:28:05.505" v="250" actId="255"/>
          <ac:spMkLst>
            <pc:docMk/>
            <pc:sldMk cId="310505986" sldId="268"/>
            <ac:spMk id="3" creationId="{CFA98EB1-92EC-4FD8-904E-137A31ED180D}"/>
          </ac:spMkLst>
        </pc:spChg>
        <pc:spChg chg="mod">
          <ac:chgData name="Barbara Markulić" userId="43b0eb7c-49e2-4406-841e-d0cd3e92ae2e" providerId="ADAL" clId="{463DF7C2-04BF-40F6-BBA8-5D5EDFF60123}" dt="2022-02-24T12:29:30.484" v="277" actId="14100"/>
          <ac:spMkLst>
            <pc:docMk/>
            <pc:sldMk cId="310505986" sldId="268"/>
            <ac:spMk id="9" creationId="{68EFC939-3216-4ACA-9FD0-97BF62E72D60}"/>
          </ac:spMkLst>
        </pc:spChg>
        <pc:picChg chg="mod modCrop">
          <ac:chgData name="Barbara Markulić" userId="43b0eb7c-49e2-4406-841e-d0cd3e92ae2e" providerId="ADAL" clId="{463DF7C2-04BF-40F6-BBA8-5D5EDFF60123}" dt="2022-02-24T12:28:39.050" v="268" actId="1076"/>
          <ac:picMkLst>
            <pc:docMk/>
            <pc:sldMk cId="310505986" sldId="268"/>
            <ac:picMk id="6" creationId="{5266F880-2F52-4897-8FB9-065E5C24178E}"/>
          </ac:picMkLst>
        </pc:picChg>
        <pc:cxnChg chg="mod">
          <ac:chgData name="Barbara Markulić" userId="43b0eb7c-49e2-4406-841e-d0cd3e92ae2e" providerId="ADAL" clId="{463DF7C2-04BF-40F6-BBA8-5D5EDFF60123}" dt="2022-02-23T19:28:15.534" v="255" actId="1076"/>
          <ac:cxnSpMkLst>
            <pc:docMk/>
            <pc:sldMk cId="310505986" sldId="268"/>
            <ac:cxnSpMk id="4" creationId="{120BAC6E-3C93-4394-A2B5-B8F90F5AC3DD}"/>
          </ac:cxnSpMkLst>
        </pc:cxnChg>
        <pc:cxnChg chg="add mod">
          <ac:chgData name="Barbara Markulić" userId="43b0eb7c-49e2-4406-841e-d0cd3e92ae2e" providerId="ADAL" clId="{463DF7C2-04BF-40F6-BBA8-5D5EDFF60123}" dt="2022-02-24T12:28:41.659" v="269" actId="14100"/>
          <ac:cxnSpMkLst>
            <pc:docMk/>
            <pc:sldMk cId="310505986" sldId="268"/>
            <ac:cxnSpMk id="7" creationId="{E205DE61-B066-4D17-8760-BEE9662472DC}"/>
          </ac:cxnSpMkLst>
        </pc:cxnChg>
      </pc:sldChg>
      <pc:sldChg chg="addSp modSp mod">
        <pc:chgData name="Barbara Markulić" userId="43b0eb7c-49e2-4406-841e-d0cd3e92ae2e" providerId="ADAL" clId="{463DF7C2-04BF-40F6-BBA8-5D5EDFF60123}" dt="2022-02-24T12:29:24.401" v="276" actId="14100"/>
        <pc:sldMkLst>
          <pc:docMk/>
          <pc:sldMk cId="3673974704" sldId="269"/>
        </pc:sldMkLst>
        <pc:spChg chg="mod">
          <ac:chgData name="Barbara Markulić" userId="43b0eb7c-49e2-4406-841e-d0cd3e92ae2e" providerId="ADAL" clId="{463DF7C2-04BF-40F6-BBA8-5D5EDFF60123}" dt="2022-02-23T19:24:59.609" v="213"/>
          <ac:spMkLst>
            <pc:docMk/>
            <pc:sldMk cId="3673974704" sldId="269"/>
            <ac:spMk id="2" creationId="{6CFB15E2-0CF5-4127-B808-BECEA60CF0F0}"/>
          </ac:spMkLst>
        </pc:spChg>
        <pc:spChg chg="mod">
          <ac:chgData name="Barbara Markulić" userId="43b0eb7c-49e2-4406-841e-d0cd3e92ae2e" providerId="ADAL" clId="{463DF7C2-04BF-40F6-BBA8-5D5EDFF60123}" dt="2022-02-23T19:28:20.987" v="256" actId="255"/>
          <ac:spMkLst>
            <pc:docMk/>
            <pc:sldMk cId="3673974704" sldId="269"/>
            <ac:spMk id="3" creationId="{CFA98EB1-92EC-4FD8-904E-137A31ED180D}"/>
          </ac:spMkLst>
        </pc:spChg>
        <pc:spChg chg="mod">
          <ac:chgData name="Barbara Markulić" userId="43b0eb7c-49e2-4406-841e-d0cd3e92ae2e" providerId="ADAL" clId="{463DF7C2-04BF-40F6-BBA8-5D5EDFF60123}" dt="2022-02-24T12:29:24.401" v="276" actId="14100"/>
          <ac:spMkLst>
            <pc:docMk/>
            <pc:sldMk cId="3673974704" sldId="269"/>
            <ac:spMk id="8" creationId="{D724EBD2-11A4-4C0C-B641-16D3E4309D38}"/>
          </ac:spMkLst>
        </pc:spChg>
        <pc:picChg chg="mod modCrop">
          <ac:chgData name="Barbara Markulić" userId="43b0eb7c-49e2-4406-841e-d0cd3e92ae2e" providerId="ADAL" clId="{463DF7C2-04BF-40F6-BBA8-5D5EDFF60123}" dt="2022-02-24T12:28:45.474" v="270" actId="1076"/>
          <ac:picMkLst>
            <pc:docMk/>
            <pc:sldMk cId="3673974704" sldId="269"/>
            <ac:picMk id="6" creationId="{5BBC2428-3455-4842-91A6-53C7E917927B}"/>
          </ac:picMkLst>
        </pc:picChg>
        <pc:cxnChg chg="mod">
          <ac:chgData name="Barbara Markulić" userId="43b0eb7c-49e2-4406-841e-d0cd3e92ae2e" providerId="ADAL" clId="{463DF7C2-04BF-40F6-BBA8-5D5EDFF60123}" dt="2022-02-23T19:28:24.945" v="257" actId="1076"/>
          <ac:cxnSpMkLst>
            <pc:docMk/>
            <pc:sldMk cId="3673974704" sldId="269"/>
            <ac:cxnSpMk id="4" creationId="{FF9AADD5-D3DD-47CE-BBFB-8FD71F85D36A}"/>
          </ac:cxnSpMkLst>
        </pc:cxnChg>
        <pc:cxnChg chg="add mod">
          <ac:chgData name="Barbara Markulić" userId="43b0eb7c-49e2-4406-841e-d0cd3e92ae2e" providerId="ADAL" clId="{463DF7C2-04BF-40F6-BBA8-5D5EDFF60123}" dt="2022-02-24T12:28:47.922" v="271" actId="1076"/>
          <ac:cxnSpMkLst>
            <pc:docMk/>
            <pc:sldMk cId="3673974704" sldId="269"/>
            <ac:cxnSpMk id="7" creationId="{077DC558-CBAB-4BF8-A643-7BB60D27662E}"/>
          </ac:cxnSpMkLst>
        </pc:cxnChg>
      </pc:sldChg>
      <pc:sldChg chg="modSp mod">
        <pc:chgData name="Barbara Markulić" userId="43b0eb7c-49e2-4406-841e-d0cd3e92ae2e" providerId="ADAL" clId="{463DF7C2-04BF-40F6-BBA8-5D5EDFF60123}" dt="2022-02-24T12:29:14.287" v="273" actId="14100"/>
        <pc:sldMkLst>
          <pc:docMk/>
          <pc:sldMk cId="102511444" sldId="270"/>
        </pc:sldMkLst>
        <pc:spChg chg="mod">
          <ac:chgData name="Barbara Markulić" userId="43b0eb7c-49e2-4406-841e-d0cd3e92ae2e" providerId="ADAL" clId="{463DF7C2-04BF-40F6-BBA8-5D5EDFF60123}" dt="2022-02-23T19:24:59.609" v="213"/>
          <ac:spMkLst>
            <pc:docMk/>
            <pc:sldMk cId="102511444" sldId="270"/>
            <ac:spMk id="2" creationId="{6CFB15E2-0CF5-4127-B808-BECEA60CF0F0}"/>
          </ac:spMkLst>
        </pc:spChg>
        <pc:spChg chg="mod">
          <ac:chgData name="Barbara Markulić" userId="43b0eb7c-49e2-4406-841e-d0cd3e92ae2e" providerId="ADAL" clId="{463DF7C2-04BF-40F6-BBA8-5D5EDFF60123}" dt="2022-02-23T19:28:37.909" v="262" actId="255"/>
          <ac:spMkLst>
            <pc:docMk/>
            <pc:sldMk cId="102511444" sldId="270"/>
            <ac:spMk id="3" creationId="{CFA98EB1-92EC-4FD8-904E-137A31ED180D}"/>
          </ac:spMkLst>
        </pc:spChg>
        <pc:spChg chg="mod">
          <ac:chgData name="Barbara Markulić" userId="43b0eb7c-49e2-4406-841e-d0cd3e92ae2e" providerId="ADAL" clId="{463DF7C2-04BF-40F6-BBA8-5D5EDFF60123}" dt="2022-02-24T12:29:14.287" v="273" actId="14100"/>
          <ac:spMkLst>
            <pc:docMk/>
            <pc:sldMk cId="102511444" sldId="270"/>
            <ac:spMk id="4" creationId="{E03E5013-F739-4D08-8E3B-D334D8C00674}"/>
          </ac:spMkLst>
        </pc:spChg>
        <pc:picChg chg="mod">
          <ac:chgData name="Barbara Markulić" userId="43b0eb7c-49e2-4406-841e-d0cd3e92ae2e" providerId="ADAL" clId="{463DF7C2-04BF-40F6-BBA8-5D5EDFF60123}" dt="2022-02-23T19:30:02.191" v="266" actId="1076"/>
          <ac:picMkLst>
            <pc:docMk/>
            <pc:sldMk cId="102511444" sldId="270"/>
            <ac:picMk id="6" creationId="{AEB0EBB6-DE4E-446A-9353-F0C913B99100}"/>
          </ac:picMkLst>
        </pc:picChg>
      </pc:sldChg>
    </pc:docChg>
  </pc:docChgLst>
  <pc:docChgLst>
    <pc:chgData name="Barbara Markulić" userId="43b0eb7c-49e2-4406-841e-d0cd3e92ae2e" providerId="ADAL" clId="{8687B7D4-4D92-4222-B2A7-A39EDCE0CE77}"/>
    <pc:docChg chg="modSld">
      <pc:chgData name="Barbara Markulić" userId="43b0eb7c-49e2-4406-841e-d0cd3e92ae2e" providerId="ADAL" clId="{8687B7D4-4D92-4222-B2A7-A39EDCE0CE77}" dt="2023-02-17T16:14:10.591" v="0" actId="1076"/>
      <pc:docMkLst>
        <pc:docMk/>
      </pc:docMkLst>
      <pc:sldChg chg="modSp mod">
        <pc:chgData name="Barbara Markulić" userId="43b0eb7c-49e2-4406-841e-d0cd3e92ae2e" providerId="ADAL" clId="{8687B7D4-4D92-4222-B2A7-A39EDCE0CE77}" dt="2023-02-17T16:14:10.591" v="0" actId="1076"/>
        <pc:sldMkLst>
          <pc:docMk/>
          <pc:sldMk cId="2796836362" sldId="261"/>
        </pc:sldMkLst>
        <pc:picChg chg="mod">
          <ac:chgData name="Barbara Markulić" userId="43b0eb7c-49e2-4406-841e-d0cd3e92ae2e" providerId="ADAL" clId="{8687B7D4-4D92-4222-B2A7-A39EDCE0CE77}" dt="2023-02-17T16:14:10.591" v="0" actId="1076"/>
          <ac:picMkLst>
            <pc:docMk/>
            <pc:sldMk cId="2796836362" sldId="261"/>
            <ac:picMk id="6" creationId="{73D36D46-B607-402D-A6FB-2625F7950700}"/>
          </ac:picMkLst>
        </pc:picChg>
      </pc:sldChg>
    </pc:docChg>
  </pc:docChgLst>
  <pc:docChgLst>
    <pc:chgData name="Barbara Markulić" userId="43b0eb7c-49e2-4406-841e-d0cd3e92ae2e" providerId="ADAL" clId="{31F97CCF-501F-494D-B22C-81E1E6B1374B}"/>
    <pc:docChg chg="undo custSel addSld modSld">
      <pc:chgData name="Barbara Markulić" userId="43b0eb7c-49e2-4406-841e-d0cd3e92ae2e" providerId="ADAL" clId="{31F97CCF-501F-494D-B22C-81E1E6B1374B}" dt="2024-10-15T14:12:00.571" v="24" actId="5793"/>
      <pc:docMkLst>
        <pc:docMk/>
      </pc:docMkLst>
      <pc:sldChg chg="modSp new mod">
        <pc:chgData name="Barbara Markulić" userId="43b0eb7c-49e2-4406-841e-d0cd3e92ae2e" providerId="ADAL" clId="{31F97CCF-501F-494D-B22C-81E1E6B1374B}" dt="2024-10-15T14:12:00.571" v="24" actId="5793"/>
        <pc:sldMkLst>
          <pc:docMk/>
          <pc:sldMk cId="221193694" sldId="271"/>
        </pc:sldMkLst>
        <pc:spChg chg="mod">
          <ac:chgData name="Barbara Markulić" userId="43b0eb7c-49e2-4406-841e-d0cd3e92ae2e" providerId="ADAL" clId="{31F97CCF-501F-494D-B22C-81E1E6B1374B}" dt="2024-10-15T14:10:41.578" v="12" actId="20577"/>
          <ac:spMkLst>
            <pc:docMk/>
            <pc:sldMk cId="221193694" sldId="271"/>
            <ac:spMk id="2" creationId="{37D891BA-3E88-641F-2AC3-99612DAB579B}"/>
          </ac:spMkLst>
        </pc:spChg>
        <pc:spChg chg="mod">
          <ac:chgData name="Barbara Markulić" userId="43b0eb7c-49e2-4406-841e-d0cd3e92ae2e" providerId="ADAL" clId="{31F97CCF-501F-494D-B22C-81E1E6B1374B}" dt="2024-10-15T14:12:00.571" v="24" actId="5793"/>
          <ac:spMkLst>
            <pc:docMk/>
            <pc:sldMk cId="221193694" sldId="271"/>
            <ac:spMk id="3" creationId="{C2D54D1F-A414-9942-958B-D59261AD003C}"/>
          </ac:spMkLst>
        </pc:spChg>
        <pc:spChg chg="mod">
          <ac:chgData name="Barbara Markulić" userId="43b0eb7c-49e2-4406-841e-d0cd3e92ae2e" providerId="ADAL" clId="{31F97CCF-501F-494D-B22C-81E1E6B1374B}" dt="2024-10-15T14:11:48.603" v="19" actId="14100"/>
          <ac:spMkLst>
            <pc:docMk/>
            <pc:sldMk cId="221193694" sldId="271"/>
            <ac:spMk id="4" creationId="{00AB429F-101C-5678-C4E5-DCEBF06F18EA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24D292-2EE7-4A2C-9480-1826E38173BE}" type="datetimeFigureOut">
              <a:rPr lang="hr-HR" smtClean="0"/>
              <a:t>15.10.2024.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1D9A1E-6819-4F53-AC6B-3509E545F5A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9627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r-HR"/>
              <a:t>Kliknite da biste uredili stil podnaslova matrice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36745-460E-4DFA-BDCD-CFDFE696DBEF}" type="datetime1">
              <a:rPr lang="hr-HR" smtClean="0"/>
              <a:t>15.10.2024.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/>
              <a:t>Literatura: M. Horvat; Građevni materijali, Zagreb, 2006.,                                                https://www.gradnja.me/clanak/153/Podjela-gra%C4%91evinskog-kamena-prema-na%C4%8Dinu-obrade [24.02.2022.,13:27 h]                          https://korak.com.hr/korak-017-ozujak-2007-prirodni-kamen-1-dio/ [24.02.2022., 12:54 h]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1F3CB-63F1-4E56-B16F-F9C2C2787AD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9907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slov i o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A814A-78CF-4AFA-A685-1AAB2F6D73F0}" type="datetime1">
              <a:rPr lang="hr-HR" smtClean="0"/>
              <a:t>15.10.2024.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/>
              <a:t>Literatura: M. Horvat; Građevni materijali, Zagreb, 2006.,                                                https://www.gradnja.me/clanak/153/Podjela-gra%C4%91evinskog-kamena-prema-na%C4%8Dinu-obrade [24.02.2022.,13:27 h]                          https://korak.com.hr/korak-017-ozujak-2007-prirodni-kamen-1-dio/ [24.02.2022., 12:54 h]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1F3CB-63F1-4E56-B16F-F9C2C2787AD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49639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E793B-6980-4E4E-83F3-58AF8223C0C9}" type="datetime1">
              <a:rPr lang="hr-HR" smtClean="0"/>
              <a:t>15.10.2024.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/>
              <a:t>Literatura: M. Horvat; Građevni materijali, Zagreb, 2006.,                                                https://www.gradnja.me/clanak/153/Podjela-gra%C4%91evinskog-kamena-prema-na%C4%8Dinu-obrade [24.02.2022.,13:27 h]                          https://korak.com.hr/korak-017-ozujak-2007-prirodni-kamen-1-dio/ [24.02.2022., 12:54 h]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1F3CB-63F1-4E56-B16F-F9C2C2787AD5}" type="slidenum">
              <a:rPr lang="hr-HR" smtClean="0"/>
              <a:t>‹#›</a:t>
            </a:fld>
            <a:endParaRPr lang="hr-HR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402252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s nazi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72344-BBCE-45FF-8C88-C7C4456F16ED}" type="datetime1">
              <a:rPr lang="hr-HR" smtClean="0"/>
              <a:t>15.10.2024.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/>
              <a:t>Literatura: M. Horvat; Građevni materijali, Zagreb, 2006.,                                                https://www.gradnja.me/clanak/153/Podjela-gra%C4%91evinskog-kamena-prema-na%C4%8Dinu-obrade [24.02.2022.,13:27 h]                          https://korak.com.hr/korak-017-ozujak-2007-prirodni-kamen-1-dio/ [24.02.2022., 12:54 h]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1F3CB-63F1-4E56-B16F-F9C2C2787AD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964094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s nazivom cit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E4831-E68F-40BB-8A9C-8B7FA0A526DB}" type="datetime1">
              <a:rPr lang="hr-HR" smtClean="0"/>
              <a:t>15.10.2024.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/>
              <a:t>Literatura: M. Horvat; Građevni materijali, Zagreb, 2006.,                                                https://www.gradnja.me/clanak/153/Podjela-gra%C4%91evinskog-kamena-prema-na%C4%8Dinu-obrade [24.02.2022.,13:27 h]                          https://korak.com.hr/korak-017-ozujak-2007-prirodni-kamen-1-dio/ [24.02.2022., 12:54 h]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1F3CB-63F1-4E56-B16F-F9C2C2787AD5}" type="slidenum">
              <a:rPr lang="hr-HR" smtClean="0"/>
              <a:t>‹#›</a:t>
            </a:fld>
            <a:endParaRPr lang="hr-HR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545137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ili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751E5-059D-46FA-B1EF-3C901D58085D}" type="datetime1">
              <a:rPr lang="hr-HR" smtClean="0"/>
              <a:t>15.10.2024.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/>
              <a:t>Literatura: M. Horvat; Građevni materijali, Zagreb, 2006.,                                                https://www.gradnja.me/clanak/153/Podjela-gra%C4%91evinskog-kamena-prema-na%C4%8Dinu-obrade [24.02.2022.,13:27 h]                          https://korak.com.hr/korak-017-ozujak-2007-prirodni-kamen-1-dio/ [24.02.2022., 12:54 h]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1F3CB-63F1-4E56-B16F-F9C2C2787AD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123512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0B899-4D03-4AC3-AF7D-DBF3F4A94014}" type="datetime1">
              <a:rPr lang="hr-HR" smtClean="0"/>
              <a:t>15.10.2024.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/>
              <a:t>Literatura: M. Horvat; Građevni materijali, Zagreb, 2006.,                                                https://www.gradnja.me/clanak/153/Podjela-gra%C4%91evinskog-kamena-prema-na%C4%8Dinu-obrade [24.02.2022.,13:27 h]                          https://korak.com.hr/korak-017-ozujak-2007-prirodni-kamen-1-dio/ [24.02.2022., 12:54 h]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1F3CB-63F1-4E56-B16F-F9C2C2787AD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688548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8DFCD-5CAB-4413-848F-2203B342685C}" type="datetime1">
              <a:rPr lang="hr-HR" smtClean="0"/>
              <a:t>15.10.2024.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/>
              <a:t>Literatura: M. Horvat; Građevni materijali, Zagreb, 2006.,                                                https://www.gradnja.me/clanak/153/Podjela-gra%C4%91evinskog-kamena-prema-na%C4%8Dinu-obrade [24.02.2022.,13:27 h]                          https://korak.com.hr/korak-017-ozujak-2007-prirodni-kamen-1-dio/ [24.02.2022., 12:54 h]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1F3CB-63F1-4E56-B16F-F9C2C2787AD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70065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D9A54-A998-4778-A721-C86EA380E2C5}" type="datetime1">
              <a:rPr lang="hr-HR" smtClean="0"/>
              <a:t>15.10.2024.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/>
              <a:t>Literatura: M. Horvat; Građevni materijali, Zagreb, 2006.,                                                https://www.gradnja.me/clanak/153/Podjela-gra%C4%91evinskog-kamena-prema-na%C4%8Dinu-obrade [24.02.2022.,13:27 h]                          https://korak.com.hr/korak-017-ozujak-2007-prirodni-kamen-1-dio/ [24.02.2022., 12:54 h]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1F3CB-63F1-4E56-B16F-F9C2C2787AD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47355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79AE7-82FE-4AF1-BE55-908DF76515A4}" type="datetime1">
              <a:rPr lang="hr-HR" smtClean="0"/>
              <a:t>15.10.2024.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/>
              <a:t>Literatura: M. Horvat; Građevni materijali, Zagreb, 2006.,                                                https://www.gradnja.me/clanak/153/Podjela-gra%C4%91evinskog-kamena-prema-na%C4%8Dinu-obrade [24.02.2022.,13:27 h]                          https://korak.com.hr/korak-017-ozujak-2007-prirodni-kamen-1-dio/ [24.02.2022., 12:54 h]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1F3CB-63F1-4E56-B16F-F9C2C2787AD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04034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74628-2C4D-4533-A73C-E5B5B146F4B5}" type="datetime1">
              <a:rPr lang="hr-HR" smtClean="0"/>
              <a:t>15.10.2024.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/>
              <a:t>Literatura: M. Horvat; Građevni materijali, Zagreb, 2006.,                                                https://www.gradnja.me/clanak/153/Podjela-gra%C4%91evinskog-kamena-prema-na%C4%8Dinu-obrade [24.02.2022.,13:27 h]                          https://korak.com.hr/korak-017-ozujak-2007-prirodni-kamen-1-dio/ [24.02.2022., 12:54 h]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1F3CB-63F1-4E56-B16F-F9C2C2787AD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57410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D82A6-714D-46A8-98C4-20685406257D}" type="datetime1">
              <a:rPr lang="hr-HR" smtClean="0"/>
              <a:t>15.10.2024.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/>
              <a:t>Literatura: M. Horvat; Građevni materijali, Zagreb, 2006.,                                                https://www.gradnja.me/clanak/153/Podjela-gra%C4%91evinskog-kamena-prema-na%C4%8Dinu-obrade [24.02.2022.,13:27 h]                          https://korak.com.hr/korak-017-ozujak-2007-prirodni-kamen-1-dio/ [24.02.2022., 12:54 h]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1F3CB-63F1-4E56-B16F-F9C2C2787AD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85269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343C3-27D8-4344-92C0-37191B4378EA}" type="datetime1">
              <a:rPr lang="hr-HR" smtClean="0"/>
              <a:t>15.10.2024.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/>
              <a:t>Literatura: M. Horvat; Građevni materijali, Zagreb, 2006.,                                                https://www.gradnja.me/clanak/153/Podjela-gra%C4%91evinskog-kamena-prema-na%C4%8Dinu-obrade [24.02.2022.,13:27 h]                          https://korak.com.hr/korak-017-ozujak-2007-prirodni-kamen-1-dio/ [24.02.2022., 12:54 h]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1F3CB-63F1-4E56-B16F-F9C2C2787AD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39954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15991-AE15-4FAA-B8CA-A199683D9E53}" type="datetime1">
              <a:rPr lang="hr-HR" smtClean="0"/>
              <a:t>15.10.2024.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/>
              <a:t>Literatura: M. Horvat; Građevni materijali, Zagreb, 2006.,                                                https://www.gradnja.me/clanak/153/Podjela-gra%C4%91evinskog-kamena-prema-na%C4%8Dinu-obrade [24.02.2022.,13:27 h]                          https://korak.com.hr/korak-017-ozujak-2007-prirodni-kamen-1-dio/ [24.02.2022., 12:54 h]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1F3CB-63F1-4E56-B16F-F9C2C2787AD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38880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4F092-DE61-4791-85EF-3E33859349C4}" type="datetime1">
              <a:rPr lang="hr-HR" smtClean="0"/>
              <a:t>15.10.2024.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/>
              <a:t>Literatura: M. Horvat; Građevni materijali, Zagreb, 2006.,                                                https://www.gradnja.me/clanak/153/Podjela-gra%C4%91evinskog-kamena-prema-na%C4%8Dinu-obrade [24.02.2022.,13:27 h]                          https://korak.com.hr/korak-017-ozujak-2007-prirodni-kamen-1-dio/ [24.02.2022., 12:54 h]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1F3CB-63F1-4E56-B16F-F9C2C2787AD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07469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r-HR"/>
              <a:t>Kliknite ikonu da biste dodali 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E9EB3-0CDE-46C9-803C-7A38CACD1B6F}" type="datetime1">
              <a:rPr lang="hr-HR" smtClean="0"/>
              <a:t>15.10.2024.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/>
              <a:t>Literatura: M. Horvat; Građevni materijali, Zagreb, 2006.,                                                https://www.gradnja.me/clanak/153/Podjela-gra%C4%91evinskog-kamena-prema-na%C4%8Dinu-obrade [24.02.2022.,13:27 h]                          https://korak.com.hr/korak-017-ozujak-2007-prirodni-kamen-1-dio/ [24.02.2022., 12:54 h]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1F3CB-63F1-4E56-B16F-F9C2C2787AD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65952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86082B-5AD5-4366-B10B-80006E22BB6F}" type="datetime1">
              <a:rPr lang="hr-HR" smtClean="0"/>
              <a:t>15.10.2024.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hr-HR"/>
              <a:t>Literatura: M. Horvat; Građevni materijali, Zagreb, 2006.,                                                https://www.gradnja.me/clanak/153/Podjela-gra%C4%91evinskog-kamena-prema-na%C4%8Dinu-obrade [24.02.2022.,13:27 h]                          https://korak.com.hr/korak-017-ozujak-2007-prirodni-kamen-1-dio/ [24.02.2022., 12:54 h]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DE1F3CB-63F1-4E56-B16F-F9C2C2787AD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62061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  <p:sldLayoutId id="2147483728" r:id="rId12"/>
    <p:sldLayoutId id="2147483729" r:id="rId13"/>
    <p:sldLayoutId id="2147483730" r:id="rId14"/>
    <p:sldLayoutId id="2147483731" r:id="rId15"/>
    <p:sldLayoutId id="2147483732" r:id="rId16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zagonetna-zemlja.ador.hr/stijene/stijene/" TargetMode="External"/><Relationship Id="rId2" Type="http://schemas.openxmlformats.org/officeDocument/2006/relationships/hyperlink" Target="https://www.enciklopedija.hr/clanak/stijene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E2A400E1-FFFD-4329-99E3-9539CA84D30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/>
              <a:t>Podjela kamena prema obradi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9A9B6DAF-2E91-43B1-9A9C-0388C241BE5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hr-HR" dirty="0"/>
          </a:p>
          <a:p>
            <a:r>
              <a:rPr lang="hr-HR" dirty="0"/>
              <a:t>Barbara Markulić, </a:t>
            </a:r>
            <a:r>
              <a:rPr lang="hr-HR" dirty="0" err="1"/>
              <a:t>mag.ing.aedif</a:t>
            </a:r>
            <a:r>
              <a:rPr lang="hr-H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96825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CFB15E2-0CF5-4127-B808-BECEA60CF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Podjela kamena prema obradi</a:t>
            </a:r>
            <a:br>
              <a:rPr lang="hr-HR" dirty="0"/>
            </a:br>
            <a:r>
              <a:rPr lang="hr-HR" b="1" dirty="0"/>
              <a:t>Obrađeni kamen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FA98EB1-92EC-4FD8-904E-137A31ED18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400" dirty="0" err="1"/>
              <a:t>poluklesani</a:t>
            </a:r>
            <a:r>
              <a:rPr lang="hr-HR" sz="2400" dirty="0"/>
              <a:t> kamen,</a:t>
            </a:r>
          </a:p>
          <a:p>
            <a:r>
              <a:rPr lang="hr-HR" sz="2400" b="1" dirty="0"/>
              <a:t>klesani kamen          </a:t>
            </a:r>
            <a:r>
              <a:rPr lang="hr-HR" sz="2400" dirty="0"/>
              <a:t>potpuno pravilnog oblika, površine su mu ravne, rubovi oštri i okomiti, koristi se u zgradarstvu, stupova, ograda mostova, pločnike, stubišta…</a:t>
            </a:r>
          </a:p>
          <a:p>
            <a:r>
              <a:rPr lang="hr-HR" sz="2400" dirty="0"/>
              <a:t>naročito obrađeni,</a:t>
            </a:r>
          </a:p>
          <a:p>
            <a:r>
              <a:rPr lang="hr-HR" sz="2400" dirty="0"/>
              <a:t>kocke i prizme,</a:t>
            </a:r>
          </a:p>
          <a:p>
            <a:r>
              <a:rPr lang="hr-HR" sz="2400" dirty="0"/>
              <a:t>ploče i pločice. </a:t>
            </a:r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FCEAD6C6-5AC6-46C9-BDA5-D96771C9D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3" y="6041362"/>
            <a:ext cx="6673377" cy="365125"/>
          </a:xfrm>
        </p:spPr>
        <p:txBody>
          <a:bodyPr/>
          <a:lstStyle/>
          <a:p>
            <a:r>
              <a:rPr lang="hr-HR" dirty="0"/>
              <a:t>Literatura: M. Horvat; Građevni materijali, Zagreb, 2006.,                                                https://www.gradnja.me/clanak/153/Podjela-gra%C4%91evinskog-kamena-prema-na%C4%8Dinu-obrade [24.02.2022.,13:27 h]                          https://korak.com.hr/korak-017-ozujak-2007-prirodni-kamen-1-dio/ [24.02.2022., 12:54 h]</a:t>
            </a:r>
          </a:p>
        </p:txBody>
      </p:sp>
      <p:cxnSp>
        <p:nvCxnSpPr>
          <p:cNvPr id="4" name="Ravni poveznik sa strelicom 3">
            <a:extLst>
              <a:ext uri="{FF2B5EF4-FFF2-40B4-BE49-F238E27FC236}">
                <a16:creationId xmlns:a16="http://schemas.microsoft.com/office/drawing/2014/main" id="{39598346-3932-4056-833D-39C65941ECF9}"/>
              </a:ext>
            </a:extLst>
          </p:cNvPr>
          <p:cNvCxnSpPr>
            <a:cxnSpLocks/>
          </p:cNvCxnSpPr>
          <p:nvPr/>
        </p:nvCxnSpPr>
        <p:spPr>
          <a:xfrm>
            <a:off x="3265268" y="2917425"/>
            <a:ext cx="66582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Slika 5">
            <a:extLst>
              <a:ext uri="{FF2B5EF4-FFF2-40B4-BE49-F238E27FC236}">
                <a16:creationId xmlns:a16="http://schemas.microsoft.com/office/drawing/2014/main" id="{F55A4ECA-1CA0-4CA6-B771-AB750C6479B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209" r="20950" b="69028"/>
          <a:stretch/>
        </p:blipFill>
        <p:spPr>
          <a:xfrm>
            <a:off x="6020486" y="4599509"/>
            <a:ext cx="2640691" cy="1316046"/>
          </a:xfrm>
          <a:prstGeom prst="rect">
            <a:avLst/>
          </a:prstGeom>
        </p:spPr>
      </p:pic>
      <p:cxnSp>
        <p:nvCxnSpPr>
          <p:cNvPr id="7" name="Ravni poveznik sa strelicom 6">
            <a:extLst>
              <a:ext uri="{FF2B5EF4-FFF2-40B4-BE49-F238E27FC236}">
                <a16:creationId xmlns:a16="http://schemas.microsoft.com/office/drawing/2014/main" id="{CB0E2B81-04CC-475D-9FF1-881F61F8EDFE}"/>
              </a:ext>
            </a:extLst>
          </p:cNvPr>
          <p:cNvCxnSpPr/>
          <p:nvPr/>
        </p:nvCxnSpPr>
        <p:spPr>
          <a:xfrm>
            <a:off x="4975668" y="3865150"/>
            <a:ext cx="914400" cy="914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47469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CFB15E2-0CF5-4127-B808-BECEA60CF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Podjela kamena prema obradi</a:t>
            </a:r>
            <a:br>
              <a:rPr lang="hr-HR" dirty="0"/>
            </a:br>
            <a:r>
              <a:rPr lang="hr-HR" b="1" dirty="0"/>
              <a:t>Obrađeni kamen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FA98EB1-92EC-4FD8-904E-137A31ED18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400" dirty="0" err="1"/>
              <a:t>poluklesani</a:t>
            </a:r>
            <a:r>
              <a:rPr lang="hr-HR" sz="2400" dirty="0"/>
              <a:t> kamen,</a:t>
            </a:r>
          </a:p>
          <a:p>
            <a:r>
              <a:rPr lang="hr-HR" sz="2400" dirty="0"/>
              <a:t>klesani kamen,</a:t>
            </a:r>
          </a:p>
          <a:p>
            <a:r>
              <a:rPr lang="hr-HR" sz="2400" b="1" dirty="0"/>
              <a:t>naročito obrađeni           </a:t>
            </a:r>
            <a:r>
              <a:rPr lang="hr-HR" sz="2400" dirty="0"/>
              <a:t>stranice različito obrađene, za ograde luksuznih stubišta, kupole, svodove, kapitele stupova, izrađuju se prema detaljnim nacrtima</a:t>
            </a:r>
          </a:p>
          <a:p>
            <a:r>
              <a:rPr lang="hr-HR" sz="2400" dirty="0"/>
              <a:t>kocke i prizme,</a:t>
            </a:r>
          </a:p>
          <a:p>
            <a:r>
              <a:rPr lang="hr-HR" sz="2400" dirty="0"/>
              <a:t>ploče i pločice. </a:t>
            </a:r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A1DF1986-2DF9-4440-9B42-4B67027F1C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3" y="6041362"/>
            <a:ext cx="6762153" cy="365125"/>
          </a:xfrm>
        </p:spPr>
        <p:txBody>
          <a:bodyPr/>
          <a:lstStyle/>
          <a:p>
            <a:r>
              <a:rPr lang="hr-HR" dirty="0"/>
              <a:t>Literatura: M. Horvat; Građevni materijali, Zagreb, 2006.,                                                https://www.gradnja.me/clanak/153/Podjela-gra%C4%91evinskog-kamena-prema-na%C4%8Dinu-obrade [24.02.2022.,13:27 h]                          https://korak.com.hr/korak-017-ozujak-2007-prirodni-kamen-1-dio/ [24.02.2022., 12:54 h]</a:t>
            </a:r>
          </a:p>
        </p:txBody>
      </p:sp>
      <p:cxnSp>
        <p:nvCxnSpPr>
          <p:cNvPr id="4" name="Ravni poveznik sa strelicom 3">
            <a:extLst>
              <a:ext uri="{FF2B5EF4-FFF2-40B4-BE49-F238E27FC236}">
                <a16:creationId xmlns:a16="http://schemas.microsoft.com/office/drawing/2014/main" id="{C9C45A9D-8EAF-4858-A474-74A5EC3F3E9D}"/>
              </a:ext>
            </a:extLst>
          </p:cNvPr>
          <p:cNvCxnSpPr>
            <a:cxnSpLocks/>
          </p:cNvCxnSpPr>
          <p:nvPr/>
        </p:nvCxnSpPr>
        <p:spPr>
          <a:xfrm>
            <a:off x="3851194" y="3429000"/>
            <a:ext cx="66582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Slika 5">
            <a:extLst>
              <a:ext uri="{FF2B5EF4-FFF2-40B4-BE49-F238E27FC236}">
                <a16:creationId xmlns:a16="http://schemas.microsoft.com/office/drawing/2014/main" id="{5B211971-142C-4359-8387-CAF4DB56571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0912" r="16405" b="41797"/>
          <a:stretch/>
        </p:blipFill>
        <p:spPr>
          <a:xfrm>
            <a:off x="6222272" y="4542761"/>
            <a:ext cx="2383238" cy="1650967"/>
          </a:xfrm>
          <a:prstGeom prst="rect">
            <a:avLst/>
          </a:prstGeom>
        </p:spPr>
      </p:pic>
      <p:cxnSp>
        <p:nvCxnSpPr>
          <p:cNvPr id="7" name="Ravni poveznik sa strelicom 6">
            <a:extLst>
              <a:ext uri="{FF2B5EF4-FFF2-40B4-BE49-F238E27FC236}">
                <a16:creationId xmlns:a16="http://schemas.microsoft.com/office/drawing/2014/main" id="{E110A53A-B90E-45EE-8247-F66D8ED0D82C}"/>
              </a:ext>
            </a:extLst>
          </p:cNvPr>
          <p:cNvCxnSpPr/>
          <p:nvPr/>
        </p:nvCxnSpPr>
        <p:spPr>
          <a:xfrm>
            <a:off x="5128065" y="4416780"/>
            <a:ext cx="884808" cy="7723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92480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CFB15E2-0CF5-4127-B808-BECEA60CF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Podjela kamena prema obradi</a:t>
            </a:r>
            <a:br>
              <a:rPr lang="hr-HR" dirty="0"/>
            </a:br>
            <a:r>
              <a:rPr lang="hr-HR" b="1" dirty="0"/>
              <a:t>Obrađeni kamen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FA98EB1-92EC-4FD8-904E-137A31ED18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400" dirty="0" err="1"/>
              <a:t>poluklesani</a:t>
            </a:r>
            <a:r>
              <a:rPr lang="hr-HR" sz="2400" dirty="0"/>
              <a:t> kamen,</a:t>
            </a:r>
          </a:p>
          <a:p>
            <a:r>
              <a:rPr lang="hr-HR" sz="2400" dirty="0"/>
              <a:t>klesani kamen,</a:t>
            </a:r>
          </a:p>
          <a:p>
            <a:r>
              <a:rPr lang="hr-HR" sz="2400" dirty="0"/>
              <a:t>naročito obrađeni,</a:t>
            </a:r>
          </a:p>
          <a:p>
            <a:r>
              <a:rPr lang="hr-HR" sz="2400" b="1" dirty="0"/>
              <a:t>kocke i prizme           </a:t>
            </a:r>
            <a:r>
              <a:rPr lang="hr-HR" sz="2400" dirty="0"/>
              <a:t>dobiju se cijepanjem čvrstog, postojanog kamena s malim koeficijentom habanja, za popločavanje ulica i za izradu rubnjaka,</a:t>
            </a:r>
          </a:p>
          <a:p>
            <a:r>
              <a:rPr lang="hr-HR" sz="2400" dirty="0"/>
              <a:t>ploče i pločice. </a:t>
            </a:r>
          </a:p>
        </p:txBody>
      </p:sp>
      <p:sp>
        <p:nvSpPr>
          <p:cNvPr id="9" name="Rezervirano mjesto podnožja 8">
            <a:extLst>
              <a:ext uri="{FF2B5EF4-FFF2-40B4-BE49-F238E27FC236}">
                <a16:creationId xmlns:a16="http://schemas.microsoft.com/office/drawing/2014/main" id="{68EFC939-3216-4ACA-9FD0-97BF62E72D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4" y="6041362"/>
            <a:ext cx="6744398" cy="365125"/>
          </a:xfrm>
        </p:spPr>
        <p:txBody>
          <a:bodyPr/>
          <a:lstStyle/>
          <a:p>
            <a:r>
              <a:rPr lang="hr-HR" dirty="0"/>
              <a:t>Literatura: M. Horvat; Građevni materijali, Zagreb, 2006.,                                                https://www.gradnja.me/clanak/153/Podjela-gra%C4%91evinskog-kamena-prema-na%C4%8Dinu-obrade [24.02.2022.,13:27 h]                          https://korak.com.hr/korak-017-ozujak-2007-prirodni-kamen-1-dio/ [24.02.2022., 12:54 h]</a:t>
            </a:r>
          </a:p>
        </p:txBody>
      </p:sp>
      <p:cxnSp>
        <p:nvCxnSpPr>
          <p:cNvPr id="4" name="Ravni poveznik sa strelicom 3">
            <a:extLst>
              <a:ext uri="{FF2B5EF4-FFF2-40B4-BE49-F238E27FC236}">
                <a16:creationId xmlns:a16="http://schemas.microsoft.com/office/drawing/2014/main" id="{120BAC6E-3C93-4394-A2B5-B8F90F5AC3DD}"/>
              </a:ext>
            </a:extLst>
          </p:cNvPr>
          <p:cNvCxnSpPr>
            <a:cxnSpLocks/>
          </p:cNvCxnSpPr>
          <p:nvPr/>
        </p:nvCxnSpPr>
        <p:spPr>
          <a:xfrm>
            <a:off x="3410538" y="3869958"/>
            <a:ext cx="66582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Slika 5">
            <a:extLst>
              <a:ext uri="{FF2B5EF4-FFF2-40B4-BE49-F238E27FC236}">
                <a16:creationId xmlns:a16="http://schemas.microsoft.com/office/drawing/2014/main" id="{5266F880-2F52-4897-8FB9-065E5C24178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" t="61817" r="4797" b="25116"/>
          <a:stretch/>
        </p:blipFill>
        <p:spPr>
          <a:xfrm>
            <a:off x="6628660" y="4756919"/>
            <a:ext cx="3191106" cy="1467005"/>
          </a:xfrm>
          <a:prstGeom prst="rect">
            <a:avLst/>
          </a:prstGeom>
        </p:spPr>
      </p:pic>
      <p:cxnSp>
        <p:nvCxnSpPr>
          <p:cNvPr id="7" name="Ravni poveznik sa strelicom 6">
            <a:extLst>
              <a:ext uri="{FF2B5EF4-FFF2-40B4-BE49-F238E27FC236}">
                <a16:creationId xmlns:a16="http://schemas.microsoft.com/office/drawing/2014/main" id="{E205DE61-B066-4D17-8760-BEE9662472DC}"/>
              </a:ext>
            </a:extLst>
          </p:cNvPr>
          <p:cNvCxnSpPr>
            <a:cxnSpLocks/>
          </p:cNvCxnSpPr>
          <p:nvPr/>
        </p:nvCxnSpPr>
        <p:spPr>
          <a:xfrm>
            <a:off x="4287041" y="4893429"/>
            <a:ext cx="2087126" cy="5969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5059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CFB15E2-0CF5-4127-B808-BECEA60CF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Podjela kamena prema obradi</a:t>
            </a:r>
            <a:br>
              <a:rPr lang="hr-HR" dirty="0"/>
            </a:br>
            <a:r>
              <a:rPr lang="hr-HR" b="1" dirty="0"/>
              <a:t>Obrađeni kamen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FA98EB1-92EC-4FD8-904E-137A31ED18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400" dirty="0" err="1"/>
              <a:t>poluklesani</a:t>
            </a:r>
            <a:r>
              <a:rPr lang="hr-HR" sz="2400" dirty="0"/>
              <a:t> kamen,</a:t>
            </a:r>
          </a:p>
          <a:p>
            <a:r>
              <a:rPr lang="hr-HR" sz="2400" dirty="0"/>
              <a:t>klesani kamen,</a:t>
            </a:r>
          </a:p>
          <a:p>
            <a:r>
              <a:rPr lang="hr-HR" sz="2400" dirty="0"/>
              <a:t>naročito obrađeni,</a:t>
            </a:r>
          </a:p>
          <a:p>
            <a:r>
              <a:rPr lang="hr-HR" sz="2400" dirty="0"/>
              <a:t>kocke i prizme,</a:t>
            </a:r>
          </a:p>
          <a:p>
            <a:r>
              <a:rPr lang="hr-HR" sz="2400" b="1" dirty="0"/>
              <a:t>ploče i pločice           </a:t>
            </a:r>
            <a:r>
              <a:rPr lang="hr-HR" sz="2400" dirty="0"/>
              <a:t>debljine 2-3 cm za oblaganje zidova, 8-10 cm za popločavanje trgova </a:t>
            </a:r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D724EBD2-11A4-4C0C-B641-16D3E4309D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3" y="6041362"/>
            <a:ext cx="6673377" cy="365125"/>
          </a:xfrm>
        </p:spPr>
        <p:txBody>
          <a:bodyPr/>
          <a:lstStyle/>
          <a:p>
            <a:r>
              <a:rPr lang="hr-HR" dirty="0"/>
              <a:t>Literatura: M. Horvat; Građevni materijali, Zagreb, 2006.,                                                https://www.gradnja.me/clanak/153/Podjela-gra%C4%91evinskog-kamena-prema-na%C4%8Dinu-obrade [24.02.2022.,13:27 h]                          https://korak.com.hr/korak-017-ozujak-2007-prirodni-kamen-1-dio/ [24.02.2022., 12:54 h]</a:t>
            </a:r>
          </a:p>
        </p:txBody>
      </p:sp>
      <p:cxnSp>
        <p:nvCxnSpPr>
          <p:cNvPr id="4" name="Ravni poveznik sa strelicom 3">
            <a:extLst>
              <a:ext uri="{FF2B5EF4-FFF2-40B4-BE49-F238E27FC236}">
                <a16:creationId xmlns:a16="http://schemas.microsoft.com/office/drawing/2014/main" id="{FF9AADD5-D3DD-47CE-BBFB-8FD71F85D36A}"/>
              </a:ext>
            </a:extLst>
          </p:cNvPr>
          <p:cNvCxnSpPr>
            <a:cxnSpLocks/>
          </p:cNvCxnSpPr>
          <p:nvPr/>
        </p:nvCxnSpPr>
        <p:spPr>
          <a:xfrm>
            <a:off x="3346881" y="4401307"/>
            <a:ext cx="66582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Slika 5">
            <a:extLst>
              <a:ext uri="{FF2B5EF4-FFF2-40B4-BE49-F238E27FC236}">
                <a16:creationId xmlns:a16="http://schemas.microsoft.com/office/drawing/2014/main" id="{5BBC2428-3455-4842-91A6-53C7E917927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702" t="85584" r="16181" b="5761"/>
          <a:stretch/>
        </p:blipFill>
        <p:spPr>
          <a:xfrm>
            <a:off x="6096000" y="4887265"/>
            <a:ext cx="2672179" cy="1154097"/>
          </a:xfrm>
          <a:prstGeom prst="rect">
            <a:avLst/>
          </a:prstGeom>
        </p:spPr>
      </p:pic>
      <p:cxnSp>
        <p:nvCxnSpPr>
          <p:cNvPr id="7" name="Ravni poveznik sa strelicom 6">
            <a:extLst>
              <a:ext uri="{FF2B5EF4-FFF2-40B4-BE49-F238E27FC236}">
                <a16:creationId xmlns:a16="http://schemas.microsoft.com/office/drawing/2014/main" id="{077DC558-CBAB-4BF8-A643-7BB60D27662E}"/>
              </a:ext>
            </a:extLst>
          </p:cNvPr>
          <p:cNvCxnSpPr/>
          <p:nvPr/>
        </p:nvCxnSpPr>
        <p:spPr>
          <a:xfrm>
            <a:off x="4376556" y="4987864"/>
            <a:ext cx="1491449" cy="6569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39747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CFB15E2-0CF5-4127-B808-BECEA60CF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Podjela kamena prema obradi</a:t>
            </a:r>
            <a:br>
              <a:rPr lang="hr-HR" dirty="0"/>
            </a:br>
            <a:r>
              <a:rPr lang="hr-HR" b="1" dirty="0"/>
              <a:t>Drobljeni i mljeveni kamen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FA98EB1-92EC-4FD8-904E-137A31ED18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400" dirty="0"/>
              <a:t>tučenac,</a:t>
            </a:r>
          </a:p>
          <a:p>
            <a:r>
              <a:rPr lang="hr-HR" sz="2400" dirty="0" err="1"/>
              <a:t>split</a:t>
            </a:r>
            <a:r>
              <a:rPr lang="hr-HR" sz="2400" dirty="0"/>
              <a:t>,</a:t>
            </a:r>
          </a:p>
          <a:p>
            <a:r>
              <a:rPr lang="hr-HR" sz="2400" dirty="0" err="1"/>
              <a:t>grus</a:t>
            </a:r>
            <a:r>
              <a:rPr lang="hr-HR" sz="2400" dirty="0"/>
              <a:t>,</a:t>
            </a:r>
          </a:p>
          <a:p>
            <a:r>
              <a:rPr lang="hr-HR" sz="2400" dirty="0"/>
              <a:t>pijesak,</a:t>
            </a:r>
          </a:p>
          <a:p>
            <a:r>
              <a:rPr lang="hr-HR" sz="2400" dirty="0" err="1"/>
              <a:t>filer</a:t>
            </a:r>
            <a:r>
              <a:rPr lang="hr-HR" sz="2400" dirty="0"/>
              <a:t>.</a:t>
            </a:r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E03E5013-F739-4D08-8E3B-D334D8C00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4" y="6041362"/>
            <a:ext cx="6735520" cy="365125"/>
          </a:xfrm>
        </p:spPr>
        <p:txBody>
          <a:bodyPr/>
          <a:lstStyle/>
          <a:p>
            <a:r>
              <a:rPr lang="hr-HR" dirty="0"/>
              <a:t>Literatura: M. Horvat; Građevni materijali, Zagreb, 2006.,                                                https://www.gradnja.me/clanak/153/Podjela-gra%C4%91evinskog-kamena-prema-na%C4%8Dinu-obrade [24.02.2022.,13:27 h]                          https://korak.com.hr/korak-017-ozujak-2007-prirodni-kamen-1-dio/ [24.02.2022., 12:54 h]</a:t>
            </a:r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AEB0EBB6-DE4E-446A-9353-F0C913B991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2396" y="2160589"/>
            <a:ext cx="8766852" cy="3490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114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37D891BA-3E88-641F-2AC3-99612DAB57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Literatura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2D54D1F-A414-9942-958B-D59261AD00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Marin Horvat, Građevinski materijali,</a:t>
            </a:r>
          </a:p>
          <a:p>
            <a:r>
              <a:rPr lang="hr-HR" dirty="0">
                <a:hlinkClick r:id="rId2"/>
              </a:rPr>
              <a:t>https://www.enciklopedija.hr/clanak/stijene</a:t>
            </a:r>
            <a:r>
              <a:rPr lang="hr-HR" dirty="0"/>
              <a:t> (15.10.2024., 16.08)</a:t>
            </a:r>
          </a:p>
          <a:p>
            <a:r>
              <a:rPr lang="hr-HR" dirty="0">
                <a:hlinkClick r:id="rId3"/>
              </a:rPr>
              <a:t>http://zagonetna-zemlja.ador.hr/stijene/stijene/</a:t>
            </a:r>
            <a:r>
              <a:rPr lang="hr-HR" dirty="0"/>
              <a:t> (15.10.2024., 16.08)</a:t>
            </a:r>
          </a:p>
          <a:p>
            <a:r>
              <a:rPr lang="hr-HR" dirty="0"/>
              <a:t>https://www.gradnja.me/clanak/153/Podjela-gra%C4%91evinskog-kamena-prema-na%C4%8Dinu-obrade [24.02.2022.,13:27 h] </a:t>
            </a:r>
          </a:p>
          <a:p>
            <a:r>
              <a:rPr lang="hr-HR"/>
              <a:t> https://korak.com.hr/korak-017-ozujak-2007-prirodni-kamen-1-dio/ [24.02.2022., 12:54 h]</a:t>
            </a:r>
          </a:p>
          <a:p>
            <a:pPr marL="0" indent="0">
              <a:buNone/>
            </a:pPr>
            <a:endParaRPr lang="hr-HR" dirty="0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00AB429F-101C-5678-C4E5-DCEBF06F1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4" y="5809674"/>
            <a:ext cx="6297612" cy="596814"/>
          </a:xfrm>
        </p:spPr>
        <p:txBody>
          <a:bodyPr/>
          <a:lstStyle/>
          <a:p>
            <a:r>
              <a:rPr lang="hr-HR" dirty="0"/>
              <a:t>Literatura: M. Horvat; Građevni materijali, Zagreb, 2006.,                                                https://www.gradnja.me/clanak/153/Podjela-gra%C4%91evinskog-kamena-prema-na%C4%8Dinu-obrade [24.02.2022.,13:27 h]                         </a:t>
            </a:r>
          </a:p>
          <a:p>
            <a:r>
              <a:rPr lang="hr-HR" dirty="0"/>
              <a:t> https://korak.com.hr/korak-017-ozujak-2007-prirodni-kamen-1-dio/ [24.02.2022., 12:54 h]</a:t>
            </a:r>
          </a:p>
        </p:txBody>
      </p:sp>
    </p:spTree>
    <p:extLst>
      <p:ext uri="{BB962C8B-B14F-4D97-AF65-F5344CB8AC3E}">
        <p14:creationId xmlns:p14="http://schemas.microsoft.com/office/powerpoint/2010/main" val="2211936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09239DF-86AD-43BD-BCC7-811FBF389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hr-HR" dirty="0"/>
            </a:br>
            <a:r>
              <a:rPr lang="hr-HR" dirty="0"/>
              <a:t>Podjela kamena prema obradi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2FD92FDB-D63E-4CFB-8DC8-93E5063EA2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400" dirty="0"/>
              <a:t>lomljeni kamen,</a:t>
            </a:r>
          </a:p>
          <a:p>
            <a:r>
              <a:rPr lang="hr-HR" sz="2400" dirty="0"/>
              <a:t>obrađeni kamen,</a:t>
            </a:r>
          </a:p>
          <a:p>
            <a:r>
              <a:rPr lang="hr-HR" sz="2400" dirty="0"/>
              <a:t>drobljeni kamen,</a:t>
            </a:r>
          </a:p>
          <a:p>
            <a:r>
              <a:rPr lang="hr-HR" sz="2400" dirty="0"/>
              <a:t>mljeveni kamen.</a:t>
            </a:r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99B56869-0031-415E-8C83-CE2D058AD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4" y="6041362"/>
            <a:ext cx="6859808" cy="365125"/>
          </a:xfrm>
        </p:spPr>
        <p:txBody>
          <a:bodyPr/>
          <a:lstStyle/>
          <a:p>
            <a:r>
              <a:rPr lang="hr-HR" dirty="0"/>
              <a:t>Literatura: M. Horvat; Građevni materijali, Zagreb, 2006.,                                                https://www.gradnja.me/clanak/153/Podjela-gra%C4%91evinskog-kamena-prema-na%C4%8Dinu-obrade [24.02.2022.,13:27 h]                          https://korak.com.hr/korak-017-ozujak-2007-prirodni-kamen-1-dio/ [24.02.2022., 12:54 h]</a:t>
            </a:r>
          </a:p>
        </p:txBody>
      </p:sp>
    </p:spTree>
    <p:extLst>
      <p:ext uri="{BB962C8B-B14F-4D97-AF65-F5344CB8AC3E}">
        <p14:creationId xmlns:p14="http://schemas.microsoft.com/office/powerpoint/2010/main" val="27615620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CFB15E2-0CF5-4127-B808-BECEA60CF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Podjela kamena prema obradi</a:t>
            </a:r>
            <a:br>
              <a:rPr lang="hr-HR" dirty="0"/>
            </a:br>
            <a:r>
              <a:rPr lang="hr-HR" b="1" dirty="0"/>
              <a:t>Lomljeni kamen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FA98EB1-92EC-4FD8-904E-137A31ED18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400" dirty="0"/>
              <a:t>običan lomljeni kamen,</a:t>
            </a:r>
          </a:p>
          <a:p>
            <a:r>
              <a:rPr lang="hr-HR" sz="2400" dirty="0"/>
              <a:t>lomljeni kamen za zidanje,</a:t>
            </a:r>
          </a:p>
          <a:p>
            <a:r>
              <a:rPr lang="hr-HR" sz="2400" dirty="0"/>
              <a:t>dotjeran lomljeni kamen,</a:t>
            </a:r>
          </a:p>
          <a:p>
            <a:r>
              <a:rPr lang="hr-HR" sz="2400" dirty="0"/>
              <a:t>pločasti kamen.</a:t>
            </a:r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53E30FD5-3FE8-40EF-8859-0F67B09A4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4" y="6041362"/>
            <a:ext cx="6735520" cy="365125"/>
          </a:xfrm>
        </p:spPr>
        <p:txBody>
          <a:bodyPr/>
          <a:lstStyle/>
          <a:p>
            <a:r>
              <a:rPr lang="hr-HR" dirty="0"/>
              <a:t>Literatura: M. Horvat; Građevni materijali, Zagreb, 2006.,                                                https://www.gradnja.me/clanak/153/Podjela-gra%C4%91evinskog-kamena-prema-na%C4%8Dinu-obrade [24.02.2022.,13:27 h]                          https://korak.com.hr/korak-017-ozujak-2007-prirodni-kamen-1-dio/ [24.02.2022., 12:54 h]</a:t>
            </a:r>
          </a:p>
        </p:txBody>
      </p:sp>
    </p:spTree>
    <p:extLst>
      <p:ext uri="{BB962C8B-B14F-4D97-AF65-F5344CB8AC3E}">
        <p14:creationId xmlns:p14="http://schemas.microsoft.com/office/powerpoint/2010/main" val="11339834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CFB15E2-0CF5-4127-B808-BECEA60CF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Podjela kamena prema obradi</a:t>
            </a:r>
            <a:br>
              <a:rPr lang="hr-HR" dirty="0"/>
            </a:br>
            <a:r>
              <a:rPr lang="hr-HR" b="1" dirty="0"/>
              <a:t>Lomljeni kamen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FA98EB1-92EC-4FD8-904E-137A31ED18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400" b="1" dirty="0"/>
              <a:t>običan lomljeni kamen            </a:t>
            </a:r>
            <a:r>
              <a:rPr lang="hr-HR" sz="2400" dirty="0"/>
              <a:t>nepravilnog oblika, koristi se kao ispuna u velikim betonskim radovima, za izradu tučenca, za podloge putova…</a:t>
            </a:r>
          </a:p>
          <a:p>
            <a:pPr marL="0" indent="0">
              <a:buNone/>
            </a:pPr>
            <a:endParaRPr lang="hr-HR" sz="2400" dirty="0"/>
          </a:p>
          <a:p>
            <a:r>
              <a:rPr lang="hr-HR" sz="2400" dirty="0"/>
              <a:t>lomljeni kamen za zidanje,</a:t>
            </a:r>
          </a:p>
          <a:p>
            <a:r>
              <a:rPr lang="hr-HR" sz="2400" dirty="0"/>
              <a:t>dotjeran lomljeni kamen,</a:t>
            </a:r>
          </a:p>
          <a:p>
            <a:r>
              <a:rPr lang="hr-HR" sz="2400" dirty="0"/>
              <a:t>pločasti kamen.</a:t>
            </a:r>
          </a:p>
        </p:txBody>
      </p:sp>
      <p:sp>
        <p:nvSpPr>
          <p:cNvPr id="9" name="Rezervirano mjesto podnožja 8">
            <a:extLst>
              <a:ext uri="{FF2B5EF4-FFF2-40B4-BE49-F238E27FC236}">
                <a16:creationId xmlns:a16="http://schemas.microsoft.com/office/drawing/2014/main" id="{CDC48230-163A-4B4E-B5D9-BF624BB56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4" y="6041362"/>
            <a:ext cx="6744398" cy="365125"/>
          </a:xfrm>
        </p:spPr>
        <p:txBody>
          <a:bodyPr/>
          <a:lstStyle/>
          <a:p>
            <a:r>
              <a:rPr lang="hr-HR" dirty="0"/>
              <a:t>Literatura: M. Horvat; Građevni materijali, Zagreb, 2006.,                                                https://www.gradnja.me/clanak/153/Podjela-gra%C4%91evinskog-kamena-prema-na%C4%8Dinu-obrade [24.02.2022.,13:27 h]                          https://korak.com.hr/korak-017-ozujak-2007-prirodni-kamen-1-dio/ [24.02.2022., 12:54 h]</a:t>
            </a:r>
          </a:p>
        </p:txBody>
      </p:sp>
      <p:cxnSp>
        <p:nvCxnSpPr>
          <p:cNvPr id="5" name="Ravni poveznik sa strelicom 4">
            <a:extLst>
              <a:ext uri="{FF2B5EF4-FFF2-40B4-BE49-F238E27FC236}">
                <a16:creationId xmlns:a16="http://schemas.microsoft.com/office/drawing/2014/main" id="{24FBACFA-9128-47AE-BD3B-0731AE95F1D9}"/>
              </a:ext>
            </a:extLst>
          </p:cNvPr>
          <p:cNvCxnSpPr/>
          <p:nvPr/>
        </p:nvCxnSpPr>
        <p:spPr>
          <a:xfrm>
            <a:off x="4558583" y="2375685"/>
            <a:ext cx="66582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Slika 6">
            <a:extLst>
              <a:ext uri="{FF2B5EF4-FFF2-40B4-BE49-F238E27FC236}">
                <a16:creationId xmlns:a16="http://schemas.microsoft.com/office/drawing/2014/main" id="{838FEB35-198B-4AFE-B0E9-0535528AD6D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" r="887" b="82878"/>
          <a:stretch/>
        </p:blipFill>
        <p:spPr>
          <a:xfrm>
            <a:off x="6095999" y="3355760"/>
            <a:ext cx="2974818" cy="1890943"/>
          </a:xfrm>
          <a:prstGeom prst="rect">
            <a:avLst/>
          </a:prstGeom>
        </p:spPr>
      </p:pic>
      <p:cxnSp>
        <p:nvCxnSpPr>
          <p:cNvPr id="6" name="Ravni poveznik sa strelicom 5">
            <a:extLst>
              <a:ext uri="{FF2B5EF4-FFF2-40B4-BE49-F238E27FC236}">
                <a16:creationId xmlns:a16="http://schemas.microsoft.com/office/drawing/2014/main" id="{2F3E624E-4CDA-4F59-9149-47106F02A4DF}"/>
              </a:ext>
            </a:extLst>
          </p:cNvPr>
          <p:cNvCxnSpPr>
            <a:cxnSpLocks/>
          </p:cNvCxnSpPr>
          <p:nvPr/>
        </p:nvCxnSpPr>
        <p:spPr>
          <a:xfrm>
            <a:off x="4122164" y="3489432"/>
            <a:ext cx="1864311" cy="7190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7520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CFB15E2-0CF5-4127-B808-BECEA60CF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Podjela kamena prema obradi</a:t>
            </a:r>
            <a:br>
              <a:rPr lang="hr-HR" dirty="0"/>
            </a:br>
            <a:r>
              <a:rPr lang="hr-HR" b="1" dirty="0"/>
              <a:t>Lomljeni kamen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FA98EB1-92EC-4FD8-904E-137A31ED18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400" dirty="0"/>
              <a:t>običan lomljeni kamen,</a:t>
            </a:r>
          </a:p>
          <a:p>
            <a:r>
              <a:rPr lang="hr-HR" sz="2400" b="1" dirty="0"/>
              <a:t>lomljeni kamen za zidanje           </a:t>
            </a:r>
            <a:r>
              <a:rPr lang="hr-HR" sz="2400" dirty="0"/>
              <a:t>ima barem dvije suprotne stranice ravne i paralelne, koriste se za zidanje objekata te se dijeli na dotjerani lomljeni kamen i pločasti kamen,</a:t>
            </a:r>
          </a:p>
          <a:p>
            <a:pPr marL="0" indent="0">
              <a:buNone/>
            </a:pPr>
            <a:endParaRPr lang="hr-HR" sz="2400" dirty="0"/>
          </a:p>
          <a:p>
            <a:r>
              <a:rPr lang="hr-HR" sz="2400" dirty="0"/>
              <a:t>dotjeran lomljeni kamen,</a:t>
            </a:r>
          </a:p>
          <a:p>
            <a:r>
              <a:rPr lang="hr-HR" sz="2400" dirty="0"/>
              <a:t>pločasti kamen.</a:t>
            </a:r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4C77AE71-4BD0-41DD-BB3B-554A8BEAF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3" y="6041362"/>
            <a:ext cx="6762153" cy="365125"/>
          </a:xfrm>
        </p:spPr>
        <p:txBody>
          <a:bodyPr/>
          <a:lstStyle/>
          <a:p>
            <a:r>
              <a:rPr lang="hr-HR" dirty="0"/>
              <a:t>Literatura: M. Horvat; Građevni materijali, Zagreb, 2006.,                                                https://www.gradnja.me/clanak/153/Podjela-gra%C4%91evinskog-kamena-prema-na%C4%8Dinu-obrade [24.02.2022.,13:27 h]                          https://korak.com.hr/korak-017-ozujak-2007-prirodni-kamen-1-dio/ [24.02.2022., 12:54 h]</a:t>
            </a:r>
          </a:p>
        </p:txBody>
      </p:sp>
      <p:cxnSp>
        <p:nvCxnSpPr>
          <p:cNvPr id="4" name="Ravni poveznik sa strelicom 3">
            <a:extLst>
              <a:ext uri="{FF2B5EF4-FFF2-40B4-BE49-F238E27FC236}">
                <a16:creationId xmlns:a16="http://schemas.microsoft.com/office/drawing/2014/main" id="{073D5169-F429-4B49-84BC-40BF6AC7D911}"/>
              </a:ext>
            </a:extLst>
          </p:cNvPr>
          <p:cNvCxnSpPr/>
          <p:nvPr/>
        </p:nvCxnSpPr>
        <p:spPr>
          <a:xfrm>
            <a:off x="5060271" y="2895129"/>
            <a:ext cx="66582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Slika 5">
            <a:extLst>
              <a:ext uri="{FF2B5EF4-FFF2-40B4-BE49-F238E27FC236}">
                <a16:creationId xmlns:a16="http://schemas.microsoft.com/office/drawing/2014/main" id="{73D36D46-B607-402D-A6FB-2625F795070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98" t="22597" r="3530" b="57056"/>
          <a:stretch/>
        </p:blipFill>
        <p:spPr>
          <a:xfrm>
            <a:off x="6974685" y="3861787"/>
            <a:ext cx="2299317" cy="1837678"/>
          </a:xfrm>
          <a:prstGeom prst="rect">
            <a:avLst/>
          </a:prstGeom>
        </p:spPr>
      </p:pic>
      <p:cxnSp>
        <p:nvCxnSpPr>
          <p:cNvPr id="7" name="Ravni poveznik sa strelicom 6">
            <a:extLst>
              <a:ext uri="{FF2B5EF4-FFF2-40B4-BE49-F238E27FC236}">
                <a16:creationId xmlns:a16="http://schemas.microsoft.com/office/drawing/2014/main" id="{0F31FDEA-4DE6-4B5B-8D33-0C37674D66F9}"/>
              </a:ext>
            </a:extLst>
          </p:cNvPr>
          <p:cNvCxnSpPr/>
          <p:nvPr/>
        </p:nvCxnSpPr>
        <p:spPr>
          <a:xfrm>
            <a:off x="4959595" y="3979469"/>
            <a:ext cx="1248792" cy="6658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68363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CFB15E2-0CF5-4127-B808-BECEA60CF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Podjela kamena prema obradi</a:t>
            </a:r>
            <a:br>
              <a:rPr lang="hr-HR" dirty="0"/>
            </a:br>
            <a:r>
              <a:rPr lang="hr-HR" b="1" dirty="0"/>
              <a:t>Lomljeni kamen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FA98EB1-92EC-4FD8-904E-137A31ED18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400" dirty="0"/>
              <a:t>običan lomljeni kamen,</a:t>
            </a:r>
          </a:p>
          <a:p>
            <a:r>
              <a:rPr lang="hr-HR" sz="2400" dirty="0"/>
              <a:t>lomljeni kamen za zidanje,</a:t>
            </a:r>
          </a:p>
          <a:p>
            <a:r>
              <a:rPr lang="hr-HR" sz="2400" b="1" dirty="0"/>
              <a:t>dotjeran lomljeni kamen          </a:t>
            </a:r>
            <a:r>
              <a:rPr lang="hr-HR" sz="2400" dirty="0"/>
              <a:t>dlijetom su djelomično dotjerane strane i rubovi, koristi se za zidanje temelja, </a:t>
            </a:r>
            <a:r>
              <a:rPr lang="hr-HR" sz="2400" dirty="0" err="1"/>
              <a:t>obložnih</a:t>
            </a:r>
            <a:r>
              <a:rPr lang="hr-HR" sz="2400" dirty="0"/>
              <a:t> i potpornih zidova, stupova, mostova…</a:t>
            </a:r>
          </a:p>
          <a:p>
            <a:r>
              <a:rPr lang="hr-HR" sz="2400" dirty="0"/>
              <a:t>pločasti kamen</a:t>
            </a:r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6F34EDDC-54A2-46B2-9C47-ACFF1740E4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3" y="6041362"/>
            <a:ext cx="6921951" cy="365125"/>
          </a:xfrm>
        </p:spPr>
        <p:txBody>
          <a:bodyPr/>
          <a:lstStyle/>
          <a:p>
            <a:r>
              <a:rPr lang="hr-HR" dirty="0"/>
              <a:t>Literatura: M. Horvat; Građevni materijali, Zagreb, 2006.,                                                https://www.gradnja.me/clanak/153/Podjela-gra%C4%91evinskog-kamena-prema-na%C4%8Dinu-obrade [24.02.2022.,13:27 h]                          https://korak.com.hr/korak-017-ozujak-2007-prirodni-kamen-1-dio/ [24.02.2022., 12:54 h]</a:t>
            </a:r>
          </a:p>
        </p:txBody>
      </p:sp>
      <p:cxnSp>
        <p:nvCxnSpPr>
          <p:cNvPr id="4" name="Ravni poveznik sa strelicom 3">
            <a:extLst>
              <a:ext uri="{FF2B5EF4-FFF2-40B4-BE49-F238E27FC236}">
                <a16:creationId xmlns:a16="http://schemas.microsoft.com/office/drawing/2014/main" id="{F20B8D50-0467-4197-BEBC-6DE44DD1730A}"/>
              </a:ext>
            </a:extLst>
          </p:cNvPr>
          <p:cNvCxnSpPr>
            <a:cxnSpLocks/>
          </p:cNvCxnSpPr>
          <p:nvPr/>
        </p:nvCxnSpPr>
        <p:spPr>
          <a:xfrm>
            <a:off x="4715152" y="3429000"/>
            <a:ext cx="66582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Slika 5">
            <a:extLst>
              <a:ext uri="{FF2B5EF4-FFF2-40B4-BE49-F238E27FC236}">
                <a16:creationId xmlns:a16="http://schemas.microsoft.com/office/drawing/2014/main" id="{4FE96988-2CB8-4B61-A32C-36CFD40ECD4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156" t="55213" r="1332" b="25965"/>
          <a:stretch/>
        </p:blipFill>
        <p:spPr>
          <a:xfrm>
            <a:off x="7030809" y="4271452"/>
            <a:ext cx="2411767" cy="2000099"/>
          </a:xfrm>
          <a:prstGeom prst="rect">
            <a:avLst/>
          </a:prstGeom>
        </p:spPr>
      </p:pic>
      <p:cxnSp>
        <p:nvCxnSpPr>
          <p:cNvPr id="7" name="Ravni poveznik sa strelicom 6">
            <a:extLst>
              <a:ext uri="{FF2B5EF4-FFF2-40B4-BE49-F238E27FC236}">
                <a16:creationId xmlns:a16="http://schemas.microsoft.com/office/drawing/2014/main" id="{BEA9A496-72AA-446E-988C-2864381BEAD3}"/>
              </a:ext>
            </a:extLst>
          </p:cNvPr>
          <p:cNvCxnSpPr/>
          <p:nvPr/>
        </p:nvCxnSpPr>
        <p:spPr>
          <a:xfrm>
            <a:off x="5048065" y="4542761"/>
            <a:ext cx="1695635" cy="6569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57629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CFB15E2-0CF5-4127-B808-BECEA60CF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Podjela kamena prema obradi</a:t>
            </a:r>
            <a:br>
              <a:rPr lang="hr-HR" dirty="0"/>
            </a:br>
            <a:r>
              <a:rPr lang="hr-HR" b="1" dirty="0"/>
              <a:t>Lomljeni kamen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FA98EB1-92EC-4FD8-904E-137A31ED18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400" dirty="0"/>
              <a:t>običan lomljeni kamen,</a:t>
            </a:r>
          </a:p>
          <a:p>
            <a:r>
              <a:rPr lang="hr-HR" sz="2400" dirty="0"/>
              <a:t>lomljeni kamen za zidanje,</a:t>
            </a:r>
          </a:p>
          <a:p>
            <a:r>
              <a:rPr lang="hr-HR" sz="2400" dirty="0"/>
              <a:t>dotjeran lomljeni kamen,</a:t>
            </a:r>
          </a:p>
          <a:p>
            <a:r>
              <a:rPr lang="hr-HR" sz="2400" b="1" dirty="0"/>
              <a:t>pločasti kamen</a:t>
            </a:r>
            <a:r>
              <a:rPr lang="hr-HR" sz="2400" dirty="0"/>
              <a:t>           različitih veličina, dvije ravne površine omogućavaju mu dobru vezu pri zidanju, koristi se za zidanje ograda, gospodarskih objekata, propusta, manjih mostova…</a:t>
            </a:r>
          </a:p>
        </p:txBody>
      </p:sp>
      <p:sp>
        <p:nvSpPr>
          <p:cNvPr id="9" name="Rezervirano mjesto podnožja 8">
            <a:extLst>
              <a:ext uri="{FF2B5EF4-FFF2-40B4-BE49-F238E27FC236}">
                <a16:creationId xmlns:a16="http://schemas.microsoft.com/office/drawing/2014/main" id="{08F2AABB-B413-4F98-8C2F-8109A99CB4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3" y="6041362"/>
            <a:ext cx="6771031" cy="365125"/>
          </a:xfrm>
        </p:spPr>
        <p:txBody>
          <a:bodyPr/>
          <a:lstStyle/>
          <a:p>
            <a:r>
              <a:rPr lang="hr-HR" dirty="0"/>
              <a:t>Literatura: M. Horvat; Građevni materijali, Zagreb, 2006.,                                                https://www.gradnja.me/clanak/153/Podjela-gra%C4%91evinskog-kamena-prema-na%C4%8Dinu-obrade [24.02.2022.,13:27 h]                          https://korak.com.hr/korak-017-ozujak-2007-prirodni-kamen-1-dio/ [24.02.2022., 12:54 h]</a:t>
            </a:r>
          </a:p>
        </p:txBody>
      </p:sp>
      <p:cxnSp>
        <p:nvCxnSpPr>
          <p:cNvPr id="4" name="Ravni poveznik sa strelicom 3">
            <a:extLst>
              <a:ext uri="{FF2B5EF4-FFF2-40B4-BE49-F238E27FC236}">
                <a16:creationId xmlns:a16="http://schemas.microsoft.com/office/drawing/2014/main" id="{FB6A3F7A-21EF-446C-9377-05D624838F27}"/>
              </a:ext>
            </a:extLst>
          </p:cNvPr>
          <p:cNvCxnSpPr>
            <a:cxnSpLocks/>
          </p:cNvCxnSpPr>
          <p:nvPr/>
        </p:nvCxnSpPr>
        <p:spPr>
          <a:xfrm>
            <a:off x="3432834" y="3874498"/>
            <a:ext cx="66582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Slika 5">
            <a:extLst>
              <a:ext uri="{FF2B5EF4-FFF2-40B4-BE49-F238E27FC236}">
                <a16:creationId xmlns:a16="http://schemas.microsoft.com/office/drawing/2014/main" id="{A5112583-F089-48DA-A2AB-F2F1A752E3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8094" r="6161" b="7051"/>
          <a:stretch/>
        </p:blipFill>
        <p:spPr>
          <a:xfrm>
            <a:off x="6947378" y="4861745"/>
            <a:ext cx="2489585" cy="1450155"/>
          </a:xfrm>
          <a:prstGeom prst="rect">
            <a:avLst/>
          </a:prstGeom>
        </p:spPr>
      </p:pic>
      <p:cxnSp>
        <p:nvCxnSpPr>
          <p:cNvPr id="7" name="Ravni poveznik sa strelicom 6">
            <a:extLst>
              <a:ext uri="{FF2B5EF4-FFF2-40B4-BE49-F238E27FC236}">
                <a16:creationId xmlns:a16="http://schemas.microsoft.com/office/drawing/2014/main" id="{E1A106C5-7EBD-4FA2-BD26-46CE1E0E05C4}"/>
              </a:ext>
            </a:extLst>
          </p:cNvPr>
          <p:cNvCxnSpPr>
            <a:cxnSpLocks/>
          </p:cNvCxnSpPr>
          <p:nvPr/>
        </p:nvCxnSpPr>
        <p:spPr>
          <a:xfrm>
            <a:off x="4733676" y="4938752"/>
            <a:ext cx="2050741" cy="6480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02733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CFB15E2-0CF5-4127-B808-BECEA60CF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Podjela kamena prema obradi</a:t>
            </a:r>
            <a:br>
              <a:rPr lang="hr-HR" dirty="0"/>
            </a:br>
            <a:r>
              <a:rPr lang="hr-HR" b="1" dirty="0"/>
              <a:t>Obrađeni kamen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FA98EB1-92EC-4FD8-904E-137A31ED18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400" dirty="0" err="1"/>
              <a:t>poluklesani</a:t>
            </a:r>
            <a:r>
              <a:rPr lang="hr-HR" sz="2400" dirty="0"/>
              <a:t> kamen,</a:t>
            </a:r>
          </a:p>
          <a:p>
            <a:r>
              <a:rPr lang="hr-HR" sz="2400" dirty="0"/>
              <a:t>klesani kamen,</a:t>
            </a:r>
          </a:p>
          <a:p>
            <a:r>
              <a:rPr lang="hr-HR" sz="2400" dirty="0"/>
              <a:t>naročito obrađeni,</a:t>
            </a:r>
          </a:p>
          <a:p>
            <a:r>
              <a:rPr lang="hr-HR" sz="2400" dirty="0"/>
              <a:t>kocke i prizme,</a:t>
            </a:r>
          </a:p>
          <a:p>
            <a:r>
              <a:rPr lang="hr-HR" sz="2400" dirty="0"/>
              <a:t>ploče i pločice. </a:t>
            </a:r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1EE99AF7-D20D-4EB7-ABD8-6826FF0B4A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4" y="6041362"/>
            <a:ext cx="6700010" cy="365125"/>
          </a:xfrm>
        </p:spPr>
        <p:txBody>
          <a:bodyPr/>
          <a:lstStyle/>
          <a:p>
            <a:r>
              <a:rPr lang="hr-HR" dirty="0"/>
              <a:t>Literatura: M. Horvat; Građevni materijali, Zagreb, 2006.,                                                https://www.gradnja.me/clanak/153/Podjela-gra%C4%91evinskog-kamena-prema-na%C4%8Dinu-obrade [24.02.2022.,13:27 h]                          https://korak.com.hr/korak-017-ozujak-2007-prirodni-kamen-1-dio/ [24.02.2022., 12:54 h]</a:t>
            </a:r>
          </a:p>
        </p:txBody>
      </p:sp>
    </p:spTree>
    <p:extLst>
      <p:ext uri="{BB962C8B-B14F-4D97-AF65-F5344CB8AC3E}">
        <p14:creationId xmlns:p14="http://schemas.microsoft.com/office/powerpoint/2010/main" val="28136285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CFB15E2-0CF5-4127-B808-BECEA60CF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Podjela kamena prema obradi</a:t>
            </a:r>
            <a:br>
              <a:rPr lang="hr-HR" dirty="0"/>
            </a:br>
            <a:r>
              <a:rPr lang="hr-HR" b="1" dirty="0"/>
              <a:t>Obrađeni kamen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CFA98EB1-92EC-4FD8-904E-137A31ED18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400" b="1" dirty="0" err="1"/>
              <a:t>poluklesani</a:t>
            </a:r>
            <a:r>
              <a:rPr lang="hr-HR" sz="2400" b="1" dirty="0"/>
              <a:t> kamen          </a:t>
            </a:r>
            <a:r>
              <a:rPr lang="hr-HR" sz="2400" dirty="0"/>
              <a:t>približno pravilan oblik, ravnih površina, lice mu je obrađeno kao lice dotjeranog kamena, koristi se u konstrukcijama s većim opterećenjem, </a:t>
            </a:r>
          </a:p>
          <a:p>
            <a:r>
              <a:rPr lang="hr-HR" sz="2400" dirty="0"/>
              <a:t>klesani kamen,</a:t>
            </a:r>
          </a:p>
          <a:p>
            <a:r>
              <a:rPr lang="hr-HR" sz="2400" dirty="0"/>
              <a:t>naročito obrađeni,</a:t>
            </a:r>
          </a:p>
          <a:p>
            <a:r>
              <a:rPr lang="hr-HR" sz="2400" dirty="0"/>
              <a:t>kocke i prizme,</a:t>
            </a:r>
          </a:p>
          <a:p>
            <a:r>
              <a:rPr lang="hr-HR" sz="2400" dirty="0"/>
              <a:t>ploče i pločice. </a:t>
            </a:r>
          </a:p>
        </p:txBody>
      </p:sp>
      <p:sp>
        <p:nvSpPr>
          <p:cNvPr id="9" name="Rezervirano mjesto podnožja 8">
            <a:extLst>
              <a:ext uri="{FF2B5EF4-FFF2-40B4-BE49-F238E27FC236}">
                <a16:creationId xmlns:a16="http://schemas.microsoft.com/office/drawing/2014/main" id="{D59111A9-8956-41A3-9C6E-F103065C9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4" y="6041362"/>
            <a:ext cx="6700010" cy="365125"/>
          </a:xfrm>
        </p:spPr>
        <p:txBody>
          <a:bodyPr/>
          <a:lstStyle/>
          <a:p>
            <a:r>
              <a:rPr lang="hr-HR" dirty="0"/>
              <a:t>Literatura: M. Horvat; Građevni materijali, Zagreb, 2006.,                                                https://www.gradnja.me/clanak/153/Podjela-gra%C4%91evinskog-kamena-prema-na%C4%8Dinu-obrade [24.02.2022.,13:27 h]                          https://korak.com.hr/korak-017-ozujak-2007-prirodni-kamen-1-dio/ [24.02.2022., 12:54 h]</a:t>
            </a:r>
          </a:p>
        </p:txBody>
      </p:sp>
      <p:cxnSp>
        <p:nvCxnSpPr>
          <p:cNvPr id="4" name="Ravni poveznik sa strelicom 3">
            <a:extLst>
              <a:ext uri="{FF2B5EF4-FFF2-40B4-BE49-F238E27FC236}">
                <a16:creationId xmlns:a16="http://schemas.microsoft.com/office/drawing/2014/main" id="{FCDF658E-D0AA-47F1-83E7-3FE1BB64AFF1}"/>
              </a:ext>
            </a:extLst>
          </p:cNvPr>
          <p:cNvCxnSpPr>
            <a:cxnSpLocks/>
          </p:cNvCxnSpPr>
          <p:nvPr/>
        </p:nvCxnSpPr>
        <p:spPr>
          <a:xfrm>
            <a:off x="3826140" y="2399492"/>
            <a:ext cx="66582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Slika 5">
            <a:extLst>
              <a:ext uri="{FF2B5EF4-FFF2-40B4-BE49-F238E27FC236}">
                <a16:creationId xmlns:a16="http://schemas.microsoft.com/office/drawing/2014/main" id="{9E4F360F-7D50-40C3-9E55-B031D553E66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" r="18323" b="84508"/>
          <a:stretch/>
        </p:blipFill>
        <p:spPr>
          <a:xfrm>
            <a:off x="6096000" y="3429000"/>
            <a:ext cx="2959223" cy="1879847"/>
          </a:xfrm>
          <a:prstGeom prst="rect">
            <a:avLst/>
          </a:prstGeom>
        </p:spPr>
      </p:pic>
      <p:cxnSp>
        <p:nvCxnSpPr>
          <p:cNvPr id="7" name="Ravni poveznik sa strelicom 6">
            <a:extLst>
              <a:ext uri="{FF2B5EF4-FFF2-40B4-BE49-F238E27FC236}">
                <a16:creationId xmlns:a16="http://schemas.microsoft.com/office/drawing/2014/main" id="{923EB484-8029-4238-B255-E5DDBD611578}"/>
              </a:ext>
            </a:extLst>
          </p:cNvPr>
          <p:cNvCxnSpPr>
            <a:cxnSpLocks/>
          </p:cNvCxnSpPr>
          <p:nvPr/>
        </p:nvCxnSpPr>
        <p:spPr>
          <a:xfrm>
            <a:off x="4651899" y="3569933"/>
            <a:ext cx="1154097" cy="7989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1339493"/>
      </p:ext>
    </p:extLst>
  </p:cSld>
  <p:clrMapOvr>
    <a:masterClrMapping/>
  </p:clrMapOvr>
</p:sld>
</file>

<file path=ppt/theme/theme1.xml><?xml version="1.0" encoding="utf-8"?>
<a:theme xmlns:a="http://schemas.openxmlformats.org/drawingml/2006/main" name="Faseta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as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s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103</TotalTime>
  <Words>1307</Words>
  <Application>Microsoft Office PowerPoint</Application>
  <PresentationFormat>Široki zaslon</PresentationFormat>
  <Paragraphs>98</Paragraphs>
  <Slides>15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4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15</vt:i4>
      </vt:variant>
    </vt:vector>
  </HeadingPairs>
  <TitlesOfParts>
    <vt:vector size="20" baseType="lpstr">
      <vt:lpstr>Arial</vt:lpstr>
      <vt:lpstr>Calibri</vt:lpstr>
      <vt:lpstr>Trebuchet MS</vt:lpstr>
      <vt:lpstr>Wingdings 3</vt:lpstr>
      <vt:lpstr>Faseta</vt:lpstr>
      <vt:lpstr>Podjela kamena prema obradi</vt:lpstr>
      <vt:lpstr> Podjela kamena prema obradi</vt:lpstr>
      <vt:lpstr>Podjela kamena prema obradi Lomljeni kamen</vt:lpstr>
      <vt:lpstr>Podjela kamena prema obradi Lomljeni kamen</vt:lpstr>
      <vt:lpstr>Podjela kamena prema obradi Lomljeni kamen</vt:lpstr>
      <vt:lpstr>Podjela kamena prema obradi Lomljeni kamen</vt:lpstr>
      <vt:lpstr>Podjela kamena prema obradi Lomljeni kamen</vt:lpstr>
      <vt:lpstr>Podjela kamena prema obradi Obrađeni kamen</vt:lpstr>
      <vt:lpstr>Podjela kamena prema obradi Obrađeni kamen</vt:lpstr>
      <vt:lpstr>Podjela kamena prema obradi Obrađeni kamen</vt:lpstr>
      <vt:lpstr>Podjela kamena prema obradi Obrađeni kamen</vt:lpstr>
      <vt:lpstr>Podjela kamena prema obradi Obrađeni kamen</vt:lpstr>
      <vt:lpstr>Podjela kamena prema obradi Obrađeni kamen</vt:lpstr>
      <vt:lpstr>Podjela kamena prema obradi Drobljeni i mljeveni kamen</vt:lpstr>
      <vt:lpstr>Literatura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Podjela kamena prema obradi</dc:title>
  <dc:creator>Barbara Markulić</dc:creator>
  <cp:lastModifiedBy>Barbara Markulić</cp:lastModifiedBy>
  <cp:revision>1</cp:revision>
  <dcterms:created xsi:type="dcterms:W3CDTF">2022-02-22T20:15:58Z</dcterms:created>
  <dcterms:modified xsi:type="dcterms:W3CDTF">2024-10-15T14:12:01Z</dcterms:modified>
</cp:coreProperties>
</file>