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59" r:id="rId5"/>
    <p:sldId id="268" r:id="rId6"/>
    <p:sldId id="269" r:id="rId7"/>
    <p:sldId id="265" r:id="rId8"/>
    <p:sldId id="277" r:id="rId9"/>
    <p:sldId id="278" r:id="rId10"/>
    <p:sldId id="279" r:id="rId11"/>
    <p:sldId id="280" r:id="rId12"/>
    <p:sldId id="272" r:id="rId13"/>
    <p:sldId id="281" r:id="rId14"/>
    <p:sldId id="282" r:id="rId15"/>
    <p:sldId id="284" r:id="rId16"/>
    <p:sldId id="283" r:id="rId17"/>
    <p:sldId id="285" r:id="rId18"/>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73FF7B-3F4D-4427-8D8C-29AB227E4367}" v="3" dt="2024-10-15T14:10:12.3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9" d="100"/>
          <a:sy n="79" d="100"/>
        </p:scale>
        <p:origin x="850" y="7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rbara Markulić" userId="43b0eb7c-49e2-4406-841e-d0cd3e92ae2e" providerId="ADAL" clId="{BB73FF7B-3F4D-4427-8D8C-29AB227E4367}"/>
    <pc:docChg chg="custSel addSld modSld">
      <pc:chgData name="Barbara Markulić" userId="43b0eb7c-49e2-4406-841e-d0cd3e92ae2e" providerId="ADAL" clId="{BB73FF7B-3F4D-4427-8D8C-29AB227E4367}" dt="2024-10-15T14:10:12.399" v="98" actId="20577"/>
      <pc:docMkLst>
        <pc:docMk/>
      </pc:docMkLst>
      <pc:sldChg chg="modSp new mod">
        <pc:chgData name="Barbara Markulić" userId="43b0eb7c-49e2-4406-841e-d0cd3e92ae2e" providerId="ADAL" clId="{BB73FF7B-3F4D-4427-8D8C-29AB227E4367}" dt="2024-10-15T14:10:12.399" v="98" actId="20577"/>
        <pc:sldMkLst>
          <pc:docMk/>
          <pc:sldMk cId="964813717" sldId="285"/>
        </pc:sldMkLst>
        <pc:spChg chg="mod">
          <ac:chgData name="Barbara Markulić" userId="43b0eb7c-49e2-4406-841e-d0cd3e92ae2e" providerId="ADAL" clId="{BB73FF7B-3F4D-4427-8D8C-29AB227E4367}" dt="2024-10-15T14:07:21.682" v="10" actId="20577"/>
          <ac:spMkLst>
            <pc:docMk/>
            <pc:sldMk cId="964813717" sldId="285"/>
            <ac:spMk id="2" creationId="{4302DDE8-292A-CE64-99B2-835C7E2B28D5}"/>
          </ac:spMkLst>
        </pc:spChg>
        <pc:spChg chg="mod">
          <ac:chgData name="Barbara Markulić" userId="43b0eb7c-49e2-4406-841e-d0cd3e92ae2e" providerId="ADAL" clId="{BB73FF7B-3F4D-4427-8D8C-29AB227E4367}" dt="2024-10-15T14:10:12.399" v="98" actId="20577"/>
          <ac:spMkLst>
            <pc:docMk/>
            <pc:sldMk cId="964813717" sldId="285"/>
            <ac:spMk id="3" creationId="{30B22EB1-228D-3F86-8099-82D6D96A41C3}"/>
          </ac:spMkLst>
        </pc:spChg>
      </pc:sldChg>
    </pc:docChg>
  </pc:docChgLst>
  <pc:docChgLst>
    <pc:chgData clId="Web-{3BC82F0D-2C65-E028-C839-10644E411E52}"/>
    <pc:docChg chg="modSld">
      <pc:chgData name="" userId="" providerId="" clId="Web-{3BC82F0D-2C65-E028-C839-10644E411E52}" dt="2023-03-09T09:48:34.275" v="2" actId="20577"/>
      <pc:docMkLst>
        <pc:docMk/>
      </pc:docMkLst>
      <pc:sldChg chg="modSp">
        <pc:chgData name="" userId="" providerId="" clId="Web-{3BC82F0D-2C65-E028-C839-10644E411E52}" dt="2023-03-09T09:48:34.275" v="2" actId="20577"/>
        <pc:sldMkLst>
          <pc:docMk/>
          <pc:sldMk cId="3919402311" sldId="256"/>
        </pc:sldMkLst>
        <pc:spChg chg="mod">
          <ac:chgData name="" userId="" providerId="" clId="Web-{3BC82F0D-2C65-E028-C839-10644E411E52}" dt="2023-03-09T09:48:34.275" v="2" actId="20577"/>
          <ac:spMkLst>
            <pc:docMk/>
            <pc:sldMk cId="3919402311" sldId="256"/>
            <ac:spMk id="3" creationId="{7E876050-2938-40F1-A2D1-71BF57567646}"/>
          </ac:spMkLst>
        </pc:spChg>
      </pc:sldChg>
    </pc:docChg>
  </pc:docChgLst>
  <pc:docChgLst>
    <pc:chgData name="Barbara Markulić" userId="43b0eb7c-49e2-4406-841e-d0cd3e92ae2e" providerId="ADAL" clId="{72D3079F-3998-4968-A4BE-BC82DF1E8290}"/>
    <pc:docChg chg="modSld sldOrd">
      <pc:chgData name="Barbara Markulić" userId="43b0eb7c-49e2-4406-841e-d0cd3e92ae2e" providerId="ADAL" clId="{72D3079F-3998-4968-A4BE-BC82DF1E8290}" dt="2023-03-15T06:56:32.645" v="1"/>
      <pc:docMkLst>
        <pc:docMk/>
      </pc:docMkLst>
      <pc:sldChg chg="ord">
        <pc:chgData name="Barbara Markulić" userId="43b0eb7c-49e2-4406-841e-d0cd3e92ae2e" providerId="ADAL" clId="{72D3079F-3998-4968-A4BE-BC82DF1E8290}" dt="2023-03-15T06:56:32.645" v="1"/>
        <pc:sldMkLst>
          <pc:docMk/>
          <pc:sldMk cId="701217222" sldId="257"/>
        </pc:sldMkLst>
      </pc:sldChg>
    </pc:docChg>
  </pc:docChgLst>
  <pc:docChgLst>
    <pc:chgData name="Barbara Markulić" userId="S::barbara.markulic@skole.hr::43b0eb7c-49e2-4406-841e-d0cd3e92ae2e" providerId="AD" clId="Web-{3BC82F0D-2C65-E028-C839-10644E411E52}"/>
    <pc:docChg chg="modSld">
      <pc:chgData name="Barbara Markulić" userId="S::barbara.markulic@skole.hr::43b0eb7c-49e2-4406-841e-d0cd3e92ae2e" providerId="AD" clId="Web-{3BC82F0D-2C65-E028-C839-10644E411E52}" dt="2023-03-09T09:48:36.868" v="0" actId="20577"/>
      <pc:docMkLst>
        <pc:docMk/>
      </pc:docMkLst>
      <pc:sldChg chg="modSp">
        <pc:chgData name="Barbara Markulić" userId="S::barbara.markulic@skole.hr::43b0eb7c-49e2-4406-841e-d0cd3e92ae2e" providerId="AD" clId="Web-{3BC82F0D-2C65-E028-C839-10644E411E52}" dt="2023-03-09T09:48:36.868" v="0" actId="20577"/>
        <pc:sldMkLst>
          <pc:docMk/>
          <pc:sldMk cId="3919402311" sldId="256"/>
        </pc:sldMkLst>
        <pc:spChg chg="mod">
          <ac:chgData name="Barbara Markulić" userId="S::barbara.markulic@skole.hr::43b0eb7c-49e2-4406-841e-d0cd3e92ae2e" providerId="AD" clId="Web-{3BC82F0D-2C65-E028-C839-10644E411E52}" dt="2023-03-09T09:48:36.868" v="0" actId="20577"/>
          <ac:spMkLst>
            <pc:docMk/>
            <pc:sldMk cId="3919402311" sldId="256"/>
            <ac:spMk id="3" creationId="{7E876050-2938-40F1-A2D1-71BF57567646}"/>
          </ac:spMkLst>
        </pc:spChg>
      </pc:sldChg>
    </pc:docChg>
  </pc:docChgLst>
  <pc:docChgLst>
    <pc:chgData name="Barbara Markulić" userId="43b0eb7c-49e2-4406-841e-d0cd3e92ae2e" providerId="ADAL" clId="{44E038F3-A4EE-4149-BCCD-7E14080D01BE}"/>
    <pc:docChg chg="modSld">
      <pc:chgData name="Barbara Markulić" userId="43b0eb7c-49e2-4406-841e-d0cd3e92ae2e" providerId="ADAL" clId="{44E038F3-A4EE-4149-BCCD-7E14080D01BE}" dt="2023-03-15T14:08:31.956" v="0" actId="20577"/>
      <pc:docMkLst>
        <pc:docMk/>
      </pc:docMkLst>
      <pc:sldChg chg="modSp modAnim">
        <pc:chgData name="Barbara Markulić" userId="43b0eb7c-49e2-4406-841e-d0cd3e92ae2e" providerId="ADAL" clId="{44E038F3-A4EE-4149-BCCD-7E14080D01BE}" dt="2023-03-15T14:08:31.956" v="0" actId="20577"/>
        <pc:sldMkLst>
          <pc:docMk/>
          <pc:sldMk cId="3919402311" sldId="256"/>
        </pc:sldMkLst>
        <pc:spChg chg="mod">
          <ac:chgData name="Barbara Markulić" userId="43b0eb7c-49e2-4406-841e-d0cd3e92ae2e" providerId="ADAL" clId="{44E038F3-A4EE-4149-BCCD-7E14080D01BE}" dt="2023-03-15T14:08:31.956" v="0" actId="20577"/>
          <ac:spMkLst>
            <pc:docMk/>
            <pc:sldMk cId="3919402311" sldId="256"/>
            <ac:spMk id="3" creationId="{7E876050-2938-40F1-A2D1-71BF57567646}"/>
          </ac:spMkLst>
        </pc:spChg>
      </pc:sldChg>
    </pc:docChg>
  </pc:docChgLst>
  <pc:docChgLst>
    <pc:chgData name="Barbara Markulić" userId="43b0eb7c-49e2-4406-841e-d0cd3e92ae2e" providerId="ADAL" clId="{87A7BA37-4C4F-4D5D-9C6D-8C655D73F578}"/>
    <pc:docChg chg="undo custSel addSld delSld modSld sldOrd">
      <pc:chgData name="Barbara Markulić" userId="43b0eb7c-49e2-4406-841e-d0cd3e92ae2e" providerId="ADAL" clId="{87A7BA37-4C4F-4D5D-9C6D-8C655D73F578}" dt="2024-10-14T10:42:09.476" v="1034" actId="20577"/>
      <pc:docMkLst>
        <pc:docMk/>
      </pc:docMkLst>
      <pc:sldChg chg="addSp delSp modSp mod setBg modNotesTx">
        <pc:chgData name="Barbara Markulić" userId="43b0eb7c-49e2-4406-841e-d0cd3e92ae2e" providerId="ADAL" clId="{87A7BA37-4C4F-4D5D-9C6D-8C655D73F578}" dt="2024-10-01T12:52:40.889" v="250"/>
        <pc:sldMkLst>
          <pc:docMk/>
          <pc:sldMk cId="3611169205" sldId="258"/>
        </pc:sldMkLst>
        <pc:spChg chg="mod">
          <ac:chgData name="Barbara Markulić" userId="43b0eb7c-49e2-4406-841e-d0cd3e92ae2e" providerId="ADAL" clId="{87A7BA37-4C4F-4D5D-9C6D-8C655D73F578}" dt="2024-10-01T12:29:15.061" v="209" actId="26606"/>
          <ac:spMkLst>
            <pc:docMk/>
            <pc:sldMk cId="3611169205" sldId="258"/>
            <ac:spMk id="2" creationId="{5A3A1B2C-80E3-4636-BAF4-67A904A6BD07}"/>
          </ac:spMkLst>
        </pc:spChg>
        <pc:spChg chg="del mod">
          <ac:chgData name="Barbara Markulić" userId="43b0eb7c-49e2-4406-841e-d0cd3e92ae2e" providerId="ADAL" clId="{87A7BA37-4C4F-4D5D-9C6D-8C655D73F578}" dt="2024-10-01T12:29:15.061" v="209" actId="26606"/>
          <ac:spMkLst>
            <pc:docMk/>
            <pc:sldMk cId="3611169205" sldId="258"/>
            <ac:spMk id="3" creationId="{8D1408FF-EAE8-4688-96D2-96E731CCF07F}"/>
          </ac:spMkLst>
        </pc:spChg>
        <pc:spChg chg="add">
          <ac:chgData name="Barbara Markulić" userId="43b0eb7c-49e2-4406-841e-d0cd3e92ae2e" providerId="ADAL" clId="{87A7BA37-4C4F-4D5D-9C6D-8C655D73F578}" dt="2024-10-01T12:29:15.061" v="209" actId="26606"/>
          <ac:spMkLst>
            <pc:docMk/>
            <pc:sldMk cId="3611169205" sldId="258"/>
            <ac:spMk id="9" creationId="{9DBC8166-481C-4473-95F5-9A5B9073B7F1}"/>
          </ac:spMkLst>
        </pc:spChg>
        <pc:spChg chg="add">
          <ac:chgData name="Barbara Markulić" userId="43b0eb7c-49e2-4406-841e-d0cd3e92ae2e" providerId="ADAL" clId="{87A7BA37-4C4F-4D5D-9C6D-8C655D73F578}" dt="2024-10-01T12:29:15.061" v="209" actId="26606"/>
          <ac:spMkLst>
            <pc:docMk/>
            <pc:sldMk cId="3611169205" sldId="258"/>
            <ac:spMk id="11" creationId="{A5A5CE6E-90AF-4D43-A014-1F9EC83EB93D}"/>
          </ac:spMkLst>
        </pc:spChg>
        <pc:graphicFrameChg chg="add">
          <ac:chgData name="Barbara Markulić" userId="43b0eb7c-49e2-4406-841e-d0cd3e92ae2e" providerId="ADAL" clId="{87A7BA37-4C4F-4D5D-9C6D-8C655D73F578}" dt="2024-10-01T12:29:15.061" v="209" actId="26606"/>
          <ac:graphicFrameMkLst>
            <pc:docMk/>
            <pc:sldMk cId="3611169205" sldId="258"/>
            <ac:graphicFrameMk id="5" creationId="{C11EA320-58B4-3452-F53B-6856B7D02F40}"/>
          </ac:graphicFrameMkLst>
        </pc:graphicFrameChg>
      </pc:sldChg>
      <pc:sldChg chg="addSp delSp modSp mod setBg modNotesTx">
        <pc:chgData name="Barbara Markulić" userId="43b0eb7c-49e2-4406-841e-d0cd3e92ae2e" providerId="ADAL" clId="{87A7BA37-4C4F-4D5D-9C6D-8C655D73F578}" dt="2024-10-01T12:53:06.406" v="251"/>
        <pc:sldMkLst>
          <pc:docMk/>
          <pc:sldMk cId="3412088153" sldId="259"/>
        </pc:sldMkLst>
        <pc:spChg chg="mod">
          <ac:chgData name="Barbara Markulić" userId="43b0eb7c-49e2-4406-841e-d0cd3e92ae2e" providerId="ADAL" clId="{87A7BA37-4C4F-4D5D-9C6D-8C655D73F578}" dt="2024-10-01T12:27:44.687" v="207" actId="26606"/>
          <ac:spMkLst>
            <pc:docMk/>
            <pc:sldMk cId="3412088153" sldId="259"/>
            <ac:spMk id="2" creationId="{26BEFEDD-79D6-42F9-B2D5-9EED59969FC9}"/>
          </ac:spMkLst>
        </pc:spChg>
        <pc:spChg chg="del">
          <ac:chgData name="Barbara Markulić" userId="43b0eb7c-49e2-4406-841e-d0cd3e92ae2e" providerId="ADAL" clId="{87A7BA37-4C4F-4D5D-9C6D-8C655D73F578}" dt="2024-10-01T12:27:44.687" v="207" actId="26606"/>
          <ac:spMkLst>
            <pc:docMk/>
            <pc:sldMk cId="3412088153" sldId="259"/>
            <ac:spMk id="3" creationId="{BDB1ACEC-519E-4BDA-B9C0-04540A21AF8A}"/>
          </ac:spMkLst>
        </pc:spChg>
        <pc:spChg chg="add">
          <ac:chgData name="Barbara Markulić" userId="43b0eb7c-49e2-4406-841e-d0cd3e92ae2e" providerId="ADAL" clId="{87A7BA37-4C4F-4D5D-9C6D-8C655D73F578}" dt="2024-10-01T12:27:44.687" v="207" actId="26606"/>
          <ac:spMkLst>
            <pc:docMk/>
            <pc:sldMk cId="3412088153" sldId="259"/>
            <ac:spMk id="9" creationId="{BACC6370-2D7E-4714-9D71-7542949D7D5D}"/>
          </ac:spMkLst>
        </pc:spChg>
        <pc:spChg chg="add">
          <ac:chgData name="Barbara Markulić" userId="43b0eb7c-49e2-4406-841e-d0cd3e92ae2e" providerId="ADAL" clId="{87A7BA37-4C4F-4D5D-9C6D-8C655D73F578}" dt="2024-10-01T12:27:44.687" v="207" actId="26606"/>
          <ac:spMkLst>
            <pc:docMk/>
            <pc:sldMk cId="3412088153" sldId="259"/>
            <ac:spMk id="11" creationId="{F68B3F68-107C-434F-AA38-110D5EA91B85}"/>
          </ac:spMkLst>
        </pc:spChg>
        <pc:spChg chg="add">
          <ac:chgData name="Barbara Markulić" userId="43b0eb7c-49e2-4406-841e-d0cd3e92ae2e" providerId="ADAL" clId="{87A7BA37-4C4F-4D5D-9C6D-8C655D73F578}" dt="2024-10-01T12:27:44.687" v="207" actId="26606"/>
          <ac:spMkLst>
            <pc:docMk/>
            <pc:sldMk cId="3412088153" sldId="259"/>
            <ac:spMk id="13" creationId="{AAD0DBB9-1A4B-4391-81D4-CB19F9AB918A}"/>
          </ac:spMkLst>
        </pc:spChg>
        <pc:spChg chg="add">
          <ac:chgData name="Barbara Markulić" userId="43b0eb7c-49e2-4406-841e-d0cd3e92ae2e" providerId="ADAL" clId="{87A7BA37-4C4F-4D5D-9C6D-8C655D73F578}" dt="2024-10-01T12:27:44.687" v="207" actId="26606"/>
          <ac:spMkLst>
            <pc:docMk/>
            <pc:sldMk cId="3412088153" sldId="259"/>
            <ac:spMk id="15" creationId="{063BBA22-50EA-4C4D-BE05-F1CE4E63AA56}"/>
          </ac:spMkLst>
        </pc:spChg>
        <pc:graphicFrameChg chg="add">
          <ac:chgData name="Barbara Markulić" userId="43b0eb7c-49e2-4406-841e-d0cd3e92ae2e" providerId="ADAL" clId="{87A7BA37-4C4F-4D5D-9C6D-8C655D73F578}" dt="2024-10-01T12:27:44.687" v="207" actId="26606"/>
          <ac:graphicFrameMkLst>
            <pc:docMk/>
            <pc:sldMk cId="3412088153" sldId="259"/>
            <ac:graphicFrameMk id="5" creationId="{895C9876-9AE3-6B93-6F15-AA0B3BEAD7EC}"/>
          </ac:graphicFrameMkLst>
        </pc:graphicFrameChg>
      </pc:sldChg>
      <pc:sldChg chg="del">
        <pc:chgData name="Barbara Markulić" userId="43b0eb7c-49e2-4406-841e-d0cd3e92ae2e" providerId="ADAL" clId="{87A7BA37-4C4F-4D5D-9C6D-8C655D73F578}" dt="2024-10-01T13:22:18.756" v="278" actId="2696"/>
        <pc:sldMkLst>
          <pc:docMk/>
          <pc:sldMk cId="3186726994" sldId="261"/>
        </pc:sldMkLst>
      </pc:sldChg>
      <pc:sldChg chg="del">
        <pc:chgData name="Barbara Markulić" userId="43b0eb7c-49e2-4406-841e-d0cd3e92ae2e" providerId="ADAL" clId="{87A7BA37-4C4F-4D5D-9C6D-8C655D73F578}" dt="2024-10-01T12:18:46.174" v="0" actId="2696"/>
        <pc:sldMkLst>
          <pc:docMk/>
          <pc:sldMk cId="1430450039" sldId="262"/>
        </pc:sldMkLst>
      </pc:sldChg>
      <pc:sldChg chg="del">
        <pc:chgData name="Barbara Markulić" userId="43b0eb7c-49e2-4406-841e-d0cd3e92ae2e" providerId="ADAL" clId="{87A7BA37-4C4F-4D5D-9C6D-8C655D73F578}" dt="2024-10-01T13:22:09.711" v="277" actId="2696"/>
        <pc:sldMkLst>
          <pc:docMk/>
          <pc:sldMk cId="3306176086" sldId="263"/>
        </pc:sldMkLst>
      </pc:sldChg>
      <pc:sldChg chg="del">
        <pc:chgData name="Barbara Markulić" userId="43b0eb7c-49e2-4406-841e-d0cd3e92ae2e" providerId="ADAL" clId="{87A7BA37-4C4F-4D5D-9C6D-8C655D73F578}" dt="2024-10-01T13:22:02.328" v="276" actId="2696"/>
        <pc:sldMkLst>
          <pc:docMk/>
          <pc:sldMk cId="4282976511" sldId="264"/>
        </pc:sldMkLst>
      </pc:sldChg>
      <pc:sldChg chg="addSp modSp mod ord modNotesTx">
        <pc:chgData name="Barbara Markulić" userId="43b0eb7c-49e2-4406-841e-d0cd3e92ae2e" providerId="ADAL" clId="{87A7BA37-4C4F-4D5D-9C6D-8C655D73F578}" dt="2024-10-01T14:16:41.699" v="570"/>
        <pc:sldMkLst>
          <pc:docMk/>
          <pc:sldMk cId="463750789" sldId="265"/>
        </pc:sldMkLst>
        <pc:spChg chg="mod">
          <ac:chgData name="Barbara Markulić" userId="43b0eb7c-49e2-4406-841e-d0cd3e92ae2e" providerId="ADAL" clId="{87A7BA37-4C4F-4D5D-9C6D-8C655D73F578}" dt="2024-10-01T14:14:41.395" v="556" actId="14100"/>
          <ac:spMkLst>
            <pc:docMk/>
            <pc:sldMk cId="463750789" sldId="265"/>
            <ac:spMk id="2" creationId="{7CB22A39-75A3-4BA8-9E84-FA3C51EA2635}"/>
          </ac:spMkLst>
        </pc:spChg>
        <pc:spChg chg="mod">
          <ac:chgData name="Barbara Markulić" userId="43b0eb7c-49e2-4406-841e-d0cd3e92ae2e" providerId="ADAL" clId="{87A7BA37-4C4F-4D5D-9C6D-8C655D73F578}" dt="2024-10-01T14:14:44.363" v="557" actId="14100"/>
          <ac:spMkLst>
            <pc:docMk/>
            <pc:sldMk cId="463750789" sldId="265"/>
            <ac:spMk id="3" creationId="{09D88AA6-F722-4900-9153-3ABACEA04ECA}"/>
          </ac:spMkLst>
        </pc:spChg>
        <pc:spChg chg="add mod">
          <ac:chgData name="Barbara Markulić" userId="43b0eb7c-49e2-4406-841e-d0cd3e92ae2e" providerId="ADAL" clId="{87A7BA37-4C4F-4D5D-9C6D-8C655D73F578}" dt="2024-10-01T14:09:38.145" v="473" actId="1076"/>
          <ac:spMkLst>
            <pc:docMk/>
            <pc:sldMk cId="463750789" sldId="265"/>
            <ac:spMk id="5" creationId="{AD7AA7FC-FF8D-225E-04D3-430D49F928F7}"/>
          </ac:spMkLst>
        </pc:spChg>
        <pc:spChg chg="add mod">
          <ac:chgData name="Barbara Markulić" userId="43b0eb7c-49e2-4406-841e-d0cd3e92ae2e" providerId="ADAL" clId="{87A7BA37-4C4F-4D5D-9C6D-8C655D73F578}" dt="2024-10-01T14:14:23.355" v="550" actId="1076"/>
          <ac:spMkLst>
            <pc:docMk/>
            <pc:sldMk cId="463750789" sldId="265"/>
            <ac:spMk id="9" creationId="{82A79548-3ED5-64E3-8094-7EB31D19CBE5}"/>
          </ac:spMkLst>
        </pc:spChg>
        <pc:spChg chg="add mod">
          <ac:chgData name="Barbara Markulić" userId="43b0eb7c-49e2-4406-841e-d0cd3e92ae2e" providerId="ADAL" clId="{87A7BA37-4C4F-4D5D-9C6D-8C655D73F578}" dt="2024-10-01T14:09:54.955" v="477" actId="14100"/>
          <ac:spMkLst>
            <pc:docMk/>
            <pc:sldMk cId="463750789" sldId="265"/>
            <ac:spMk id="13" creationId="{0D211FAC-7B9B-8601-0D86-0E9E70FC42FB}"/>
          </ac:spMkLst>
        </pc:spChg>
        <pc:picChg chg="add mod">
          <ac:chgData name="Barbara Markulić" userId="43b0eb7c-49e2-4406-841e-d0cd3e92ae2e" providerId="ADAL" clId="{87A7BA37-4C4F-4D5D-9C6D-8C655D73F578}" dt="2024-10-01T14:09:25.096" v="471" actId="1076"/>
          <ac:picMkLst>
            <pc:docMk/>
            <pc:sldMk cId="463750789" sldId="265"/>
            <ac:picMk id="4" creationId="{B74E24F8-5E4B-26E7-DCCE-1409ED45F75E}"/>
          </ac:picMkLst>
        </pc:picChg>
        <pc:picChg chg="add mod">
          <ac:chgData name="Barbara Markulić" userId="43b0eb7c-49e2-4406-841e-d0cd3e92ae2e" providerId="ADAL" clId="{87A7BA37-4C4F-4D5D-9C6D-8C655D73F578}" dt="2024-10-01T14:14:32.283" v="553" actId="14100"/>
          <ac:picMkLst>
            <pc:docMk/>
            <pc:sldMk cId="463750789" sldId="265"/>
            <ac:picMk id="6" creationId="{6546C848-A7A4-2E0F-576C-BF36E8660015}"/>
          </ac:picMkLst>
        </pc:picChg>
        <pc:picChg chg="add mod">
          <ac:chgData name="Barbara Markulić" userId="43b0eb7c-49e2-4406-841e-d0cd3e92ae2e" providerId="ADAL" clId="{87A7BA37-4C4F-4D5D-9C6D-8C655D73F578}" dt="2024-10-01T14:14:21.484" v="549" actId="14100"/>
          <ac:picMkLst>
            <pc:docMk/>
            <pc:sldMk cId="463750789" sldId="265"/>
            <ac:picMk id="8" creationId="{7C1EB82C-B8B8-A0AE-A5C0-EA42B797501E}"/>
          </ac:picMkLst>
        </pc:picChg>
        <pc:picChg chg="add mod">
          <ac:chgData name="Barbara Markulić" userId="43b0eb7c-49e2-4406-841e-d0cd3e92ae2e" providerId="ADAL" clId="{87A7BA37-4C4F-4D5D-9C6D-8C655D73F578}" dt="2024-10-01T14:09:54.955" v="477" actId="14100"/>
          <ac:picMkLst>
            <pc:docMk/>
            <pc:sldMk cId="463750789" sldId="265"/>
            <ac:picMk id="10" creationId="{A498FD93-E8C1-2163-201B-7B3AD3594C0F}"/>
          </ac:picMkLst>
        </pc:picChg>
        <pc:picChg chg="add mod">
          <ac:chgData name="Barbara Markulić" userId="43b0eb7c-49e2-4406-841e-d0cd3e92ae2e" providerId="ADAL" clId="{87A7BA37-4C4F-4D5D-9C6D-8C655D73F578}" dt="2024-10-01T14:16:11.028" v="569" actId="1076"/>
          <ac:picMkLst>
            <pc:docMk/>
            <pc:sldMk cId="463750789" sldId="265"/>
            <ac:picMk id="11" creationId="{3069C23E-BDBE-A090-99A8-4EAE79BBC4D6}"/>
          </ac:picMkLst>
        </pc:picChg>
        <pc:picChg chg="add mod">
          <ac:chgData name="Barbara Markulić" userId="43b0eb7c-49e2-4406-841e-d0cd3e92ae2e" providerId="ADAL" clId="{87A7BA37-4C4F-4D5D-9C6D-8C655D73F578}" dt="2024-10-01T14:16:08.283" v="568" actId="1076"/>
          <ac:picMkLst>
            <pc:docMk/>
            <pc:sldMk cId="463750789" sldId="265"/>
            <ac:picMk id="12" creationId="{3C7DDD59-5219-F2E0-8F38-6B1EB06444AC}"/>
          </ac:picMkLst>
        </pc:picChg>
        <pc:picChg chg="add mod">
          <ac:chgData name="Barbara Markulić" userId="43b0eb7c-49e2-4406-841e-d0cd3e92ae2e" providerId="ADAL" clId="{87A7BA37-4C4F-4D5D-9C6D-8C655D73F578}" dt="2024-10-01T14:14:49.882" v="558" actId="1076"/>
          <ac:picMkLst>
            <pc:docMk/>
            <pc:sldMk cId="463750789" sldId="265"/>
            <ac:picMk id="15" creationId="{C34DCEB0-BE9E-BADE-77E7-9CBBDF54B218}"/>
          </ac:picMkLst>
        </pc:picChg>
      </pc:sldChg>
      <pc:sldChg chg="modSp del mod">
        <pc:chgData name="Barbara Markulić" userId="43b0eb7c-49e2-4406-841e-d0cd3e92ae2e" providerId="ADAL" clId="{87A7BA37-4C4F-4D5D-9C6D-8C655D73F578}" dt="2024-10-01T15:05:50.955" v="656" actId="2696"/>
        <pc:sldMkLst>
          <pc:docMk/>
          <pc:sldMk cId="4119135050" sldId="266"/>
        </pc:sldMkLst>
        <pc:spChg chg="mod">
          <ac:chgData name="Barbara Markulić" userId="43b0eb7c-49e2-4406-841e-d0cd3e92ae2e" providerId="ADAL" clId="{87A7BA37-4C4F-4D5D-9C6D-8C655D73F578}" dt="2024-10-01T12:37:14.839" v="216" actId="20577"/>
          <ac:spMkLst>
            <pc:docMk/>
            <pc:sldMk cId="4119135050" sldId="266"/>
            <ac:spMk id="3" creationId="{BDB1ACEC-519E-4BDA-B9C0-04540A21AF8A}"/>
          </ac:spMkLst>
        </pc:spChg>
      </pc:sldChg>
      <pc:sldChg chg="modSp del mod">
        <pc:chgData name="Barbara Markulić" userId="43b0eb7c-49e2-4406-841e-d0cd3e92ae2e" providerId="ADAL" clId="{87A7BA37-4C4F-4D5D-9C6D-8C655D73F578}" dt="2024-10-01T15:05:45.716" v="655" actId="2696"/>
        <pc:sldMkLst>
          <pc:docMk/>
          <pc:sldMk cId="1615677404" sldId="267"/>
        </pc:sldMkLst>
        <pc:spChg chg="mod">
          <ac:chgData name="Barbara Markulić" userId="43b0eb7c-49e2-4406-841e-d0cd3e92ae2e" providerId="ADAL" clId="{87A7BA37-4C4F-4D5D-9C6D-8C655D73F578}" dt="2024-10-01T12:37:10.589" v="215" actId="20577"/>
          <ac:spMkLst>
            <pc:docMk/>
            <pc:sldMk cId="1615677404" sldId="267"/>
            <ac:spMk id="3" creationId="{BDB1ACEC-519E-4BDA-B9C0-04540A21AF8A}"/>
          </ac:spMkLst>
        </pc:spChg>
      </pc:sldChg>
      <pc:sldChg chg="addSp delSp modSp mod modNotesTx">
        <pc:chgData name="Barbara Markulić" userId="43b0eb7c-49e2-4406-841e-d0cd3e92ae2e" providerId="ADAL" clId="{87A7BA37-4C4F-4D5D-9C6D-8C655D73F578}" dt="2024-10-01T13:46:06.659" v="402" actId="2085"/>
        <pc:sldMkLst>
          <pc:docMk/>
          <pc:sldMk cId="3397781486" sldId="268"/>
        </pc:sldMkLst>
        <pc:spChg chg="add mod">
          <ac:chgData name="Barbara Markulić" userId="43b0eb7c-49e2-4406-841e-d0cd3e92ae2e" providerId="ADAL" clId="{87A7BA37-4C4F-4D5D-9C6D-8C655D73F578}" dt="2024-10-01T13:46:06.659" v="402" actId="2085"/>
          <ac:spMkLst>
            <pc:docMk/>
            <pc:sldMk cId="3397781486" sldId="268"/>
            <ac:spMk id="11" creationId="{5F1D0259-4F20-C0F4-53A6-3B05AAE3C408}"/>
          </ac:spMkLst>
        </pc:spChg>
        <pc:spChg chg="add mod">
          <ac:chgData name="Barbara Markulić" userId="43b0eb7c-49e2-4406-841e-d0cd3e92ae2e" providerId="ADAL" clId="{87A7BA37-4C4F-4D5D-9C6D-8C655D73F578}" dt="2024-10-01T13:44:58.551" v="382" actId="1076"/>
          <ac:spMkLst>
            <pc:docMk/>
            <pc:sldMk cId="3397781486" sldId="268"/>
            <ac:spMk id="16" creationId="{5041B005-5C0F-4DB3-BBD0-C6E348175742}"/>
          </ac:spMkLst>
        </pc:spChg>
        <pc:spChg chg="add mod">
          <ac:chgData name="Barbara Markulić" userId="43b0eb7c-49e2-4406-841e-d0cd3e92ae2e" providerId="ADAL" clId="{87A7BA37-4C4F-4D5D-9C6D-8C655D73F578}" dt="2024-10-01T13:45:15.850" v="398" actId="20577"/>
          <ac:spMkLst>
            <pc:docMk/>
            <pc:sldMk cId="3397781486" sldId="268"/>
            <ac:spMk id="19" creationId="{33817AC6-5CF3-A69F-204E-3280891ADABC}"/>
          </ac:spMkLst>
        </pc:spChg>
        <pc:picChg chg="add mod">
          <ac:chgData name="Barbara Markulić" userId="43b0eb7c-49e2-4406-841e-d0cd3e92ae2e" providerId="ADAL" clId="{87A7BA37-4C4F-4D5D-9C6D-8C655D73F578}" dt="2024-10-01T12:39:49.728" v="227" actId="1076"/>
          <ac:picMkLst>
            <pc:docMk/>
            <pc:sldMk cId="3397781486" sldId="268"/>
            <ac:picMk id="5" creationId="{F74FF5F1-DABF-1C24-837C-5991020F3022}"/>
          </ac:picMkLst>
        </pc:picChg>
        <pc:picChg chg="add mod">
          <ac:chgData name="Barbara Markulić" userId="43b0eb7c-49e2-4406-841e-d0cd3e92ae2e" providerId="ADAL" clId="{87A7BA37-4C4F-4D5D-9C6D-8C655D73F578}" dt="2024-10-01T12:39:52.113" v="228" actId="1076"/>
          <ac:picMkLst>
            <pc:docMk/>
            <pc:sldMk cId="3397781486" sldId="268"/>
            <ac:picMk id="7" creationId="{3BABB38F-F4BE-BBCC-B730-2CBD5BA7B3AD}"/>
          </ac:picMkLst>
        </pc:picChg>
        <pc:picChg chg="add mod">
          <ac:chgData name="Barbara Markulić" userId="43b0eb7c-49e2-4406-841e-d0cd3e92ae2e" providerId="ADAL" clId="{87A7BA37-4C4F-4D5D-9C6D-8C655D73F578}" dt="2024-10-01T12:39:53.264" v="229" actId="1076"/>
          <ac:picMkLst>
            <pc:docMk/>
            <pc:sldMk cId="3397781486" sldId="268"/>
            <ac:picMk id="9" creationId="{74E11396-6C56-F265-8E5C-0747C4754D0A}"/>
          </ac:picMkLst>
        </pc:picChg>
        <pc:picChg chg="add mod">
          <ac:chgData name="Barbara Markulić" userId="43b0eb7c-49e2-4406-841e-d0cd3e92ae2e" providerId="ADAL" clId="{87A7BA37-4C4F-4D5D-9C6D-8C655D73F578}" dt="2024-10-01T13:10:32.146" v="253" actId="1076"/>
          <ac:picMkLst>
            <pc:docMk/>
            <pc:sldMk cId="3397781486" sldId="268"/>
            <ac:picMk id="10" creationId="{D75B9E24-EC6E-5705-36B3-7754AB21EAAF}"/>
          </ac:picMkLst>
        </pc:picChg>
        <pc:picChg chg="add mod">
          <ac:chgData name="Barbara Markulić" userId="43b0eb7c-49e2-4406-841e-d0cd3e92ae2e" providerId="ADAL" clId="{87A7BA37-4C4F-4D5D-9C6D-8C655D73F578}" dt="2024-10-01T13:44:53.921" v="381" actId="1076"/>
          <ac:picMkLst>
            <pc:docMk/>
            <pc:sldMk cId="3397781486" sldId="268"/>
            <ac:picMk id="13" creationId="{1954B30D-563B-F1D5-3900-914F4F27047B}"/>
          </ac:picMkLst>
        </pc:picChg>
        <pc:picChg chg="add del">
          <ac:chgData name="Barbara Markulić" userId="43b0eb7c-49e2-4406-841e-d0cd3e92ae2e" providerId="ADAL" clId="{87A7BA37-4C4F-4D5D-9C6D-8C655D73F578}" dt="2024-10-01T13:41:47.184" v="365" actId="22"/>
          <ac:picMkLst>
            <pc:docMk/>
            <pc:sldMk cId="3397781486" sldId="268"/>
            <ac:picMk id="15" creationId="{E7757B9F-AD3A-793B-E436-5F281E39508B}"/>
          </ac:picMkLst>
        </pc:picChg>
        <pc:picChg chg="add mod">
          <ac:chgData name="Barbara Markulić" userId="43b0eb7c-49e2-4406-841e-d0cd3e92ae2e" providerId="ADAL" clId="{87A7BA37-4C4F-4D5D-9C6D-8C655D73F578}" dt="2024-10-01T13:45:03.455" v="384" actId="14100"/>
          <ac:picMkLst>
            <pc:docMk/>
            <pc:sldMk cId="3397781486" sldId="268"/>
            <ac:picMk id="18" creationId="{36233C1C-D761-027D-86B2-45476F9B3E1C}"/>
          </ac:picMkLst>
        </pc:picChg>
      </pc:sldChg>
      <pc:sldChg chg="modNotesTx">
        <pc:chgData name="Barbara Markulić" userId="43b0eb7c-49e2-4406-841e-d0cd3e92ae2e" providerId="ADAL" clId="{87A7BA37-4C4F-4D5D-9C6D-8C655D73F578}" dt="2024-10-01T13:35:37.421" v="355"/>
        <pc:sldMkLst>
          <pc:docMk/>
          <pc:sldMk cId="3951179838" sldId="269"/>
        </pc:sldMkLst>
      </pc:sldChg>
      <pc:sldChg chg="del">
        <pc:chgData name="Barbara Markulić" userId="43b0eb7c-49e2-4406-841e-d0cd3e92ae2e" providerId="ADAL" clId="{87A7BA37-4C4F-4D5D-9C6D-8C655D73F578}" dt="2024-10-01T14:17:24.880" v="574" actId="2696"/>
        <pc:sldMkLst>
          <pc:docMk/>
          <pc:sldMk cId="2227718375" sldId="270"/>
        </pc:sldMkLst>
      </pc:sldChg>
      <pc:sldChg chg="modNotesTx">
        <pc:chgData name="Barbara Markulić" userId="43b0eb7c-49e2-4406-841e-d0cd3e92ae2e" providerId="ADAL" clId="{87A7BA37-4C4F-4D5D-9C6D-8C655D73F578}" dt="2024-10-01T13:53:21.438" v="453"/>
        <pc:sldMkLst>
          <pc:docMk/>
          <pc:sldMk cId="4229421989" sldId="272"/>
        </pc:sldMkLst>
      </pc:sldChg>
      <pc:sldChg chg="addSp delSp modSp del mod modNotesTx">
        <pc:chgData name="Barbara Markulić" userId="43b0eb7c-49e2-4406-841e-d0cd3e92ae2e" providerId="ADAL" clId="{87A7BA37-4C4F-4D5D-9C6D-8C655D73F578}" dt="2024-10-01T14:12:50.357" v="534" actId="2696"/>
        <pc:sldMkLst>
          <pc:docMk/>
          <pc:sldMk cId="2159594145" sldId="273"/>
        </pc:sldMkLst>
        <pc:spChg chg="mod">
          <ac:chgData name="Barbara Markulić" userId="43b0eb7c-49e2-4406-841e-d0cd3e92ae2e" providerId="ADAL" clId="{87A7BA37-4C4F-4D5D-9C6D-8C655D73F578}" dt="2024-10-01T13:33:24.685" v="347" actId="20577"/>
          <ac:spMkLst>
            <pc:docMk/>
            <pc:sldMk cId="2159594145" sldId="273"/>
            <ac:spMk id="3" creationId="{BDB1ACEC-519E-4BDA-B9C0-04540A21AF8A}"/>
          </ac:spMkLst>
        </pc:spChg>
        <pc:spChg chg="add mod">
          <ac:chgData name="Barbara Markulić" userId="43b0eb7c-49e2-4406-841e-d0cd3e92ae2e" providerId="ADAL" clId="{87A7BA37-4C4F-4D5D-9C6D-8C655D73F578}" dt="2024-10-01T13:30:59.490" v="316" actId="1076"/>
          <ac:spMkLst>
            <pc:docMk/>
            <pc:sldMk cId="2159594145" sldId="273"/>
            <ac:spMk id="8" creationId="{EECC3F9F-A47A-8E53-8109-E1D62929F47E}"/>
          </ac:spMkLst>
        </pc:spChg>
        <pc:spChg chg="add del mod">
          <ac:chgData name="Barbara Markulić" userId="43b0eb7c-49e2-4406-841e-d0cd3e92ae2e" providerId="ADAL" clId="{87A7BA37-4C4F-4D5D-9C6D-8C655D73F578}" dt="2024-10-01T14:09:48.086" v="474" actId="21"/>
          <ac:spMkLst>
            <pc:docMk/>
            <pc:sldMk cId="2159594145" sldId="273"/>
            <ac:spMk id="13" creationId="{0D211FAC-7B9B-8601-0D86-0E9E70FC42FB}"/>
          </ac:spMkLst>
        </pc:spChg>
        <pc:picChg chg="add del mod">
          <ac:chgData name="Barbara Markulić" userId="43b0eb7c-49e2-4406-841e-d0cd3e92ae2e" providerId="ADAL" clId="{87A7BA37-4C4F-4D5D-9C6D-8C655D73F578}" dt="2024-10-01T14:10:04.224" v="478" actId="21"/>
          <ac:picMkLst>
            <pc:docMk/>
            <pc:sldMk cId="2159594145" sldId="273"/>
            <ac:picMk id="5" creationId="{6546C848-A7A4-2E0F-576C-BF36E8660015}"/>
          </ac:picMkLst>
        </pc:picChg>
        <pc:picChg chg="add mod">
          <ac:chgData name="Barbara Markulić" userId="43b0eb7c-49e2-4406-841e-d0cd3e92ae2e" providerId="ADAL" clId="{87A7BA37-4C4F-4D5D-9C6D-8C655D73F578}" dt="2024-10-01T13:30:41.970" v="315" actId="1076"/>
          <ac:picMkLst>
            <pc:docMk/>
            <pc:sldMk cId="2159594145" sldId="273"/>
            <ac:picMk id="7" creationId="{FFFCF813-93F4-AAEC-BCE3-D35294ACE432}"/>
          </ac:picMkLst>
        </pc:picChg>
        <pc:picChg chg="add del mod">
          <ac:chgData name="Barbara Markulić" userId="43b0eb7c-49e2-4406-841e-d0cd3e92ae2e" providerId="ADAL" clId="{87A7BA37-4C4F-4D5D-9C6D-8C655D73F578}" dt="2024-10-01T14:09:48.086" v="474" actId="21"/>
          <ac:picMkLst>
            <pc:docMk/>
            <pc:sldMk cId="2159594145" sldId="273"/>
            <ac:picMk id="10" creationId="{A498FD93-E8C1-2163-201B-7B3AD3594C0F}"/>
          </ac:picMkLst>
        </pc:picChg>
        <pc:picChg chg="add del">
          <ac:chgData name="Barbara Markulić" userId="43b0eb7c-49e2-4406-841e-d0cd3e92ae2e" providerId="ADAL" clId="{87A7BA37-4C4F-4D5D-9C6D-8C655D73F578}" dt="2024-10-01T13:31:07.997" v="319" actId="478"/>
          <ac:picMkLst>
            <pc:docMk/>
            <pc:sldMk cId="2159594145" sldId="273"/>
            <ac:picMk id="12" creationId="{99F452B9-23EB-7062-5835-7EE2153D5ADC}"/>
          </ac:picMkLst>
        </pc:picChg>
        <pc:picChg chg="add del mod">
          <ac:chgData name="Barbara Markulić" userId="43b0eb7c-49e2-4406-841e-d0cd3e92ae2e" providerId="ADAL" clId="{87A7BA37-4C4F-4D5D-9C6D-8C655D73F578}" dt="2024-10-01T14:10:19.967" v="484" actId="21"/>
          <ac:picMkLst>
            <pc:docMk/>
            <pc:sldMk cId="2159594145" sldId="273"/>
            <ac:picMk id="15" creationId="{C34DCEB0-BE9E-BADE-77E7-9CBBDF54B218}"/>
          </ac:picMkLst>
        </pc:picChg>
      </pc:sldChg>
      <pc:sldChg chg="addSp modSp del mod modNotesTx">
        <pc:chgData name="Barbara Markulić" userId="43b0eb7c-49e2-4406-841e-d0cd3e92ae2e" providerId="ADAL" clId="{87A7BA37-4C4F-4D5D-9C6D-8C655D73F578}" dt="2024-10-01T14:16:48.659" v="571" actId="2696"/>
        <pc:sldMkLst>
          <pc:docMk/>
          <pc:sldMk cId="3829203424" sldId="274"/>
        </pc:sldMkLst>
        <pc:spChg chg="mod">
          <ac:chgData name="Barbara Markulić" userId="43b0eb7c-49e2-4406-841e-d0cd3e92ae2e" providerId="ADAL" clId="{87A7BA37-4C4F-4D5D-9C6D-8C655D73F578}" dt="2024-10-01T13:47:40.200" v="406" actId="20577"/>
          <ac:spMkLst>
            <pc:docMk/>
            <pc:sldMk cId="3829203424" sldId="274"/>
            <ac:spMk id="3" creationId="{BDB1ACEC-519E-4BDA-B9C0-04540A21AF8A}"/>
          </ac:spMkLst>
        </pc:spChg>
        <pc:picChg chg="add mod">
          <ac:chgData name="Barbara Markulić" userId="43b0eb7c-49e2-4406-841e-d0cd3e92ae2e" providerId="ADAL" clId="{87A7BA37-4C4F-4D5D-9C6D-8C655D73F578}" dt="2024-10-01T13:12:33.575" v="265" actId="1076"/>
          <ac:picMkLst>
            <pc:docMk/>
            <pc:sldMk cId="3829203424" sldId="274"/>
            <ac:picMk id="5" creationId="{4370A1E7-E0D5-F1AB-33C5-1BB455C98D32}"/>
          </ac:picMkLst>
        </pc:picChg>
      </pc:sldChg>
      <pc:sldChg chg="del">
        <pc:chgData name="Barbara Markulić" userId="43b0eb7c-49e2-4406-841e-d0cd3e92ae2e" providerId="ADAL" clId="{87A7BA37-4C4F-4D5D-9C6D-8C655D73F578}" dt="2024-10-01T14:17:11.138" v="573" actId="2696"/>
        <pc:sldMkLst>
          <pc:docMk/>
          <pc:sldMk cId="200692542" sldId="275"/>
        </pc:sldMkLst>
      </pc:sldChg>
      <pc:sldChg chg="addSp delSp modSp del mod">
        <pc:chgData name="Barbara Markulić" userId="43b0eb7c-49e2-4406-841e-d0cd3e92ae2e" providerId="ADAL" clId="{87A7BA37-4C4F-4D5D-9C6D-8C655D73F578}" dt="2024-10-01T14:17:07.602" v="572" actId="2696"/>
        <pc:sldMkLst>
          <pc:docMk/>
          <pc:sldMk cId="2179589066" sldId="276"/>
        </pc:sldMkLst>
        <pc:picChg chg="add del mod">
          <ac:chgData name="Barbara Markulić" userId="43b0eb7c-49e2-4406-841e-d0cd3e92ae2e" providerId="ADAL" clId="{87A7BA37-4C4F-4D5D-9C6D-8C655D73F578}" dt="2024-10-01T12:41:36.131" v="236" actId="478"/>
          <ac:picMkLst>
            <pc:docMk/>
            <pc:sldMk cId="2179589066" sldId="276"/>
            <ac:picMk id="5" creationId="{6CC250F0-5949-D1D6-F874-1D79C77468DB}"/>
          </ac:picMkLst>
        </pc:picChg>
        <pc:picChg chg="add mod">
          <ac:chgData name="Barbara Markulić" userId="43b0eb7c-49e2-4406-841e-d0cd3e92ae2e" providerId="ADAL" clId="{87A7BA37-4C4F-4D5D-9C6D-8C655D73F578}" dt="2024-10-01T13:19:27.508" v="273" actId="1076"/>
          <ac:picMkLst>
            <pc:docMk/>
            <pc:sldMk cId="2179589066" sldId="276"/>
            <ac:picMk id="7" creationId="{3E5462A5-E228-82B7-48BE-611FE6EB3239}"/>
          </ac:picMkLst>
        </pc:picChg>
      </pc:sldChg>
      <pc:sldChg chg="addSp modSp mod modNotesTx">
        <pc:chgData name="Barbara Markulić" userId="43b0eb7c-49e2-4406-841e-d0cd3e92ae2e" providerId="ADAL" clId="{87A7BA37-4C4F-4D5D-9C6D-8C655D73F578}" dt="2024-10-01T14:53:51.634" v="654" actId="207"/>
        <pc:sldMkLst>
          <pc:docMk/>
          <pc:sldMk cId="1169348032" sldId="277"/>
        </pc:sldMkLst>
        <pc:spChg chg="mod">
          <ac:chgData name="Barbara Markulić" userId="43b0eb7c-49e2-4406-841e-d0cd3e92ae2e" providerId="ADAL" clId="{87A7BA37-4C4F-4D5D-9C6D-8C655D73F578}" dt="2024-10-01T14:51:13.073" v="641" actId="20577"/>
          <ac:spMkLst>
            <pc:docMk/>
            <pc:sldMk cId="1169348032" sldId="277"/>
            <ac:spMk id="3" creationId="{BDB1ACEC-519E-4BDA-B9C0-04540A21AF8A}"/>
          </ac:spMkLst>
        </pc:spChg>
        <pc:spChg chg="add mod">
          <ac:chgData name="Barbara Markulić" userId="43b0eb7c-49e2-4406-841e-d0cd3e92ae2e" providerId="ADAL" clId="{87A7BA37-4C4F-4D5D-9C6D-8C655D73F578}" dt="2024-10-01T14:21:54.433" v="581" actId="207"/>
          <ac:spMkLst>
            <pc:docMk/>
            <pc:sldMk cId="1169348032" sldId="277"/>
            <ac:spMk id="8" creationId="{A701A46B-A230-F2F7-0D75-BD98A39D0EC7}"/>
          </ac:spMkLst>
        </pc:spChg>
        <pc:spChg chg="add mod">
          <ac:chgData name="Barbara Markulić" userId="43b0eb7c-49e2-4406-841e-d0cd3e92ae2e" providerId="ADAL" clId="{87A7BA37-4C4F-4D5D-9C6D-8C655D73F578}" dt="2024-10-01T14:53:51.634" v="654" actId="207"/>
          <ac:spMkLst>
            <pc:docMk/>
            <pc:sldMk cId="1169348032" sldId="277"/>
            <ac:spMk id="11" creationId="{FF1F34A4-A61D-450F-5CD5-6127838068CF}"/>
          </ac:spMkLst>
        </pc:spChg>
        <pc:picChg chg="add mod">
          <ac:chgData name="Barbara Markulić" userId="43b0eb7c-49e2-4406-841e-d0cd3e92ae2e" providerId="ADAL" clId="{87A7BA37-4C4F-4D5D-9C6D-8C655D73F578}" dt="2024-10-01T13:13:07.849" v="267" actId="1076"/>
          <ac:picMkLst>
            <pc:docMk/>
            <pc:sldMk cId="1169348032" sldId="277"/>
            <ac:picMk id="5" creationId="{58A0DDD5-6065-C51A-D8D7-ED22B4B3107B}"/>
          </ac:picMkLst>
        </pc:picChg>
        <pc:picChg chg="add mod">
          <ac:chgData name="Barbara Markulić" userId="43b0eb7c-49e2-4406-841e-d0cd3e92ae2e" providerId="ADAL" clId="{87A7BA37-4C4F-4D5D-9C6D-8C655D73F578}" dt="2024-10-01T14:21:33.500" v="576" actId="1076"/>
          <ac:picMkLst>
            <pc:docMk/>
            <pc:sldMk cId="1169348032" sldId="277"/>
            <ac:picMk id="7" creationId="{67BB467D-0329-5802-51A9-3F6F04F7F423}"/>
          </ac:picMkLst>
        </pc:picChg>
        <pc:picChg chg="add mod">
          <ac:chgData name="Barbara Markulić" userId="43b0eb7c-49e2-4406-841e-d0cd3e92ae2e" providerId="ADAL" clId="{87A7BA37-4C4F-4D5D-9C6D-8C655D73F578}" dt="2024-10-01T14:53:29.853" v="644" actId="14100"/>
          <ac:picMkLst>
            <pc:docMk/>
            <pc:sldMk cId="1169348032" sldId="277"/>
            <ac:picMk id="10" creationId="{E1D10BD2-5985-85AC-4D13-5722A5863221}"/>
          </ac:picMkLst>
        </pc:picChg>
      </pc:sldChg>
      <pc:sldChg chg="addSp modSp mod">
        <pc:chgData name="Barbara Markulić" userId="43b0eb7c-49e2-4406-841e-d0cd3e92ae2e" providerId="ADAL" clId="{87A7BA37-4C4F-4D5D-9C6D-8C655D73F578}" dt="2024-10-01T13:36:23.133" v="356" actId="114"/>
        <pc:sldMkLst>
          <pc:docMk/>
          <pc:sldMk cId="2787923703" sldId="279"/>
        </pc:sldMkLst>
        <pc:spChg chg="mod">
          <ac:chgData name="Barbara Markulić" userId="43b0eb7c-49e2-4406-841e-d0cd3e92ae2e" providerId="ADAL" clId="{87A7BA37-4C4F-4D5D-9C6D-8C655D73F578}" dt="2024-10-01T13:36:23.133" v="356" actId="114"/>
          <ac:spMkLst>
            <pc:docMk/>
            <pc:sldMk cId="2787923703" sldId="279"/>
            <ac:spMk id="3" creationId="{BDB1ACEC-519E-4BDA-B9C0-04540A21AF8A}"/>
          </ac:spMkLst>
        </pc:spChg>
        <pc:picChg chg="add mod">
          <ac:chgData name="Barbara Markulić" userId="43b0eb7c-49e2-4406-841e-d0cd3e92ae2e" providerId="ADAL" clId="{87A7BA37-4C4F-4D5D-9C6D-8C655D73F578}" dt="2024-10-01T12:35:33.975" v="211" actId="1076"/>
          <ac:picMkLst>
            <pc:docMk/>
            <pc:sldMk cId="2787923703" sldId="279"/>
            <ac:picMk id="5" creationId="{9A857D54-35EF-D649-6AEF-FFD33EDFC98D}"/>
          </ac:picMkLst>
        </pc:picChg>
        <pc:picChg chg="add mod">
          <ac:chgData name="Barbara Markulić" userId="43b0eb7c-49e2-4406-841e-d0cd3e92ae2e" providerId="ADAL" clId="{87A7BA37-4C4F-4D5D-9C6D-8C655D73F578}" dt="2024-10-01T13:20:48.713" v="275" actId="1076"/>
          <ac:picMkLst>
            <pc:docMk/>
            <pc:sldMk cId="2787923703" sldId="279"/>
            <ac:picMk id="7" creationId="{80770B6F-C4DB-C7E6-08E4-453A43832F32}"/>
          </ac:picMkLst>
        </pc:picChg>
      </pc:sldChg>
      <pc:sldChg chg="addSp modSp mod modNotesTx">
        <pc:chgData name="Barbara Markulić" userId="43b0eb7c-49e2-4406-841e-d0cd3e92ae2e" providerId="ADAL" clId="{87A7BA37-4C4F-4D5D-9C6D-8C655D73F578}" dt="2024-10-01T13:51:46.656" v="452" actId="20577"/>
        <pc:sldMkLst>
          <pc:docMk/>
          <pc:sldMk cId="1120054969" sldId="280"/>
        </pc:sldMkLst>
        <pc:spChg chg="mod">
          <ac:chgData name="Barbara Markulić" userId="43b0eb7c-49e2-4406-841e-d0cd3e92ae2e" providerId="ADAL" clId="{87A7BA37-4C4F-4D5D-9C6D-8C655D73F578}" dt="2024-10-01T13:49:15.733" v="423" actId="20577"/>
          <ac:spMkLst>
            <pc:docMk/>
            <pc:sldMk cId="1120054969" sldId="280"/>
            <ac:spMk id="3" creationId="{BDB1ACEC-519E-4BDA-B9C0-04540A21AF8A}"/>
          </ac:spMkLst>
        </pc:spChg>
        <pc:spChg chg="add mod">
          <ac:chgData name="Barbara Markulić" userId="43b0eb7c-49e2-4406-841e-d0cd3e92ae2e" providerId="ADAL" clId="{87A7BA37-4C4F-4D5D-9C6D-8C655D73F578}" dt="2024-10-01T13:51:46.656" v="452" actId="20577"/>
          <ac:spMkLst>
            <pc:docMk/>
            <pc:sldMk cId="1120054969" sldId="280"/>
            <ac:spMk id="10" creationId="{81B5853F-1E54-A3F5-0F13-68F0D64ABBC5}"/>
          </ac:spMkLst>
        </pc:spChg>
        <pc:picChg chg="add mod">
          <ac:chgData name="Barbara Markulić" userId="43b0eb7c-49e2-4406-841e-d0cd3e92ae2e" providerId="ADAL" clId="{87A7BA37-4C4F-4D5D-9C6D-8C655D73F578}" dt="2024-10-01T13:50:18.714" v="435" actId="1076"/>
          <ac:picMkLst>
            <pc:docMk/>
            <pc:sldMk cId="1120054969" sldId="280"/>
            <ac:picMk id="5" creationId="{7E2748CE-CBDD-990F-2B69-1C2772D4116C}"/>
          </ac:picMkLst>
        </pc:picChg>
        <pc:picChg chg="add mod">
          <ac:chgData name="Barbara Markulić" userId="43b0eb7c-49e2-4406-841e-d0cd3e92ae2e" providerId="ADAL" clId="{87A7BA37-4C4F-4D5D-9C6D-8C655D73F578}" dt="2024-10-01T13:50:16.873" v="434" actId="1076"/>
          <ac:picMkLst>
            <pc:docMk/>
            <pc:sldMk cId="1120054969" sldId="280"/>
            <ac:picMk id="7" creationId="{0CFEC19F-A73D-CAF0-2201-5C2C1BCE5324}"/>
          </ac:picMkLst>
        </pc:picChg>
        <pc:picChg chg="add mod">
          <ac:chgData name="Barbara Markulić" userId="43b0eb7c-49e2-4406-841e-d0cd3e92ae2e" providerId="ADAL" clId="{87A7BA37-4C4F-4D5D-9C6D-8C655D73F578}" dt="2024-10-01T13:50:13.122" v="432" actId="1076"/>
          <ac:picMkLst>
            <pc:docMk/>
            <pc:sldMk cId="1120054969" sldId="280"/>
            <ac:picMk id="9" creationId="{B4C08DD6-3965-35A7-672E-1F9672BCC1DD}"/>
          </ac:picMkLst>
        </pc:picChg>
      </pc:sldChg>
      <pc:sldChg chg="addSp modSp mod">
        <pc:chgData name="Barbara Markulić" userId="43b0eb7c-49e2-4406-841e-d0cd3e92ae2e" providerId="ADAL" clId="{87A7BA37-4C4F-4D5D-9C6D-8C655D73F578}" dt="2024-10-01T12:43:30.823" v="242" actId="1076"/>
        <pc:sldMkLst>
          <pc:docMk/>
          <pc:sldMk cId="32626222" sldId="281"/>
        </pc:sldMkLst>
        <pc:picChg chg="add mod">
          <ac:chgData name="Barbara Markulić" userId="43b0eb7c-49e2-4406-841e-d0cd3e92ae2e" providerId="ADAL" clId="{87A7BA37-4C4F-4D5D-9C6D-8C655D73F578}" dt="2024-10-01T12:42:54.640" v="238" actId="1076"/>
          <ac:picMkLst>
            <pc:docMk/>
            <pc:sldMk cId="32626222" sldId="281"/>
            <ac:picMk id="5" creationId="{A37B2950-8089-D19E-DF40-435CF343EAB9}"/>
          </ac:picMkLst>
        </pc:picChg>
        <pc:picChg chg="add mod">
          <ac:chgData name="Barbara Markulić" userId="43b0eb7c-49e2-4406-841e-d0cd3e92ae2e" providerId="ADAL" clId="{87A7BA37-4C4F-4D5D-9C6D-8C655D73F578}" dt="2024-10-01T12:43:15.645" v="240" actId="1076"/>
          <ac:picMkLst>
            <pc:docMk/>
            <pc:sldMk cId="32626222" sldId="281"/>
            <ac:picMk id="7" creationId="{D0FF34F3-B563-615E-8225-AD3AF034A426}"/>
          </ac:picMkLst>
        </pc:picChg>
        <pc:picChg chg="add mod">
          <ac:chgData name="Barbara Markulić" userId="43b0eb7c-49e2-4406-841e-d0cd3e92ae2e" providerId="ADAL" clId="{87A7BA37-4C4F-4D5D-9C6D-8C655D73F578}" dt="2024-10-01T12:43:30.823" v="242" actId="1076"/>
          <ac:picMkLst>
            <pc:docMk/>
            <pc:sldMk cId="32626222" sldId="281"/>
            <ac:picMk id="9" creationId="{9367E580-802C-8CDC-7E0E-AFA199B83C3A}"/>
          </ac:picMkLst>
        </pc:picChg>
      </pc:sldChg>
      <pc:sldChg chg="addSp modSp mod modNotesTx">
        <pc:chgData name="Barbara Markulić" userId="43b0eb7c-49e2-4406-841e-d0cd3e92ae2e" providerId="ADAL" clId="{87A7BA37-4C4F-4D5D-9C6D-8C655D73F578}" dt="2024-10-01T14:36:00.986" v="603"/>
        <pc:sldMkLst>
          <pc:docMk/>
          <pc:sldMk cId="3824997934" sldId="282"/>
        </pc:sldMkLst>
        <pc:spChg chg="add mod">
          <ac:chgData name="Barbara Markulić" userId="43b0eb7c-49e2-4406-841e-d0cd3e92ae2e" providerId="ADAL" clId="{87A7BA37-4C4F-4D5D-9C6D-8C655D73F578}" dt="2024-10-01T14:34:31.552" v="601" actId="207"/>
          <ac:spMkLst>
            <pc:docMk/>
            <pc:sldMk cId="3824997934" sldId="282"/>
            <ac:spMk id="8" creationId="{D08FE15A-CFCB-16CA-07EC-70BEE2D6A2D6}"/>
          </ac:spMkLst>
        </pc:spChg>
        <pc:picChg chg="add mod">
          <ac:chgData name="Barbara Markulić" userId="43b0eb7c-49e2-4406-841e-d0cd3e92ae2e" providerId="ADAL" clId="{87A7BA37-4C4F-4D5D-9C6D-8C655D73F578}" dt="2024-10-01T12:35:57.327" v="213" actId="1076"/>
          <ac:picMkLst>
            <pc:docMk/>
            <pc:sldMk cId="3824997934" sldId="282"/>
            <ac:picMk id="5" creationId="{0DBFFF8E-E9C6-AE62-FC38-7AE8C2D05310}"/>
          </ac:picMkLst>
        </pc:picChg>
        <pc:picChg chg="add mod">
          <ac:chgData name="Barbara Markulić" userId="43b0eb7c-49e2-4406-841e-d0cd3e92ae2e" providerId="ADAL" clId="{87A7BA37-4C4F-4D5D-9C6D-8C655D73F578}" dt="2024-10-01T14:34:06.388" v="586" actId="1076"/>
          <ac:picMkLst>
            <pc:docMk/>
            <pc:sldMk cId="3824997934" sldId="282"/>
            <ac:picMk id="7" creationId="{DC6BF486-3CD4-CC14-B6D0-B6750FDC802E}"/>
          </ac:picMkLst>
        </pc:picChg>
      </pc:sldChg>
      <pc:sldChg chg="addSp delSp modSp mod">
        <pc:chgData name="Barbara Markulić" userId="43b0eb7c-49e2-4406-841e-d0cd3e92ae2e" providerId="ADAL" clId="{87A7BA37-4C4F-4D5D-9C6D-8C655D73F578}" dt="2024-10-14T10:42:09.476" v="1034" actId="20577"/>
        <pc:sldMkLst>
          <pc:docMk/>
          <pc:sldMk cId="305933507" sldId="283"/>
        </pc:sldMkLst>
        <pc:spChg chg="mod">
          <ac:chgData name="Barbara Markulić" userId="43b0eb7c-49e2-4406-841e-d0cd3e92ae2e" providerId="ADAL" clId="{87A7BA37-4C4F-4D5D-9C6D-8C655D73F578}" dt="2024-10-01T12:25:37.491" v="4" actId="21"/>
          <ac:spMkLst>
            <pc:docMk/>
            <pc:sldMk cId="305933507" sldId="283"/>
            <ac:spMk id="2" creationId="{9762DDFE-788D-4F1C-ABE0-53AF48DB8518}"/>
          </ac:spMkLst>
        </pc:spChg>
        <pc:spChg chg="mod">
          <ac:chgData name="Barbara Markulić" userId="43b0eb7c-49e2-4406-841e-d0cd3e92ae2e" providerId="ADAL" clId="{87A7BA37-4C4F-4D5D-9C6D-8C655D73F578}" dt="2024-10-14T10:42:09.476" v="1034" actId="20577"/>
          <ac:spMkLst>
            <pc:docMk/>
            <pc:sldMk cId="305933507" sldId="283"/>
            <ac:spMk id="3" creationId="{DA4B958F-B840-4A88-B5DD-3DE33FE82C04}"/>
          </ac:spMkLst>
        </pc:spChg>
        <pc:picChg chg="add mod">
          <ac:chgData name="Barbara Markulić" userId="43b0eb7c-49e2-4406-841e-d0cd3e92ae2e" providerId="ADAL" clId="{87A7BA37-4C4F-4D5D-9C6D-8C655D73F578}" dt="2024-10-01T12:27:01.197" v="206" actId="1076"/>
          <ac:picMkLst>
            <pc:docMk/>
            <pc:sldMk cId="305933507" sldId="283"/>
            <ac:picMk id="4" creationId="{7BF2CCEF-E8DF-D659-2A78-CC74C232768A}"/>
          </ac:picMkLst>
        </pc:picChg>
        <pc:picChg chg="del mod">
          <ac:chgData name="Barbara Markulić" userId="43b0eb7c-49e2-4406-841e-d0cd3e92ae2e" providerId="ADAL" clId="{87A7BA37-4C4F-4D5D-9C6D-8C655D73F578}" dt="2024-10-01T12:26:57.777" v="204" actId="478"/>
          <ac:picMkLst>
            <pc:docMk/>
            <pc:sldMk cId="305933507" sldId="283"/>
            <ac:picMk id="5" creationId="{DBCBE4AE-130F-4C0C-9CAB-7156476DCA73}"/>
          </ac:picMkLst>
        </pc:picChg>
      </pc:sldChg>
      <pc:sldChg chg="modSp new mod">
        <pc:chgData name="Barbara Markulić" userId="43b0eb7c-49e2-4406-841e-d0cd3e92ae2e" providerId="ADAL" clId="{87A7BA37-4C4F-4D5D-9C6D-8C655D73F578}" dt="2024-10-01T15:19:57.445" v="990" actId="20577"/>
        <pc:sldMkLst>
          <pc:docMk/>
          <pc:sldMk cId="4178563978" sldId="284"/>
        </pc:sldMkLst>
        <pc:spChg chg="mod">
          <ac:chgData name="Barbara Markulić" userId="43b0eb7c-49e2-4406-841e-d0cd3e92ae2e" providerId="ADAL" clId="{87A7BA37-4C4F-4D5D-9C6D-8C655D73F578}" dt="2024-10-01T14:39:41.669" v="626" actId="20577"/>
          <ac:spMkLst>
            <pc:docMk/>
            <pc:sldMk cId="4178563978" sldId="284"/>
            <ac:spMk id="2" creationId="{E730818E-DD8A-24D5-2D43-9751AA2F35F7}"/>
          </ac:spMkLst>
        </pc:spChg>
        <pc:spChg chg="mod">
          <ac:chgData name="Barbara Markulić" userId="43b0eb7c-49e2-4406-841e-d0cd3e92ae2e" providerId="ADAL" clId="{87A7BA37-4C4F-4D5D-9C6D-8C655D73F578}" dt="2024-10-01T15:19:57.445" v="990" actId="20577"/>
          <ac:spMkLst>
            <pc:docMk/>
            <pc:sldMk cId="4178563978" sldId="284"/>
            <ac:spMk id="3" creationId="{2E2DC51C-4562-FB88-4671-7E5AB317E1E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9F9771D-B9DD-437B-B0A2-31FCBE22A8D9}" type="doc">
      <dgm:prSet loTypeId="urn:microsoft.com/office/officeart/2005/8/layout/hierarchy2" loCatId="hierarchy" qsTypeId="urn:microsoft.com/office/officeart/2005/8/quickstyle/simple1" qsCatId="simple" csTypeId="urn:microsoft.com/office/officeart/2005/8/colors/colorful5" csCatId="colorful"/>
      <dgm:spPr/>
      <dgm:t>
        <a:bodyPr/>
        <a:lstStyle/>
        <a:p>
          <a:endParaRPr lang="en-US"/>
        </a:p>
      </dgm:t>
    </dgm:pt>
    <dgm:pt modelId="{D9F3C573-EE76-424D-ADAF-6E83507FEDC5}">
      <dgm:prSet/>
      <dgm:spPr/>
      <dgm:t>
        <a:bodyPr/>
        <a:lstStyle/>
        <a:p>
          <a:r>
            <a:rPr lang="hr-HR"/>
            <a:t>Prirodni anorganski spojevi,</a:t>
          </a:r>
          <a:endParaRPr lang="en-US"/>
        </a:p>
      </dgm:t>
    </dgm:pt>
    <dgm:pt modelId="{34323D26-880B-42D3-A27B-0797ECF5CFE3}" type="parTrans" cxnId="{FC30DD6D-4AD9-4E8B-9E88-B91292B9EE93}">
      <dgm:prSet/>
      <dgm:spPr/>
      <dgm:t>
        <a:bodyPr/>
        <a:lstStyle/>
        <a:p>
          <a:endParaRPr lang="en-US"/>
        </a:p>
      </dgm:t>
    </dgm:pt>
    <dgm:pt modelId="{036AF4B2-94BE-4095-B90F-5FC2997D2EFB}" type="sibTrans" cxnId="{FC30DD6D-4AD9-4E8B-9E88-B91292B9EE93}">
      <dgm:prSet/>
      <dgm:spPr/>
      <dgm:t>
        <a:bodyPr/>
        <a:lstStyle/>
        <a:p>
          <a:endParaRPr lang="en-US"/>
        </a:p>
      </dgm:t>
    </dgm:pt>
    <dgm:pt modelId="{4C5589A3-99CB-4B57-A06D-D859660B9BCE}">
      <dgm:prSet/>
      <dgm:spPr/>
      <dgm:t>
        <a:bodyPr/>
        <a:lstStyle/>
        <a:p>
          <a:r>
            <a:rPr lang="hr-HR"/>
            <a:t>Po postanku minerale dijelimo na:</a:t>
          </a:r>
          <a:endParaRPr lang="en-US"/>
        </a:p>
      </dgm:t>
    </dgm:pt>
    <dgm:pt modelId="{0E27BB3C-8B15-454B-A687-7350703F6795}" type="parTrans" cxnId="{840DAEA0-09AE-4F91-99D4-4123862419E1}">
      <dgm:prSet/>
      <dgm:spPr/>
      <dgm:t>
        <a:bodyPr/>
        <a:lstStyle/>
        <a:p>
          <a:endParaRPr lang="en-US"/>
        </a:p>
      </dgm:t>
    </dgm:pt>
    <dgm:pt modelId="{D856B60A-0983-4CB7-A366-212C79F3F798}" type="sibTrans" cxnId="{840DAEA0-09AE-4F91-99D4-4123862419E1}">
      <dgm:prSet/>
      <dgm:spPr/>
      <dgm:t>
        <a:bodyPr/>
        <a:lstStyle/>
        <a:p>
          <a:endParaRPr lang="en-US"/>
        </a:p>
      </dgm:t>
    </dgm:pt>
    <dgm:pt modelId="{B0498B0B-D4FB-4FD1-BB85-33DA9E0FF6E6}">
      <dgm:prSet/>
      <dgm:spPr/>
      <dgm:t>
        <a:bodyPr/>
        <a:lstStyle/>
        <a:p>
          <a:r>
            <a:rPr lang="hr-HR"/>
            <a:t>Primarne,</a:t>
          </a:r>
          <a:endParaRPr lang="en-US"/>
        </a:p>
      </dgm:t>
    </dgm:pt>
    <dgm:pt modelId="{621B0763-7A42-41F0-A72D-857D0F3CBFAC}" type="parTrans" cxnId="{9771E769-4A90-4D3B-94A4-3B7F310A090B}">
      <dgm:prSet/>
      <dgm:spPr/>
      <dgm:t>
        <a:bodyPr/>
        <a:lstStyle/>
        <a:p>
          <a:endParaRPr lang="en-US"/>
        </a:p>
      </dgm:t>
    </dgm:pt>
    <dgm:pt modelId="{0508380A-90EC-4B6A-A36E-4AE9BE7E0E33}" type="sibTrans" cxnId="{9771E769-4A90-4D3B-94A4-3B7F310A090B}">
      <dgm:prSet/>
      <dgm:spPr/>
      <dgm:t>
        <a:bodyPr/>
        <a:lstStyle/>
        <a:p>
          <a:endParaRPr lang="en-US"/>
        </a:p>
      </dgm:t>
    </dgm:pt>
    <dgm:pt modelId="{56BB2FCD-CFBF-4E9D-8462-BC08595308FC}">
      <dgm:prSet/>
      <dgm:spPr/>
      <dgm:t>
        <a:bodyPr/>
        <a:lstStyle/>
        <a:p>
          <a:r>
            <a:rPr lang="hr-HR"/>
            <a:t>Sekundarne,</a:t>
          </a:r>
          <a:endParaRPr lang="en-US"/>
        </a:p>
      </dgm:t>
    </dgm:pt>
    <dgm:pt modelId="{3B0312EF-DB02-4340-97D3-A1A1B3767290}" type="parTrans" cxnId="{AE6FDB5F-ED6C-4A38-BC94-A85689E2460B}">
      <dgm:prSet/>
      <dgm:spPr/>
      <dgm:t>
        <a:bodyPr/>
        <a:lstStyle/>
        <a:p>
          <a:endParaRPr lang="en-US"/>
        </a:p>
      </dgm:t>
    </dgm:pt>
    <dgm:pt modelId="{3012820F-8061-4437-B09C-23B5FB42209D}" type="sibTrans" cxnId="{AE6FDB5F-ED6C-4A38-BC94-A85689E2460B}">
      <dgm:prSet/>
      <dgm:spPr/>
      <dgm:t>
        <a:bodyPr/>
        <a:lstStyle/>
        <a:p>
          <a:endParaRPr lang="en-US"/>
        </a:p>
      </dgm:t>
    </dgm:pt>
    <dgm:pt modelId="{788756FF-2ABE-4400-BB70-D8D06C5D8185}">
      <dgm:prSet/>
      <dgm:spPr/>
      <dgm:t>
        <a:bodyPr/>
        <a:lstStyle/>
        <a:p>
          <a:r>
            <a:rPr lang="hr-HR"/>
            <a:t>Vrste minerala:</a:t>
          </a:r>
          <a:endParaRPr lang="en-US"/>
        </a:p>
      </dgm:t>
    </dgm:pt>
    <dgm:pt modelId="{D17B4297-3F19-442F-B462-13EBB55A435C}" type="parTrans" cxnId="{58547A40-E895-470C-92D4-CA23D219A96B}">
      <dgm:prSet/>
      <dgm:spPr/>
      <dgm:t>
        <a:bodyPr/>
        <a:lstStyle/>
        <a:p>
          <a:endParaRPr lang="en-US"/>
        </a:p>
      </dgm:t>
    </dgm:pt>
    <dgm:pt modelId="{199C34CE-1691-42C7-A913-5C8BC7244623}" type="sibTrans" cxnId="{58547A40-E895-470C-92D4-CA23D219A96B}">
      <dgm:prSet/>
      <dgm:spPr/>
      <dgm:t>
        <a:bodyPr/>
        <a:lstStyle/>
        <a:p>
          <a:endParaRPr lang="en-US"/>
        </a:p>
      </dgm:t>
    </dgm:pt>
    <dgm:pt modelId="{50FCBA75-EF9C-44E1-88AD-1AAA3A756299}">
      <dgm:prSet/>
      <dgm:spPr/>
      <dgm:t>
        <a:bodyPr/>
        <a:lstStyle/>
        <a:p>
          <a:r>
            <a:rPr lang="hr-HR"/>
            <a:t>Elementi: grafit (C), dijamant (C), sumpor (S)…</a:t>
          </a:r>
          <a:endParaRPr lang="en-US"/>
        </a:p>
      </dgm:t>
    </dgm:pt>
    <dgm:pt modelId="{01F064CC-9FBB-4D4A-A724-9805686F615E}" type="parTrans" cxnId="{C388C868-CC25-425D-B19E-E74526F64B15}">
      <dgm:prSet/>
      <dgm:spPr/>
      <dgm:t>
        <a:bodyPr/>
        <a:lstStyle/>
        <a:p>
          <a:endParaRPr lang="en-US"/>
        </a:p>
      </dgm:t>
    </dgm:pt>
    <dgm:pt modelId="{E4AD476F-D6DF-4E68-A2C2-DCD74A027058}" type="sibTrans" cxnId="{C388C868-CC25-425D-B19E-E74526F64B15}">
      <dgm:prSet/>
      <dgm:spPr/>
      <dgm:t>
        <a:bodyPr/>
        <a:lstStyle/>
        <a:p>
          <a:endParaRPr lang="en-US"/>
        </a:p>
      </dgm:t>
    </dgm:pt>
    <dgm:pt modelId="{1CF3278A-6BCB-473F-AEC7-00BB7224C3B2}">
      <dgm:prSet/>
      <dgm:spPr/>
      <dgm:t>
        <a:bodyPr/>
        <a:lstStyle/>
        <a:p>
          <a:r>
            <a:rPr lang="hr-HR"/>
            <a:t>Spojevi: oksidi, hidroksidi, karbonati, sulfati, sulfidi, kloridi, fosfati, silikati</a:t>
          </a:r>
          <a:endParaRPr lang="en-US"/>
        </a:p>
      </dgm:t>
    </dgm:pt>
    <dgm:pt modelId="{3E965DC3-0BAD-4F98-B396-AC2DCF5B641A}" type="parTrans" cxnId="{BBA96BB3-8E3C-4229-86B1-57CC81BD3315}">
      <dgm:prSet/>
      <dgm:spPr/>
      <dgm:t>
        <a:bodyPr/>
        <a:lstStyle/>
        <a:p>
          <a:endParaRPr lang="en-US"/>
        </a:p>
      </dgm:t>
    </dgm:pt>
    <dgm:pt modelId="{0C3D38CC-A748-4664-BBAD-C21D091CC83C}" type="sibTrans" cxnId="{BBA96BB3-8E3C-4229-86B1-57CC81BD3315}">
      <dgm:prSet/>
      <dgm:spPr/>
      <dgm:t>
        <a:bodyPr/>
        <a:lstStyle/>
        <a:p>
          <a:endParaRPr lang="en-US"/>
        </a:p>
      </dgm:t>
    </dgm:pt>
    <dgm:pt modelId="{21BDBD53-B188-4559-BC66-D05AAC8A402F}" type="pres">
      <dgm:prSet presAssocID="{39F9771D-B9DD-437B-B0A2-31FCBE22A8D9}" presName="diagram" presStyleCnt="0">
        <dgm:presLayoutVars>
          <dgm:chPref val="1"/>
          <dgm:dir/>
          <dgm:animOne val="branch"/>
          <dgm:animLvl val="lvl"/>
          <dgm:resizeHandles val="exact"/>
        </dgm:presLayoutVars>
      </dgm:prSet>
      <dgm:spPr/>
    </dgm:pt>
    <dgm:pt modelId="{1CED1CFB-1AC9-4E43-9B1F-389F8D2A0BF9}" type="pres">
      <dgm:prSet presAssocID="{D9F3C573-EE76-424D-ADAF-6E83507FEDC5}" presName="root1" presStyleCnt="0"/>
      <dgm:spPr/>
    </dgm:pt>
    <dgm:pt modelId="{2039AB8F-D50A-4BF7-998E-7E86115D6B34}" type="pres">
      <dgm:prSet presAssocID="{D9F3C573-EE76-424D-ADAF-6E83507FEDC5}" presName="LevelOneTextNode" presStyleLbl="node0" presStyleIdx="0" presStyleCnt="3">
        <dgm:presLayoutVars>
          <dgm:chPref val="3"/>
        </dgm:presLayoutVars>
      </dgm:prSet>
      <dgm:spPr/>
    </dgm:pt>
    <dgm:pt modelId="{DC2E7BE5-BD9F-4EB0-8E68-AE45AC284703}" type="pres">
      <dgm:prSet presAssocID="{D9F3C573-EE76-424D-ADAF-6E83507FEDC5}" presName="level2hierChild" presStyleCnt="0"/>
      <dgm:spPr/>
    </dgm:pt>
    <dgm:pt modelId="{C9FB3F66-03A6-4F6D-9315-B8B8FD092856}" type="pres">
      <dgm:prSet presAssocID="{4C5589A3-99CB-4B57-A06D-D859660B9BCE}" presName="root1" presStyleCnt="0"/>
      <dgm:spPr/>
    </dgm:pt>
    <dgm:pt modelId="{6370C608-E0E5-4429-90B4-738E061244F2}" type="pres">
      <dgm:prSet presAssocID="{4C5589A3-99CB-4B57-A06D-D859660B9BCE}" presName="LevelOneTextNode" presStyleLbl="node0" presStyleIdx="1" presStyleCnt="3">
        <dgm:presLayoutVars>
          <dgm:chPref val="3"/>
        </dgm:presLayoutVars>
      </dgm:prSet>
      <dgm:spPr/>
    </dgm:pt>
    <dgm:pt modelId="{142F5F63-15FD-4D48-8834-7F4ABE7E1939}" type="pres">
      <dgm:prSet presAssocID="{4C5589A3-99CB-4B57-A06D-D859660B9BCE}" presName="level2hierChild" presStyleCnt="0"/>
      <dgm:spPr/>
    </dgm:pt>
    <dgm:pt modelId="{5333B743-801D-47B1-87FA-9445BFDC4680}" type="pres">
      <dgm:prSet presAssocID="{621B0763-7A42-41F0-A72D-857D0F3CBFAC}" presName="conn2-1" presStyleLbl="parChTrans1D2" presStyleIdx="0" presStyleCnt="4"/>
      <dgm:spPr/>
    </dgm:pt>
    <dgm:pt modelId="{A5C07E6F-FE48-4825-9A7D-21601B5C3645}" type="pres">
      <dgm:prSet presAssocID="{621B0763-7A42-41F0-A72D-857D0F3CBFAC}" presName="connTx" presStyleLbl="parChTrans1D2" presStyleIdx="0" presStyleCnt="4"/>
      <dgm:spPr/>
    </dgm:pt>
    <dgm:pt modelId="{05BCD7E6-B4F0-4FA9-8169-EAFFD6775EBD}" type="pres">
      <dgm:prSet presAssocID="{B0498B0B-D4FB-4FD1-BB85-33DA9E0FF6E6}" presName="root2" presStyleCnt="0"/>
      <dgm:spPr/>
    </dgm:pt>
    <dgm:pt modelId="{D622CA32-9BB6-4C58-8A96-C2012E78A659}" type="pres">
      <dgm:prSet presAssocID="{B0498B0B-D4FB-4FD1-BB85-33DA9E0FF6E6}" presName="LevelTwoTextNode" presStyleLbl="node2" presStyleIdx="0" presStyleCnt="4">
        <dgm:presLayoutVars>
          <dgm:chPref val="3"/>
        </dgm:presLayoutVars>
      </dgm:prSet>
      <dgm:spPr/>
    </dgm:pt>
    <dgm:pt modelId="{ABC2EC24-CEED-46C2-B94F-A2E01FF18837}" type="pres">
      <dgm:prSet presAssocID="{B0498B0B-D4FB-4FD1-BB85-33DA9E0FF6E6}" presName="level3hierChild" presStyleCnt="0"/>
      <dgm:spPr/>
    </dgm:pt>
    <dgm:pt modelId="{71FC7B48-1173-4B61-8CDE-5235AD7C8610}" type="pres">
      <dgm:prSet presAssocID="{3B0312EF-DB02-4340-97D3-A1A1B3767290}" presName="conn2-1" presStyleLbl="parChTrans1D2" presStyleIdx="1" presStyleCnt="4"/>
      <dgm:spPr/>
    </dgm:pt>
    <dgm:pt modelId="{30C1A5FC-8C8E-41AE-88E6-6E2E06EAB350}" type="pres">
      <dgm:prSet presAssocID="{3B0312EF-DB02-4340-97D3-A1A1B3767290}" presName="connTx" presStyleLbl="parChTrans1D2" presStyleIdx="1" presStyleCnt="4"/>
      <dgm:spPr/>
    </dgm:pt>
    <dgm:pt modelId="{C1345806-9798-4BB7-B5E5-A7CA738E72A2}" type="pres">
      <dgm:prSet presAssocID="{56BB2FCD-CFBF-4E9D-8462-BC08595308FC}" presName="root2" presStyleCnt="0"/>
      <dgm:spPr/>
    </dgm:pt>
    <dgm:pt modelId="{DF7804A4-0836-4DAB-A510-767A2C4298FF}" type="pres">
      <dgm:prSet presAssocID="{56BB2FCD-CFBF-4E9D-8462-BC08595308FC}" presName="LevelTwoTextNode" presStyleLbl="node2" presStyleIdx="1" presStyleCnt="4">
        <dgm:presLayoutVars>
          <dgm:chPref val="3"/>
        </dgm:presLayoutVars>
      </dgm:prSet>
      <dgm:spPr/>
    </dgm:pt>
    <dgm:pt modelId="{8F1E9E99-525B-4B29-9FEC-CB62E3F87E3D}" type="pres">
      <dgm:prSet presAssocID="{56BB2FCD-CFBF-4E9D-8462-BC08595308FC}" presName="level3hierChild" presStyleCnt="0"/>
      <dgm:spPr/>
    </dgm:pt>
    <dgm:pt modelId="{3C9F309B-8255-404E-820B-17B32F889791}" type="pres">
      <dgm:prSet presAssocID="{788756FF-2ABE-4400-BB70-D8D06C5D8185}" presName="root1" presStyleCnt="0"/>
      <dgm:spPr/>
    </dgm:pt>
    <dgm:pt modelId="{56BC1C7A-B741-4C5D-8FE8-066043AB4FC7}" type="pres">
      <dgm:prSet presAssocID="{788756FF-2ABE-4400-BB70-D8D06C5D8185}" presName="LevelOneTextNode" presStyleLbl="node0" presStyleIdx="2" presStyleCnt="3">
        <dgm:presLayoutVars>
          <dgm:chPref val="3"/>
        </dgm:presLayoutVars>
      </dgm:prSet>
      <dgm:spPr/>
    </dgm:pt>
    <dgm:pt modelId="{F8E5CA37-4C0C-46B7-8127-7A1D5196F033}" type="pres">
      <dgm:prSet presAssocID="{788756FF-2ABE-4400-BB70-D8D06C5D8185}" presName="level2hierChild" presStyleCnt="0"/>
      <dgm:spPr/>
    </dgm:pt>
    <dgm:pt modelId="{B653193A-1F98-40BD-A80C-71DD11A67F6B}" type="pres">
      <dgm:prSet presAssocID="{01F064CC-9FBB-4D4A-A724-9805686F615E}" presName="conn2-1" presStyleLbl="parChTrans1D2" presStyleIdx="2" presStyleCnt="4"/>
      <dgm:spPr/>
    </dgm:pt>
    <dgm:pt modelId="{071B43FD-6852-47DD-876A-0244CAACE539}" type="pres">
      <dgm:prSet presAssocID="{01F064CC-9FBB-4D4A-A724-9805686F615E}" presName="connTx" presStyleLbl="parChTrans1D2" presStyleIdx="2" presStyleCnt="4"/>
      <dgm:spPr/>
    </dgm:pt>
    <dgm:pt modelId="{7E19A71F-2C14-49A0-8F82-4BFA827A70A3}" type="pres">
      <dgm:prSet presAssocID="{50FCBA75-EF9C-44E1-88AD-1AAA3A756299}" presName="root2" presStyleCnt="0"/>
      <dgm:spPr/>
    </dgm:pt>
    <dgm:pt modelId="{C2FB005A-B395-4902-B727-1C4ADCA47BD0}" type="pres">
      <dgm:prSet presAssocID="{50FCBA75-EF9C-44E1-88AD-1AAA3A756299}" presName="LevelTwoTextNode" presStyleLbl="node2" presStyleIdx="2" presStyleCnt="4">
        <dgm:presLayoutVars>
          <dgm:chPref val="3"/>
        </dgm:presLayoutVars>
      </dgm:prSet>
      <dgm:spPr/>
    </dgm:pt>
    <dgm:pt modelId="{158FF1AA-F14C-4C91-870E-E4ECF153FFA8}" type="pres">
      <dgm:prSet presAssocID="{50FCBA75-EF9C-44E1-88AD-1AAA3A756299}" presName="level3hierChild" presStyleCnt="0"/>
      <dgm:spPr/>
    </dgm:pt>
    <dgm:pt modelId="{D7DE9A54-35E0-4050-B2F8-19898D9CCE15}" type="pres">
      <dgm:prSet presAssocID="{3E965DC3-0BAD-4F98-B396-AC2DCF5B641A}" presName="conn2-1" presStyleLbl="parChTrans1D2" presStyleIdx="3" presStyleCnt="4"/>
      <dgm:spPr/>
    </dgm:pt>
    <dgm:pt modelId="{4FA5A8FF-A539-4C57-98D2-8B862E8A428A}" type="pres">
      <dgm:prSet presAssocID="{3E965DC3-0BAD-4F98-B396-AC2DCF5B641A}" presName="connTx" presStyleLbl="parChTrans1D2" presStyleIdx="3" presStyleCnt="4"/>
      <dgm:spPr/>
    </dgm:pt>
    <dgm:pt modelId="{AEBE251B-4524-45BC-96E5-FF614DE3AB2E}" type="pres">
      <dgm:prSet presAssocID="{1CF3278A-6BCB-473F-AEC7-00BB7224C3B2}" presName="root2" presStyleCnt="0"/>
      <dgm:spPr/>
    </dgm:pt>
    <dgm:pt modelId="{B3ED62C7-53A9-4873-A490-68157CBFF8DA}" type="pres">
      <dgm:prSet presAssocID="{1CF3278A-6BCB-473F-AEC7-00BB7224C3B2}" presName="LevelTwoTextNode" presStyleLbl="node2" presStyleIdx="3" presStyleCnt="4">
        <dgm:presLayoutVars>
          <dgm:chPref val="3"/>
        </dgm:presLayoutVars>
      </dgm:prSet>
      <dgm:spPr/>
    </dgm:pt>
    <dgm:pt modelId="{8DAE6092-F918-4C33-B474-E82093A860A5}" type="pres">
      <dgm:prSet presAssocID="{1CF3278A-6BCB-473F-AEC7-00BB7224C3B2}" presName="level3hierChild" presStyleCnt="0"/>
      <dgm:spPr/>
    </dgm:pt>
  </dgm:ptLst>
  <dgm:cxnLst>
    <dgm:cxn modelId="{24780C0D-6740-4BBC-B00F-DB4AA35BF512}" type="presOf" srcId="{50FCBA75-EF9C-44E1-88AD-1AAA3A756299}" destId="{C2FB005A-B395-4902-B727-1C4ADCA47BD0}" srcOrd="0" destOrd="0" presId="urn:microsoft.com/office/officeart/2005/8/layout/hierarchy2"/>
    <dgm:cxn modelId="{6852560D-156D-4164-AD04-319F083AFF90}" type="presOf" srcId="{788756FF-2ABE-4400-BB70-D8D06C5D8185}" destId="{56BC1C7A-B741-4C5D-8FE8-066043AB4FC7}" srcOrd="0" destOrd="0" presId="urn:microsoft.com/office/officeart/2005/8/layout/hierarchy2"/>
    <dgm:cxn modelId="{2C836421-6CB7-40E7-9F58-3F486370CC8B}" type="presOf" srcId="{3B0312EF-DB02-4340-97D3-A1A1B3767290}" destId="{30C1A5FC-8C8E-41AE-88E6-6E2E06EAB350}" srcOrd="1" destOrd="0" presId="urn:microsoft.com/office/officeart/2005/8/layout/hierarchy2"/>
    <dgm:cxn modelId="{6AD9B037-A34A-4BBA-B626-4B7FDB79478C}" type="presOf" srcId="{3B0312EF-DB02-4340-97D3-A1A1B3767290}" destId="{71FC7B48-1173-4B61-8CDE-5235AD7C8610}" srcOrd="0" destOrd="0" presId="urn:microsoft.com/office/officeart/2005/8/layout/hierarchy2"/>
    <dgm:cxn modelId="{5B6CC83D-7E1F-4B01-A9C6-5985A2CE3B2B}" type="presOf" srcId="{01F064CC-9FBB-4D4A-A724-9805686F615E}" destId="{B653193A-1F98-40BD-A80C-71DD11A67F6B}" srcOrd="0" destOrd="0" presId="urn:microsoft.com/office/officeart/2005/8/layout/hierarchy2"/>
    <dgm:cxn modelId="{58547A40-E895-470C-92D4-CA23D219A96B}" srcId="{39F9771D-B9DD-437B-B0A2-31FCBE22A8D9}" destId="{788756FF-2ABE-4400-BB70-D8D06C5D8185}" srcOrd="2" destOrd="0" parTransId="{D17B4297-3F19-442F-B462-13EBB55A435C}" sibTransId="{199C34CE-1691-42C7-A913-5C8BC7244623}"/>
    <dgm:cxn modelId="{AE6FDB5F-ED6C-4A38-BC94-A85689E2460B}" srcId="{4C5589A3-99CB-4B57-A06D-D859660B9BCE}" destId="{56BB2FCD-CFBF-4E9D-8462-BC08595308FC}" srcOrd="1" destOrd="0" parTransId="{3B0312EF-DB02-4340-97D3-A1A1B3767290}" sibTransId="{3012820F-8061-4437-B09C-23B5FB42209D}"/>
    <dgm:cxn modelId="{C388C868-CC25-425D-B19E-E74526F64B15}" srcId="{788756FF-2ABE-4400-BB70-D8D06C5D8185}" destId="{50FCBA75-EF9C-44E1-88AD-1AAA3A756299}" srcOrd="0" destOrd="0" parTransId="{01F064CC-9FBB-4D4A-A724-9805686F615E}" sibTransId="{E4AD476F-D6DF-4E68-A2C2-DCD74A027058}"/>
    <dgm:cxn modelId="{9771E769-4A90-4D3B-94A4-3B7F310A090B}" srcId="{4C5589A3-99CB-4B57-A06D-D859660B9BCE}" destId="{B0498B0B-D4FB-4FD1-BB85-33DA9E0FF6E6}" srcOrd="0" destOrd="0" parTransId="{621B0763-7A42-41F0-A72D-857D0F3CBFAC}" sibTransId="{0508380A-90EC-4B6A-A36E-4AE9BE7E0E33}"/>
    <dgm:cxn modelId="{FC30DD6D-4AD9-4E8B-9E88-B91292B9EE93}" srcId="{39F9771D-B9DD-437B-B0A2-31FCBE22A8D9}" destId="{D9F3C573-EE76-424D-ADAF-6E83507FEDC5}" srcOrd="0" destOrd="0" parTransId="{34323D26-880B-42D3-A27B-0797ECF5CFE3}" sibTransId="{036AF4B2-94BE-4095-B90F-5FC2997D2EFB}"/>
    <dgm:cxn modelId="{1C518E75-B410-4BB1-BEC1-BA64FF0F34E2}" type="presOf" srcId="{B0498B0B-D4FB-4FD1-BB85-33DA9E0FF6E6}" destId="{D622CA32-9BB6-4C58-8A96-C2012E78A659}" srcOrd="0" destOrd="0" presId="urn:microsoft.com/office/officeart/2005/8/layout/hierarchy2"/>
    <dgm:cxn modelId="{3D17D680-53A0-4F49-890A-1D170A8EDBEC}" type="presOf" srcId="{621B0763-7A42-41F0-A72D-857D0F3CBFAC}" destId="{5333B743-801D-47B1-87FA-9445BFDC4680}" srcOrd="0" destOrd="0" presId="urn:microsoft.com/office/officeart/2005/8/layout/hierarchy2"/>
    <dgm:cxn modelId="{9C074387-CF73-4B21-A423-327B1BB2EB0E}" type="presOf" srcId="{01F064CC-9FBB-4D4A-A724-9805686F615E}" destId="{071B43FD-6852-47DD-876A-0244CAACE539}" srcOrd="1" destOrd="0" presId="urn:microsoft.com/office/officeart/2005/8/layout/hierarchy2"/>
    <dgm:cxn modelId="{EF20FF96-D4E7-4FD9-A0BF-5CDA1AB9C9F2}" type="presOf" srcId="{D9F3C573-EE76-424D-ADAF-6E83507FEDC5}" destId="{2039AB8F-D50A-4BF7-998E-7E86115D6B34}" srcOrd="0" destOrd="0" presId="urn:microsoft.com/office/officeart/2005/8/layout/hierarchy2"/>
    <dgm:cxn modelId="{254DFF9D-1759-4BF3-90CB-44AE762209D7}" type="presOf" srcId="{621B0763-7A42-41F0-A72D-857D0F3CBFAC}" destId="{A5C07E6F-FE48-4825-9A7D-21601B5C3645}" srcOrd="1" destOrd="0" presId="urn:microsoft.com/office/officeart/2005/8/layout/hierarchy2"/>
    <dgm:cxn modelId="{840DAEA0-09AE-4F91-99D4-4123862419E1}" srcId="{39F9771D-B9DD-437B-B0A2-31FCBE22A8D9}" destId="{4C5589A3-99CB-4B57-A06D-D859660B9BCE}" srcOrd="1" destOrd="0" parTransId="{0E27BB3C-8B15-454B-A687-7350703F6795}" sibTransId="{D856B60A-0983-4CB7-A366-212C79F3F798}"/>
    <dgm:cxn modelId="{31745EA6-28E0-47E3-A30D-59104C12ED84}" type="presOf" srcId="{3E965DC3-0BAD-4F98-B396-AC2DCF5B641A}" destId="{4FA5A8FF-A539-4C57-98D2-8B862E8A428A}" srcOrd="1" destOrd="0" presId="urn:microsoft.com/office/officeart/2005/8/layout/hierarchy2"/>
    <dgm:cxn modelId="{BBA96BB3-8E3C-4229-86B1-57CC81BD3315}" srcId="{788756FF-2ABE-4400-BB70-D8D06C5D8185}" destId="{1CF3278A-6BCB-473F-AEC7-00BB7224C3B2}" srcOrd="1" destOrd="0" parTransId="{3E965DC3-0BAD-4F98-B396-AC2DCF5B641A}" sibTransId="{0C3D38CC-A748-4664-BBAD-C21D091CC83C}"/>
    <dgm:cxn modelId="{2F71C5B8-4822-4494-A2D5-B6AEEAE36A14}" type="presOf" srcId="{4C5589A3-99CB-4B57-A06D-D859660B9BCE}" destId="{6370C608-E0E5-4429-90B4-738E061244F2}" srcOrd="0" destOrd="0" presId="urn:microsoft.com/office/officeart/2005/8/layout/hierarchy2"/>
    <dgm:cxn modelId="{59CBF3CA-9538-4D28-BBEC-69F1DA8B9594}" type="presOf" srcId="{56BB2FCD-CFBF-4E9D-8462-BC08595308FC}" destId="{DF7804A4-0836-4DAB-A510-767A2C4298FF}" srcOrd="0" destOrd="0" presId="urn:microsoft.com/office/officeart/2005/8/layout/hierarchy2"/>
    <dgm:cxn modelId="{C5E377D0-DA37-4A5B-B7F8-FB3BD2937A9C}" type="presOf" srcId="{39F9771D-B9DD-437B-B0A2-31FCBE22A8D9}" destId="{21BDBD53-B188-4559-BC66-D05AAC8A402F}" srcOrd="0" destOrd="0" presId="urn:microsoft.com/office/officeart/2005/8/layout/hierarchy2"/>
    <dgm:cxn modelId="{09498FE4-D155-4372-AB8A-C2B12E33AC53}" type="presOf" srcId="{1CF3278A-6BCB-473F-AEC7-00BB7224C3B2}" destId="{B3ED62C7-53A9-4873-A490-68157CBFF8DA}" srcOrd="0" destOrd="0" presId="urn:microsoft.com/office/officeart/2005/8/layout/hierarchy2"/>
    <dgm:cxn modelId="{B013A3FE-92A2-4076-8039-89EFFE500127}" type="presOf" srcId="{3E965DC3-0BAD-4F98-B396-AC2DCF5B641A}" destId="{D7DE9A54-35E0-4050-B2F8-19898D9CCE15}" srcOrd="0" destOrd="0" presId="urn:microsoft.com/office/officeart/2005/8/layout/hierarchy2"/>
    <dgm:cxn modelId="{4DC8A54A-2CAF-4D78-A31E-6379A51BB3A5}" type="presParOf" srcId="{21BDBD53-B188-4559-BC66-D05AAC8A402F}" destId="{1CED1CFB-1AC9-4E43-9B1F-389F8D2A0BF9}" srcOrd="0" destOrd="0" presId="urn:microsoft.com/office/officeart/2005/8/layout/hierarchy2"/>
    <dgm:cxn modelId="{4D702939-54CF-4CDA-9BA1-64842EEA179B}" type="presParOf" srcId="{1CED1CFB-1AC9-4E43-9B1F-389F8D2A0BF9}" destId="{2039AB8F-D50A-4BF7-998E-7E86115D6B34}" srcOrd="0" destOrd="0" presId="urn:microsoft.com/office/officeart/2005/8/layout/hierarchy2"/>
    <dgm:cxn modelId="{6FD34842-8BD7-4254-BDA0-817CAF386610}" type="presParOf" srcId="{1CED1CFB-1AC9-4E43-9B1F-389F8D2A0BF9}" destId="{DC2E7BE5-BD9F-4EB0-8E68-AE45AC284703}" srcOrd="1" destOrd="0" presId="urn:microsoft.com/office/officeart/2005/8/layout/hierarchy2"/>
    <dgm:cxn modelId="{D74DB9C3-46EC-4570-BA32-4F4E4E55C383}" type="presParOf" srcId="{21BDBD53-B188-4559-BC66-D05AAC8A402F}" destId="{C9FB3F66-03A6-4F6D-9315-B8B8FD092856}" srcOrd="1" destOrd="0" presId="urn:microsoft.com/office/officeart/2005/8/layout/hierarchy2"/>
    <dgm:cxn modelId="{267A346C-2FAD-4212-B8AA-B5C02C59C3A2}" type="presParOf" srcId="{C9FB3F66-03A6-4F6D-9315-B8B8FD092856}" destId="{6370C608-E0E5-4429-90B4-738E061244F2}" srcOrd="0" destOrd="0" presId="urn:microsoft.com/office/officeart/2005/8/layout/hierarchy2"/>
    <dgm:cxn modelId="{2FF16737-A5AF-4597-8802-FEDDF70CD1C5}" type="presParOf" srcId="{C9FB3F66-03A6-4F6D-9315-B8B8FD092856}" destId="{142F5F63-15FD-4D48-8834-7F4ABE7E1939}" srcOrd="1" destOrd="0" presId="urn:microsoft.com/office/officeart/2005/8/layout/hierarchy2"/>
    <dgm:cxn modelId="{D7816460-6D9D-4572-806B-38F462B5D651}" type="presParOf" srcId="{142F5F63-15FD-4D48-8834-7F4ABE7E1939}" destId="{5333B743-801D-47B1-87FA-9445BFDC4680}" srcOrd="0" destOrd="0" presId="urn:microsoft.com/office/officeart/2005/8/layout/hierarchy2"/>
    <dgm:cxn modelId="{8A1A5B8B-D852-41F8-9208-1BD8046B66A2}" type="presParOf" srcId="{5333B743-801D-47B1-87FA-9445BFDC4680}" destId="{A5C07E6F-FE48-4825-9A7D-21601B5C3645}" srcOrd="0" destOrd="0" presId="urn:microsoft.com/office/officeart/2005/8/layout/hierarchy2"/>
    <dgm:cxn modelId="{F12F4F63-112A-4692-A047-E77CD8F19A4B}" type="presParOf" srcId="{142F5F63-15FD-4D48-8834-7F4ABE7E1939}" destId="{05BCD7E6-B4F0-4FA9-8169-EAFFD6775EBD}" srcOrd="1" destOrd="0" presId="urn:microsoft.com/office/officeart/2005/8/layout/hierarchy2"/>
    <dgm:cxn modelId="{E641B09F-00C1-4BA2-939B-E73C0C56A067}" type="presParOf" srcId="{05BCD7E6-B4F0-4FA9-8169-EAFFD6775EBD}" destId="{D622CA32-9BB6-4C58-8A96-C2012E78A659}" srcOrd="0" destOrd="0" presId="urn:microsoft.com/office/officeart/2005/8/layout/hierarchy2"/>
    <dgm:cxn modelId="{FA80D306-CF3F-464F-B3E7-DB92A4B4DA8A}" type="presParOf" srcId="{05BCD7E6-B4F0-4FA9-8169-EAFFD6775EBD}" destId="{ABC2EC24-CEED-46C2-B94F-A2E01FF18837}" srcOrd="1" destOrd="0" presId="urn:microsoft.com/office/officeart/2005/8/layout/hierarchy2"/>
    <dgm:cxn modelId="{D8A97C24-7609-4600-A716-6DA0687E0D7B}" type="presParOf" srcId="{142F5F63-15FD-4D48-8834-7F4ABE7E1939}" destId="{71FC7B48-1173-4B61-8CDE-5235AD7C8610}" srcOrd="2" destOrd="0" presId="urn:microsoft.com/office/officeart/2005/8/layout/hierarchy2"/>
    <dgm:cxn modelId="{256DD95C-DFD5-49E9-A384-DF3F3A5ADF3B}" type="presParOf" srcId="{71FC7B48-1173-4B61-8CDE-5235AD7C8610}" destId="{30C1A5FC-8C8E-41AE-88E6-6E2E06EAB350}" srcOrd="0" destOrd="0" presId="urn:microsoft.com/office/officeart/2005/8/layout/hierarchy2"/>
    <dgm:cxn modelId="{E3DFFF40-173E-47E1-9638-1DC37F36EB93}" type="presParOf" srcId="{142F5F63-15FD-4D48-8834-7F4ABE7E1939}" destId="{C1345806-9798-4BB7-B5E5-A7CA738E72A2}" srcOrd="3" destOrd="0" presId="urn:microsoft.com/office/officeart/2005/8/layout/hierarchy2"/>
    <dgm:cxn modelId="{394CE28B-4D36-4417-842E-93342E1EB0BF}" type="presParOf" srcId="{C1345806-9798-4BB7-B5E5-A7CA738E72A2}" destId="{DF7804A4-0836-4DAB-A510-767A2C4298FF}" srcOrd="0" destOrd="0" presId="urn:microsoft.com/office/officeart/2005/8/layout/hierarchy2"/>
    <dgm:cxn modelId="{4E2F702C-C922-4381-BB19-587148FF01AF}" type="presParOf" srcId="{C1345806-9798-4BB7-B5E5-A7CA738E72A2}" destId="{8F1E9E99-525B-4B29-9FEC-CB62E3F87E3D}" srcOrd="1" destOrd="0" presId="urn:microsoft.com/office/officeart/2005/8/layout/hierarchy2"/>
    <dgm:cxn modelId="{6810B68C-CAB8-4D23-83D1-655655B7092C}" type="presParOf" srcId="{21BDBD53-B188-4559-BC66-D05AAC8A402F}" destId="{3C9F309B-8255-404E-820B-17B32F889791}" srcOrd="2" destOrd="0" presId="urn:microsoft.com/office/officeart/2005/8/layout/hierarchy2"/>
    <dgm:cxn modelId="{F243B9F8-07D6-4276-A52A-B126DBCD0601}" type="presParOf" srcId="{3C9F309B-8255-404E-820B-17B32F889791}" destId="{56BC1C7A-B741-4C5D-8FE8-066043AB4FC7}" srcOrd="0" destOrd="0" presId="urn:microsoft.com/office/officeart/2005/8/layout/hierarchy2"/>
    <dgm:cxn modelId="{9C0E1236-311A-4396-8B3D-020ECDCDDB3C}" type="presParOf" srcId="{3C9F309B-8255-404E-820B-17B32F889791}" destId="{F8E5CA37-4C0C-46B7-8127-7A1D5196F033}" srcOrd="1" destOrd="0" presId="urn:microsoft.com/office/officeart/2005/8/layout/hierarchy2"/>
    <dgm:cxn modelId="{E7EA6424-2F0F-4938-9A87-3DD843C6C668}" type="presParOf" srcId="{F8E5CA37-4C0C-46B7-8127-7A1D5196F033}" destId="{B653193A-1F98-40BD-A80C-71DD11A67F6B}" srcOrd="0" destOrd="0" presId="urn:microsoft.com/office/officeart/2005/8/layout/hierarchy2"/>
    <dgm:cxn modelId="{CC0DB23D-EB8C-459C-9CAD-DA087104ED62}" type="presParOf" srcId="{B653193A-1F98-40BD-A80C-71DD11A67F6B}" destId="{071B43FD-6852-47DD-876A-0244CAACE539}" srcOrd="0" destOrd="0" presId="urn:microsoft.com/office/officeart/2005/8/layout/hierarchy2"/>
    <dgm:cxn modelId="{8C785A6A-BDCD-4105-9F0F-C9B27249126D}" type="presParOf" srcId="{F8E5CA37-4C0C-46B7-8127-7A1D5196F033}" destId="{7E19A71F-2C14-49A0-8F82-4BFA827A70A3}" srcOrd="1" destOrd="0" presId="urn:microsoft.com/office/officeart/2005/8/layout/hierarchy2"/>
    <dgm:cxn modelId="{1A029FB3-466C-44D3-BDF2-C14CA8D78D8B}" type="presParOf" srcId="{7E19A71F-2C14-49A0-8F82-4BFA827A70A3}" destId="{C2FB005A-B395-4902-B727-1C4ADCA47BD0}" srcOrd="0" destOrd="0" presId="urn:microsoft.com/office/officeart/2005/8/layout/hierarchy2"/>
    <dgm:cxn modelId="{375E2FFB-78F0-4F24-B89A-3E08F73EAFB1}" type="presParOf" srcId="{7E19A71F-2C14-49A0-8F82-4BFA827A70A3}" destId="{158FF1AA-F14C-4C91-870E-E4ECF153FFA8}" srcOrd="1" destOrd="0" presId="urn:microsoft.com/office/officeart/2005/8/layout/hierarchy2"/>
    <dgm:cxn modelId="{08320C07-A952-4142-8D73-C68A87EEA11F}" type="presParOf" srcId="{F8E5CA37-4C0C-46B7-8127-7A1D5196F033}" destId="{D7DE9A54-35E0-4050-B2F8-19898D9CCE15}" srcOrd="2" destOrd="0" presId="urn:microsoft.com/office/officeart/2005/8/layout/hierarchy2"/>
    <dgm:cxn modelId="{1FA3316D-59E4-4731-BC6F-00C58B1D9A18}" type="presParOf" srcId="{D7DE9A54-35E0-4050-B2F8-19898D9CCE15}" destId="{4FA5A8FF-A539-4C57-98D2-8B862E8A428A}" srcOrd="0" destOrd="0" presId="urn:microsoft.com/office/officeart/2005/8/layout/hierarchy2"/>
    <dgm:cxn modelId="{039AFF5C-C49C-4E17-9541-FE387DF395E2}" type="presParOf" srcId="{F8E5CA37-4C0C-46B7-8127-7A1D5196F033}" destId="{AEBE251B-4524-45BC-96E5-FF614DE3AB2E}" srcOrd="3" destOrd="0" presId="urn:microsoft.com/office/officeart/2005/8/layout/hierarchy2"/>
    <dgm:cxn modelId="{E6CBC320-1C8F-4855-B332-41ED7DB88637}" type="presParOf" srcId="{AEBE251B-4524-45BC-96E5-FF614DE3AB2E}" destId="{B3ED62C7-53A9-4873-A490-68157CBFF8DA}" srcOrd="0" destOrd="0" presId="urn:microsoft.com/office/officeart/2005/8/layout/hierarchy2"/>
    <dgm:cxn modelId="{F04F93BD-27F3-4742-8550-E59182C7CD78}" type="presParOf" srcId="{AEBE251B-4524-45BC-96E5-FF614DE3AB2E}" destId="{8DAE6092-F918-4C33-B474-E82093A860A5}"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936A9F2-1A85-4550-AEB6-B18A845D26E3}" type="doc">
      <dgm:prSet loTypeId="urn:microsoft.com/office/officeart/2005/8/layout/hList1" loCatId="list" qsTypeId="urn:microsoft.com/office/officeart/2005/8/quickstyle/simple1" qsCatId="simple" csTypeId="urn:microsoft.com/office/officeart/2005/8/colors/colorful1" csCatId="colorful"/>
      <dgm:spPr/>
      <dgm:t>
        <a:bodyPr/>
        <a:lstStyle/>
        <a:p>
          <a:endParaRPr lang="en-US"/>
        </a:p>
      </dgm:t>
    </dgm:pt>
    <dgm:pt modelId="{01BA50B7-5AD3-45BD-A3C7-9C0EA3EE1A12}">
      <dgm:prSet/>
      <dgm:spPr/>
      <dgm:t>
        <a:bodyPr/>
        <a:lstStyle/>
        <a:p>
          <a:r>
            <a:rPr lang="hr-HR"/>
            <a:t>Prema mineralnom sastavu stijene dijelimo na:</a:t>
          </a:r>
          <a:endParaRPr lang="en-US"/>
        </a:p>
      </dgm:t>
    </dgm:pt>
    <dgm:pt modelId="{EE09E3C5-BB82-4DF5-BD8E-AC2C119A17EA}" type="parTrans" cxnId="{C2DD9479-2776-433D-897F-5415745E516D}">
      <dgm:prSet/>
      <dgm:spPr/>
      <dgm:t>
        <a:bodyPr/>
        <a:lstStyle/>
        <a:p>
          <a:endParaRPr lang="en-US"/>
        </a:p>
      </dgm:t>
    </dgm:pt>
    <dgm:pt modelId="{AE9FEB08-DCA6-4E9C-B143-D2F3E30D21D1}" type="sibTrans" cxnId="{C2DD9479-2776-433D-897F-5415745E516D}">
      <dgm:prSet/>
      <dgm:spPr/>
      <dgm:t>
        <a:bodyPr/>
        <a:lstStyle/>
        <a:p>
          <a:endParaRPr lang="en-US"/>
        </a:p>
      </dgm:t>
    </dgm:pt>
    <dgm:pt modelId="{97F9A584-1DBB-4F2E-A492-3B7D2BAD91F1}">
      <dgm:prSet/>
      <dgm:spPr/>
      <dgm:t>
        <a:bodyPr/>
        <a:lstStyle/>
        <a:p>
          <a:r>
            <a:rPr lang="hr-HR"/>
            <a:t>Jednostavne,</a:t>
          </a:r>
          <a:endParaRPr lang="en-US"/>
        </a:p>
      </dgm:t>
    </dgm:pt>
    <dgm:pt modelId="{161396D9-B77B-4EA4-A581-261574780479}" type="parTrans" cxnId="{53F31DB8-8AD5-495F-8950-802DEB962FDF}">
      <dgm:prSet/>
      <dgm:spPr/>
      <dgm:t>
        <a:bodyPr/>
        <a:lstStyle/>
        <a:p>
          <a:endParaRPr lang="en-US"/>
        </a:p>
      </dgm:t>
    </dgm:pt>
    <dgm:pt modelId="{577965DA-B064-4384-AC68-FA191230AA35}" type="sibTrans" cxnId="{53F31DB8-8AD5-495F-8950-802DEB962FDF}">
      <dgm:prSet/>
      <dgm:spPr/>
      <dgm:t>
        <a:bodyPr/>
        <a:lstStyle/>
        <a:p>
          <a:endParaRPr lang="en-US"/>
        </a:p>
      </dgm:t>
    </dgm:pt>
    <dgm:pt modelId="{657F88AC-A8E7-43E7-B9C1-9FCED5B19505}">
      <dgm:prSet/>
      <dgm:spPr/>
      <dgm:t>
        <a:bodyPr/>
        <a:lstStyle/>
        <a:p>
          <a:r>
            <a:rPr lang="hr-HR"/>
            <a:t>Složene,</a:t>
          </a:r>
          <a:endParaRPr lang="en-US"/>
        </a:p>
      </dgm:t>
    </dgm:pt>
    <dgm:pt modelId="{1805E00F-64A0-4D6E-9902-4EECEE634E06}" type="parTrans" cxnId="{2A2A573A-364C-4A8E-8AD2-1C690381147A}">
      <dgm:prSet/>
      <dgm:spPr/>
      <dgm:t>
        <a:bodyPr/>
        <a:lstStyle/>
        <a:p>
          <a:endParaRPr lang="en-US"/>
        </a:p>
      </dgm:t>
    </dgm:pt>
    <dgm:pt modelId="{4FF63506-4263-4BB4-81F4-EA8075277E0B}" type="sibTrans" cxnId="{2A2A573A-364C-4A8E-8AD2-1C690381147A}">
      <dgm:prSet/>
      <dgm:spPr/>
      <dgm:t>
        <a:bodyPr/>
        <a:lstStyle/>
        <a:p>
          <a:endParaRPr lang="en-US"/>
        </a:p>
      </dgm:t>
    </dgm:pt>
    <dgm:pt modelId="{FA49C5D4-534E-4DB9-8ED2-8CA6661A500D}">
      <dgm:prSet/>
      <dgm:spPr/>
      <dgm:t>
        <a:bodyPr/>
        <a:lstStyle/>
        <a:p>
          <a:r>
            <a:rPr lang="hr-HR"/>
            <a:t>Po postanku ih dijelimo na:</a:t>
          </a:r>
          <a:endParaRPr lang="en-US"/>
        </a:p>
      </dgm:t>
    </dgm:pt>
    <dgm:pt modelId="{F7932440-D3D2-43CE-BA63-CDD7AEE97A56}" type="parTrans" cxnId="{101FAD82-0411-4AA1-BD33-492820143DC2}">
      <dgm:prSet/>
      <dgm:spPr/>
      <dgm:t>
        <a:bodyPr/>
        <a:lstStyle/>
        <a:p>
          <a:endParaRPr lang="en-US"/>
        </a:p>
      </dgm:t>
    </dgm:pt>
    <dgm:pt modelId="{44BBD462-80A4-4051-A91C-3A5200AED35F}" type="sibTrans" cxnId="{101FAD82-0411-4AA1-BD33-492820143DC2}">
      <dgm:prSet/>
      <dgm:spPr/>
      <dgm:t>
        <a:bodyPr/>
        <a:lstStyle/>
        <a:p>
          <a:endParaRPr lang="en-US"/>
        </a:p>
      </dgm:t>
    </dgm:pt>
    <dgm:pt modelId="{987A431D-F56A-47C3-A715-B214F15218D1}">
      <dgm:prSet/>
      <dgm:spPr/>
      <dgm:t>
        <a:bodyPr/>
        <a:lstStyle/>
        <a:p>
          <a:r>
            <a:rPr lang="hr-HR"/>
            <a:t>Vulkanske,</a:t>
          </a:r>
          <a:endParaRPr lang="en-US"/>
        </a:p>
      </dgm:t>
    </dgm:pt>
    <dgm:pt modelId="{5239B43F-804D-434F-9124-CD6D3DCF166C}" type="parTrans" cxnId="{9B011448-84B8-4928-AEE3-B8961381370C}">
      <dgm:prSet/>
      <dgm:spPr/>
      <dgm:t>
        <a:bodyPr/>
        <a:lstStyle/>
        <a:p>
          <a:endParaRPr lang="en-US"/>
        </a:p>
      </dgm:t>
    </dgm:pt>
    <dgm:pt modelId="{6D8DEBA9-25EF-4F5F-B621-868DAAD6C791}" type="sibTrans" cxnId="{9B011448-84B8-4928-AEE3-B8961381370C}">
      <dgm:prSet/>
      <dgm:spPr/>
      <dgm:t>
        <a:bodyPr/>
        <a:lstStyle/>
        <a:p>
          <a:endParaRPr lang="en-US"/>
        </a:p>
      </dgm:t>
    </dgm:pt>
    <dgm:pt modelId="{92E2CABE-8D64-4A24-8EF8-821F275249B5}">
      <dgm:prSet/>
      <dgm:spPr/>
      <dgm:t>
        <a:bodyPr/>
        <a:lstStyle/>
        <a:p>
          <a:r>
            <a:rPr lang="hr-HR"/>
            <a:t>Taložne,</a:t>
          </a:r>
          <a:endParaRPr lang="en-US"/>
        </a:p>
      </dgm:t>
    </dgm:pt>
    <dgm:pt modelId="{74DFE0F7-FEA0-43D6-90D5-C45B7B0D995E}" type="parTrans" cxnId="{52EB0C14-93A8-4E89-8212-E4E6E95652A7}">
      <dgm:prSet/>
      <dgm:spPr/>
      <dgm:t>
        <a:bodyPr/>
        <a:lstStyle/>
        <a:p>
          <a:endParaRPr lang="en-US"/>
        </a:p>
      </dgm:t>
    </dgm:pt>
    <dgm:pt modelId="{17AF7555-C5C6-4AE8-96BB-C377E7983246}" type="sibTrans" cxnId="{52EB0C14-93A8-4E89-8212-E4E6E95652A7}">
      <dgm:prSet/>
      <dgm:spPr/>
      <dgm:t>
        <a:bodyPr/>
        <a:lstStyle/>
        <a:p>
          <a:endParaRPr lang="en-US"/>
        </a:p>
      </dgm:t>
    </dgm:pt>
    <dgm:pt modelId="{0AF72B70-EAC0-40F8-80A3-9E7D747A6D6F}">
      <dgm:prSet/>
      <dgm:spPr/>
      <dgm:t>
        <a:bodyPr/>
        <a:lstStyle/>
        <a:p>
          <a:r>
            <a:rPr lang="hr-HR"/>
            <a:t>Izmijenjene,</a:t>
          </a:r>
          <a:endParaRPr lang="en-US"/>
        </a:p>
      </dgm:t>
    </dgm:pt>
    <dgm:pt modelId="{DDE5CAC1-446C-40F3-BE72-2C6D591A5DFC}" type="parTrans" cxnId="{11638EFE-5827-4B6B-B81E-19CB1736A57C}">
      <dgm:prSet/>
      <dgm:spPr/>
      <dgm:t>
        <a:bodyPr/>
        <a:lstStyle/>
        <a:p>
          <a:endParaRPr lang="en-US"/>
        </a:p>
      </dgm:t>
    </dgm:pt>
    <dgm:pt modelId="{56545905-1F80-47BF-8F8A-EC8EC10606F6}" type="sibTrans" cxnId="{11638EFE-5827-4B6B-B81E-19CB1736A57C}">
      <dgm:prSet/>
      <dgm:spPr/>
      <dgm:t>
        <a:bodyPr/>
        <a:lstStyle/>
        <a:p>
          <a:endParaRPr lang="en-US"/>
        </a:p>
      </dgm:t>
    </dgm:pt>
    <dgm:pt modelId="{F112E826-0BE3-4EEF-B4CB-E92A778F454E}" type="pres">
      <dgm:prSet presAssocID="{4936A9F2-1A85-4550-AEB6-B18A845D26E3}" presName="Name0" presStyleCnt="0">
        <dgm:presLayoutVars>
          <dgm:dir/>
          <dgm:animLvl val="lvl"/>
          <dgm:resizeHandles val="exact"/>
        </dgm:presLayoutVars>
      </dgm:prSet>
      <dgm:spPr/>
    </dgm:pt>
    <dgm:pt modelId="{CC8746BD-1EA9-4C3E-B20B-AD1FCAC33B75}" type="pres">
      <dgm:prSet presAssocID="{01BA50B7-5AD3-45BD-A3C7-9C0EA3EE1A12}" presName="composite" presStyleCnt="0"/>
      <dgm:spPr/>
    </dgm:pt>
    <dgm:pt modelId="{97933653-12D0-4693-811C-F037D586DB83}" type="pres">
      <dgm:prSet presAssocID="{01BA50B7-5AD3-45BD-A3C7-9C0EA3EE1A12}" presName="parTx" presStyleLbl="alignNode1" presStyleIdx="0" presStyleCnt="2">
        <dgm:presLayoutVars>
          <dgm:chMax val="0"/>
          <dgm:chPref val="0"/>
          <dgm:bulletEnabled val="1"/>
        </dgm:presLayoutVars>
      </dgm:prSet>
      <dgm:spPr/>
    </dgm:pt>
    <dgm:pt modelId="{1ECBA519-12FE-47A3-9E14-03A54FE8ACD5}" type="pres">
      <dgm:prSet presAssocID="{01BA50B7-5AD3-45BD-A3C7-9C0EA3EE1A12}" presName="desTx" presStyleLbl="alignAccFollowNode1" presStyleIdx="0" presStyleCnt="2">
        <dgm:presLayoutVars>
          <dgm:bulletEnabled val="1"/>
        </dgm:presLayoutVars>
      </dgm:prSet>
      <dgm:spPr/>
    </dgm:pt>
    <dgm:pt modelId="{0B41226B-6845-4FE2-889D-960DC63B9658}" type="pres">
      <dgm:prSet presAssocID="{AE9FEB08-DCA6-4E9C-B143-D2F3E30D21D1}" presName="space" presStyleCnt="0"/>
      <dgm:spPr/>
    </dgm:pt>
    <dgm:pt modelId="{97562931-69B0-4E44-8C3A-C1E67BEE928D}" type="pres">
      <dgm:prSet presAssocID="{FA49C5D4-534E-4DB9-8ED2-8CA6661A500D}" presName="composite" presStyleCnt="0"/>
      <dgm:spPr/>
    </dgm:pt>
    <dgm:pt modelId="{436FCF96-D05D-4528-B622-8B4F8F6E0AD3}" type="pres">
      <dgm:prSet presAssocID="{FA49C5D4-534E-4DB9-8ED2-8CA6661A500D}" presName="parTx" presStyleLbl="alignNode1" presStyleIdx="1" presStyleCnt="2">
        <dgm:presLayoutVars>
          <dgm:chMax val="0"/>
          <dgm:chPref val="0"/>
          <dgm:bulletEnabled val="1"/>
        </dgm:presLayoutVars>
      </dgm:prSet>
      <dgm:spPr/>
    </dgm:pt>
    <dgm:pt modelId="{20169838-C22A-46A7-B10D-A41BBE3B1263}" type="pres">
      <dgm:prSet presAssocID="{FA49C5D4-534E-4DB9-8ED2-8CA6661A500D}" presName="desTx" presStyleLbl="alignAccFollowNode1" presStyleIdx="1" presStyleCnt="2">
        <dgm:presLayoutVars>
          <dgm:bulletEnabled val="1"/>
        </dgm:presLayoutVars>
      </dgm:prSet>
      <dgm:spPr/>
    </dgm:pt>
  </dgm:ptLst>
  <dgm:cxnLst>
    <dgm:cxn modelId="{52EB0C14-93A8-4E89-8212-E4E6E95652A7}" srcId="{FA49C5D4-534E-4DB9-8ED2-8CA6661A500D}" destId="{92E2CABE-8D64-4A24-8EF8-821F275249B5}" srcOrd="1" destOrd="0" parTransId="{74DFE0F7-FEA0-43D6-90D5-C45B7B0D995E}" sibTransId="{17AF7555-C5C6-4AE8-96BB-C377E7983246}"/>
    <dgm:cxn modelId="{DCE5A225-AF5D-47B2-BCDB-E0920525147D}" type="presOf" srcId="{FA49C5D4-534E-4DB9-8ED2-8CA6661A500D}" destId="{436FCF96-D05D-4528-B622-8B4F8F6E0AD3}" srcOrd="0" destOrd="0" presId="urn:microsoft.com/office/officeart/2005/8/layout/hList1"/>
    <dgm:cxn modelId="{2A2A573A-364C-4A8E-8AD2-1C690381147A}" srcId="{01BA50B7-5AD3-45BD-A3C7-9C0EA3EE1A12}" destId="{657F88AC-A8E7-43E7-B9C1-9FCED5B19505}" srcOrd="1" destOrd="0" parTransId="{1805E00F-64A0-4D6E-9902-4EECEE634E06}" sibTransId="{4FF63506-4263-4BB4-81F4-EA8075277E0B}"/>
    <dgm:cxn modelId="{88ED1F47-B956-4C94-A754-EB1CA4F63FA7}" type="presOf" srcId="{97F9A584-1DBB-4F2E-A492-3B7D2BAD91F1}" destId="{1ECBA519-12FE-47A3-9E14-03A54FE8ACD5}" srcOrd="0" destOrd="0" presId="urn:microsoft.com/office/officeart/2005/8/layout/hList1"/>
    <dgm:cxn modelId="{9B011448-84B8-4928-AEE3-B8961381370C}" srcId="{FA49C5D4-534E-4DB9-8ED2-8CA6661A500D}" destId="{987A431D-F56A-47C3-A715-B214F15218D1}" srcOrd="0" destOrd="0" parTransId="{5239B43F-804D-434F-9124-CD6D3DCF166C}" sibTransId="{6D8DEBA9-25EF-4F5F-B621-868DAAD6C791}"/>
    <dgm:cxn modelId="{ABA06B6C-0C98-41BD-A292-3B8276D2C3E9}" type="presOf" srcId="{4936A9F2-1A85-4550-AEB6-B18A845D26E3}" destId="{F112E826-0BE3-4EEF-B4CB-E92A778F454E}" srcOrd="0" destOrd="0" presId="urn:microsoft.com/office/officeart/2005/8/layout/hList1"/>
    <dgm:cxn modelId="{07006E4C-8CA9-4D00-ACF6-51579F41FBAB}" type="presOf" srcId="{0AF72B70-EAC0-40F8-80A3-9E7D747A6D6F}" destId="{20169838-C22A-46A7-B10D-A41BBE3B1263}" srcOrd="0" destOrd="2" presId="urn:microsoft.com/office/officeart/2005/8/layout/hList1"/>
    <dgm:cxn modelId="{C2DD9479-2776-433D-897F-5415745E516D}" srcId="{4936A9F2-1A85-4550-AEB6-B18A845D26E3}" destId="{01BA50B7-5AD3-45BD-A3C7-9C0EA3EE1A12}" srcOrd="0" destOrd="0" parTransId="{EE09E3C5-BB82-4DF5-BD8E-AC2C119A17EA}" sibTransId="{AE9FEB08-DCA6-4E9C-B143-D2F3E30D21D1}"/>
    <dgm:cxn modelId="{101FAD82-0411-4AA1-BD33-492820143DC2}" srcId="{4936A9F2-1A85-4550-AEB6-B18A845D26E3}" destId="{FA49C5D4-534E-4DB9-8ED2-8CA6661A500D}" srcOrd="1" destOrd="0" parTransId="{F7932440-D3D2-43CE-BA63-CDD7AEE97A56}" sibTransId="{44BBD462-80A4-4051-A91C-3A5200AED35F}"/>
    <dgm:cxn modelId="{542CE684-8947-47EF-ADF1-E825B161206C}" type="presOf" srcId="{987A431D-F56A-47C3-A715-B214F15218D1}" destId="{20169838-C22A-46A7-B10D-A41BBE3B1263}" srcOrd="0" destOrd="0" presId="urn:microsoft.com/office/officeart/2005/8/layout/hList1"/>
    <dgm:cxn modelId="{7CBAC8A4-96FA-4688-819A-C84B0DA15D38}" type="presOf" srcId="{657F88AC-A8E7-43E7-B9C1-9FCED5B19505}" destId="{1ECBA519-12FE-47A3-9E14-03A54FE8ACD5}" srcOrd="0" destOrd="1" presId="urn:microsoft.com/office/officeart/2005/8/layout/hList1"/>
    <dgm:cxn modelId="{53F31DB8-8AD5-495F-8950-802DEB962FDF}" srcId="{01BA50B7-5AD3-45BD-A3C7-9C0EA3EE1A12}" destId="{97F9A584-1DBB-4F2E-A492-3B7D2BAD91F1}" srcOrd="0" destOrd="0" parTransId="{161396D9-B77B-4EA4-A581-261574780479}" sibTransId="{577965DA-B064-4384-AC68-FA191230AA35}"/>
    <dgm:cxn modelId="{6EBDE5B8-51D5-46D3-A9B4-7FF14EE25FA0}" type="presOf" srcId="{92E2CABE-8D64-4A24-8EF8-821F275249B5}" destId="{20169838-C22A-46A7-B10D-A41BBE3B1263}" srcOrd="0" destOrd="1" presId="urn:microsoft.com/office/officeart/2005/8/layout/hList1"/>
    <dgm:cxn modelId="{B05E3ACF-0EB1-49A3-BB99-D3834C479596}" type="presOf" srcId="{01BA50B7-5AD3-45BD-A3C7-9C0EA3EE1A12}" destId="{97933653-12D0-4693-811C-F037D586DB83}" srcOrd="0" destOrd="0" presId="urn:microsoft.com/office/officeart/2005/8/layout/hList1"/>
    <dgm:cxn modelId="{11638EFE-5827-4B6B-B81E-19CB1736A57C}" srcId="{FA49C5D4-534E-4DB9-8ED2-8CA6661A500D}" destId="{0AF72B70-EAC0-40F8-80A3-9E7D747A6D6F}" srcOrd="2" destOrd="0" parTransId="{DDE5CAC1-446C-40F3-BE72-2C6D591A5DFC}" sibTransId="{56545905-1F80-47BF-8F8A-EC8EC10606F6}"/>
    <dgm:cxn modelId="{BA5C2D82-0AC1-497C-B6EA-3B7FC666FABA}" type="presParOf" srcId="{F112E826-0BE3-4EEF-B4CB-E92A778F454E}" destId="{CC8746BD-1EA9-4C3E-B20B-AD1FCAC33B75}" srcOrd="0" destOrd="0" presId="urn:microsoft.com/office/officeart/2005/8/layout/hList1"/>
    <dgm:cxn modelId="{0A5E8110-DF3D-4B54-AE84-14C817338776}" type="presParOf" srcId="{CC8746BD-1EA9-4C3E-B20B-AD1FCAC33B75}" destId="{97933653-12D0-4693-811C-F037D586DB83}" srcOrd="0" destOrd="0" presId="urn:microsoft.com/office/officeart/2005/8/layout/hList1"/>
    <dgm:cxn modelId="{8578A519-F7DD-441A-9E39-D0F4A7463AA5}" type="presParOf" srcId="{CC8746BD-1EA9-4C3E-B20B-AD1FCAC33B75}" destId="{1ECBA519-12FE-47A3-9E14-03A54FE8ACD5}" srcOrd="1" destOrd="0" presId="urn:microsoft.com/office/officeart/2005/8/layout/hList1"/>
    <dgm:cxn modelId="{F5E761CD-49B6-45EC-9604-7023C0736D87}" type="presParOf" srcId="{F112E826-0BE3-4EEF-B4CB-E92A778F454E}" destId="{0B41226B-6845-4FE2-889D-960DC63B9658}" srcOrd="1" destOrd="0" presId="urn:microsoft.com/office/officeart/2005/8/layout/hList1"/>
    <dgm:cxn modelId="{25EFFF3E-5F06-4A85-82B5-E0094FF1EB37}" type="presParOf" srcId="{F112E826-0BE3-4EEF-B4CB-E92A778F454E}" destId="{97562931-69B0-4E44-8C3A-C1E67BEE928D}" srcOrd="2" destOrd="0" presId="urn:microsoft.com/office/officeart/2005/8/layout/hList1"/>
    <dgm:cxn modelId="{9D27D78C-3361-481E-BE01-B79E896FC737}" type="presParOf" srcId="{97562931-69B0-4E44-8C3A-C1E67BEE928D}" destId="{436FCF96-D05D-4528-B622-8B4F8F6E0AD3}" srcOrd="0" destOrd="0" presId="urn:microsoft.com/office/officeart/2005/8/layout/hList1"/>
    <dgm:cxn modelId="{6115E2BE-8C00-4BFD-86ED-12BA04F9FE9E}" type="presParOf" srcId="{97562931-69B0-4E44-8C3A-C1E67BEE928D}" destId="{20169838-C22A-46A7-B10D-A41BBE3B1263}"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39AB8F-D50A-4BF7-998E-7E86115D6B34}">
      <dsp:nvSpPr>
        <dsp:cNvPr id="0" name=""/>
        <dsp:cNvSpPr/>
      </dsp:nvSpPr>
      <dsp:spPr>
        <a:xfrm>
          <a:off x="504714" y="421"/>
          <a:ext cx="2200951" cy="110047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hr-HR" sz="1800" kern="1200"/>
            <a:t>Prirodni anorganski spojevi,</a:t>
          </a:r>
          <a:endParaRPr lang="en-US" sz="1800" kern="1200"/>
        </a:p>
      </dsp:txBody>
      <dsp:txXfrm>
        <a:off x="536946" y="32653"/>
        <a:ext cx="2136487" cy="1036011"/>
      </dsp:txXfrm>
    </dsp:sp>
    <dsp:sp modelId="{6370C608-E0E5-4429-90B4-738E061244F2}">
      <dsp:nvSpPr>
        <dsp:cNvPr id="0" name=""/>
        <dsp:cNvSpPr/>
      </dsp:nvSpPr>
      <dsp:spPr>
        <a:xfrm>
          <a:off x="504714" y="1265969"/>
          <a:ext cx="2200951" cy="110047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hr-HR" sz="1800" kern="1200"/>
            <a:t>Po postanku minerale dijelimo na:</a:t>
          </a:r>
          <a:endParaRPr lang="en-US" sz="1800" kern="1200"/>
        </a:p>
      </dsp:txBody>
      <dsp:txXfrm>
        <a:off x="536946" y="1298201"/>
        <a:ext cx="2136487" cy="1036011"/>
      </dsp:txXfrm>
    </dsp:sp>
    <dsp:sp modelId="{5333B743-801D-47B1-87FA-9445BFDC4680}">
      <dsp:nvSpPr>
        <dsp:cNvPr id="0" name=""/>
        <dsp:cNvSpPr/>
      </dsp:nvSpPr>
      <dsp:spPr>
        <a:xfrm rot="19457599">
          <a:off x="2603760" y="1481912"/>
          <a:ext cx="1084192" cy="35815"/>
        </a:xfrm>
        <a:custGeom>
          <a:avLst/>
          <a:gdLst/>
          <a:ahLst/>
          <a:cxnLst/>
          <a:rect l="0" t="0" r="0" b="0"/>
          <a:pathLst>
            <a:path>
              <a:moveTo>
                <a:pt x="0" y="17907"/>
              </a:moveTo>
              <a:lnTo>
                <a:pt x="1084192" y="17907"/>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118752" y="1472715"/>
        <a:ext cx="54209" cy="54209"/>
      </dsp:txXfrm>
    </dsp:sp>
    <dsp:sp modelId="{D622CA32-9BB6-4C58-8A96-C2012E78A659}">
      <dsp:nvSpPr>
        <dsp:cNvPr id="0" name=""/>
        <dsp:cNvSpPr/>
      </dsp:nvSpPr>
      <dsp:spPr>
        <a:xfrm>
          <a:off x="3586047" y="633195"/>
          <a:ext cx="2200951" cy="1100475"/>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hr-HR" sz="1800" kern="1200"/>
            <a:t>Primarne,</a:t>
          </a:r>
          <a:endParaRPr lang="en-US" sz="1800" kern="1200"/>
        </a:p>
      </dsp:txBody>
      <dsp:txXfrm>
        <a:off x="3618279" y="665427"/>
        <a:ext cx="2136487" cy="1036011"/>
      </dsp:txXfrm>
    </dsp:sp>
    <dsp:sp modelId="{71FC7B48-1173-4B61-8CDE-5235AD7C8610}">
      <dsp:nvSpPr>
        <dsp:cNvPr id="0" name=""/>
        <dsp:cNvSpPr/>
      </dsp:nvSpPr>
      <dsp:spPr>
        <a:xfrm rot="2142401">
          <a:off x="2603760" y="2114686"/>
          <a:ext cx="1084192" cy="35815"/>
        </a:xfrm>
        <a:custGeom>
          <a:avLst/>
          <a:gdLst/>
          <a:ahLst/>
          <a:cxnLst/>
          <a:rect l="0" t="0" r="0" b="0"/>
          <a:pathLst>
            <a:path>
              <a:moveTo>
                <a:pt x="0" y="17907"/>
              </a:moveTo>
              <a:lnTo>
                <a:pt x="1084192" y="17907"/>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118752" y="2105489"/>
        <a:ext cx="54209" cy="54209"/>
      </dsp:txXfrm>
    </dsp:sp>
    <dsp:sp modelId="{DF7804A4-0836-4DAB-A510-767A2C4298FF}">
      <dsp:nvSpPr>
        <dsp:cNvPr id="0" name=""/>
        <dsp:cNvSpPr/>
      </dsp:nvSpPr>
      <dsp:spPr>
        <a:xfrm>
          <a:off x="3586047" y="1898742"/>
          <a:ext cx="2200951" cy="1100475"/>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hr-HR" sz="1800" kern="1200"/>
            <a:t>Sekundarne,</a:t>
          </a:r>
          <a:endParaRPr lang="en-US" sz="1800" kern="1200"/>
        </a:p>
      </dsp:txBody>
      <dsp:txXfrm>
        <a:off x="3618279" y="1930974"/>
        <a:ext cx="2136487" cy="1036011"/>
      </dsp:txXfrm>
    </dsp:sp>
    <dsp:sp modelId="{56BC1C7A-B741-4C5D-8FE8-066043AB4FC7}">
      <dsp:nvSpPr>
        <dsp:cNvPr id="0" name=""/>
        <dsp:cNvSpPr/>
      </dsp:nvSpPr>
      <dsp:spPr>
        <a:xfrm>
          <a:off x="504714" y="3797063"/>
          <a:ext cx="2200951" cy="110047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hr-HR" sz="1800" kern="1200"/>
            <a:t>Vrste minerala:</a:t>
          </a:r>
          <a:endParaRPr lang="en-US" sz="1800" kern="1200"/>
        </a:p>
      </dsp:txBody>
      <dsp:txXfrm>
        <a:off x="536946" y="3829295"/>
        <a:ext cx="2136487" cy="1036011"/>
      </dsp:txXfrm>
    </dsp:sp>
    <dsp:sp modelId="{B653193A-1F98-40BD-A80C-71DD11A67F6B}">
      <dsp:nvSpPr>
        <dsp:cNvPr id="0" name=""/>
        <dsp:cNvSpPr/>
      </dsp:nvSpPr>
      <dsp:spPr>
        <a:xfrm rot="19457599">
          <a:off x="2603760" y="4013006"/>
          <a:ext cx="1084192" cy="35815"/>
        </a:xfrm>
        <a:custGeom>
          <a:avLst/>
          <a:gdLst/>
          <a:ahLst/>
          <a:cxnLst/>
          <a:rect l="0" t="0" r="0" b="0"/>
          <a:pathLst>
            <a:path>
              <a:moveTo>
                <a:pt x="0" y="17907"/>
              </a:moveTo>
              <a:lnTo>
                <a:pt x="1084192" y="17907"/>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118752" y="4003809"/>
        <a:ext cx="54209" cy="54209"/>
      </dsp:txXfrm>
    </dsp:sp>
    <dsp:sp modelId="{C2FB005A-B395-4902-B727-1C4ADCA47BD0}">
      <dsp:nvSpPr>
        <dsp:cNvPr id="0" name=""/>
        <dsp:cNvSpPr/>
      </dsp:nvSpPr>
      <dsp:spPr>
        <a:xfrm>
          <a:off x="3586047" y="3164289"/>
          <a:ext cx="2200951" cy="1100475"/>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hr-HR" sz="1800" kern="1200"/>
            <a:t>Elementi: grafit (C), dijamant (C), sumpor (S)…</a:t>
          </a:r>
          <a:endParaRPr lang="en-US" sz="1800" kern="1200"/>
        </a:p>
      </dsp:txBody>
      <dsp:txXfrm>
        <a:off x="3618279" y="3196521"/>
        <a:ext cx="2136487" cy="1036011"/>
      </dsp:txXfrm>
    </dsp:sp>
    <dsp:sp modelId="{D7DE9A54-35E0-4050-B2F8-19898D9CCE15}">
      <dsp:nvSpPr>
        <dsp:cNvPr id="0" name=""/>
        <dsp:cNvSpPr/>
      </dsp:nvSpPr>
      <dsp:spPr>
        <a:xfrm rot="2142401">
          <a:off x="2603760" y="4645780"/>
          <a:ext cx="1084192" cy="35815"/>
        </a:xfrm>
        <a:custGeom>
          <a:avLst/>
          <a:gdLst/>
          <a:ahLst/>
          <a:cxnLst/>
          <a:rect l="0" t="0" r="0" b="0"/>
          <a:pathLst>
            <a:path>
              <a:moveTo>
                <a:pt x="0" y="17907"/>
              </a:moveTo>
              <a:lnTo>
                <a:pt x="1084192" y="17907"/>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118752" y="4636583"/>
        <a:ext cx="54209" cy="54209"/>
      </dsp:txXfrm>
    </dsp:sp>
    <dsp:sp modelId="{B3ED62C7-53A9-4873-A490-68157CBFF8DA}">
      <dsp:nvSpPr>
        <dsp:cNvPr id="0" name=""/>
        <dsp:cNvSpPr/>
      </dsp:nvSpPr>
      <dsp:spPr>
        <a:xfrm>
          <a:off x="3586047" y="4429837"/>
          <a:ext cx="2200951" cy="1100475"/>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hr-HR" sz="1800" kern="1200"/>
            <a:t>Spojevi: oksidi, hidroksidi, karbonati, sulfati, sulfidi, kloridi, fosfati, silikati</a:t>
          </a:r>
          <a:endParaRPr lang="en-US" sz="1800" kern="1200"/>
        </a:p>
      </dsp:txBody>
      <dsp:txXfrm>
        <a:off x="3618279" y="4462069"/>
        <a:ext cx="2136487" cy="10360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933653-12D0-4693-811C-F037D586DB83}">
      <dsp:nvSpPr>
        <dsp:cNvPr id="0" name=""/>
        <dsp:cNvSpPr/>
      </dsp:nvSpPr>
      <dsp:spPr>
        <a:xfrm>
          <a:off x="53" y="49495"/>
          <a:ext cx="5106412" cy="1859383"/>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3144" tIns="150368" rIns="263144" bIns="150368" numCol="1" spcCol="1270" anchor="ctr" anchorCtr="0">
          <a:noAutofit/>
        </a:bodyPr>
        <a:lstStyle/>
        <a:p>
          <a:pPr marL="0" lvl="0" indent="0" algn="ctr" defTabSz="1644650">
            <a:lnSpc>
              <a:spcPct val="90000"/>
            </a:lnSpc>
            <a:spcBef>
              <a:spcPct val="0"/>
            </a:spcBef>
            <a:spcAft>
              <a:spcPct val="35000"/>
            </a:spcAft>
            <a:buNone/>
          </a:pPr>
          <a:r>
            <a:rPr lang="hr-HR" sz="3700" kern="1200"/>
            <a:t>Prema mineralnom sastavu stijene dijelimo na:</a:t>
          </a:r>
          <a:endParaRPr lang="en-US" sz="3700" kern="1200"/>
        </a:p>
      </dsp:txBody>
      <dsp:txXfrm>
        <a:off x="53" y="49495"/>
        <a:ext cx="5106412" cy="1859383"/>
      </dsp:txXfrm>
    </dsp:sp>
    <dsp:sp modelId="{1ECBA519-12FE-47A3-9E14-03A54FE8ACD5}">
      <dsp:nvSpPr>
        <dsp:cNvPr id="0" name=""/>
        <dsp:cNvSpPr/>
      </dsp:nvSpPr>
      <dsp:spPr>
        <a:xfrm>
          <a:off x="53" y="1908879"/>
          <a:ext cx="5106412" cy="2234430"/>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7358" tIns="197358" rIns="263144" bIns="296037" numCol="1" spcCol="1270" anchor="t" anchorCtr="0">
          <a:noAutofit/>
        </a:bodyPr>
        <a:lstStyle/>
        <a:p>
          <a:pPr marL="285750" lvl="1" indent="-285750" algn="l" defTabSz="1644650">
            <a:lnSpc>
              <a:spcPct val="90000"/>
            </a:lnSpc>
            <a:spcBef>
              <a:spcPct val="0"/>
            </a:spcBef>
            <a:spcAft>
              <a:spcPct val="15000"/>
            </a:spcAft>
            <a:buChar char="•"/>
          </a:pPr>
          <a:r>
            <a:rPr lang="hr-HR" sz="3700" kern="1200"/>
            <a:t>Jednostavne,</a:t>
          </a:r>
          <a:endParaRPr lang="en-US" sz="3700" kern="1200"/>
        </a:p>
        <a:p>
          <a:pPr marL="285750" lvl="1" indent="-285750" algn="l" defTabSz="1644650">
            <a:lnSpc>
              <a:spcPct val="90000"/>
            </a:lnSpc>
            <a:spcBef>
              <a:spcPct val="0"/>
            </a:spcBef>
            <a:spcAft>
              <a:spcPct val="15000"/>
            </a:spcAft>
            <a:buChar char="•"/>
          </a:pPr>
          <a:r>
            <a:rPr lang="hr-HR" sz="3700" kern="1200"/>
            <a:t>Složene,</a:t>
          </a:r>
          <a:endParaRPr lang="en-US" sz="3700" kern="1200"/>
        </a:p>
      </dsp:txBody>
      <dsp:txXfrm>
        <a:off x="53" y="1908879"/>
        <a:ext cx="5106412" cy="2234430"/>
      </dsp:txXfrm>
    </dsp:sp>
    <dsp:sp modelId="{436FCF96-D05D-4528-B622-8B4F8F6E0AD3}">
      <dsp:nvSpPr>
        <dsp:cNvPr id="0" name=""/>
        <dsp:cNvSpPr/>
      </dsp:nvSpPr>
      <dsp:spPr>
        <a:xfrm>
          <a:off x="5821363" y="49495"/>
          <a:ext cx="5106412" cy="1859383"/>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3144" tIns="150368" rIns="263144" bIns="150368" numCol="1" spcCol="1270" anchor="ctr" anchorCtr="0">
          <a:noAutofit/>
        </a:bodyPr>
        <a:lstStyle/>
        <a:p>
          <a:pPr marL="0" lvl="0" indent="0" algn="ctr" defTabSz="1644650">
            <a:lnSpc>
              <a:spcPct val="90000"/>
            </a:lnSpc>
            <a:spcBef>
              <a:spcPct val="0"/>
            </a:spcBef>
            <a:spcAft>
              <a:spcPct val="35000"/>
            </a:spcAft>
            <a:buNone/>
          </a:pPr>
          <a:r>
            <a:rPr lang="hr-HR" sz="3700" kern="1200"/>
            <a:t>Po postanku ih dijelimo na:</a:t>
          </a:r>
          <a:endParaRPr lang="en-US" sz="3700" kern="1200"/>
        </a:p>
      </dsp:txBody>
      <dsp:txXfrm>
        <a:off x="5821363" y="49495"/>
        <a:ext cx="5106412" cy="1859383"/>
      </dsp:txXfrm>
    </dsp:sp>
    <dsp:sp modelId="{20169838-C22A-46A7-B10D-A41BBE3B1263}">
      <dsp:nvSpPr>
        <dsp:cNvPr id="0" name=""/>
        <dsp:cNvSpPr/>
      </dsp:nvSpPr>
      <dsp:spPr>
        <a:xfrm>
          <a:off x="5821363" y="1908879"/>
          <a:ext cx="5106412" cy="2234430"/>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7358" tIns="197358" rIns="263144" bIns="296037" numCol="1" spcCol="1270" anchor="t" anchorCtr="0">
          <a:noAutofit/>
        </a:bodyPr>
        <a:lstStyle/>
        <a:p>
          <a:pPr marL="285750" lvl="1" indent="-285750" algn="l" defTabSz="1644650">
            <a:lnSpc>
              <a:spcPct val="90000"/>
            </a:lnSpc>
            <a:spcBef>
              <a:spcPct val="0"/>
            </a:spcBef>
            <a:spcAft>
              <a:spcPct val="15000"/>
            </a:spcAft>
            <a:buChar char="•"/>
          </a:pPr>
          <a:r>
            <a:rPr lang="hr-HR" sz="3700" kern="1200"/>
            <a:t>Vulkanske,</a:t>
          </a:r>
          <a:endParaRPr lang="en-US" sz="3700" kern="1200"/>
        </a:p>
        <a:p>
          <a:pPr marL="285750" lvl="1" indent="-285750" algn="l" defTabSz="1644650">
            <a:lnSpc>
              <a:spcPct val="90000"/>
            </a:lnSpc>
            <a:spcBef>
              <a:spcPct val="0"/>
            </a:spcBef>
            <a:spcAft>
              <a:spcPct val="15000"/>
            </a:spcAft>
            <a:buChar char="•"/>
          </a:pPr>
          <a:r>
            <a:rPr lang="hr-HR" sz="3700" kern="1200"/>
            <a:t>Taložne,</a:t>
          </a:r>
          <a:endParaRPr lang="en-US" sz="3700" kern="1200"/>
        </a:p>
        <a:p>
          <a:pPr marL="285750" lvl="1" indent="-285750" algn="l" defTabSz="1644650">
            <a:lnSpc>
              <a:spcPct val="90000"/>
            </a:lnSpc>
            <a:spcBef>
              <a:spcPct val="0"/>
            </a:spcBef>
            <a:spcAft>
              <a:spcPct val="15000"/>
            </a:spcAft>
            <a:buChar char="•"/>
          </a:pPr>
          <a:r>
            <a:rPr lang="hr-HR" sz="3700" kern="1200"/>
            <a:t>Izmijenjene,</a:t>
          </a:r>
          <a:endParaRPr lang="en-US" sz="3700" kern="1200"/>
        </a:p>
      </dsp:txBody>
      <dsp:txXfrm>
        <a:off x="5821363" y="1908879"/>
        <a:ext cx="5106412" cy="223443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E0649E-C5A4-46E8-8D90-53D6E5FBEBF6}" type="datetimeFigureOut">
              <a:rPr lang="hr-HR" smtClean="0"/>
              <a:t>15.10.2024.</a:t>
            </a:fld>
            <a:endParaRPr lang="hr-HR"/>
          </a:p>
        </p:txBody>
      </p:sp>
      <p:sp>
        <p:nvSpPr>
          <p:cNvPr id="4" name="Rezervirano mjesto slike slajd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6" name="Rezervirano mjesto podnožj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A51201-C4E8-44D2-8938-1FB6C564E084}" type="slidenum">
              <a:rPr lang="hr-HR" smtClean="0"/>
              <a:t>‹#›</a:t>
            </a:fld>
            <a:endParaRPr lang="hr-HR"/>
          </a:p>
        </p:txBody>
      </p:sp>
    </p:spTree>
    <p:extLst>
      <p:ext uri="{BB962C8B-B14F-4D97-AF65-F5344CB8AC3E}">
        <p14:creationId xmlns:p14="http://schemas.microsoft.com/office/powerpoint/2010/main" val="3116124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b="0" i="0" dirty="0">
                <a:effectLst/>
                <a:latin typeface="Raleway" pitchFamily="2" charset="-18"/>
              </a:rPr>
              <a:t>Sve stijene litosfere, meteorite, pa i sitne čestice svemirske prašine koja svakodnevno pada na naše tlo, izgrađuju prirodne tvari koje zovemo mineralima. Riječ mineral potječe od latinskih riječi </a:t>
            </a:r>
            <a:r>
              <a:rPr lang="hr-HR" b="0" i="1" dirty="0">
                <a:effectLst/>
                <a:latin typeface="Raleway" pitchFamily="2" charset="-18"/>
              </a:rPr>
              <a:t>minera</a:t>
            </a:r>
            <a:r>
              <a:rPr lang="hr-HR" b="0" i="0" dirty="0">
                <a:effectLst/>
                <a:latin typeface="Raleway" pitchFamily="2" charset="-18"/>
              </a:rPr>
              <a:t>, </a:t>
            </a:r>
            <a:r>
              <a:rPr lang="hr-HR" b="0" i="1" dirty="0" err="1">
                <a:effectLst/>
                <a:latin typeface="Raleway" pitchFamily="2" charset="-18"/>
              </a:rPr>
              <a:t>mineralis</a:t>
            </a:r>
            <a:r>
              <a:rPr lang="hr-HR" b="0" i="0" dirty="0">
                <a:effectLst/>
                <a:latin typeface="Raleway" pitchFamily="2" charset="-18"/>
              </a:rPr>
              <a:t> koje označavaju rudnik, rudu, odnosno tvar iz rudnika, jer su se u početku, u davnim vremenima, minerali upotrebljavali za dobivanje raznih metala. Minerala ima i na Mjesecu te na Zemlji sličnim </a:t>
            </a:r>
            <a:r>
              <a:rPr lang="hr-HR" b="0" i="0" dirty="0" err="1">
                <a:effectLst/>
                <a:latin typeface="Raleway" pitchFamily="2" charset="-18"/>
              </a:rPr>
              <a:t>planetama</a:t>
            </a:r>
            <a:r>
              <a:rPr lang="hr-HR" b="0" i="0" dirty="0">
                <a:effectLst/>
                <a:latin typeface="Raleway" pitchFamily="2" charset="-18"/>
              </a:rPr>
              <a:t> našeg Sunčevog sustava. Prema službenoj definiciji mineral je element ili kemijski spoj koji je u pravilu kristaliziran, a koji je nastao geološkim procesima i sastojak je stijena.</a:t>
            </a:r>
            <a:endParaRPr lang="hr-HR" dirty="0"/>
          </a:p>
        </p:txBody>
      </p:sp>
      <p:sp>
        <p:nvSpPr>
          <p:cNvPr id="4" name="Rezervirano mjesto broja slajda 3"/>
          <p:cNvSpPr>
            <a:spLocks noGrp="1"/>
          </p:cNvSpPr>
          <p:nvPr>
            <p:ph type="sldNum" sz="quarter" idx="5"/>
          </p:nvPr>
        </p:nvSpPr>
        <p:spPr/>
        <p:txBody>
          <a:bodyPr/>
          <a:lstStyle/>
          <a:p>
            <a:fld id="{75A51201-C4E8-44D2-8938-1FB6C564E084}" type="slidenum">
              <a:rPr lang="hr-HR" smtClean="0"/>
              <a:t>3</a:t>
            </a:fld>
            <a:endParaRPr lang="hr-HR"/>
          </a:p>
        </p:txBody>
      </p:sp>
    </p:spTree>
    <p:extLst>
      <p:ext uri="{BB962C8B-B14F-4D97-AF65-F5344CB8AC3E}">
        <p14:creationId xmlns:p14="http://schemas.microsoft.com/office/powerpoint/2010/main" val="3342810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algn="l"/>
            <a:r>
              <a:rPr lang="hr-HR" b="0" i="0" dirty="0">
                <a:effectLst/>
                <a:latin typeface="Raleway" pitchFamily="2" charset="-18"/>
              </a:rPr>
              <a:t>Stijene su svuda oko nas. Gdje god pogledali vidimo stijene – planine, plaže, ceste, zgrade, mostovi... okruženi smo stijenama. One izgrađuju tlo po kojem hodamo jer su sastavni dio kamene kore (litosfere). Stijena je nakupina jednog ili više minerala. Razlikujemo ih po sastavu minerala koje sadrže. Način pojavljivanja stijena, njihov sastav, građu, postanak te sistematiku proučava znanost petrologija, a opisivanjem i klasifikacijom stijena bavi se </a:t>
            </a:r>
            <a:r>
              <a:rPr lang="hr-HR" b="0" i="0" dirty="0" err="1">
                <a:effectLst/>
                <a:latin typeface="Raleway" pitchFamily="2" charset="-18"/>
              </a:rPr>
              <a:t>petrografija</a:t>
            </a:r>
            <a:r>
              <a:rPr lang="hr-HR" b="0" i="0" dirty="0">
                <a:effectLst/>
                <a:latin typeface="Raleway" pitchFamily="2" charset="-18"/>
              </a:rPr>
              <a:t>, grana petrologije.</a:t>
            </a:r>
          </a:p>
          <a:p>
            <a:pPr algn="l"/>
            <a:r>
              <a:rPr lang="hr-HR" b="0" i="0" dirty="0">
                <a:effectLst/>
                <a:latin typeface="Raleway" pitchFamily="2" charset="-18"/>
              </a:rPr>
              <a:t>Kod stijena razlikujemo odmah vidljivu teksturu (izgled stijene) i strukturu (unutrašnju građu). Tekstura stijene odražava način na koji su mineralna zrna razmještena, posložena te raspoređena u stijeni tijekom njena nastanka ili nakon toga. Struktura stijene određuje se veličinom, oblikom, međusobnim odnosom minerala te stupnjem </a:t>
            </a:r>
            <a:r>
              <a:rPr lang="hr-HR" b="0" i="0" dirty="0" err="1">
                <a:effectLst/>
                <a:latin typeface="Raleway" pitchFamily="2" charset="-18"/>
              </a:rPr>
              <a:t>kristaliniteta</a:t>
            </a:r>
            <a:r>
              <a:rPr lang="hr-HR" b="0" i="0" dirty="0">
                <a:effectLst/>
                <a:latin typeface="Raleway" pitchFamily="2" charset="-18"/>
              </a:rPr>
              <a:t>. Zbog toga je struktura važno obilježje stijene iz kojeg stručnjaci petrolozi mogu iščitati, između ostaloga, kakvi su bili uvjeti njenog nastanka.</a:t>
            </a:r>
          </a:p>
          <a:p>
            <a:endParaRPr lang="hr-HR" dirty="0"/>
          </a:p>
        </p:txBody>
      </p:sp>
      <p:sp>
        <p:nvSpPr>
          <p:cNvPr id="4" name="Rezervirano mjesto broja slajda 3"/>
          <p:cNvSpPr>
            <a:spLocks noGrp="1"/>
          </p:cNvSpPr>
          <p:nvPr>
            <p:ph type="sldNum" sz="quarter" idx="5"/>
          </p:nvPr>
        </p:nvSpPr>
        <p:spPr/>
        <p:txBody>
          <a:bodyPr/>
          <a:lstStyle/>
          <a:p>
            <a:fld id="{75A51201-C4E8-44D2-8938-1FB6C564E084}" type="slidenum">
              <a:rPr lang="hr-HR" smtClean="0"/>
              <a:t>4</a:t>
            </a:fld>
            <a:endParaRPr lang="hr-HR"/>
          </a:p>
        </p:txBody>
      </p:sp>
    </p:spTree>
    <p:extLst>
      <p:ext uri="{BB962C8B-B14F-4D97-AF65-F5344CB8AC3E}">
        <p14:creationId xmlns:p14="http://schemas.microsoft.com/office/powerpoint/2010/main" val="1232511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b="0" i="0" dirty="0" err="1">
                <a:effectLst/>
                <a:latin typeface="Raleway" pitchFamily="2" charset="-18"/>
              </a:rPr>
              <a:t>Magmatske</a:t>
            </a:r>
            <a:r>
              <a:rPr lang="hr-HR" b="0" i="0" dirty="0">
                <a:effectLst/>
                <a:latin typeface="Raleway" pitchFamily="2" charset="-18"/>
              </a:rPr>
              <a:t> stijene nastaju kada se magma hladi i stvrdnjava, ispod površine ili na površini. Koja će </a:t>
            </a:r>
            <a:r>
              <a:rPr lang="hr-HR" b="0" i="0" dirty="0" err="1">
                <a:effectLst/>
                <a:latin typeface="Raleway" pitchFamily="2" charset="-18"/>
              </a:rPr>
              <a:t>magmatska</a:t>
            </a:r>
            <a:r>
              <a:rPr lang="hr-HR" b="0" i="0" dirty="0">
                <a:effectLst/>
                <a:latin typeface="Raleway" pitchFamily="2" charset="-18"/>
              </a:rPr>
              <a:t> stijena nastati ovisi o sastavu magme, o mjestu gdje se magma hladi, ali i o brzini njena hlađenja, dok o dužini hlađenja ovisi veličina kristala u toj stijeni, odnosno hoće li oni biti sitniji ili krupniji. </a:t>
            </a:r>
            <a:r>
              <a:rPr lang="hr-HR" b="0" i="0" dirty="0" err="1">
                <a:effectLst/>
                <a:latin typeface="Raleway" pitchFamily="2" charset="-18"/>
              </a:rPr>
              <a:t>Magmatske</a:t>
            </a:r>
            <a:r>
              <a:rPr lang="hr-HR" b="0" i="0" dirty="0">
                <a:effectLst/>
                <a:latin typeface="Raleway" pitchFamily="2" charset="-18"/>
              </a:rPr>
              <a:t> stijene čine približno 95% Zemljine kore, ali je većina njih skrivena ispod površine (na površini su ipak najzastupljenije sedimentne stijene). Upravo su </a:t>
            </a:r>
            <a:r>
              <a:rPr lang="hr-HR" b="0" i="0" dirty="0" err="1">
                <a:effectLst/>
                <a:latin typeface="Raleway" pitchFamily="2" charset="-18"/>
              </a:rPr>
              <a:t>magmatske</a:t>
            </a:r>
            <a:r>
              <a:rPr lang="hr-HR" b="0" i="0" dirty="0">
                <a:effectLst/>
                <a:latin typeface="Raleway" pitchFamily="2" charset="-18"/>
              </a:rPr>
              <a:t> stijene, u stvari, bile prvotne stijene. Najčešće strukture kod </a:t>
            </a:r>
            <a:r>
              <a:rPr lang="hr-HR" b="0" i="0" dirty="0" err="1">
                <a:effectLst/>
                <a:latin typeface="Raleway" pitchFamily="2" charset="-18"/>
              </a:rPr>
              <a:t>magmatskih</a:t>
            </a:r>
            <a:r>
              <a:rPr lang="hr-HR" b="0" i="0" dirty="0">
                <a:effectLst/>
                <a:latin typeface="Raleway" pitchFamily="2" charset="-18"/>
              </a:rPr>
              <a:t> stijena su zrnata, </a:t>
            </a:r>
            <a:r>
              <a:rPr lang="hr-HR" b="0" i="0" dirty="0" err="1">
                <a:effectLst/>
                <a:latin typeface="Raleway" pitchFamily="2" charset="-18"/>
              </a:rPr>
              <a:t>porfirna</a:t>
            </a:r>
            <a:r>
              <a:rPr lang="hr-HR" b="0" i="0" dirty="0">
                <a:effectLst/>
                <a:latin typeface="Raleway" pitchFamily="2" charset="-18"/>
              </a:rPr>
              <a:t> i staklasta.</a:t>
            </a:r>
            <a:endParaRPr lang="hr-HR" dirty="0"/>
          </a:p>
        </p:txBody>
      </p:sp>
      <p:sp>
        <p:nvSpPr>
          <p:cNvPr id="4" name="Rezervirano mjesto broja slajda 3"/>
          <p:cNvSpPr>
            <a:spLocks noGrp="1"/>
          </p:cNvSpPr>
          <p:nvPr>
            <p:ph type="sldNum" sz="quarter" idx="5"/>
          </p:nvPr>
        </p:nvSpPr>
        <p:spPr/>
        <p:txBody>
          <a:bodyPr/>
          <a:lstStyle/>
          <a:p>
            <a:fld id="{75A51201-C4E8-44D2-8938-1FB6C564E084}" type="slidenum">
              <a:rPr lang="hr-HR" smtClean="0"/>
              <a:t>5</a:t>
            </a:fld>
            <a:endParaRPr lang="hr-HR"/>
          </a:p>
        </p:txBody>
      </p:sp>
    </p:spTree>
    <p:extLst>
      <p:ext uri="{BB962C8B-B14F-4D97-AF65-F5344CB8AC3E}">
        <p14:creationId xmlns:p14="http://schemas.microsoft.com/office/powerpoint/2010/main" val="463366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algn="l"/>
            <a:r>
              <a:rPr lang="hr-HR" b="0" i="0" dirty="0">
                <a:effectLst/>
                <a:latin typeface="Raleway" pitchFamily="2" charset="-18"/>
              </a:rPr>
              <a:t>Sedimentne, ili kako ih još zovemo, taložne stijene nastaju taloženjem materijala, ostataka drugih stijena, trošenjem stijena površinskih dijelova kontinenata, ili kristalizacijom iz otopina, ali i biološkim procesima. Nakon taloženja, uz neke kemijske procese, dolazi do stvrdnjavanja (</a:t>
            </a:r>
            <a:r>
              <a:rPr lang="hr-HR" b="0" i="0" dirty="0" err="1">
                <a:effectLst/>
                <a:latin typeface="Raleway" pitchFamily="2" charset="-18"/>
              </a:rPr>
              <a:t>litifikacije</a:t>
            </a:r>
            <a:r>
              <a:rPr lang="hr-HR" b="0" i="0" dirty="0">
                <a:effectLst/>
                <a:latin typeface="Raleway" pitchFamily="2" charset="-18"/>
              </a:rPr>
              <a:t> sedimenta). Na terenu, u prirodi, sedimentne stijene su lako prepoznatljive jer su često dobro uslojene. Mnoge od njih sadrže fosile. Uslojenost stijena i fosili koji se u njima nalaze pokazuju nam što se događalo s našim planetom u davno prošlim vremenima. Iz sedimentnih stijena također možemo saznati o okolišima u kojima su se stijene taložile. Često su ove stijene jedina zabilješka geoloških zbivanja. Njihov postanak je složen i dugotrajan proces od nekoliko faza:</a:t>
            </a:r>
          </a:p>
          <a:p>
            <a:pPr algn="l">
              <a:buFont typeface="Arial" panose="020B0604020202020204" pitchFamily="34" charset="0"/>
              <a:buChar char="•"/>
            </a:pPr>
            <a:r>
              <a:rPr lang="hr-HR" b="0" i="0" dirty="0">
                <a:solidFill>
                  <a:srgbClr val="FFFFFF"/>
                </a:solidFill>
                <a:effectLst/>
                <a:latin typeface="Raleway" pitchFamily="2" charset="-18"/>
              </a:rPr>
              <a:t>fizičko-kemijsko raspadanje ili trošenje starijih stijena (eruptivnih, sedimentnih i metamorfnih)</a:t>
            </a:r>
          </a:p>
          <a:p>
            <a:pPr algn="l">
              <a:buFont typeface="Arial" panose="020B0604020202020204" pitchFamily="34" charset="0"/>
              <a:buChar char="•"/>
            </a:pPr>
            <a:r>
              <a:rPr lang="hr-HR" b="0" i="0" dirty="0">
                <a:solidFill>
                  <a:srgbClr val="FFFFFF"/>
                </a:solidFill>
                <a:effectLst/>
                <a:latin typeface="Raleway" pitchFamily="2" charset="-18"/>
              </a:rPr>
              <a:t>transport čestica (gravitacijom, vodom, vjetrom, ledom)</a:t>
            </a:r>
          </a:p>
          <a:p>
            <a:pPr algn="l">
              <a:buFont typeface="Arial" panose="020B0604020202020204" pitchFamily="34" charset="0"/>
              <a:buChar char="•"/>
            </a:pPr>
            <a:r>
              <a:rPr lang="hr-HR" b="0" i="0" dirty="0">
                <a:solidFill>
                  <a:srgbClr val="FFFFFF"/>
                </a:solidFill>
                <a:effectLst/>
                <a:latin typeface="Raleway" pitchFamily="2" charset="-18"/>
              </a:rPr>
              <a:t>sedimentacija (taloženje)</a:t>
            </a:r>
          </a:p>
          <a:p>
            <a:pPr algn="l">
              <a:buFont typeface="Arial" panose="020B0604020202020204" pitchFamily="34" charset="0"/>
              <a:buChar char="•"/>
            </a:pPr>
            <a:r>
              <a:rPr lang="hr-HR" b="0" i="0" dirty="0" err="1">
                <a:solidFill>
                  <a:srgbClr val="FFFFFF"/>
                </a:solidFill>
                <a:effectLst/>
                <a:latin typeface="Raleway" pitchFamily="2" charset="-18"/>
              </a:rPr>
              <a:t>litifikacija</a:t>
            </a:r>
            <a:r>
              <a:rPr lang="hr-HR" b="0" i="0" dirty="0">
                <a:solidFill>
                  <a:srgbClr val="FFFFFF"/>
                </a:solidFill>
                <a:effectLst/>
                <a:latin typeface="Raleway" pitchFamily="2" charset="-18"/>
              </a:rPr>
              <a:t> ili okamenjivanje (</a:t>
            </a:r>
            <a:r>
              <a:rPr lang="hr-HR" b="0" i="0" dirty="0" err="1">
                <a:solidFill>
                  <a:srgbClr val="FFFFFF"/>
                </a:solidFill>
                <a:effectLst/>
                <a:latin typeface="Raleway" pitchFamily="2" charset="-18"/>
              </a:rPr>
              <a:t>dijageneza</a:t>
            </a:r>
            <a:r>
              <a:rPr lang="hr-HR" b="0" i="0" dirty="0">
                <a:solidFill>
                  <a:srgbClr val="FFFFFF"/>
                </a:solidFill>
                <a:effectLst/>
                <a:latin typeface="Raleway" pitchFamily="2" charset="-18"/>
              </a:rPr>
              <a:t>)</a:t>
            </a:r>
          </a:p>
          <a:p>
            <a:endParaRPr lang="hr-HR" dirty="0"/>
          </a:p>
        </p:txBody>
      </p:sp>
      <p:sp>
        <p:nvSpPr>
          <p:cNvPr id="4" name="Rezervirano mjesto broja slajda 3"/>
          <p:cNvSpPr>
            <a:spLocks noGrp="1"/>
          </p:cNvSpPr>
          <p:nvPr>
            <p:ph type="sldNum" sz="quarter" idx="5"/>
          </p:nvPr>
        </p:nvSpPr>
        <p:spPr/>
        <p:txBody>
          <a:bodyPr/>
          <a:lstStyle/>
          <a:p>
            <a:fld id="{75A51201-C4E8-44D2-8938-1FB6C564E084}" type="slidenum">
              <a:rPr lang="hr-HR" smtClean="0"/>
              <a:t>6</a:t>
            </a:fld>
            <a:endParaRPr lang="hr-HR"/>
          </a:p>
        </p:txBody>
      </p:sp>
    </p:spTree>
    <p:extLst>
      <p:ext uri="{BB962C8B-B14F-4D97-AF65-F5344CB8AC3E}">
        <p14:creationId xmlns:p14="http://schemas.microsoft.com/office/powerpoint/2010/main" val="28351433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b="0" i="0" dirty="0">
                <a:solidFill>
                  <a:srgbClr val="455771"/>
                </a:solidFill>
                <a:effectLst/>
                <a:highlight>
                  <a:srgbClr val="FFFFFF"/>
                </a:highlight>
                <a:latin typeface="Open Sans Web"/>
              </a:rPr>
              <a:t>Prapor: Sedimentna stijena žućkaste boje i labave strukture, sastavljena od grubih stjenovitih zrnaca. </a:t>
            </a:r>
            <a:br>
              <a:rPr lang="hr-HR" b="0" i="0" dirty="0">
                <a:solidFill>
                  <a:srgbClr val="455771"/>
                </a:solidFill>
                <a:effectLst/>
                <a:highlight>
                  <a:srgbClr val="FFFFFF"/>
                </a:highlight>
                <a:latin typeface="Open Sans Web"/>
              </a:rPr>
            </a:br>
            <a:r>
              <a:rPr lang="hr-HR" b="1" i="0" dirty="0" err="1">
                <a:solidFill>
                  <a:srgbClr val="202122"/>
                </a:solidFill>
                <a:effectLst/>
                <a:highlight>
                  <a:srgbClr val="FFFFFF"/>
                </a:highlight>
                <a:latin typeface="Arial" panose="020B0604020202020204" pitchFamily="34" charset="0"/>
              </a:rPr>
              <a:t>Breča</a:t>
            </a:r>
            <a:r>
              <a:rPr lang="hr-HR" b="0" i="0" dirty="0">
                <a:solidFill>
                  <a:srgbClr val="202122"/>
                </a:solidFill>
                <a:effectLst/>
                <a:highlight>
                  <a:srgbClr val="FFFFFF"/>
                </a:highlight>
                <a:latin typeface="Arial" panose="020B0604020202020204" pitchFamily="34" charset="0"/>
              </a:rPr>
              <a:t> (tal. </a:t>
            </a:r>
            <a:r>
              <a:rPr lang="hr-HR" b="0" i="0" dirty="0" err="1">
                <a:solidFill>
                  <a:srgbClr val="202122"/>
                </a:solidFill>
                <a:effectLst/>
                <a:highlight>
                  <a:srgbClr val="FFFFFF"/>
                </a:highlight>
                <a:latin typeface="Arial" panose="020B0604020202020204" pitchFamily="34" charset="0"/>
              </a:rPr>
              <a:t>breccia</a:t>
            </a:r>
            <a:r>
              <a:rPr lang="hr-HR" b="0" i="0" dirty="0">
                <a:solidFill>
                  <a:srgbClr val="202122"/>
                </a:solidFill>
                <a:effectLst/>
                <a:highlight>
                  <a:srgbClr val="FFFFFF"/>
                </a:highlight>
                <a:latin typeface="Arial" panose="020B0604020202020204" pitchFamily="34" charset="0"/>
              </a:rPr>
              <a:t>) ili </a:t>
            </a:r>
            <a:r>
              <a:rPr lang="hr-HR" b="1" i="0" dirty="0" err="1">
                <a:solidFill>
                  <a:srgbClr val="202122"/>
                </a:solidFill>
                <a:effectLst/>
                <a:highlight>
                  <a:srgbClr val="FFFFFF"/>
                </a:highlight>
                <a:latin typeface="Arial" panose="020B0604020202020204" pitchFamily="34" charset="0"/>
              </a:rPr>
              <a:t>kršnik</a:t>
            </a:r>
            <a:r>
              <a:rPr lang="hr-HR" b="0" i="0" dirty="0">
                <a:solidFill>
                  <a:srgbClr val="202122"/>
                </a:solidFill>
                <a:effectLst/>
                <a:highlight>
                  <a:srgbClr val="FFFFFF"/>
                </a:highlight>
                <a:latin typeface="Arial" panose="020B0604020202020204" pitchFamily="34" charset="0"/>
              </a:rPr>
              <a:t> je vrsta stijenske mase sastavljene od lomljenih fragmenata minerala ili druge vrste stijena povezana u matrici od </a:t>
            </a:r>
            <a:r>
              <a:rPr lang="hr-HR" b="0" i="0" dirty="0" err="1">
                <a:solidFill>
                  <a:srgbClr val="202122"/>
                </a:solidFill>
                <a:effectLst/>
                <a:highlight>
                  <a:srgbClr val="FFFFFF"/>
                </a:highlight>
                <a:latin typeface="Arial" panose="020B0604020202020204" pitchFamily="34" charset="0"/>
              </a:rPr>
              <a:t>sitnozrnatog</a:t>
            </a:r>
            <a:r>
              <a:rPr lang="hr-HR" b="0" i="0" dirty="0">
                <a:solidFill>
                  <a:srgbClr val="202122"/>
                </a:solidFill>
                <a:effectLst/>
                <a:highlight>
                  <a:srgbClr val="FFFFFF"/>
                </a:highlight>
                <a:latin typeface="Arial" panose="020B0604020202020204" pitchFamily="34" charset="0"/>
              </a:rPr>
              <a:t> materijala koji kompozicijski može biti sličan ili različit od fragmenata. </a:t>
            </a:r>
            <a:endParaRPr lang="hr-HR" dirty="0"/>
          </a:p>
          <a:p>
            <a:pPr marL="0" marR="0" lvl="0" indent="0" algn="l" defTabSz="914400" rtl="0" eaLnBrk="1" fontAlgn="auto" latinLnBrk="0" hangingPunct="1">
              <a:lnSpc>
                <a:spcPct val="100000"/>
              </a:lnSpc>
              <a:spcBef>
                <a:spcPts val="0"/>
              </a:spcBef>
              <a:spcAft>
                <a:spcPts val="0"/>
              </a:spcAft>
              <a:buClrTx/>
              <a:buSzTx/>
              <a:buFontTx/>
              <a:buNone/>
              <a:tabLst/>
              <a:defRPr/>
            </a:pPr>
            <a:r>
              <a:rPr lang="hr-HR" b="1" i="0" dirty="0">
                <a:solidFill>
                  <a:srgbClr val="8B2323"/>
                </a:solidFill>
                <a:effectLst/>
                <a:highlight>
                  <a:srgbClr val="FFFFFF"/>
                </a:highlight>
                <a:latin typeface="A Plantin"/>
              </a:rPr>
              <a:t>pješčenjak,</a:t>
            </a:r>
            <a:r>
              <a:rPr lang="hr-HR" b="0" i="0" dirty="0">
                <a:solidFill>
                  <a:srgbClr val="212529"/>
                </a:solidFill>
                <a:effectLst/>
                <a:highlight>
                  <a:srgbClr val="FFFFFF"/>
                </a:highlight>
                <a:latin typeface="A Plantin"/>
              </a:rPr>
              <a:t> vrlo raširena </a:t>
            </a:r>
            <a:r>
              <a:rPr lang="hr-HR" b="0" i="0" dirty="0" err="1">
                <a:solidFill>
                  <a:srgbClr val="212529"/>
                </a:solidFill>
                <a:effectLst/>
                <a:highlight>
                  <a:srgbClr val="FFFFFF"/>
                </a:highlight>
                <a:latin typeface="A Plantin"/>
              </a:rPr>
              <a:t>klastična</a:t>
            </a:r>
            <a:r>
              <a:rPr lang="hr-HR" b="0" i="0" dirty="0">
                <a:solidFill>
                  <a:srgbClr val="212529"/>
                </a:solidFill>
                <a:effectLst/>
                <a:highlight>
                  <a:srgbClr val="FFFFFF"/>
                </a:highlight>
                <a:latin typeface="A Plantin"/>
              </a:rPr>
              <a:t>, sedimentna stijena koja se pojavljuje u gotovo svim geološkim razdobljima. Građena je pretežito od zaobljenih zrnaca kremena povezanih u čvrstu masu nekim mineralnim cementom. </a:t>
            </a:r>
            <a:endParaRPr lang="hr-HR" dirty="0"/>
          </a:p>
          <a:p>
            <a:endParaRPr lang="hr-HR" dirty="0"/>
          </a:p>
        </p:txBody>
      </p:sp>
      <p:sp>
        <p:nvSpPr>
          <p:cNvPr id="4" name="Rezervirano mjesto broja slajda 3"/>
          <p:cNvSpPr>
            <a:spLocks noGrp="1"/>
          </p:cNvSpPr>
          <p:nvPr>
            <p:ph type="sldNum" sz="quarter" idx="5"/>
          </p:nvPr>
        </p:nvSpPr>
        <p:spPr/>
        <p:txBody>
          <a:bodyPr/>
          <a:lstStyle/>
          <a:p>
            <a:fld id="{75A51201-C4E8-44D2-8938-1FB6C564E084}" type="slidenum">
              <a:rPr lang="hr-HR" smtClean="0"/>
              <a:t>7</a:t>
            </a:fld>
            <a:endParaRPr lang="hr-HR"/>
          </a:p>
        </p:txBody>
      </p:sp>
    </p:spTree>
    <p:extLst>
      <p:ext uri="{BB962C8B-B14F-4D97-AF65-F5344CB8AC3E}">
        <p14:creationId xmlns:p14="http://schemas.microsoft.com/office/powerpoint/2010/main" val="40666685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b="1" i="0" dirty="0">
                <a:effectLst/>
                <a:latin typeface="Raleway" pitchFamily="2" charset="-18"/>
              </a:rPr>
              <a:t>Sedra</a:t>
            </a:r>
            <a:r>
              <a:rPr lang="hr-HR" b="0" i="0" dirty="0">
                <a:effectLst/>
                <a:latin typeface="Raleway" pitchFamily="2" charset="-18"/>
              </a:rPr>
              <a:t> je sedimentna porozna stijena (spužvasta izgleda) koja nastaje na stapovima krških jezera (npr. Plitvička jezera), u rijekama </a:t>
            </a:r>
            <a:r>
              <a:rPr lang="hr-HR" b="0" i="0" dirty="0" err="1">
                <a:effectLst/>
                <a:latin typeface="Raleway" pitchFamily="2" charset="-18"/>
              </a:rPr>
              <a:t>iti</a:t>
            </a:r>
            <a:r>
              <a:rPr lang="hr-HR" b="0" i="0" dirty="0">
                <a:effectLst/>
                <a:latin typeface="Raleway" pitchFamily="2" charset="-18"/>
              </a:rPr>
              <a:t> nekim vapnenačkim špiljama. </a:t>
            </a:r>
            <a:r>
              <a:rPr lang="hr-HR" b="0" i="0" dirty="0">
                <a:solidFill>
                  <a:srgbClr val="0E1518"/>
                </a:solidFill>
                <a:effectLst/>
                <a:highlight>
                  <a:srgbClr val="FFFFFF"/>
                </a:highlight>
                <a:latin typeface="Open Sans" panose="020B0606030504020204" pitchFamily="34" charset="0"/>
              </a:rPr>
              <a:t>Iako o gipsu uvijek razmišljamo kao o bijelom prahu, kamen </a:t>
            </a:r>
            <a:r>
              <a:rPr lang="hr-HR" b="0" i="0" dirty="0" err="1">
                <a:solidFill>
                  <a:srgbClr val="0E1518"/>
                </a:solidFill>
                <a:effectLst/>
                <a:highlight>
                  <a:srgbClr val="FFFFFF"/>
                </a:highlight>
                <a:latin typeface="Open Sans" panose="020B0606030504020204" pitchFamily="34" charset="0"/>
              </a:rPr>
              <a:t>sadrenac</a:t>
            </a:r>
            <a:r>
              <a:rPr lang="hr-HR" b="0" i="0" dirty="0">
                <a:solidFill>
                  <a:srgbClr val="0E1518"/>
                </a:solidFill>
                <a:effectLst/>
                <a:highlight>
                  <a:srgbClr val="FFFFFF"/>
                </a:highlight>
                <a:latin typeface="Open Sans" panose="020B0606030504020204" pitchFamily="34" charset="0"/>
              </a:rPr>
              <a:t> (sadra) koji se rudarski iskapa u prirodi može biti i drugačijih boja, pa se nailazi na sadrene mase sivih, žućkastih, crvenkastih, modrih, zelenkastih i smeđih nijansi. Pošto je sadra mineral koji je sastavni dio zemlje, </a:t>
            </a:r>
            <a:r>
              <a:rPr lang="hr-HR" b="0" i="1" dirty="0">
                <a:solidFill>
                  <a:srgbClr val="0E1518"/>
                </a:solidFill>
                <a:effectLst/>
                <a:highlight>
                  <a:srgbClr val="FFFFFF"/>
                </a:highlight>
                <a:latin typeface="Open Sans" panose="020B0606030504020204" pitchFamily="34" charset="0"/>
              </a:rPr>
              <a:t>gips</a:t>
            </a:r>
            <a:r>
              <a:rPr lang="hr-HR" b="0" i="0" dirty="0">
                <a:solidFill>
                  <a:srgbClr val="0E1518"/>
                </a:solidFill>
                <a:effectLst/>
                <a:highlight>
                  <a:srgbClr val="FFFFFF"/>
                </a:highlight>
                <a:latin typeface="Open Sans" panose="020B0606030504020204" pitchFamily="34" charset="0"/>
              </a:rPr>
              <a:t> je ekološki građevni materijal, a zbog male tvrdoće i čvrstoće je podatan kod upotrebe.</a:t>
            </a:r>
            <a:endParaRPr lang="hr-HR" dirty="0"/>
          </a:p>
        </p:txBody>
      </p:sp>
      <p:sp>
        <p:nvSpPr>
          <p:cNvPr id="4" name="Rezervirano mjesto broja slajda 3"/>
          <p:cNvSpPr>
            <a:spLocks noGrp="1"/>
          </p:cNvSpPr>
          <p:nvPr>
            <p:ph type="sldNum" sz="quarter" idx="5"/>
          </p:nvPr>
        </p:nvSpPr>
        <p:spPr/>
        <p:txBody>
          <a:bodyPr/>
          <a:lstStyle/>
          <a:p>
            <a:fld id="{75A51201-C4E8-44D2-8938-1FB6C564E084}" type="slidenum">
              <a:rPr lang="hr-HR" smtClean="0"/>
              <a:t>8</a:t>
            </a:fld>
            <a:endParaRPr lang="hr-HR"/>
          </a:p>
        </p:txBody>
      </p:sp>
    </p:spTree>
    <p:extLst>
      <p:ext uri="{BB962C8B-B14F-4D97-AF65-F5344CB8AC3E}">
        <p14:creationId xmlns:p14="http://schemas.microsoft.com/office/powerpoint/2010/main" val="39528165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b="0" i="0" dirty="0">
                <a:effectLst/>
                <a:latin typeface="Raleway" pitchFamily="2" charset="-18"/>
              </a:rPr>
              <a:t>Ugljen je sedimentna, vrlo prepoznatljiva lagana, krhka stijena </a:t>
            </a:r>
            <a:r>
              <a:rPr lang="hr-HR" b="0" i="0" dirty="0" err="1">
                <a:effectLst/>
                <a:latin typeface="Raleway" pitchFamily="2" charset="-18"/>
              </a:rPr>
              <a:t>cme</a:t>
            </a:r>
            <a:r>
              <a:rPr lang="hr-HR" b="0" i="0" dirty="0">
                <a:effectLst/>
                <a:latin typeface="Raleway" pitchFamily="2" charset="-18"/>
              </a:rPr>
              <a:t> boje. Nastaje pougljenjivanjem (karbonizacijom) uginulih biljaka. Ugljen se stvara milijunima godina od biljaka močvarnih šuma koje su padale na tlo, lagano truleći. Do stvaranja ugljena doći će samo ako se taj mekani, </a:t>
            </a:r>
            <a:r>
              <a:rPr lang="hr-HR" b="0" i="0" dirty="0" err="1">
                <a:effectLst/>
                <a:latin typeface="Raleway" pitchFamily="2" charset="-18"/>
              </a:rPr>
              <a:t>poluraspadajući</a:t>
            </a:r>
            <a:r>
              <a:rPr lang="hr-HR" b="0" i="0" dirty="0">
                <a:effectLst/>
                <a:latin typeface="Raleway" pitchFamily="2" charset="-18"/>
              </a:rPr>
              <a:t> materijal zatrpa tako da se voda pod težinom pokrovnih sedimenata postupno istiskuje, pa se taj biljni materijal preša u kompaktni materijal kojeg zovemo treset. Porastom pritiska i djelovanjem topline, iz njega dalje nastaju različite vrste ugljena: lignit, smeđi ugljen, kameni ugljen (upotrebljavaju se u kućanstvu), ili antracit, najkvalitetniji ugljen. Nafta nam je još uvijek najvažniji energent! Ona nastaje u sedimentnim stijenama na relativno velikoj dubini u Zemljinoj kori. Neke sedimentne stijene sadrže obilje ostataka biljnih i životinjskih organizama koje su nakon taloženja bakterije preradile u organsku tvar iz koje će kasnije nastati nafta. S vremenom nafta migrira u više propusne stijene gdje je i nalazimo (ležišta nafte). </a:t>
            </a:r>
            <a:r>
              <a:rPr lang="hr-HR" b="0" i="0" dirty="0">
                <a:solidFill>
                  <a:srgbClr val="2B2B2B"/>
                </a:solidFill>
                <a:effectLst/>
                <a:highlight>
                  <a:srgbClr val="FFFFFF"/>
                </a:highlight>
                <a:latin typeface="PT Serif" panose="020A0603040505020204" pitchFamily="18" charset="-18"/>
              </a:rPr>
              <a:t>Asfalt je najteža frakcija nafte, ostavljena iza kada se isparljiviji spojevi isparavaju. Polagano teče tijekom toplog vremena i može biti dovoljno tvrdo da se raspada tijekom hladnih vremena. Geolozi upotrebljavaju riječ "asfalt" kako bi se odnosili na ono što većina ljudi naziva katranom, pa tehnički ovaj uzorak je asfaltni pijesak. Njezina donja strana je crno-smeđa, ali ona postaje srednje siva. Ima blagi miris nafte i može se srušiti u ruci.</a:t>
            </a:r>
            <a:endParaRPr lang="hr-HR" dirty="0"/>
          </a:p>
        </p:txBody>
      </p:sp>
      <p:sp>
        <p:nvSpPr>
          <p:cNvPr id="4" name="Rezervirano mjesto broja slajda 3"/>
          <p:cNvSpPr>
            <a:spLocks noGrp="1"/>
          </p:cNvSpPr>
          <p:nvPr>
            <p:ph type="sldNum" sz="quarter" idx="5"/>
          </p:nvPr>
        </p:nvSpPr>
        <p:spPr/>
        <p:txBody>
          <a:bodyPr/>
          <a:lstStyle/>
          <a:p>
            <a:fld id="{75A51201-C4E8-44D2-8938-1FB6C564E084}" type="slidenum">
              <a:rPr lang="hr-HR" smtClean="0"/>
              <a:t>11</a:t>
            </a:fld>
            <a:endParaRPr lang="hr-HR"/>
          </a:p>
        </p:txBody>
      </p:sp>
    </p:spTree>
    <p:extLst>
      <p:ext uri="{BB962C8B-B14F-4D97-AF65-F5344CB8AC3E}">
        <p14:creationId xmlns:p14="http://schemas.microsoft.com/office/powerpoint/2010/main" val="2539587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b="0" i="0" dirty="0">
                <a:effectLst/>
                <a:latin typeface="Raleway" pitchFamily="2" charset="-18"/>
              </a:rPr>
              <a:t>Metamorfne stijene nastaju preobrazbom, metamorfozom (promjenom) starijih, već postojećih stijena (i </a:t>
            </a:r>
            <a:r>
              <a:rPr lang="hr-HR" b="0" i="0" dirty="0" err="1">
                <a:effectLst/>
                <a:latin typeface="Raleway" pitchFamily="2" charset="-18"/>
              </a:rPr>
              <a:t>magmatskih</a:t>
            </a:r>
            <a:r>
              <a:rPr lang="hr-HR" b="0" i="0" dirty="0">
                <a:effectLst/>
                <a:latin typeface="Raleway" pitchFamily="2" charset="-18"/>
              </a:rPr>
              <a:t>, i sedimentnih, ali i metamorfnih stijena). Do te promjene dolazi u dubini Zemljine kore, kada se pod utjecajem povećanog tlaka, temperature, različitih otopina ili plinova mijenja mineralni sastav ili izgled stijene (tekstura). </a:t>
            </a:r>
            <a:endParaRPr lang="hr-HR" dirty="0"/>
          </a:p>
        </p:txBody>
      </p:sp>
      <p:sp>
        <p:nvSpPr>
          <p:cNvPr id="4" name="Rezervirano mjesto broja slajda 3"/>
          <p:cNvSpPr>
            <a:spLocks noGrp="1"/>
          </p:cNvSpPr>
          <p:nvPr>
            <p:ph type="sldNum" sz="quarter" idx="5"/>
          </p:nvPr>
        </p:nvSpPr>
        <p:spPr/>
        <p:txBody>
          <a:bodyPr/>
          <a:lstStyle/>
          <a:p>
            <a:fld id="{75A51201-C4E8-44D2-8938-1FB6C564E084}" type="slidenum">
              <a:rPr lang="hr-HR" smtClean="0"/>
              <a:t>12</a:t>
            </a:fld>
            <a:endParaRPr lang="hr-HR"/>
          </a:p>
        </p:txBody>
      </p:sp>
    </p:spTree>
    <p:extLst>
      <p:ext uri="{BB962C8B-B14F-4D97-AF65-F5344CB8AC3E}">
        <p14:creationId xmlns:p14="http://schemas.microsoft.com/office/powerpoint/2010/main" val="41273183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b="0" i="0" dirty="0">
                <a:effectLst/>
                <a:latin typeface="Raleway" pitchFamily="2" charset="-18"/>
              </a:rPr>
              <a:t>Zasigurno najpoznatija metamorfna stijena je mramor – koji je, u stvari, </a:t>
            </a:r>
            <a:r>
              <a:rPr lang="hr-HR" b="0" i="0" dirty="0" err="1">
                <a:effectLst/>
                <a:latin typeface="Raleway" pitchFamily="2" charset="-18"/>
              </a:rPr>
              <a:t>metamorfozirani</a:t>
            </a:r>
            <a:r>
              <a:rPr lang="hr-HR" b="0" i="0" dirty="0">
                <a:effectLst/>
                <a:latin typeface="Raleway" pitchFamily="2" charset="-18"/>
              </a:rPr>
              <a:t> («promijenjeni») vapnenac. Naime, vapnenci se sastoje od kalcita, pa kad oni metamorfozom pretrpe </a:t>
            </a:r>
            <a:r>
              <a:rPr lang="hr-HR" b="0" i="0" dirty="0" err="1">
                <a:effectLst/>
                <a:latin typeface="Raleway" pitchFamily="2" charset="-18"/>
              </a:rPr>
              <a:t>rekristalizaciju</a:t>
            </a:r>
            <a:r>
              <a:rPr lang="hr-HR" b="0" i="0" dirty="0">
                <a:effectLst/>
                <a:latin typeface="Raleway" pitchFamily="2" charset="-18"/>
              </a:rPr>
              <a:t>, nastaje nova, metamorfna stijena - mramor. </a:t>
            </a:r>
            <a:r>
              <a:rPr lang="hr-HR" b="0" i="0" dirty="0">
                <a:solidFill>
                  <a:srgbClr val="212529"/>
                </a:solidFill>
                <a:effectLst/>
                <a:highlight>
                  <a:srgbClr val="FFFFFF"/>
                </a:highlight>
                <a:latin typeface="A Plantin"/>
              </a:rPr>
              <a:t>Kako je jedan dio magnezija redovito zamijenjen željezom, serpentini su obično zelene boje ili posve tamni. </a:t>
            </a:r>
            <a:r>
              <a:rPr lang="hr-HR" b="0" i="0" dirty="0" err="1">
                <a:solidFill>
                  <a:srgbClr val="212529"/>
                </a:solidFill>
                <a:effectLst/>
                <a:highlight>
                  <a:srgbClr val="FFFFFF"/>
                </a:highlight>
                <a:latin typeface="A Plantin"/>
              </a:rPr>
              <a:t>Serpentin</a:t>
            </a:r>
            <a:r>
              <a:rPr lang="hr-HR" b="0" i="0" dirty="0">
                <a:solidFill>
                  <a:srgbClr val="212529"/>
                </a:solidFill>
                <a:effectLst/>
                <a:highlight>
                  <a:srgbClr val="FFFFFF"/>
                </a:highlight>
                <a:latin typeface="A Plantin"/>
              </a:rPr>
              <a:t> je nastao metamorfozom </a:t>
            </a:r>
            <a:r>
              <a:rPr lang="hr-HR" b="0" i="0" dirty="0" err="1">
                <a:solidFill>
                  <a:srgbClr val="212529"/>
                </a:solidFill>
                <a:effectLst/>
                <a:highlight>
                  <a:srgbClr val="FFFFFF"/>
                </a:highlight>
                <a:latin typeface="A Plantin"/>
              </a:rPr>
              <a:t>olivina</a:t>
            </a:r>
            <a:r>
              <a:rPr lang="hr-HR" b="0" i="0" dirty="0">
                <a:solidFill>
                  <a:srgbClr val="212529"/>
                </a:solidFill>
                <a:effectLst/>
                <a:highlight>
                  <a:srgbClr val="FFFFFF"/>
                </a:highlight>
                <a:latin typeface="A Plantin"/>
              </a:rPr>
              <a:t> i drugih magnezijevih silikata koji ne sadrže aluminij. Bijele vlaknaste vrste – (</a:t>
            </a:r>
            <a:r>
              <a:rPr lang="hr-HR" b="0" i="0" dirty="0" err="1">
                <a:solidFill>
                  <a:srgbClr val="212529"/>
                </a:solidFill>
                <a:effectLst/>
                <a:highlight>
                  <a:srgbClr val="FFFFFF"/>
                </a:highlight>
                <a:latin typeface="A Plantin"/>
              </a:rPr>
              <a:t>serpentinski</a:t>
            </a:r>
            <a:r>
              <a:rPr lang="hr-HR" b="0" i="0" dirty="0">
                <a:solidFill>
                  <a:srgbClr val="212529"/>
                </a:solidFill>
                <a:effectLst/>
                <a:highlight>
                  <a:srgbClr val="FFFFFF"/>
                </a:highlight>
                <a:latin typeface="A Plantin"/>
              </a:rPr>
              <a:t>) azbest – upotrebljavaju se kao materijali otporni prema vatri. </a:t>
            </a:r>
            <a:endParaRPr lang="hr-HR" dirty="0"/>
          </a:p>
        </p:txBody>
      </p:sp>
      <p:sp>
        <p:nvSpPr>
          <p:cNvPr id="4" name="Rezervirano mjesto broja slajda 3"/>
          <p:cNvSpPr>
            <a:spLocks noGrp="1"/>
          </p:cNvSpPr>
          <p:nvPr>
            <p:ph type="sldNum" sz="quarter" idx="5"/>
          </p:nvPr>
        </p:nvSpPr>
        <p:spPr/>
        <p:txBody>
          <a:bodyPr/>
          <a:lstStyle/>
          <a:p>
            <a:fld id="{75A51201-C4E8-44D2-8938-1FB6C564E084}" type="slidenum">
              <a:rPr lang="hr-HR" smtClean="0"/>
              <a:t>14</a:t>
            </a:fld>
            <a:endParaRPr lang="hr-HR"/>
          </a:p>
        </p:txBody>
      </p:sp>
    </p:spTree>
    <p:extLst>
      <p:ext uri="{BB962C8B-B14F-4D97-AF65-F5344CB8AC3E}">
        <p14:creationId xmlns:p14="http://schemas.microsoft.com/office/powerpoint/2010/main" val="1095302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slaj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075FC50-0DAD-46C0-9AE9-0837C7D94406}"/>
              </a:ext>
            </a:extLst>
          </p:cNvPr>
          <p:cNvSpPr>
            <a:spLocks noGrp="1"/>
          </p:cNvSpPr>
          <p:nvPr>
            <p:ph type="ctrTitle"/>
          </p:nvPr>
        </p:nvSpPr>
        <p:spPr>
          <a:xfrm>
            <a:off x="1524000" y="1122363"/>
            <a:ext cx="9144000" cy="2387600"/>
          </a:xfrm>
        </p:spPr>
        <p:txBody>
          <a:bodyPr anchor="b"/>
          <a:lstStyle>
            <a:lvl1pPr algn="ctr">
              <a:defRPr sz="6000"/>
            </a:lvl1pPr>
          </a:lstStyle>
          <a:p>
            <a:r>
              <a:rPr lang="hr-HR"/>
              <a:t>Kliknite da biste uredili stil naslova matrice</a:t>
            </a:r>
          </a:p>
        </p:txBody>
      </p:sp>
      <p:sp>
        <p:nvSpPr>
          <p:cNvPr id="3" name="Podnaslov 2">
            <a:extLst>
              <a:ext uri="{FF2B5EF4-FFF2-40B4-BE49-F238E27FC236}">
                <a16:creationId xmlns:a16="http://schemas.microsoft.com/office/drawing/2014/main" id="{F0CD1101-EE85-44BA-9216-1B0A01B2221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r-HR"/>
              <a:t>Kliknite da biste uredili stil podnaslova matrice</a:t>
            </a:r>
          </a:p>
        </p:txBody>
      </p:sp>
      <p:sp>
        <p:nvSpPr>
          <p:cNvPr id="4" name="Rezervirano mjesto datuma 3">
            <a:extLst>
              <a:ext uri="{FF2B5EF4-FFF2-40B4-BE49-F238E27FC236}">
                <a16:creationId xmlns:a16="http://schemas.microsoft.com/office/drawing/2014/main" id="{617AED5A-7229-4ABE-BB00-7A1501A7894F}"/>
              </a:ext>
            </a:extLst>
          </p:cNvPr>
          <p:cNvSpPr>
            <a:spLocks noGrp="1"/>
          </p:cNvSpPr>
          <p:nvPr>
            <p:ph type="dt" sz="half" idx="10"/>
          </p:nvPr>
        </p:nvSpPr>
        <p:spPr/>
        <p:txBody>
          <a:bodyPr/>
          <a:lstStyle/>
          <a:p>
            <a:fld id="{3A8CE681-02A2-4E53-B44D-622348EB5872}" type="datetimeFigureOut">
              <a:rPr lang="hr-HR" smtClean="0"/>
              <a:t>15.10.2024.</a:t>
            </a:fld>
            <a:endParaRPr lang="hr-HR"/>
          </a:p>
        </p:txBody>
      </p:sp>
      <p:sp>
        <p:nvSpPr>
          <p:cNvPr id="5" name="Rezervirano mjesto podnožja 4">
            <a:extLst>
              <a:ext uri="{FF2B5EF4-FFF2-40B4-BE49-F238E27FC236}">
                <a16:creationId xmlns:a16="http://schemas.microsoft.com/office/drawing/2014/main" id="{B09B8FC0-A444-46E4-AB0D-61D05B213C64}"/>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2FF64CFB-1497-4535-8A5C-3383D70E1DE2}"/>
              </a:ext>
            </a:extLst>
          </p:cNvPr>
          <p:cNvSpPr>
            <a:spLocks noGrp="1"/>
          </p:cNvSpPr>
          <p:nvPr>
            <p:ph type="sldNum" sz="quarter" idx="12"/>
          </p:nvPr>
        </p:nvSpPr>
        <p:spPr/>
        <p:txBody>
          <a:bodyPr/>
          <a:lstStyle/>
          <a:p>
            <a:fld id="{DBF1AC51-6EEC-49FB-85DC-BCAA233436ED}" type="slidenum">
              <a:rPr lang="hr-HR" smtClean="0"/>
              <a:t>‹#›</a:t>
            </a:fld>
            <a:endParaRPr lang="hr-HR"/>
          </a:p>
        </p:txBody>
      </p:sp>
    </p:spTree>
    <p:extLst>
      <p:ext uri="{BB962C8B-B14F-4D97-AF65-F5344CB8AC3E}">
        <p14:creationId xmlns:p14="http://schemas.microsoft.com/office/powerpoint/2010/main" val="4016485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AB70BA0-B3A9-4577-A99A-0E8A57B2CE5D}"/>
              </a:ext>
            </a:extLst>
          </p:cNvPr>
          <p:cNvSpPr>
            <a:spLocks noGrp="1"/>
          </p:cNvSpPr>
          <p:nvPr>
            <p:ph type="title"/>
          </p:nvPr>
        </p:nvSpPr>
        <p:spPr/>
        <p:txBody>
          <a:bodyPr/>
          <a:lstStyle/>
          <a:p>
            <a:r>
              <a:rPr lang="hr-HR"/>
              <a:t>Kliknite da biste uredili stil naslova matrice</a:t>
            </a:r>
          </a:p>
        </p:txBody>
      </p:sp>
      <p:sp>
        <p:nvSpPr>
          <p:cNvPr id="3" name="Rezervirano mjesto okomitog teksta 2">
            <a:extLst>
              <a:ext uri="{FF2B5EF4-FFF2-40B4-BE49-F238E27FC236}">
                <a16:creationId xmlns:a16="http://schemas.microsoft.com/office/drawing/2014/main" id="{E706CF79-95AE-4CEF-8E22-6E362DD5DB16}"/>
              </a:ext>
            </a:extLst>
          </p:cNvPr>
          <p:cNvSpPr>
            <a:spLocks noGrp="1"/>
          </p:cNvSpPr>
          <p:nvPr>
            <p:ph type="body" orient="vert" idx="1"/>
          </p:nvPr>
        </p:nvSpPr>
        <p:spPr/>
        <p:txBody>
          <a:bodyPr vert="eaVert"/>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4" name="Rezervirano mjesto datuma 3">
            <a:extLst>
              <a:ext uri="{FF2B5EF4-FFF2-40B4-BE49-F238E27FC236}">
                <a16:creationId xmlns:a16="http://schemas.microsoft.com/office/drawing/2014/main" id="{55EB3058-08B3-4593-A773-C3A27BA73ACA}"/>
              </a:ext>
            </a:extLst>
          </p:cNvPr>
          <p:cNvSpPr>
            <a:spLocks noGrp="1"/>
          </p:cNvSpPr>
          <p:nvPr>
            <p:ph type="dt" sz="half" idx="10"/>
          </p:nvPr>
        </p:nvSpPr>
        <p:spPr/>
        <p:txBody>
          <a:bodyPr/>
          <a:lstStyle/>
          <a:p>
            <a:fld id="{3A8CE681-02A2-4E53-B44D-622348EB5872}" type="datetimeFigureOut">
              <a:rPr lang="hr-HR" smtClean="0"/>
              <a:t>15.10.2024.</a:t>
            </a:fld>
            <a:endParaRPr lang="hr-HR"/>
          </a:p>
        </p:txBody>
      </p:sp>
      <p:sp>
        <p:nvSpPr>
          <p:cNvPr id="5" name="Rezervirano mjesto podnožja 4">
            <a:extLst>
              <a:ext uri="{FF2B5EF4-FFF2-40B4-BE49-F238E27FC236}">
                <a16:creationId xmlns:a16="http://schemas.microsoft.com/office/drawing/2014/main" id="{6E346831-C723-47A1-B1E9-066B8608F8B7}"/>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6E4BD6F1-F45B-47C0-8428-30A4C3988609}"/>
              </a:ext>
            </a:extLst>
          </p:cNvPr>
          <p:cNvSpPr>
            <a:spLocks noGrp="1"/>
          </p:cNvSpPr>
          <p:nvPr>
            <p:ph type="sldNum" sz="quarter" idx="12"/>
          </p:nvPr>
        </p:nvSpPr>
        <p:spPr/>
        <p:txBody>
          <a:bodyPr/>
          <a:lstStyle/>
          <a:p>
            <a:fld id="{DBF1AC51-6EEC-49FB-85DC-BCAA233436ED}" type="slidenum">
              <a:rPr lang="hr-HR" smtClean="0"/>
              <a:t>‹#›</a:t>
            </a:fld>
            <a:endParaRPr lang="hr-HR"/>
          </a:p>
        </p:txBody>
      </p:sp>
    </p:spTree>
    <p:extLst>
      <p:ext uri="{BB962C8B-B14F-4D97-AF65-F5344CB8AC3E}">
        <p14:creationId xmlns:p14="http://schemas.microsoft.com/office/powerpoint/2010/main" val="1385870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sp>
        <p:nvSpPr>
          <p:cNvPr id="2" name="Okomiti naslov 1">
            <a:extLst>
              <a:ext uri="{FF2B5EF4-FFF2-40B4-BE49-F238E27FC236}">
                <a16:creationId xmlns:a16="http://schemas.microsoft.com/office/drawing/2014/main" id="{B3D40E18-6588-405E-B2EB-61F09485463B}"/>
              </a:ext>
            </a:extLst>
          </p:cNvPr>
          <p:cNvSpPr>
            <a:spLocks noGrp="1"/>
          </p:cNvSpPr>
          <p:nvPr>
            <p:ph type="title" orient="vert"/>
          </p:nvPr>
        </p:nvSpPr>
        <p:spPr>
          <a:xfrm>
            <a:off x="8724900" y="365125"/>
            <a:ext cx="2628900" cy="5811838"/>
          </a:xfrm>
        </p:spPr>
        <p:txBody>
          <a:bodyPr vert="eaVert"/>
          <a:lstStyle/>
          <a:p>
            <a:r>
              <a:rPr lang="hr-HR"/>
              <a:t>Kliknite da biste uredili stil naslova matrice</a:t>
            </a:r>
          </a:p>
        </p:txBody>
      </p:sp>
      <p:sp>
        <p:nvSpPr>
          <p:cNvPr id="3" name="Rezervirano mjesto okomitog teksta 2">
            <a:extLst>
              <a:ext uri="{FF2B5EF4-FFF2-40B4-BE49-F238E27FC236}">
                <a16:creationId xmlns:a16="http://schemas.microsoft.com/office/drawing/2014/main" id="{47DD6B76-4003-47A1-ACBB-E89BB663C068}"/>
              </a:ext>
            </a:extLst>
          </p:cNvPr>
          <p:cNvSpPr>
            <a:spLocks noGrp="1"/>
          </p:cNvSpPr>
          <p:nvPr>
            <p:ph type="body" orient="vert" idx="1"/>
          </p:nvPr>
        </p:nvSpPr>
        <p:spPr>
          <a:xfrm>
            <a:off x="838200" y="365125"/>
            <a:ext cx="7734300" cy="5811838"/>
          </a:xfrm>
        </p:spPr>
        <p:txBody>
          <a:bodyPr vert="eaVert"/>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4" name="Rezervirano mjesto datuma 3">
            <a:extLst>
              <a:ext uri="{FF2B5EF4-FFF2-40B4-BE49-F238E27FC236}">
                <a16:creationId xmlns:a16="http://schemas.microsoft.com/office/drawing/2014/main" id="{E5A18D7F-A74F-4CC9-9CB3-A710EFDCCA2A}"/>
              </a:ext>
            </a:extLst>
          </p:cNvPr>
          <p:cNvSpPr>
            <a:spLocks noGrp="1"/>
          </p:cNvSpPr>
          <p:nvPr>
            <p:ph type="dt" sz="half" idx="10"/>
          </p:nvPr>
        </p:nvSpPr>
        <p:spPr/>
        <p:txBody>
          <a:bodyPr/>
          <a:lstStyle/>
          <a:p>
            <a:fld id="{3A8CE681-02A2-4E53-B44D-622348EB5872}" type="datetimeFigureOut">
              <a:rPr lang="hr-HR" smtClean="0"/>
              <a:t>15.10.2024.</a:t>
            </a:fld>
            <a:endParaRPr lang="hr-HR"/>
          </a:p>
        </p:txBody>
      </p:sp>
      <p:sp>
        <p:nvSpPr>
          <p:cNvPr id="5" name="Rezervirano mjesto podnožja 4">
            <a:extLst>
              <a:ext uri="{FF2B5EF4-FFF2-40B4-BE49-F238E27FC236}">
                <a16:creationId xmlns:a16="http://schemas.microsoft.com/office/drawing/2014/main" id="{F9A5A449-A212-462D-AC52-52C25807A4EA}"/>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D89F008C-57CF-47FA-90D7-DF6224494C00}"/>
              </a:ext>
            </a:extLst>
          </p:cNvPr>
          <p:cNvSpPr>
            <a:spLocks noGrp="1"/>
          </p:cNvSpPr>
          <p:nvPr>
            <p:ph type="sldNum" sz="quarter" idx="12"/>
          </p:nvPr>
        </p:nvSpPr>
        <p:spPr/>
        <p:txBody>
          <a:bodyPr/>
          <a:lstStyle/>
          <a:p>
            <a:fld id="{DBF1AC51-6EEC-49FB-85DC-BCAA233436ED}" type="slidenum">
              <a:rPr lang="hr-HR" smtClean="0"/>
              <a:t>‹#›</a:t>
            </a:fld>
            <a:endParaRPr lang="hr-HR"/>
          </a:p>
        </p:txBody>
      </p:sp>
    </p:spTree>
    <p:extLst>
      <p:ext uri="{BB962C8B-B14F-4D97-AF65-F5344CB8AC3E}">
        <p14:creationId xmlns:p14="http://schemas.microsoft.com/office/powerpoint/2010/main" val="6130720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031BC2F-0B63-4D97-ABD3-BEB8BFCDFCF7}"/>
              </a:ext>
            </a:extLst>
          </p:cNvPr>
          <p:cNvSpPr>
            <a:spLocks noGrp="1"/>
          </p:cNvSpPr>
          <p:nvPr>
            <p:ph type="title"/>
          </p:nvPr>
        </p:nvSpPr>
        <p:spPr/>
        <p:txBody>
          <a:bodyPr/>
          <a:lstStyle/>
          <a:p>
            <a:r>
              <a:rPr lang="hr-HR"/>
              <a:t>Kliknite da biste uredili stil naslova matrice</a:t>
            </a:r>
          </a:p>
        </p:txBody>
      </p:sp>
      <p:sp>
        <p:nvSpPr>
          <p:cNvPr id="3" name="Rezervirano mjesto sadržaja 2">
            <a:extLst>
              <a:ext uri="{FF2B5EF4-FFF2-40B4-BE49-F238E27FC236}">
                <a16:creationId xmlns:a16="http://schemas.microsoft.com/office/drawing/2014/main" id="{82FE85E3-AB4E-48D1-BBB2-30382A28A07E}"/>
              </a:ext>
            </a:extLst>
          </p:cNvPr>
          <p:cNvSpPr>
            <a:spLocks noGrp="1"/>
          </p:cNvSpPr>
          <p:nvPr>
            <p:ph idx="1"/>
          </p:nvPr>
        </p:nvSpPr>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4" name="Rezervirano mjesto datuma 3">
            <a:extLst>
              <a:ext uri="{FF2B5EF4-FFF2-40B4-BE49-F238E27FC236}">
                <a16:creationId xmlns:a16="http://schemas.microsoft.com/office/drawing/2014/main" id="{E78233B2-6A86-4EAA-864B-1EA9DAA78818}"/>
              </a:ext>
            </a:extLst>
          </p:cNvPr>
          <p:cNvSpPr>
            <a:spLocks noGrp="1"/>
          </p:cNvSpPr>
          <p:nvPr>
            <p:ph type="dt" sz="half" idx="10"/>
          </p:nvPr>
        </p:nvSpPr>
        <p:spPr/>
        <p:txBody>
          <a:bodyPr/>
          <a:lstStyle/>
          <a:p>
            <a:fld id="{3A8CE681-02A2-4E53-B44D-622348EB5872}" type="datetimeFigureOut">
              <a:rPr lang="hr-HR" smtClean="0"/>
              <a:t>15.10.2024.</a:t>
            </a:fld>
            <a:endParaRPr lang="hr-HR"/>
          </a:p>
        </p:txBody>
      </p:sp>
      <p:sp>
        <p:nvSpPr>
          <p:cNvPr id="5" name="Rezervirano mjesto podnožja 4">
            <a:extLst>
              <a:ext uri="{FF2B5EF4-FFF2-40B4-BE49-F238E27FC236}">
                <a16:creationId xmlns:a16="http://schemas.microsoft.com/office/drawing/2014/main" id="{A179FBBE-5FA9-43EF-88F0-2DB79829C08E}"/>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284EF88F-C3E0-4CD6-9EAC-DB069792EC01}"/>
              </a:ext>
            </a:extLst>
          </p:cNvPr>
          <p:cNvSpPr>
            <a:spLocks noGrp="1"/>
          </p:cNvSpPr>
          <p:nvPr>
            <p:ph type="sldNum" sz="quarter" idx="12"/>
          </p:nvPr>
        </p:nvSpPr>
        <p:spPr/>
        <p:txBody>
          <a:bodyPr/>
          <a:lstStyle/>
          <a:p>
            <a:fld id="{DBF1AC51-6EEC-49FB-85DC-BCAA233436ED}" type="slidenum">
              <a:rPr lang="hr-HR" smtClean="0"/>
              <a:t>‹#›</a:t>
            </a:fld>
            <a:endParaRPr lang="hr-HR"/>
          </a:p>
        </p:txBody>
      </p:sp>
    </p:spTree>
    <p:extLst>
      <p:ext uri="{BB962C8B-B14F-4D97-AF65-F5344CB8AC3E}">
        <p14:creationId xmlns:p14="http://schemas.microsoft.com/office/powerpoint/2010/main" val="5936467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sekcije">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1F78703-2DD0-4A9F-B1FC-BB5EA5632940}"/>
              </a:ext>
            </a:extLst>
          </p:cNvPr>
          <p:cNvSpPr>
            <a:spLocks noGrp="1"/>
          </p:cNvSpPr>
          <p:nvPr>
            <p:ph type="title"/>
          </p:nvPr>
        </p:nvSpPr>
        <p:spPr>
          <a:xfrm>
            <a:off x="831850" y="1709738"/>
            <a:ext cx="10515600" cy="2852737"/>
          </a:xfrm>
        </p:spPr>
        <p:txBody>
          <a:bodyPr anchor="b"/>
          <a:lstStyle>
            <a:lvl1pPr>
              <a:defRPr sz="6000"/>
            </a:lvl1pPr>
          </a:lstStyle>
          <a:p>
            <a:r>
              <a:rPr lang="hr-HR"/>
              <a:t>Kliknite da biste uredili stil naslova matrice</a:t>
            </a:r>
          </a:p>
        </p:txBody>
      </p:sp>
      <p:sp>
        <p:nvSpPr>
          <p:cNvPr id="3" name="Rezervirano mjesto teksta 2">
            <a:extLst>
              <a:ext uri="{FF2B5EF4-FFF2-40B4-BE49-F238E27FC236}">
                <a16:creationId xmlns:a16="http://schemas.microsoft.com/office/drawing/2014/main" id="{22DDC466-9B46-43CB-BE41-69F5301C950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r-HR"/>
              <a:t>Kliknite da biste uredili matrice</a:t>
            </a:r>
          </a:p>
        </p:txBody>
      </p:sp>
      <p:sp>
        <p:nvSpPr>
          <p:cNvPr id="4" name="Rezervirano mjesto datuma 3">
            <a:extLst>
              <a:ext uri="{FF2B5EF4-FFF2-40B4-BE49-F238E27FC236}">
                <a16:creationId xmlns:a16="http://schemas.microsoft.com/office/drawing/2014/main" id="{4C1932FC-798B-46F2-88E0-CE5BA1F73556}"/>
              </a:ext>
            </a:extLst>
          </p:cNvPr>
          <p:cNvSpPr>
            <a:spLocks noGrp="1"/>
          </p:cNvSpPr>
          <p:nvPr>
            <p:ph type="dt" sz="half" idx="10"/>
          </p:nvPr>
        </p:nvSpPr>
        <p:spPr/>
        <p:txBody>
          <a:bodyPr/>
          <a:lstStyle/>
          <a:p>
            <a:fld id="{3A8CE681-02A2-4E53-B44D-622348EB5872}" type="datetimeFigureOut">
              <a:rPr lang="hr-HR" smtClean="0"/>
              <a:t>15.10.2024.</a:t>
            </a:fld>
            <a:endParaRPr lang="hr-HR"/>
          </a:p>
        </p:txBody>
      </p:sp>
      <p:sp>
        <p:nvSpPr>
          <p:cNvPr id="5" name="Rezervirano mjesto podnožja 4">
            <a:extLst>
              <a:ext uri="{FF2B5EF4-FFF2-40B4-BE49-F238E27FC236}">
                <a16:creationId xmlns:a16="http://schemas.microsoft.com/office/drawing/2014/main" id="{4F6E6743-CFF8-492C-8138-E3D9AFCCE2CE}"/>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5ECA6EAF-1AC7-4582-AEA8-97BD08289EBE}"/>
              </a:ext>
            </a:extLst>
          </p:cNvPr>
          <p:cNvSpPr>
            <a:spLocks noGrp="1"/>
          </p:cNvSpPr>
          <p:nvPr>
            <p:ph type="sldNum" sz="quarter" idx="12"/>
          </p:nvPr>
        </p:nvSpPr>
        <p:spPr/>
        <p:txBody>
          <a:bodyPr/>
          <a:lstStyle/>
          <a:p>
            <a:fld id="{DBF1AC51-6EEC-49FB-85DC-BCAA233436ED}" type="slidenum">
              <a:rPr lang="hr-HR" smtClean="0"/>
              <a:t>‹#›</a:t>
            </a:fld>
            <a:endParaRPr lang="hr-HR"/>
          </a:p>
        </p:txBody>
      </p:sp>
    </p:spTree>
    <p:extLst>
      <p:ext uri="{BB962C8B-B14F-4D97-AF65-F5344CB8AC3E}">
        <p14:creationId xmlns:p14="http://schemas.microsoft.com/office/powerpoint/2010/main" val="69407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FA29428-797C-4A3F-8A04-C6F759EBB9E5}"/>
              </a:ext>
            </a:extLst>
          </p:cNvPr>
          <p:cNvSpPr>
            <a:spLocks noGrp="1"/>
          </p:cNvSpPr>
          <p:nvPr>
            <p:ph type="title"/>
          </p:nvPr>
        </p:nvSpPr>
        <p:spPr/>
        <p:txBody>
          <a:bodyPr/>
          <a:lstStyle/>
          <a:p>
            <a:r>
              <a:rPr lang="hr-HR"/>
              <a:t>Kliknite da biste uredili stil naslova matrice</a:t>
            </a:r>
          </a:p>
        </p:txBody>
      </p:sp>
      <p:sp>
        <p:nvSpPr>
          <p:cNvPr id="3" name="Rezervirano mjesto sadržaja 2">
            <a:extLst>
              <a:ext uri="{FF2B5EF4-FFF2-40B4-BE49-F238E27FC236}">
                <a16:creationId xmlns:a16="http://schemas.microsoft.com/office/drawing/2014/main" id="{65D27C3B-51AF-4BC7-8811-4C7C4E1B273F}"/>
              </a:ext>
            </a:extLst>
          </p:cNvPr>
          <p:cNvSpPr>
            <a:spLocks noGrp="1"/>
          </p:cNvSpPr>
          <p:nvPr>
            <p:ph sz="half" idx="1"/>
          </p:nvPr>
        </p:nvSpPr>
        <p:spPr>
          <a:xfrm>
            <a:off x="838200" y="1825625"/>
            <a:ext cx="5181600" cy="4351338"/>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4" name="Rezervirano mjesto sadržaja 3">
            <a:extLst>
              <a:ext uri="{FF2B5EF4-FFF2-40B4-BE49-F238E27FC236}">
                <a16:creationId xmlns:a16="http://schemas.microsoft.com/office/drawing/2014/main" id="{EEB44176-86FD-4422-9FE6-7FEACAF9BD6F}"/>
              </a:ext>
            </a:extLst>
          </p:cNvPr>
          <p:cNvSpPr>
            <a:spLocks noGrp="1"/>
          </p:cNvSpPr>
          <p:nvPr>
            <p:ph sz="half" idx="2"/>
          </p:nvPr>
        </p:nvSpPr>
        <p:spPr>
          <a:xfrm>
            <a:off x="6172200" y="1825625"/>
            <a:ext cx="5181600" cy="4351338"/>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5" name="Rezervirano mjesto datuma 4">
            <a:extLst>
              <a:ext uri="{FF2B5EF4-FFF2-40B4-BE49-F238E27FC236}">
                <a16:creationId xmlns:a16="http://schemas.microsoft.com/office/drawing/2014/main" id="{BE32C759-9494-4748-8FEC-A144731EEE5C}"/>
              </a:ext>
            </a:extLst>
          </p:cNvPr>
          <p:cNvSpPr>
            <a:spLocks noGrp="1"/>
          </p:cNvSpPr>
          <p:nvPr>
            <p:ph type="dt" sz="half" idx="10"/>
          </p:nvPr>
        </p:nvSpPr>
        <p:spPr/>
        <p:txBody>
          <a:bodyPr/>
          <a:lstStyle/>
          <a:p>
            <a:fld id="{3A8CE681-02A2-4E53-B44D-622348EB5872}" type="datetimeFigureOut">
              <a:rPr lang="hr-HR" smtClean="0"/>
              <a:t>15.10.2024.</a:t>
            </a:fld>
            <a:endParaRPr lang="hr-HR"/>
          </a:p>
        </p:txBody>
      </p:sp>
      <p:sp>
        <p:nvSpPr>
          <p:cNvPr id="6" name="Rezervirano mjesto podnožja 5">
            <a:extLst>
              <a:ext uri="{FF2B5EF4-FFF2-40B4-BE49-F238E27FC236}">
                <a16:creationId xmlns:a16="http://schemas.microsoft.com/office/drawing/2014/main" id="{38046495-7BFB-4855-8EB7-6E6E602A8D63}"/>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63675F02-0AFE-4525-B27E-D53D89CCE1EA}"/>
              </a:ext>
            </a:extLst>
          </p:cNvPr>
          <p:cNvSpPr>
            <a:spLocks noGrp="1"/>
          </p:cNvSpPr>
          <p:nvPr>
            <p:ph type="sldNum" sz="quarter" idx="12"/>
          </p:nvPr>
        </p:nvSpPr>
        <p:spPr/>
        <p:txBody>
          <a:bodyPr/>
          <a:lstStyle/>
          <a:p>
            <a:fld id="{DBF1AC51-6EEC-49FB-85DC-BCAA233436ED}" type="slidenum">
              <a:rPr lang="hr-HR" smtClean="0"/>
              <a:t>‹#›</a:t>
            </a:fld>
            <a:endParaRPr lang="hr-HR"/>
          </a:p>
        </p:txBody>
      </p:sp>
    </p:spTree>
    <p:extLst>
      <p:ext uri="{BB962C8B-B14F-4D97-AF65-F5344CB8AC3E}">
        <p14:creationId xmlns:p14="http://schemas.microsoft.com/office/powerpoint/2010/main" val="27244789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0585AA9-C8F3-442B-ADE1-563A0522CEEC}"/>
              </a:ext>
            </a:extLst>
          </p:cNvPr>
          <p:cNvSpPr>
            <a:spLocks noGrp="1"/>
          </p:cNvSpPr>
          <p:nvPr>
            <p:ph type="title"/>
          </p:nvPr>
        </p:nvSpPr>
        <p:spPr>
          <a:xfrm>
            <a:off x="839788" y="365125"/>
            <a:ext cx="10515600" cy="1325563"/>
          </a:xfrm>
        </p:spPr>
        <p:txBody>
          <a:bodyPr/>
          <a:lstStyle/>
          <a:p>
            <a:r>
              <a:rPr lang="hr-HR"/>
              <a:t>Kliknite da biste uredili stil naslova matrice</a:t>
            </a:r>
          </a:p>
        </p:txBody>
      </p:sp>
      <p:sp>
        <p:nvSpPr>
          <p:cNvPr id="3" name="Rezervirano mjesto teksta 2">
            <a:extLst>
              <a:ext uri="{FF2B5EF4-FFF2-40B4-BE49-F238E27FC236}">
                <a16:creationId xmlns:a16="http://schemas.microsoft.com/office/drawing/2014/main" id="{82746E3C-54CB-450D-A2A9-6C10305ED80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Kliknite da biste uredili matrice</a:t>
            </a:r>
          </a:p>
        </p:txBody>
      </p:sp>
      <p:sp>
        <p:nvSpPr>
          <p:cNvPr id="4" name="Rezervirano mjesto sadržaja 3">
            <a:extLst>
              <a:ext uri="{FF2B5EF4-FFF2-40B4-BE49-F238E27FC236}">
                <a16:creationId xmlns:a16="http://schemas.microsoft.com/office/drawing/2014/main" id="{EB85F157-D953-4B98-8264-C2E73EC2065D}"/>
              </a:ext>
            </a:extLst>
          </p:cNvPr>
          <p:cNvSpPr>
            <a:spLocks noGrp="1"/>
          </p:cNvSpPr>
          <p:nvPr>
            <p:ph sz="half" idx="2"/>
          </p:nvPr>
        </p:nvSpPr>
        <p:spPr>
          <a:xfrm>
            <a:off x="839788" y="2505075"/>
            <a:ext cx="5157787" cy="3684588"/>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5" name="Rezervirano mjesto teksta 4">
            <a:extLst>
              <a:ext uri="{FF2B5EF4-FFF2-40B4-BE49-F238E27FC236}">
                <a16:creationId xmlns:a16="http://schemas.microsoft.com/office/drawing/2014/main" id="{F45AE243-48F3-4174-9C1A-CD13DF9359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Kliknite da biste uredili matrice</a:t>
            </a:r>
          </a:p>
        </p:txBody>
      </p:sp>
      <p:sp>
        <p:nvSpPr>
          <p:cNvPr id="6" name="Rezervirano mjesto sadržaja 5">
            <a:extLst>
              <a:ext uri="{FF2B5EF4-FFF2-40B4-BE49-F238E27FC236}">
                <a16:creationId xmlns:a16="http://schemas.microsoft.com/office/drawing/2014/main" id="{935BC00C-3C8E-47DE-8981-1FBA6944EF5E}"/>
              </a:ext>
            </a:extLst>
          </p:cNvPr>
          <p:cNvSpPr>
            <a:spLocks noGrp="1"/>
          </p:cNvSpPr>
          <p:nvPr>
            <p:ph sz="quarter" idx="4"/>
          </p:nvPr>
        </p:nvSpPr>
        <p:spPr>
          <a:xfrm>
            <a:off x="6172200" y="2505075"/>
            <a:ext cx="5183188" cy="3684588"/>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7" name="Rezervirano mjesto datuma 6">
            <a:extLst>
              <a:ext uri="{FF2B5EF4-FFF2-40B4-BE49-F238E27FC236}">
                <a16:creationId xmlns:a16="http://schemas.microsoft.com/office/drawing/2014/main" id="{99DA42C0-E5FE-4AD3-844F-98CCB46C7B36}"/>
              </a:ext>
            </a:extLst>
          </p:cNvPr>
          <p:cNvSpPr>
            <a:spLocks noGrp="1"/>
          </p:cNvSpPr>
          <p:nvPr>
            <p:ph type="dt" sz="half" idx="10"/>
          </p:nvPr>
        </p:nvSpPr>
        <p:spPr/>
        <p:txBody>
          <a:bodyPr/>
          <a:lstStyle/>
          <a:p>
            <a:fld id="{3A8CE681-02A2-4E53-B44D-622348EB5872}" type="datetimeFigureOut">
              <a:rPr lang="hr-HR" smtClean="0"/>
              <a:t>15.10.2024.</a:t>
            </a:fld>
            <a:endParaRPr lang="hr-HR"/>
          </a:p>
        </p:txBody>
      </p:sp>
      <p:sp>
        <p:nvSpPr>
          <p:cNvPr id="8" name="Rezervirano mjesto podnožja 7">
            <a:extLst>
              <a:ext uri="{FF2B5EF4-FFF2-40B4-BE49-F238E27FC236}">
                <a16:creationId xmlns:a16="http://schemas.microsoft.com/office/drawing/2014/main" id="{8D0973B6-0C24-40A8-B62D-F8D95C7C1040}"/>
              </a:ext>
            </a:extLst>
          </p:cNvPr>
          <p:cNvSpPr>
            <a:spLocks noGrp="1"/>
          </p:cNvSpPr>
          <p:nvPr>
            <p:ph type="ftr" sz="quarter" idx="11"/>
          </p:nvPr>
        </p:nvSpPr>
        <p:spPr/>
        <p:txBody>
          <a:bodyPr/>
          <a:lstStyle/>
          <a:p>
            <a:endParaRPr lang="hr-HR"/>
          </a:p>
        </p:txBody>
      </p:sp>
      <p:sp>
        <p:nvSpPr>
          <p:cNvPr id="9" name="Rezervirano mjesto broja slajda 8">
            <a:extLst>
              <a:ext uri="{FF2B5EF4-FFF2-40B4-BE49-F238E27FC236}">
                <a16:creationId xmlns:a16="http://schemas.microsoft.com/office/drawing/2014/main" id="{2748ADCE-0936-46FA-ADD1-A82E545B36BF}"/>
              </a:ext>
            </a:extLst>
          </p:cNvPr>
          <p:cNvSpPr>
            <a:spLocks noGrp="1"/>
          </p:cNvSpPr>
          <p:nvPr>
            <p:ph type="sldNum" sz="quarter" idx="12"/>
          </p:nvPr>
        </p:nvSpPr>
        <p:spPr/>
        <p:txBody>
          <a:bodyPr/>
          <a:lstStyle/>
          <a:p>
            <a:fld id="{DBF1AC51-6EEC-49FB-85DC-BCAA233436ED}" type="slidenum">
              <a:rPr lang="hr-HR" smtClean="0"/>
              <a:t>‹#›</a:t>
            </a:fld>
            <a:endParaRPr lang="hr-HR"/>
          </a:p>
        </p:txBody>
      </p:sp>
    </p:spTree>
    <p:extLst>
      <p:ext uri="{BB962C8B-B14F-4D97-AF65-F5344CB8AC3E}">
        <p14:creationId xmlns:p14="http://schemas.microsoft.com/office/powerpoint/2010/main" val="3006062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F258171-A9EA-4D37-9EED-12C7D96D3416}"/>
              </a:ext>
            </a:extLst>
          </p:cNvPr>
          <p:cNvSpPr>
            <a:spLocks noGrp="1"/>
          </p:cNvSpPr>
          <p:nvPr>
            <p:ph type="title"/>
          </p:nvPr>
        </p:nvSpPr>
        <p:spPr/>
        <p:txBody>
          <a:bodyPr/>
          <a:lstStyle/>
          <a:p>
            <a:r>
              <a:rPr lang="hr-HR"/>
              <a:t>Kliknite da biste uredili stil naslova matrice</a:t>
            </a:r>
          </a:p>
        </p:txBody>
      </p:sp>
      <p:sp>
        <p:nvSpPr>
          <p:cNvPr id="3" name="Rezervirano mjesto datuma 2">
            <a:extLst>
              <a:ext uri="{FF2B5EF4-FFF2-40B4-BE49-F238E27FC236}">
                <a16:creationId xmlns:a16="http://schemas.microsoft.com/office/drawing/2014/main" id="{17378C54-1FD1-42DC-840B-A9167A18F18E}"/>
              </a:ext>
            </a:extLst>
          </p:cNvPr>
          <p:cNvSpPr>
            <a:spLocks noGrp="1"/>
          </p:cNvSpPr>
          <p:nvPr>
            <p:ph type="dt" sz="half" idx="10"/>
          </p:nvPr>
        </p:nvSpPr>
        <p:spPr/>
        <p:txBody>
          <a:bodyPr/>
          <a:lstStyle/>
          <a:p>
            <a:fld id="{3A8CE681-02A2-4E53-B44D-622348EB5872}" type="datetimeFigureOut">
              <a:rPr lang="hr-HR" smtClean="0"/>
              <a:t>15.10.2024.</a:t>
            </a:fld>
            <a:endParaRPr lang="hr-HR"/>
          </a:p>
        </p:txBody>
      </p:sp>
      <p:sp>
        <p:nvSpPr>
          <p:cNvPr id="4" name="Rezervirano mjesto podnožja 3">
            <a:extLst>
              <a:ext uri="{FF2B5EF4-FFF2-40B4-BE49-F238E27FC236}">
                <a16:creationId xmlns:a16="http://schemas.microsoft.com/office/drawing/2014/main" id="{16EFE921-71B5-4E9C-BB68-59836135EDA2}"/>
              </a:ext>
            </a:extLst>
          </p:cNvPr>
          <p:cNvSpPr>
            <a:spLocks noGrp="1"/>
          </p:cNvSpPr>
          <p:nvPr>
            <p:ph type="ftr" sz="quarter" idx="11"/>
          </p:nvPr>
        </p:nvSpPr>
        <p:spPr/>
        <p:txBody>
          <a:bodyPr/>
          <a:lstStyle/>
          <a:p>
            <a:endParaRPr lang="hr-HR"/>
          </a:p>
        </p:txBody>
      </p:sp>
      <p:sp>
        <p:nvSpPr>
          <p:cNvPr id="5" name="Rezervirano mjesto broja slajda 4">
            <a:extLst>
              <a:ext uri="{FF2B5EF4-FFF2-40B4-BE49-F238E27FC236}">
                <a16:creationId xmlns:a16="http://schemas.microsoft.com/office/drawing/2014/main" id="{55F8F5BD-D51D-4204-8F53-D26209D4388B}"/>
              </a:ext>
            </a:extLst>
          </p:cNvPr>
          <p:cNvSpPr>
            <a:spLocks noGrp="1"/>
          </p:cNvSpPr>
          <p:nvPr>
            <p:ph type="sldNum" sz="quarter" idx="12"/>
          </p:nvPr>
        </p:nvSpPr>
        <p:spPr/>
        <p:txBody>
          <a:bodyPr/>
          <a:lstStyle/>
          <a:p>
            <a:fld id="{DBF1AC51-6EEC-49FB-85DC-BCAA233436ED}" type="slidenum">
              <a:rPr lang="hr-HR" smtClean="0"/>
              <a:t>‹#›</a:t>
            </a:fld>
            <a:endParaRPr lang="hr-HR"/>
          </a:p>
        </p:txBody>
      </p:sp>
    </p:spTree>
    <p:extLst>
      <p:ext uri="{BB962C8B-B14F-4D97-AF65-F5344CB8AC3E}">
        <p14:creationId xmlns:p14="http://schemas.microsoft.com/office/powerpoint/2010/main" val="1015733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Rezervirano mjesto datuma 1">
            <a:extLst>
              <a:ext uri="{FF2B5EF4-FFF2-40B4-BE49-F238E27FC236}">
                <a16:creationId xmlns:a16="http://schemas.microsoft.com/office/drawing/2014/main" id="{255C7397-CC29-44B4-BF93-4ABBDB23317A}"/>
              </a:ext>
            </a:extLst>
          </p:cNvPr>
          <p:cNvSpPr>
            <a:spLocks noGrp="1"/>
          </p:cNvSpPr>
          <p:nvPr>
            <p:ph type="dt" sz="half" idx="10"/>
          </p:nvPr>
        </p:nvSpPr>
        <p:spPr/>
        <p:txBody>
          <a:bodyPr/>
          <a:lstStyle/>
          <a:p>
            <a:fld id="{3A8CE681-02A2-4E53-B44D-622348EB5872}" type="datetimeFigureOut">
              <a:rPr lang="hr-HR" smtClean="0"/>
              <a:t>15.10.2024.</a:t>
            </a:fld>
            <a:endParaRPr lang="hr-HR"/>
          </a:p>
        </p:txBody>
      </p:sp>
      <p:sp>
        <p:nvSpPr>
          <p:cNvPr id="3" name="Rezervirano mjesto podnožja 2">
            <a:extLst>
              <a:ext uri="{FF2B5EF4-FFF2-40B4-BE49-F238E27FC236}">
                <a16:creationId xmlns:a16="http://schemas.microsoft.com/office/drawing/2014/main" id="{CE0EFECA-9B2F-478E-A528-60D071870486}"/>
              </a:ext>
            </a:extLst>
          </p:cNvPr>
          <p:cNvSpPr>
            <a:spLocks noGrp="1"/>
          </p:cNvSpPr>
          <p:nvPr>
            <p:ph type="ftr" sz="quarter" idx="11"/>
          </p:nvPr>
        </p:nvSpPr>
        <p:spPr/>
        <p:txBody>
          <a:bodyPr/>
          <a:lstStyle/>
          <a:p>
            <a:endParaRPr lang="hr-HR"/>
          </a:p>
        </p:txBody>
      </p:sp>
      <p:sp>
        <p:nvSpPr>
          <p:cNvPr id="4" name="Rezervirano mjesto broja slajda 3">
            <a:extLst>
              <a:ext uri="{FF2B5EF4-FFF2-40B4-BE49-F238E27FC236}">
                <a16:creationId xmlns:a16="http://schemas.microsoft.com/office/drawing/2014/main" id="{9687CDA7-2901-4F5D-8850-5A4AE956A02E}"/>
              </a:ext>
            </a:extLst>
          </p:cNvPr>
          <p:cNvSpPr>
            <a:spLocks noGrp="1"/>
          </p:cNvSpPr>
          <p:nvPr>
            <p:ph type="sldNum" sz="quarter" idx="12"/>
          </p:nvPr>
        </p:nvSpPr>
        <p:spPr/>
        <p:txBody>
          <a:bodyPr/>
          <a:lstStyle/>
          <a:p>
            <a:fld id="{DBF1AC51-6EEC-49FB-85DC-BCAA233436ED}" type="slidenum">
              <a:rPr lang="hr-HR" smtClean="0"/>
              <a:t>‹#›</a:t>
            </a:fld>
            <a:endParaRPr lang="hr-HR"/>
          </a:p>
        </p:txBody>
      </p:sp>
    </p:spTree>
    <p:extLst>
      <p:ext uri="{BB962C8B-B14F-4D97-AF65-F5344CB8AC3E}">
        <p14:creationId xmlns:p14="http://schemas.microsoft.com/office/powerpoint/2010/main" val="16671362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FF4B134-69D4-42D3-86D7-D67845A0EFF5}"/>
              </a:ext>
            </a:extLst>
          </p:cNvPr>
          <p:cNvSpPr>
            <a:spLocks noGrp="1"/>
          </p:cNvSpPr>
          <p:nvPr>
            <p:ph type="title"/>
          </p:nvPr>
        </p:nvSpPr>
        <p:spPr>
          <a:xfrm>
            <a:off x="839788" y="457200"/>
            <a:ext cx="3932237" cy="1600200"/>
          </a:xfrm>
        </p:spPr>
        <p:txBody>
          <a:bodyPr anchor="b"/>
          <a:lstStyle>
            <a:lvl1pPr>
              <a:defRPr sz="3200"/>
            </a:lvl1pPr>
          </a:lstStyle>
          <a:p>
            <a:r>
              <a:rPr lang="hr-HR"/>
              <a:t>Kliknite da biste uredili stil naslova matrice</a:t>
            </a:r>
          </a:p>
        </p:txBody>
      </p:sp>
      <p:sp>
        <p:nvSpPr>
          <p:cNvPr id="3" name="Rezervirano mjesto sadržaja 2">
            <a:extLst>
              <a:ext uri="{FF2B5EF4-FFF2-40B4-BE49-F238E27FC236}">
                <a16:creationId xmlns:a16="http://schemas.microsoft.com/office/drawing/2014/main" id="{B5DC0932-50B2-4623-BD8A-EE89A81444B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4" name="Rezervirano mjesto teksta 3">
            <a:extLst>
              <a:ext uri="{FF2B5EF4-FFF2-40B4-BE49-F238E27FC236}">
                <a16:creationId xmlns:a16="http://schemas.microsoft.com/office/drawing/2014/main" id="{F113FCF7-785B-49FE-9C74-5882A0886D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Kliknite da biste uredili matrice</a:t>
            </a:r>
          </a:p>
        </p:txBody>
      </p:sp>
      <p:sp>
        <p:nvSpPr>
          <p:cNvPr id="5" name="Rezervirano mjesto datuma 4">
            <a:extLst>
              <a:ext uri="{FF2B5EF4-FFF2-40B4-BE49-F238E27FC236}">
                <a16:creationId xmlns:a16="http://schemas.microsoft.com/office/drawing/2014/main" id="{02BCAFE5-8802-4670-920F-B22621D469E0}"/>
              </a:ext>
            </a:extLst>
          </p:cNvPr>
          <p:cNvSpPr>
            <a:spLocks noGrp="1"/>
          </p:cNvSpPr>
          <p:nvPr>
            <p:ph type="dt" sz="half" idx="10"/>
          </p:nvPr>
        </p:nvSpPr>
        <p:spPr/>
        <p:txBody>
          <a:bodyPr/>
          <a:lstStyle/>
          <a:p>
            <a:fld id="{3A8CE681-02A2-4E53-B44D-622348EB5872}" type="datetimeFigureOut">
              <a:rPr lang="hr-HR" smtClean="0"/>
              <a:t>15.10.2024.</a:t>
            </a:fld>
            <a:endParaRPr lang="hr-HR"/>
          </a:p>
        </p:txBody>
      </p:sp>
      <p:sp>
        <p:nvSpPr>
          <p:cNvPr id="6" name="Rezervirano mjesto podnožja 5">
            <a:extLst>
              <a:ext uri="{FF2B5EF4-FFF2-40B4-BE49-F238E27FC236}">
                <a16:creationId xmlns:a16="http://schemas.microsoft.com/office/drawing/2014/main" id="{E9BDFA8C-0267-4F2F-8FC3-26D3B09993E4}"/>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9A45AF11-70CE-4B29-ABE8-F54850032FE4}"/>
              </a:ext>
            </a:extLst>
          </p:cNvPr>
          <p:cNvSpPr>
            <a:spLocks noGrp="1"/>
          </p:cNvSpPr>
          <p:nvPr>
            <p:ph type="sldNum" sz="quarter" idx="12"/>
          </p:nvPr>
        </p:nvSpPr>
        <p:spPr/>
        <p:txBody>
          <a:bodyPr/>
          <a:lstStyle/>
          <a:p>
            <a:fld id="{DBF1AC51-6EEC-49FB-85DC-BCAA233436ED}" type="slidenum">
              <a:rPr lang="hr-HR" smtClean="0"/>
              <a:t>‹#›</a:t>
            </a:fld>
            <a:endParaRPr lang="hr-HR"/>
          </a:p>
        </p:txBody>
      </p:sp>
    </p:spTree>
    <p:extLst>
      <p:ext uri="{BB962C8B-B14F-4D97-AF65-F5344CB8AC3E}">
        <p14:creationId xmlns:p14="http://schemas.microsoft.com/office/powerpoint/2010/main" val="3702694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BB01613-B48B-48FF-891B-D1829119D945}"/>
              </a:ext>
            </a:extLst>
          </p:cNvPr>
          <p:cNvSpPr>
            <a:spLocks noGrp="1"/>
          </p:cNvSpPr>
          <p:nvPr>
            <p:ph type="title"/>
          </p:nvPr>
        </p:nvSpPr>
        <p:spPr>
          <a:xfrm>
            <a:off x="839788" y="457200"/>
            <a:ext cx="3932237" cy="1600200"/>
          </a:xfrm>
        </p:spPr>
        <p:txBody>
          <a:bodyPr anchor="b"/>
          <a:lstStyle>
            <a:lvl1pPr>
              <a:defRPr sz="3200"/>
            </a:lvl1pPr>
          </a:lstStyle>
          <a:p>
            <a:r>
              <a:rPr lang="hr-HR"/>
              <a:t>Kliknite da biste uredili stil naslova matrice</a:t>
            </a:r>
          </a:p>
        </p:txBody>
      </p:sp>
      <p:sp>
        <p:nvSpPr>
          <p:cNvPr id="3" name="Rezervirano mjesto slike 2">
            <a:extLst>
              <a:ext uri="{FF2B5EF4-FFF2-40B4-BE49-F238E27FC236}">
                <a16:creationId xmlns:a16="http://schemas.microsoft.com/office/drawing/2014/main" id="{6100A354-58C4-42DF-A320-AFC8B978271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Rezervirano mjesto teksta 3">
            <a:extLst>
              <a:ext uri="{FF2B5EF4-FFF2-40B4-BE49-F238E27FC236}">
                <a16:creationId xmlns:a16="http://schemas.microsoft.com/office/drawing/2014/main" id="{132B0760-721D-4983-8F55-698B81CC88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Kliknite da biste uredili matrice</a:t>
            </a:r>
          </a:p>
        </p:txBody>
      </p:sp>
      <p:sp>
        <p:nvSpPr>
          <p:cNvPr id="5" name="Rezervirano mjesto datuma 4">
            <a:extLst>
              <a:ext uri="{FF2B5EF4-FFF2-40B4-BE49-F238E27FC236}">
                <a16:creationId xmlns:a16="http://schemas.microsoft.com/office/drawing/2014/main" id="{E71AC7F1-FF3C-49D5-9813-25BE9660E59B}"/>
              </a:ext>
            </a:extLst>
          </p:cNvPr>
          <p:cNvSpPr>
            <a:spLocks noGrp="1"/>
          </p:cNvSpPr>
          <p:nvPr>
            <p:ph type="dt" sz="half" idx="10"/>
          </p:nvPr>
        </p:nvSpPr>
        <p:spPr/>
        <p:txBody>
          <a:bodyPr/>
          <a:lstStyle/>
          <a:p>
            <a:fld id="{3A8CE681-02A2-4E53-B44D-622348EB5872}" type="datetimeFigureOut">
              <a:rPr lang="hr-HR" smtClean="0"/>
              <a:t>15.10.2024.</a:t>
            </a:fld>
            <a:endParaRPr lang="hr-HR"/>
          </a:p>
        </p:txBody>
      </p:sp>
      <p:sp>
        <p:nvSpPr>
          <p:cNvPr id="6" name="Rezervirano mjesto podnožja 5">
            <a:extLst>
              <a:ext uri="{FF2B5EF4-FFF2-40B4-BE49-F238E27FC236}">
                <a16:creationId xmlns:a16="http://schemas.microsoft.com/office/drawing/2014/main" id="{FA326187-D70F-47B0-B9DB-AF90CC41BBD1}"/>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168671C0-0F70-41D3-8E0D-8AF0764B2A66}"/>
              </a:ext>
            </a:extLst>
          </p:cNvPr>
          <p:cNvSpPr>
            <a:spLocks noGrp="1"/>
          </p:cNvSpPr>
          <p:nvPr>
            <p:ph type="sldNum" sz="quarter" idx="12"/>
          </p:nvPr>
        </p:nvSpPr>
        <p:spPr/>
        <p:txBody>
          <a:bodyPr/>
          <a:lstStyle/>
          <a:p>
            <a:fld id="{DBF1AC51-6EEC-49FB-85DC-BCAA233436ED}" type="slidenum">
              <a:rPr lang="hr-HR" smtClean="0"/>
              <a:t>‹#›</a:t>
            </a:fld>
            <a:endParaRPr lang="hr-HR"/>
          </a:p>
        </p:txBody>
      </p:sp>
    </p:spTree>
    <p:extLst>
      <p:ext uri="{BB962C8B-B14F-4D97-AF65-F5344CB8AC3E}">
        <p14:creationId xmlns:p14="http://schemas.microsoft.com/office/powerpoint/2010/main" val="4948860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naslova 1">
            <a:extLst>
              <a:ext uri="{FF2B5EF4-FFF2-40B4-BE49-F238E27FC236}">
                <a16:creationId xmlns:a16="http://schemas.microsoft.com/office/drawing/2014/main" id="{A994053F-1314-4039-9497-967F10D04F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r-HR"/>
              <a:t>Kliknite da biste uredili stil naslova matrice</a:t>
            </a:r>
          </a:p>
        </p:txBody>
      </p:sp>
      <p:sp>
        <p:nvSpPr>
          <p:cNvPr id="3" name="Rezervirano mjesto teksta 2">
            <a:extLst>
              <a:ext uri="{FF2B5EF4-FFF2-40B4-BE49-F238E27FC236}">
                <a16:creationId xmlns:a16="http://schemas.microsoft.com/office/drawing/2014/main" id="{E20CE17C-87DD-4F90-AABB-01E7C5D300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4" name="Rezervirano mjesto datuma 3">
            <a:extLst>
              <a:ext uri="{FF2B5EF4-FFF2-40B4-BE49-F238E27FC236}">
                <a16:creationId xmlns:a16="http://schemas.microsoft.com/office/drawing/2014/main" id="{DB08B360-D281-470D-8299-19331BA67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8CE681-02A2-4E53-B44D-622348EB5872}" type="datetimeFigureOut">
              <a:rPr lang="hr-HR" smtClean="0"/>
              <a:t>15.10.2024.</a:t>
            </a:fld>
            <a:endParaRPr lang="hr-HR"/>
          </a:p>
        </p:txBody>
      </p:sp>
      <p:sp>
        <p:nvSpPr>
          <p:cNvPr id="5" name="Rezervirano mjesto podnožja 4">
            <a:extLst>
              <a:ext uri="{FF2B5EF4-FFF2-40B4-BE49-F238E27FC236}">
                <a16:creationId xmlns:a16="http://schemas.microsoft.com/office/drawing/2014/main" id="{C4CEC4D8-029B-4997-AFFA-BA4CECC101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Rezervirano mjesto broja slajda 5">
            <a:extLst>
              <a:ext uri="{FF2B5EF4-FFF2-40B4-BE49-F238E27FC236}">
                <a16:creationId xmlns:a16="http://schemas.microsoft.com/office/drawing/2014/main" id="{463E8879-6E0E-4F36-BD8B-FAD83ACC3F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F1AC51-6EEC-49FB-85DC-BCAA233436ED}" type="slidenum">
              <a:rPr lang="hr-HR" smtClean="0"/>
              <a:t>‹#›</a:t>
            </a:fld>
            <a:endParaRPr lang="hr-HR"/>
          </a:p>
        </p:txBody>
      </p:sp>
    </p:spTree>
    <p:extLst>
      <p:ext uri="{BB962C8B-B14F-4D97-AF65-F5344CB8AC3E}">
        <p14:creationId xmlns:p14="http://schemas.microsoft.com/office/powerpoint/2010/main" val="39033137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zagonetna-zemlja.ador.hr/stijene/stijene/" TargetMode="External"/><Relationship Id="rId2" Type="http://schemas.openxmlformats.org/officeDocument/2006/relationships/hyperlink" Target="https://www.enciklopedija.hr/clanak/stijene" TargetMode="External"/><Relationship Id="rId1" Type="http://schemas.openxmlformats.org/officeDocument/2006/relationships/slideLayout" Target="../slideLayouts/slideLayout2.xml"/><Relationship Id="rId4" Type="http://schemas.openxmlformats.org/officeDocument/2006/relationships/hyperlink" Target="https://www.worldatlas.com/maps/croatia"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4">
            <a:extLst>
              <a:ext uri="{FF2B5EF4-FFF2-40B4-BE49-F238E27FC236}">
                <a16:creationId xmlns:a16="http://schemas.microsoft.com/office/drawing/2014/main" id="{657F69E0-C4B0-4BEC-A689-4F8D877F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Slika 6">
            <a:extLst>
              <a:ext uri="{FF2B5EF4-FFF2-40B4-BE49-F238E27FC236}">
                <a16:creationId xmlns:a16="http://schemas.microsoft.com/office/drawing/2014/main" id="{325EF937-9C65-4342-9F9A-943B458E4E8A}"/>
              </a:ext>
            </a:extLst>
          </p:cNvPr>
          <p:cNvPicPr>
            <a:picLocks noChangeAspect="1"/>
          </p:cNvPicPr>
          <p:nvPr/>
        </p:nvPicPr>
        <p:blipFill rotWithShape="1">
          <a:blip r:embed="rId2">
            <a:alphaModFix amt="50000"/>
          </a:blip>
          <a:srcRect t="4637" r="-1" b="-1"/>
          <a:stretch/>
        </p:blipFill>
        <p:spPr>
          <a:xfrm>
            <a:off x="20" y="10"/>
            <a:ext cx="12188930" cy="6857990"/>
          </a:xfrm>
          <a:prstGeom prst="rect">
            <a:avLst/>
          </a:prstGeom>
        </p:spPr>
      </p:pic>
      <p:sp>
        <p:nvSpPr>
          <p:cNvPr id="2" name="Naslov 1">
            <a:extLst>
              <a:ext uri="{FF2B5EF4-FFF2-40B4-BE49-F238E27FC236}">
                <a16:creationId xmlns:a16="http://schemas.microsoft.com/office/drawing/2014/main" id="{FE6AC5C5-BB2C-4245-820B-DA90DF3142B5}"/>
              </a:ext>
            </a:extLst>
          </p:cNvPr>
          <p:cNvSpPr>
            <a:spLocks noGrp="1"/>
          </p:cNvSpPr>
          <p:nvPr>
            <p:ph type="ctrTitle"/>
          </p:nvPr>
        </p:nvSpPr>
        <p:spPr>
          <a:xfrm>
            <a:off x="1524000" y="1122363"/>
            <a:ext cx="9144000" cy="3063240"/>
          </a:xfrm>
        </p:spPr>
        <p:txBody>
          <a:bodyPr>
            <a:normAutofit/>
          </a:bodyPr>
          <a:lstStyle/>
          <a:p>
            <a:r>
              <a:rPr lang="hr-HR" sz="6600">
                <a:solidFill>
                  <a:srgbClr val="FFFFFF"/>
                </a:solidFill>
              </a:rPr>
              <a:t>Minerali i stijene</a:t>
            </a:r>
          </a:p>
        </p:txBody>
      </p:sp>
      <p:sp>
        <p:nvSpPr>
          <p:cNvPr id="3" name="Podnaslov 2">
            <a:extLst>
              <a:ext uri="{FF2B5EF4-FFF2-40B4-BE49-F238E27FC236}">
                <a16:creationId xmlns:a16="http://schemas.microsoft.com/office/drawing/2014/main" id="{7E876050-2938-40F1-A2D1-71BF57567646}"/>
              </a:ext>
            </a:extLst>
          </p:cNvPr>
          <p:cNvSpPr>
            <a:spLocks noGrp="1"/>
          </p:cNvSpPr>
          <p:nvPr>
            <p:ph type="subTitle" idx="1"/>
          </p:nvPr>
        </p:nvSpPr>
        <p:spPr>
          <a:xfrm>
            <a:off x="1527048" y="4599432"/>
            <a:ext cx="9144000" cy="1536192"/>
          </a:xfrm>
        </p:spPr>
        <p:txBody>
          <a:bodyPr vert="horz" lIns="91440" tIns="45720" rIns="91440" bIns="45720" rtlCol="0" anchor="t">
            <a:normAutofit/>
          </a:bodyPr>
          <a:lstStyle/>
          <a:p>
            <a:r>
              <a:rPr lang="hr-HR" dirty="0">
                <a:solidFill>
                  <a:srgbClr val="FFFFFF"/>
                </a:solidFill>
              </a:rPr>
              <a:t>Barbara Markulić, </a:t>
            </a:r>
            <a:r>
              <a:rPr lang="hr-HR" dirty="0" err="1">
                <a:solidFill>
                  <a:srgbClr val="FFFFFF"/>
                </a:solidFill>
              </a:rPr>
              <a:t>mag.ing.aedif</a:t>
            </a:r>
            <a:r>
              <a:rPr lang="hr-HR" dirty="0">
                <a:solidFill>
                  <a:srgbClr val="FFFFFF"/>
                </a:solidFill>
              </a:rPr>
              <a:t>.</a:t>
            </a:r>
            <a:endParaRPr lang="hr-HR" dirty="0">
              <a:solidFill>
                <a:srgbClr val="FFFFFF"/>
              </a:solidFill>
              <a:cs typeface="Calibri"/>
            </a:endParaRPr>
          </a:p>
        </p:txBody>
      </p:sp>
      <p:sp>
        <p:nvSpPr>
          <p:cNvPr id="20" name="sketchy line">
            <a:extLst>
              <a:ext uri="{FF2B5EF4-FFF2-40B4-BE49-F238E27FC236}">
                <a16:creationId xmlns:a16="http://schemas.microsoft.com/office/drawing/2014/main" id="{9F6380B4-6A1C-481E-8408-B4E6C75B9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4368623"/>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rgbClr val="FFFFFF">
              <a:alpha val="75000"/>
            </a:srgbClr>
          </a:solidFill>
          <a:ln w="44450" cap="rnd">
            <a:solidFill>
              <a:srgbClr val="FFFFFF">
                <a:alpha val="75000"/>
              </a:srgb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940231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6BEFEDD-79D6-42F9-B2D5-9EED59969FC9}"/>
              </a:ext>
            </a:extLst>
          </p:cNvPr>
          <p:cNvSpPr>
            <a:spLocks noGrp="1"/>
          </p:cNvSpPr>
          <p:nvPr>
            <p:ph type="title"/>
          </p:nvPr>
        </p:nvSpPr>
        <p:spPr/>
        <p:txBody>
          <a:bodyPr/>
          <a:lstStyle/>
          <a:p>
            <a:r>
              <a:rPr lang="hr-HR" dirty="0"/>
              <a:t>Stijene</a:t>
            </a:r>
          </a:p>
        </p:txBody>
      </p:sp>
      <p:sp>
        <p:nvSpPr>
          <p:cNvPr id="3" name="Rezervirano mjesto sadržaja 2">
            <a:extLst>
              <a:ext uri="{FF2B5EF4-FFF2-40B4-BE49-F238E27FC236}">
                <a16:creationId xmlns:a16="http://schemas.microsoft.com/office/drawing/2014/main" id="{BDB1ACEC-519E-4BDA-B9C0-04540A21AF8A}"/>
              </a:ext>
            </a:extLst>
          </p:cNvPr>
          <p:cNvSpPr>
            <a:spLocks noGrp="1"/>
          </p:cNvSpPr>
          <p:nvPr>
            <p:ph idx="1"/>
          </p:nvPr>
        </p:nvSpPr>
        <p:spPr/>
        <p:txBody>
          <a:bodyPr>
            <a:normAutofit/>
          </a:bodyPr>
          <a:lstStyle/>
          <a:p>
            <a:r>
              <a:rPr lang="hr-HR" dirty="0"/>
              <a:t>Po postanku ih dijelimo na:</a:t>
            </a:r>
          </a:p>
          <a:p>
            <a:pPr lvl="1"/>
            <a:r>
              <a:rPr lang="hr-HR" dirty="0"/>
              <a:t>Vulkanske,</a:t>
            </a:r>
          </a:p>
          <a:p>
            <a:pPr lvl="1"/>
            <a:r>
              <a:rPr lang="hr-HR" b="1" dirty="0"/>
              <a:t>Taložne</a:t>
            </a:r>
          </a:p>
          <a:p>
            <a:pPr lvl="2"/>
            <a:r>
              <a:rPr lang="hr-HR" dirty="0"/>
              <a:t>Mehaničke,</a:t>
            </a:r>
          </a:p>
          <a:p>
            <a:pPr lvl="2"/>
            <a:r>
              <a:rPr lang="hr-HR" dirty="0"/>
              <a:t>Kemijski,</a:t>
            </a:r>
          </a:p>
          <a:p>
            <a:pPr lvl="2"/>
            <a:r>
              <a:rPr lang="hr-HR" u="sng" dirty="0"/>
              <a:t>Organski:</a:t>
            </a:r>
          </a:p>
          <a:p>
            <a:pPr lvl="3"/>
            <a:r>
              <a:rPr lang="hr-HR" i="1" dirty="0"/>
              <a:t>Životinjskog </a:t>
            </a:r>
            <a:r>
              <a:rPr lang="hr-HR" i="1" dirty="0" err="1"/>
              <a:t>porijetla</a:t>
            </a:r>
            <a:r>
              <a:rPr lang="hr-HR" i="1" dirty="0"/>
              <a:t>:</a:t>
            </a:r>
          </a:p>
          <a:p>
            <a:pPr lvl="4"/>
            <a:r>
              <a:rPr lang="hr-HR" dirty="0"/>
              <a:t>Vapnenac, </a:t>
            </a:r>
          </a:p>
          <a:p>
            <a:pPr lvl="4"/>
            <a:r>
              <a:rPr lang="hr-HR" dirty="0"/>
              <a:t>Dolomiti,</a:t>
            </a:r>
          </a:p>
          <a:p>
            <a:pPr lvl="3"/>
            <a:r>
              <a:rPr lang="hr-HR" i="1" dirty="0"/>
              <a:t>Biljnog </a:t>
            </a:r>
            <a:r>
              <a:rPr lang="hr-HR" i="1" dirty="0" err="1"/>
              <a:t>porijetla</a:t>
            </a:r>
            <a:r>
              <a:rPr lang="hr-HR" i="1" dirty="0"/>
              <a:t>,</a:t>
            </a:r>
          </a:p>
          <a:p>
            <a:pPr lvl="1"/>
            <a:r>
              <a:rPr lang="hr-HR" dirty="0"/>
              <a:t>Izmijenjene,</a:t>
            </a:r>
          </a:p>
        </p:txBody>
      </p:sp>
      <p:pic>
        <p:nvPicPr>
          <p:cNvPr id="5" name="Slika 4">
            <a:extLst>
              <a:ext uri="{FF2B5EF4-FFF2-40B4-BE49-F238E27FC236}">
                <a16:creationId xmlns:a16="http://schemas.microsoft.com/office/drawing/2014/main" id="{9A857D54-35EF-D649-6AEF-FFD33EDFC98D}"/>
              </a:ext>
            </a:extLst>
          </p:cNvPr>
          <p:cNvPicPr>
            <a:picLocks noChangeAspect="1"/>
          </p:cNvPicPr>
          <p:nvPr/>
        </p:nvPicPr>
        <p:blipFill>
          <a:blip r:embed="rId2"/>
          <a:stretch>
            <a:fillRect/>
          </a:stretch>
        </p:blipFill>
        <p:spPr>
          <a:xfrm>
            <a:off x="6423641" y="158750"/>
            <a:ext cx="3943350" cy="3333750"/>
          </a:xfrm>
          <a:prstGeom prst="rect">
            <a:avLst/>
          </a:prstGeom>
        </p:spPr>
      </p:pic>
      <p:pic>
        <p:nvPicPr>
          <p:cNvPr id="7" name="Slika 6">
            <a:extLst>
              <a:ext uri="{FF2B5EF4-FFF2-40B4-BE49-F238E27FC236}">
                <a16:creationId xmlns:a16="http://schemas.microsoft.com/office/drawing/2014/main" id="{80770B6F-C4DB-C7E6-08E4-453A43832F32}"/>
              </a:ext>
            </a:extLst>
          </p:cNvPr>
          <p:cNvPicPr>
            <a:picLocks noChangeAspect="1"/>
          </p:cNvPicPr>
          <p:nvPr/>
        </p:nvPicPr>
        <p:blipFill>
          <a:blip r:embed="rId3"/>
          <a:stretch>
            <a:fillRect/>
          </a:stretch>
        </p:blipFill>
        <p:spPr>
          <a:xfrm>
            <a:off x="6404591" y="3492500"/>
            <a:ext cx="3962400" cy="3324225"/>
          </a:xfrm>
          <a:prstGeom prst="rect">
            <a:avLst/>
          </a:prstGeom>
        </p:spPr>
      </p:pic>
    </p:spTree>
    <p:extLst>
      <p:ext uri="{BB962C8B-B14F-4D97-AF65-F5344CB8AC3E}">
        <p14:creationId xmlns:p14="http://schemas.microsoft.com/office/powerpoint/2010/main" val="27879237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6BEFEDD-79D6-42F9-B2D5-9EED59969FC9}"/>
              </a:ext>
            </a:extLst>
          </p:cNvPr>
          <p:cNvSpPr>
            <a:spLocks noGrp="1"/>
          </p:cNvSpPr>
          <p:nvPr>
            <p:ph type="title"/>
          </p:nvPr>
        </p:nvSpPr>
        <p:spPr/>
        <p:txBody>
          <a:bodyPr/>
          <a:lstStyle/>
          <a:p>
            <a:r>
              <a:rPr lang="hr-HR" dirty="0"/>
              <a:t>Stijene</a:t>
            </a:r>
          </a:p>
        </p:txBody>
      </p:sp>
      <p:sp>
        <p:nvSpPr>
          <p:cNvPr id="3" name="Rezervirano mjesto sadržaja 2">
            <a:extLst>
              <a:ext uri="{FF2B5EF4-FFF2-40B4-BE49-F238E27FC236}">
                <a16:creationId xmlns:a16="http://schemas.microsoft.com/office/drawing/2014/main" id="{BDB1ACEC-519E-4BDA-B9C0-04540A21AF8A}"/>
              </a:ext>
            </a:extLst>
          </p:cNvPr>
          <p:cNvSpPr>
            <a:spLocks noGrp="1"/>
          </p:cNvSpPr>
          <p:nvPr>
            <p:ph idx="1"/>
          </p:nvPr>
        </p:nvSpPr>
        <p:spPr/>
        <p:txBody>
          <a:bodyPr>
            <a:normAutofit/>
          </a:bodyPr>
          <a:lstStyle/>
          <a:p>
            <a:r>
              <a:rPr lang="hr-HR" dirty="0"/>
              <a:t>Po postanku ih dijelimo na:</a:t>
            </a:r>
          </a:p>
          <a:p>
            <a:pPr lvl="1"/>
            <a:r>
              <a:rPr lang="hr-HR" dirty="0"/>
              <a:t>Vulkanske,</a:t>
            </a:r>
          </a:p>
          <a:p>
            <a:pPr lvl="1"/>
            <a:r>
              <a:rPr lang="hr-HR" b="1" dirty="0"/>
              <a:t>Taložne</a:t>
            </a:r>
          </a:p>
          <a:p>
            <a:pPr lvl="2"/>
            <a:r>
              <a:rPr lang="hr-HR" dirty="0"/>
              <a:t>Mehaničke,</a:t>
            </a:r>
          </a:p>
          <a:p>
            <a:pPr lvl="2"/>
            <a:r>
              <a:rPr lang="hr-HR" dirty="0"/>
              <a:t>Kemijski,</a:t>
            </a:r>
          </a:p>
          <a:p>
            <a:pPr lvl="2"/>
            <a:r>
              <a:rPr lang="hr-HR" u="sng" dirty="0"/>
              <a:t>Organski:</a:t>
            </a:r>
          </a:p>
          <a:p>
            <a:pPr lvl="3"/>
            <a:r>
              <a:rPr lang="hr-HR" dirty="0"/>
              <a:t>Životinjskog </a:t>
            </a:r>
            <a:r>
              <a:rPr lang="hr-HR" dirty="0" err="1"/>
              <a:t>porijetla</a:t>
            </a:r>
            <a:r>
              <a:rPr lang="hr-HR" dirty="0"/>
              <a:t>,</a:t>
            </a:r>
          </a:p>
          <a:p>
            <a:pPr lvl="3"/>
            <a:r>
              <a:rPr lang="hr-HR" i="1" dirty="0"/>
              <a:t>Biljnog </a:t>
            </a:r>
            <a:r>
              <a:rPr lang="hr-HR" i="1" dirty="0" err="1"/>
              <a:t>porijetla</a:t>
            </a:r>
            <a:r>
              <a:rPr lang="hr-HR" i="1" dirty="0"/>
              <a:t>:</a:t>
            </a:r>
          </a:p>
          <a:p>
            <a:pPr lvl="4"/>
            <a:r>
              <a:rPr lang="hr-HR" dirty="0"/>
              <a:t>Ugljen,</a:t>
            </a:r>
          </a:p>
          <a:p>
            <a:pPr lvl="4"/>
            <a:r>
              <a:rPr lang="hr-HR" dirty="0"/>
              <a:t>Nafta,</a:t>
            </a:r>
          </a:p>
          <a:p>
            <a:pPr lvl="4"/>
            <a:r>
              <a:rPr lang="hr-HR" dirty="0"/>
              <a:t>Prirodni asfalt</a:t>
            </a:r>
          </a:p>
          <a:p>
            <a:pPr lvl="1"/>
            <a:r>
              <a:rPr lang="hr-HR" dirty="0"/>
              <a:t>Izmijenjene,</a:t>
            </a:r>
          </a:p>
        </p:txBody>
      </p:sp>
      <p:pic>
        <p:nvPicPr>
          <p:cNvPr id="5" name="Slika 4">
            <a:extLst>
              <a:ext uri="{FF2B5EF4-FFF2-40B4-BE49-F238E27FC236}">
                <a16:creationId xmlns:a16="http://schemas.microsoft.com/office/drawing/2014/main" id="{7E2748CE-CBDD-990F-2B69-1C2772D4116C}"/>
              </a:ext>
            </a:extLst>
          </p:cNvPr>
          <p:cNvPicPr>
            <a:picLocks noChangeAspect="1"/>
          </p:cNvPicPr>
          <p:nvPr/>
        </p:nvPicPr>
        <p:blipFill>
          <a:blip r:embed="rId3"/>
          <a:stretch>
            <a:fillRect/>
          </a:stretch>
        </p:blipFill>
        <p:spPr>
          <a:xfrm>
            <a:off x="4781550" y="3783633"/>
            <a:ext cx="2886075" cy="2393330"/>
          </a:xfrm>
          <a:prstGeom prst="rect">
            <a:avLst/>
          </a:prstGeom>
        </p:spPr>
      </p:pic>
      <p:pic>
        <p:nvPicPr>
          <p:cNvPr id="7" name="Slika 6">
            <a:extLst>
              <a:ext uri="{FF2B5EF4-FFF2-40B4-BE49-F238E27FC236}">
                <a16:creationId xmlns:a16="http://schemas.microsoft.com/office/drawing/2014/main" id="{0CFEC19F-A73D-CAF0-2201-5C2C1BCE5324}"/>
              </a:ext>
            </a:extLst>
          </p:cNvPr>
          <p:cNvPicPr>
            <a:picLocks noChangeAspect="1"/>
          </p:cNvPicPr>
          <p:nvPr/>
        </p:nvPicPr>
        <p:blipFill>
          <a:blip r:embed="rId4"/>
          <a:stretch>
            <a:fillRect/>
          </a:stretch>
        </p:blipFill>
        <p:spPr>
          <a:xfrm>
            <a:off x="8299932" y="4001294"/>
            <a:ext cx="3435641" cy="2889250"/>
          </a:xfrm>
          <a:prstGeom prst="rect">
            <a:avLst/>
          </a:prstGeom>
        </p:spPr>
      </p:pic>
      <p:pic>
        <p:nvPicPr>
          <p:cNvPr id="9" name="Slika 8">
            <a:extLst>
              <a:ext uri="{FF2B5EF4-FFF2-40B4-BE49-F238E27FC236}">
                <a16:creationId xmlns:a16="http://schemas.microsoft.com/office/drawing/2014/main" id="{B4C08DD6-3965-35A7-672E-1F9672BCC1DD}"/>
              </a:ext>
            </a:extLst>
          </p:cNvPr>
          <p:cNvPicPr>
            <a:picLocks noChangeAspect="1"/>
          </p:cNvPicPr>
          <p:nvPr/>
        </p:nvPicPr>
        <p:blipFill>
          <a:blip r:embed="rId5"/>
          <a:stretch>
            <a:fillRect/>
          </a:stretch>
        </p:blipFill>
        <p:spPr>
          <a:xfrm>
            <a:off x="7815596" y="103982"/>
            <a:ext cx="4301750" cy="3897312"/>
          </a:xfrm>
          <a:prstGeom prst="rect">
            <a:avLst/>
          </a:prstGeom>
        </p:spPr>
      </p:pic>
      <p:sp>
        <p:nvSpPr>
          <p:cNvPr id="10" name="TekstniOkvir 9">
            <a:extLst>
              <a:ext uri="{FF2B5EF4-FFF2-40B4-BE49-F238E27FC236}">
                <a16:creationId xmlns:a16="http://schemas.microsoft.com/office/drawing/2014/main" id="{81B5853F-1E54-A3F5-0F13-68F0D64ABBC5}"/>
              </a:ext>
            </a:extLst>
          </p:cNvPr>
          <p:cNvSpPr txBox="1"/>
          <p:nvPr/>
        </p:nvSpPr>
        <p:spPr>
          <a:xfrm>
            <a:off x="7815596" y="3631962"/>
            <a:ext cx="1104900" cy="369332"/>
          </a:xfrm>
          <a:prstGeom prst="rect">
            <a:avLst/>
          </a:prstGeom>
          <a:solidFill>
            <a:schemeClr val="bg1"/>
          </a:solidFill>
          <a:ln>
            <a:solidFill>
              <a:schemeClr val="bg1"/>
            </a:solidFill>
          </a:ln>
        </p:spPr>
        <p:txBody>
          <a:bodyPr wrap="square" rtlCol="0">
            <a:spAutoFit/>
          </a:bodyPr>
          <a:lstStyle/>
          <a:p>
            <a:r>
              <a:rPr lang="hr-HR" dirty="0">
                <a:ln w="0"/>
                <a:effectLst>
                  <a:outerShdw blurRad="38100" dist="19050" dir="2700000" algn="tl" rotWithShape="0">
                    <a:schemeClr val="dk1">
                      <a:alpha val="40000"/>
                    </a:schemeClr>
                  </a:outerShdw>
                </a:effectLst>
              </a:rPr>
              <a:t>asfalt</a:t>
            </a:r>
          </a:p>
        </p:txBody>
      </p:sp>
    </p:spTree>
    <p:extLst>
      <p:ext uri="{BB962C8B-B14F-4D97-AF65-F5344CB8AC3E}">
        <p14:creationId xmlns:p14="http://schemas.microsoft.com/office/powerpoint/2010/main" val="11200549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6BEFEDD-79D6-42F9-B2D5-9EED59969FC9}"/>
              </a:ext>
            </a:extLst>
          </p:cNvPr>
          <p:cNvSpPr>
            <a:spLocks noGrp="1"/>
          </p:cNvSpPr>
          <p:nvPr>
            <p:ph type="title"/>
          </p:nvPr>
        </p:nvSpPr>
        <p:spPr/>
        <p:txBody>
          <a:bodyPr/>
          <a:lstStyle/>
          <a:p>
            <a:r>
              <a:rPr lang="hr-HR" dirty="0"/>
              <a:t>Stijene</a:t>
            </a:r>
          </a:p>
        </p:txBody>
      </p:sp>
      <p:sp>
        <p:nvSpPr>
          <p:cNvPr id="3" name="Rezervirano mjesto sadržaja 2">
            <a:extLst>
              <a:ext uri="{FF2B5EF4-FFF2-40B4-BE49-F238E27FC236}">
                <a16:creationId xmlns:a16="http://schemas.microsoft.com/office/drawing/2014/main" id="{BDB1ACEC-519E-4BDA-B9C0-04540A21AF8A}"/>
              </a:ext>
            </a:extLst>
          </p:cNvPr>
          <p:cNvSpPr>
            <a:spLocks noGrp="1"/>
          </p:cNvSpPr>
          <p:nvPr>
            <p:ph idx="1"/>
          </p:nvPr>
        </p:nvSpPr>
        <p:spPr/>
        <p:txBody>
          <a:bodyPr>
            <a:normAutofit/>
          </a:bodyPr>
          <a:lstStyle/>
          <a:p>
            <a:r>
              <a:rPr lang="hr-HR" dirty="0"/>
              <a:t>Po postanku ih dijelimo na:</a:t>
            </a:r>
          </a:p>
          <a:p>
            <a:pPr lvl="1"/>
            <a:r>
              <a:rPr lang="hr-HR" dirty="0"/>
              <a:t>Vulkanske,</a:t>
            </a:r>
          </a:p>
          <a:p>
            <a:pPr lvl="1"/>
            <a:r>
              <a:rPr lang="hr-HR" dirty="0"/>
              <a:t>Taložne</a:t>
            </a:r>
          </a:p>
          <a:p>
            <a:pPr lvl="1"/>
            <a:r>
              <a:rPr lang="hr-HR" b="1" dirty="0"/>
              <a:t>Izmijenjene</a:t>
            </a:r>
          </a:p>
          <a:p>
            <a:pPr lvl="2"/>
            <a:r>
              <a:rPr lang="hr-HR" dirty="0"/>
              <a:t>Kristalni škriljci,</a:t>
            </a:r>
          </a:p>
          <a:p>
            <a:pPr lvl="2"/>
            <a:r>
              <a:rPr lang="hr-HR" dirty="0"/>
              <a:t>Masivne stijene.</a:t>
            </a:r>
          </a:p>
        </p:txBody>
      </p:sp>
    </p:spTree>
    <p:extLst>
      <p:ext uri="{BB962C8B-B14F-4D97-AF65-F5344CB8AC3E}">
        <p14:creationId xmlns:p14="http://schemas.microsoft.com/office/powerpoint/2010/main" val="42294219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6BEFEDD-79D6-42F9-B2D5-9EED59969FC9}"/>
              </a:ext>
            </a:extLst>
          </p:cNvPr>
          <p:cNvSpPr>
            <a:spLocks noGrp="1"/>
          </p:cNvSpPr>
          <p:nvPr>
            <p:ph type="title"/>
          </p:nvPr>
        </p:nvSpPr>
        <p:spPr/>
        <p:txBody>
          <a:bodyPr/>
          <a:lstStyle/>
          <a:p>
            <a:r>
              <a:rPr lang="hr-HR" dirty="0"/>
              <a:t>Stijene</a:t>
            </a:r>
          </a:p>
        </p:txBody>
      </p:sp>
      <p:sp>
        <p:nvSpPr>
          <p:cNvPr id="3" name="Rezervirano mjesto sadržaja 2">
            <a:extLst>
              <a:ext uri="{FF2B5EF4-FFF2-40B4-BE49-F238E27FC236}">
                <a16:creationId xmlns:a16="http://schemas.microsoft.com/office/drawing/2014/main" id="{BDB1ACEC-519E-4BDA-B9C0-04540A21AF8A}"/>
              </a:ext>
            </a:extLst>
          </p:cNvPr>
          <p:cNvSpPr>
            <a:spLocks noGrp="1"/>
          </p:cNvSpPr>
          <p:nvPr>
            <p:ph idx="1"/>
          </p:nvPr>
        </p:nvSpPr>
        <p:spPr/>
        <p:txBody>
          <a:bodyPr>
            <a:normAutofit/>
          </a:bodyPr>
          <a:lstStyle/>
          <a:p>
            <a:r>
              <a:rPr lang="hr-HR" dirty="0"/>
              <a:t>Po postanku ih dijelimo na:</a:t>
            </a:r>
          </a:p>
          <a:p>
            <a:pPr lvl="1"/>
            <a:r>
              <a:rPr lang="hr-HR" dirty="0"/>
              <a:t>Vulkanske,</a:t>
            </a:r>
          </a:p>
          <a:p>
            <a:pPr lvl="1"/>
            <a:r>
              <a:rPr lang="hr-HR" dirty="0"/>
              <a:t>Taložne</a:t>
            </a:r>
          </a:p>
          <a:p>
            <a:pPr lvl="1"/>
            <a:r>
              <a:rPr lang="hr-HR" b="1" dirty="0"/>
              <a:t>Izmijenjene</a:t>
            </a:r>
          </a:p>
          <a:p>
            <a:pPr lvl="2"/>
            <a:r>
              <a:rPr lang="hr-HR" u="sng" dirty="0"/>
              <a:t>Kristalni škriljci</a:t>
            </a:r>
          </a:p>
          <a:p>
            <a:pPr lvl="3"/>
            <a:r>
              <a:rPr lang="hr-HR" dirty="0" err="1"/>
              <a:t>Gnajs</a:t>
            </a:r>
            <a:r>
              <a:rPr lang="hr-HR" dirty="0"/>
              <a:t>,</a:t>
            </a:r>
          </a:p>
          <a:p>
            <a:pPr lvl="3"/>
            <a:r>
              <a:rPr lang="hr-HR" dirty="0" err="1"/>
              <a:t>Filiti</a:t>
            </a:r>
            <a:r>
              <a:rPr lang="hr-HR" dirty="0"/>
              <a:t>,</a:t>
            </a:r>
          </a:p>
          <a:p>
            <a:pPr lvl="2"/>
            <a:r>
              <a:rPr lang="hr-HR" dirty="0"/>
              <a:t>Masivne stijene.</a:t>
            </a:r>
          </a:p>
        </p:txBody>
      </p:sp>
      <p:pic>
        <p:nvPicPr>
          <p:cNvPr id="5" name="Slika 4">
            <a:extLst>
              <a:ext uri="{FF2B5EF4-FFF2-40B4-BE49-F238E27FC236}">
                <a16:creationId xmlns:a16="http://schemas.microsoft.com/office/drawing/2014/main" id="{A37B2950-8089-D19E-DF40-435CF343EAB9}"/>
              </a:ext>
            </a:extLst>
          </p:cNvPr>
          <p:cNvPicPr>
            <a:picLocks noChangeAspect="1"/>
          </p:cNvPicPr>
          <p:nvPr/>
        </p:nvPicPr>
        <p:blipFill>
          <a:blip r:embed="rId2"/>
          <a:stretch>
            <a:fillRect/>
          </a:stretch>
        </p:blipFill>
        <p:spPr>
          <a:xfrm>
            <a:off x="6438900" y="238125"/>
            <a:ext cx="3981450" cy="3333750"/>
          </a:xfrm>
          <a:prstGeom prst="rect">
            <a:avLst/>
          </a:prstGeom>
        </p:spPr>
      </p:pic>
      <p:pic>
        <p:nvPicPr>
          <p:cNvPr id="7" name="Slika 6">
            <a:extLst>
              <a:ext uri="{FF2B5EF4-FFF2-40B4-BE49-F238E27FC236}">
                <a16:creationId xmlns:a16="http://schemas.microsoft.com/office/drawing/2014/main" id="{D0FF34F3-B563-615E-8225-AD3AF034A426}"/>
              </a:ext>
            </a:extLst>
          </p:cNvPr>
          <p:cNvPicPr>
            <a:picLocks noChangeAspect="1"/>
          </p:cNvPicPr>
          <p:nvPr/>
        </p:nvPicPr>
        <p:blipFill>
          <a:blip r:embed="rId3"/>
          <a:stretch>
            <a:fillRect/>
          </a:stretch>
        </p:blipFill>
        <p:spPr>
          <a:xfrm>
            <a:off x="4800600" y="3429000"/>
            <a:ext cx="4000500" cy="3324225"/>
          </a:xfrm>
          <a:prstGeom prst="rect">
            <a:avLst/>
          </a:prstGeom>
        </p:spPr>
      </p:pic>
      <p:pic>
        <p:nvPicPr>
          <p:cNvPr id="9" name="Slika 8">
            <a:extLst>
              <a:ext uri="{FF2B5EF4-FFF2-40B4-BE49-F238E27FC236}">
                <a16:creationId xmlns:a16="http://schemas.microsoft.com/office/drawing/2014/main" id="{9367E580-802C-8CDC-7E0E-AFA199B83C3A}"/>
              </a:ext>
            </a:extLst>
          </p:cNvPr>
          <p:cNvPicPr>
            <a:picLocks noChangeAspect="1"/>
          </p:cNvPicPr>
          <p:nvPr/>
        </p:nvPicPr>
        <p:blipFill>
          <a:blip r:embed="rId4"/>
          <a:stretch>
            <a:fillRect/>
          </a:stretch>
        </p:blipFill>
        <p:spPr>
          <a:xfrm>
            <a:off x="7877175" y="3381375"/>
            <a:ext cx="3943350" cy="3371850"/>
          </a:xfrm>
          <a:prstGeom prst="rect">
            <a:avLst/>
          </a:prstGeom>
        </p:spPr>
      </p:pic>
    </p:spTree>
    <p:extLst>
      <p:ext uri="{BB962C8B-B14F-4D97-AF65-F5344CB8AC3E}">
        <p14:creationId xmlns:p14="http://schemas.microsoft.com/office/powerpoint/2010/main" val="326262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6BEFEDD-79D6-42F9-B2D5-9EED59969FC9}"/>
              </a:ext>
            </a:extLst>
          </p:cNvPr>
          <p:cNvSpPr>
            <a:spLocks noGrp="1"/>
          </p:cNvSpPr>
          <p:nvPr>
            <p:ph type="title"/>
          </p:nvPr>
        </p:nvSpPr>
        <p:spPr/>
        <p:txBody>
          <a:bodyPr/>
          <a:lstStyle/>
          <a:p>
            <a:r>
              <a:rPr lang="hr-HR" dirty="0"/>
              <a:t>Stijene</a:t>
            </a:r>
          </a:p>
        </p:txBody>
      </p:sp>
      <p:sp>
        <p:nvSpPr>
          <p:cNvPr id="3" name="Rezervirano mjesto sadržaja 2">
            <a:extLst>
              <a:ext uri="{FF2B5EF4-FFF2-40B4-BE49-F238E27FC236}">
                <a16:creationId xmlns:a16="http://schemas.microsoft.com/office/drawing/2014/main" id="{BDB1ACEC-519E-4BDA-B9C0-04540A21AF8A}"/>
              </a:ext>
            </a:extLst>
          </p:cNvPr>
          <p:cNvSpPr>
            <a:spLocks noGrp="1"/>
          </p:cNvSpPr>
          <p:nvPr>
            <p:ph idx="1"/>
          </p:nvPr>
        </p:nvSpPr>
        <p:spPr/>
        <p:txBody>
          <a:bodyPr>
            <a:normAutofit/>
          </a:bodyPr>
          <a:lstStyle/>
          <a:p>
            <a:r>
              <a:rPr lang="hr-HR" dirty="0"/>
              <a:t>Po postanku ih dijelimo na:</a:t>
            </a:r>
          </a:p>
          <a:p>
            <a:pPr lvl="1"/>
            <a:r>
              <a:rPr lang="hr-HR" dirty="0"/>
              <a:t>Vulkanske,</a:t>
            </a:r>
          </a:p>
          <a:p>
            <a:pPr lvl="1"/>
            <a:r>
              <a:rPr lang="hr-HR" dirty="0"/>
              <a:t>Taložne</a:t>
            </a:r>
          </a:p>
          <a:p>
            <a:pPr lvl="1"/>
            <a:r>
              <a:rPr lang="hr-HR" b="1" dirty="0"/>
              <a:t>Izmijenjene</a:t>
            </a:r>
          </a:p>
          <a:p>
            <a:pPr lvl="2"/>
            <a:r>
              <a:rPr lang="hr-HR" dirty="0"/>
              <a:t>Kristalni škriljci,</a:t>
            </a:r>
          </a:p>
          <a:p>
            <a:pPr lvl="2"/>
            <a:r>
              <a:rPr lang="hr-HR" u="sng" dirty="0"/>
              <a:t>Masivne stijene</a:t>
            </a:r>
          </a:p>
          <a:p>
            <a:pPr lvl="3"/>
            <a:r>
              <a:rPr lang="hr-HR" dirty="0"/>
              <a:t>Mramor,</a:t>
            </a:r>
          </a:p>
          <a:p>
            <a:pPr lvl="3"/>
            <a:r>
              <a:rPr lang="hr-HR" dirty="0" err="1"/>
              <a:t>Kremenci</a:t>
            </a:r>
            <a:r>
              <a:rPr lang="hr-HR" dirty="0"/>
              <a:t>,</a:t>
            </a:r>
          </a:p>
          <a:p>
            <a:pPr lvl="3"/>
            <a:r>
              <a:rPr lang="hr-HR" dirty="0" err="1"/>
              <a:t>serpentinit</a:t>
            </a:r>
            <a:endParaRPr lang="hr-HR" dirty="0"/>
          </a:p>
        </p:txBody>
      </p:sp>
      <p:pic>
        <p:nvPicPr>
          <p:cNvPr id="5" name="Slika 4">
            <a:extLst>
              <a:ext uri="{FF2B5EF4-FFF2-40B4-BE49-F238E27FC236}">
                <a16:creationId xmlns:a16="http://schemas.microsoft.com/office/drawing/2014/main" id="{0DBFFF8E-E9C6-AE62-FC38-7AE8C2D05310}"/>
              </a:ext>
            </a:extLst>
          </p:cNvPr>
          <p:cNvPicPr>
            <a:picLocks noChangeAspect="1"/>
          </p:cNvPicPr>
          <p:nvPr/>
        </p:nvPicPr>
        <p:blipFill>
          <a:blip r:embed="rId3"/>
          <a:stretch>
            <a:fillRect/>
          </a:stretch>
        </p:blipFill>
        <p:spPr>
          <a:xfrm>
            <a:off x="5815012" y="81757"/>
            <a:ext cx="3895725" cy="3352800"/>
          </a:xfrm>
          <a:prstGeom prst="rect">
            <a:avLst/>
          </a:prstGeom>
        </p:spPr>
      </p:pic>
      <p:pic>
        <p:nvPicPr>
          <p:cNvPr id="7" name="Slika 6">
            <a:extLst>
              <a:ext uri="{FF2B5EF4-FFF2-40B4-BE49-F238E27FC236}">
                <a16:creationId xmlns:a16="http://schemas.microsoft.com/office/drawing/2014/main" id="{DC6BF486-3CD4-CC14-B6D0-B6750FDC802E}"/>
              </a:ext>
            </a:extLst>
          </p:cNvPr>
          <p:cNvPicPr>
            <a:picLocks noChangeAspect="1"/>
          </p:cNvPicPr>
          <p:nvPr/>
        </p:nvPicPr>
        <p:blipFill>
          <a:blip r:embed="rId4"/>
          <a:stretch>
            <a:fillRect/>
          </a:stretch>
        </p:blipFill>
        <p:spPr>
          <a:xfrm>
            <a:off x="8841016" y="3793339"/>
            <a:ext cx="2950415" cy="2774950"/>
          </a:xfrm>
          <a:prstGeom prst="rect">
            <a:avLst/>
          </a:prstGeom>
        </p:spPr>
      </p:pic>
      <p:sp>
        <p:nvSpPr>
          <p:cNvPr id="8" name="TekstniOkvir 7">
            <a:extLst>
              <a:ext uri="{FF2B5EF4-FFF2-40B4-BE49-F238E27FC236}">
                <a16:creationId xmlns:a16="http://schemas.microsoft.com/office/drawing/2014/main" id="{D08FE15A-CFCB-16CA-07EC-70BEE2D6A2D6}"/>
              </a:ext>
            </a:extLst>
          </p:cNvPr>
          <p:cNvSpPr txBox="1"/>
          <p:nvPr/>
        </p:nvSpPr>
        <p:spPr>
          <a:xfrm>
            <a:off x="8841016" y="6198957"/>
            <a:ext cx="1291472" cy="369332"/>
          </a:xfrm>
          <a:prstGeom prst="rect">
            <a:avLst/>
          </a:prstGeom>
          <a:solidFill>
            <a:schemeClr val="bg1"/>
          </a:solidFill>
        </p:spPr>
        <p:txBody>
          <a:bodyPr wrap="square" rtlCol="0">
            <a:spAutoFit/>
          </a:bodyPr>
          <a:lstStyle/>
          <a:p>
            <a:r>
              <a:rPr lang="hr-HR" dirty="0" err="1"/>
              <a:t>serpentinit</a:t>
            </a:r>
            <a:endParaRPr lang="hr-HR" dirty="0"/>
          </a:p>
        </p:txBody>
      </p:sp>
    </p:spTree>
    <p:extLst>
      <p:ext uri="{BB962C8B-B14F-4D97-AF65-F5344CB8AC3E}">
        <p14:creationId xmlns:p14="http://schemas.microsoft.com/office/powerpoint/2010/main" val="38249979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730818E-DD8A-24D5-2D43-9751AA2F35F7}"/>
              </a:ext>
            </a:extLst>
          </p:cNvPr>
          <p:cNvSpPr>
            <a:spLocks noGrp="1"/>
          </p:cNvSpPr>
          <p:nvPr>
            <p:ph type="title"/>
          </p:nvPr>
        </p:nvSpPr>
        <p:spPr/>
        <p:txBody>
          <a:bodyPr/>
          <a:lstStyle/>
          <a:p>
            <a:r>
              <a:rPr lang="hr-HR" dirty="0"/>
              <a:t>Pitanja za ponavljanje</a:t>
            </a:r>
          </a:p>
        </p:txBody>
      </p:sp>
      <p:sp>
        <p:nvSpPr>
          <p:cNvPr id="3" name="Rezervirano mjesto sadržaja 2">
            <a:extLst>
              <a:ext uri="{FF2B5EF4-FFF2-40B4-BE49-F238E27FC236}">
                <a16:creationId xmlns:a16="http://schemas.microsoft.com/office/drawing/2014/main" id="{2E2DC51C-4562-FB88-4671-7E5AB317E1E0}"/>
              </a:ext>
            </a:extLst>
          </p:cNvPr>
          <p:cNvSpPr>
            <a:spLocks noGrp="1"/>
          </p:cNvSpPr>
          <p:nvPr>
            <p:ph idx="1"/>
          </p:nvPr>
        </p:nvSpPr>
        <p:spPr/>
        <p:txBody>
          <a:bodyPr/>
          <a:lstStyle/>
          <a:p>
            <a:pPr marL="0" indent="0">
              <a:buNone/>
            </a:pPr>
            <a:r>
              <a:rPr lang="hr-HR" dirty="0"/>
              <a:t>1. Navedite podjelu stijena po postanku. </a:t>
            </a:r>
          </a:p>
          <a:p>
            <a:pPr marL="514350" indent="-514350">
              <a:buAutoNum type="arabicPeriod" startAt="2"/>
            </a:pPr>
            <a:r>
              <a:rPr lang="hr-HR" dirty="0"/>
              <a:t>Kako nastaju </a:t>
            </a:r>
            <a:r>
              <a:rPr lang="hr-HR" dirty="0" err="1"/>
              <a:t>magmatske</a:t>
            </a:r>
            <a:r>
              <a:rPr lang="hr-HR" dirty="0"/>
              <a:t> stijene?</a:t>
            </a:r>
          </a:p>
          <a:p>
            <a:pPr marL="514350" indent="-514350">
              <a:buAutoNum type="arabicPeriod" startAt="2"/>
            </a:pPr>
            <a:r>
              <a:rPr lang="hr-HR" dirty="0"/>
              <a:t>Navedite nekoliko </a:t>
            </a:r>
            <a:r>
              <a:rPr lang="hr-HR" dirty="0" err="1"/>
              <a:t>magmatskih</a:t>
            </a:r>
            <a:r>
              <a:rPr lang="hr-HR" dirty="0"/>
              <a:t> stijena.</a:t>
            </a:r>
          </a:p>
          <a:p>
            <a:pPr marL="514350" indent="-514350">
              <a:buAutoNum type="arabicPeriod" startAt="2"/>
            </a:pPr>
            <a:r>
              <a:rPr lang="hr-HR" dirty="0"/>
              <a:t>Objasnite nastanak sedimentnih stijena.</a:t>
            </a:r>
          </a:p>
          <a:p>
            <a:pPr marL="514350" indent="-514350">
              <a:buAutoNum type="arabicPeriod" startAt="2"/>
            </a:pPr>
            <a:r>
              <a:rPr lang="hr-HR" dirty="0"/>
              <a:t>Objasnite nastanak metamorfnih stijena. </a:t>
            </a:r>
          </a:p>
          <a:p>
            <a:pPr marL="514350" indent="-514350">
              <a:buAutoNum type="arabicPeriod" startAt="2"/>
            </a:pPr>
            <a:r>
              <a:rPr lang="hr-HR" dirty="0"/>
              <a:t>Navedite nekoliko primjera sedimentnih stijena.</a:t>
            </a:r>
          </a:p>
          <a:p>
            <a:pPr marL="514350" indent="-514350">
              <a:buAutoNum type="arabicPeriod" startAt="2"/>
            </a:pPr>
            <a:r>
              <a:rPr lang="hr-HR" dirty="0"/>
              <a:t>Navedite </a:t>
            </a:r>
            <a:r>
              <a:rPr lang="hr-HR"/>
              <a:t>nekoliko primjera </a:t>
            </a:r>
            <a:r>
              <a:rPr lang="hr-HR" dirty="0"/>
              <a:t>metamorfnih stijena. </a:t>
            </a:r>
          </a:p>
          <a:p>
            <a:pPr marL="514350" indent="-514350">
              <a:buAutoNum type="arabicPeriod" startAt="2"/>
            </a:pPr>
            <a:endParaRPr lang="hr-HR" dirty="0"/>
          </a:p>
        </p:txBody>
      </p:sp>
    </p:spTree>
    <p:extLst>
      <p:ext uri="{BB962C8B-B14F-4D97-AF65-F5344CB8AC3E}">
        <p14:creationId xmlns:p14="http://schemas.microsoft.com/office/powerpoint/2010/main" val="41785639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762DDFE-788D-4F1C-ABE0-53AF48DB8518}"/>
              </a:ext>
            </a:extLst>
          </p:cNvPr>
          <p:cNvSpPr>
            <a:spLocks noGrp="1"/>
          </p:cNvSpPr>
          <p:nvPr>
            <p:ph type="title"/>
          </p:nvPr>
        </p:nvSpPr>
        <p:spPr/>
        <p:txBody>
          <a:bodyPr/>
          <a:lstStyle/>
          <a:p>
            <a:endParaRPr lang="hr-HR" dirty="0"/>
          </a:p>
        </p:txBody>
      </p:sp>
      <p:sp>
        <p:nvSpPr>
          <p:cNvPr id="3" name="Rezervirano mjesto sadržaja 2">
            <a:extLst>
              <a:ext uri="{FF2B5EF4-FFF2-40B4-BE49-F238E27FC236}">
                <a16:creationId xmlns:a16="http://schemas.microsoft.com/office/drawing/2014/main" id="{DA4B958F-B840-4A88-B5DD-3DE33FE82C04}"/>
              </a:ext>
            </a:extLst>
          </p:cNvPr>
          <p:cNvSpPr>
            <a:spLocks noGrp="1"/>
          </p:cNvSpPr>
          <p:nvPr>
            <p:ph idx="1"/>
          </p:nvPr>
        </p:nvSpPr>
        <p:spPr>
          <a:xfrm>
            <a:off x="838201" y="1825625"/>
            <a:ext cx="3511858" cy="4351338"/>
          </a:xfrm>
        </p:spPr>
        <p:txBody>
          <a:bodyPr>
            <a:normAutofit fontScale="85000" lnSpcReduction="10000"/>
          </a:bodyPr>
          <a:lstStyle/>
          <a:p>
            <a:pPr marL="0" indent="0">
              <a:buNone/>
            </a:pPr>
            <a:endParaRPr lang="hr-HR" dirty="0"/>
          </a:p>
          <a:p>
            <a:pPr marL="0" indent="0">
              <a:buNone/>
            </a:pPr>
            <a:r>
              <a:rPr lang="hr-HR" sz="2800" dirty="0">
                <a:effectLst/>
                <a:latin typeface="Aptos" panose="020B0004020202020204" pitchFamily="34" charset="0"/>
                <a:ea typeface="Aptos" panose="020B0004020202020204" pitchFamily="34" charset="0"/>
                <a:cs typeface="Times New Roman" panose="02020603050405020304" pitchFamily="18" charset="0"/>
              </a:rPr>
              <a:t>Na karti Hrvatske potrebno je naznačiti nalazišta kamena u RH te vrste koje se nalaze u pojedinim nalazištima. Nakon toga, zajedno će se diskutirati gdje se nalaze većina nalazišta i koje vrste se na tim nalazištima eksploatiraju te vremenskim uvjeti kojima su izloženi. </a:t>
            </a:r>
            <a:endParaRPr lang="hr-HR" dirty="0"/>
          </a:p>
          <a:p>
            <a:pPr marL="0" indent="0">
              <a:buNone/>
            </a:pPr>
            <a:endParaRPr lang="hr-HR" dirty="0"/>
          </a:p>
          <a:p>
            <a:pPr marL="0" indent="0">
              <a:buNone/>
            </a:pPr>
            <a:endParaRPr lang="hr-HR" dirty="0"/>
          </a:p>
          <a:p>
            <a:pPr marL="0" indent="0">
              <a:buNone/>
            </a:pPr>
            <a:endParaRPr lang="hr-HR" dirty="0"/>
          </a:p>
          <a:p>
            <a:pPr marL="0" indent="0">
              <a:buNone/>
            </a:pPr>
            <a:endParaRPr lang="hr-HR" dirty="0"/>
          </a:p>
          <a:p>
            <a:pPr marL="0" indent="0">
              <a:buNone/>
            </a:pPr>
            <a:endParaRPr lang="hr-HR" dirty="0"/>
          </a:p>
        </p:txBody>
      </p:sp>
      <p:pic>
        <p:nvPicPr>
          <p:cNvPr id="4" name="Slika 3" descr="Blank Outline Map of Croatia">
            <a:extLst>
              <a:ext uri="{FF2B5EF4-FFF2-40B4-BE49-F238E27FC236}">
                <a16:creationId xmlns:a16="http://schemas.microsoft.com/office/drawing/2014/main" id="{7BF2CCEF-E8DF-D659-2A78-CC74C232768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93079" y="673649"/>
            <a:ext cx="5760720" cy="5634990"/>
          </a:xfrm>
          <a:prstGeom prst="rect">
            <a:avLst/>
          </a:prstGeom>
          <a:noFill/>
          <a:ln>
            <a:noFill/>
          </a:ln>
        </p:spPr>
      </p:pic>
    </p:spTree>
    <p:extLst>
      <p:ext uri="{BB962C8B-B14F-4D97-AF65-F5344CB8AC3E}">
        <p14:creationId xmlns:p14="http://schemas.microsoft.com/office/powerpoint/2010/main" val="3059335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302DDE8-292A-CE64-99B2-835C7E2B28D5}"/>
              </a:ext>
            </a:extLst>
          </p:cNvPr>
          <p:cNvSpPr>
            <a:spLocks noGrp="1"/>
          </p:cNvSpPr>
          <p:nvPr>
            <p:ph type="title"/>
          </p:nvPr>
        </p:nvSpPr>
        <p:spPr/>
        <p:txBody>
          <a:bodyPr/>
          <a:lstStyle/>
          <a:p>
            <a:r>
              <a:rPr lang="hr-HR" dirty="0"/>
              <a:t>Literatura</a:t>
            </a:r>
          </a:p>
        </p:txBody>
      </p:sp>
      <p:sp>
        <p:nvSpPr>
          <p:cNvPr id="3" name="Rezervirano mjesto sadržaja 2">
            <a:extLst>
              <a:ext uri="{FF2B5EF4-FFF2-40B4-BE49-F238E27FC236}">
                <a16:creationId xmlns:a16="http://schemas.microsoft.com/office/drawing/2014/main" id="{30B22EB1-228D-3F86-8099-82D6D96A41C3}"/>
              </a:ext>
            </a:extLst>
          </p:cNvPr>
          <p:cNvSpPr>
            <a:spLocks noGrp="1"/>
          </p:cNvSpPr>
          <p:nvPr>
            <p:ph idx="1"/>
          </p:nvPr>
        </p:nvSpPr>
        <p:spPr/>
        <p:txBody>
          <a:bodyPr/>
          <a:lstStyle/>
          <a:p>
            <a:r>
              <a:rPr lang="hr-HR" dirty="0"/>
              <a:t>Marin Horvat, Građevinski materijali,</a:t>
            </a:r>
          </a:p>
          <a:p>
            <a:r>
              <a:rPr lang="hr-HR" dirty="0">
                <a:hlinkClick r:id="rId2"/>
              </a:rPr>
              <a:t>https://www.enciklopedija.hr/clanak/stijene</a:t>
            </a:r>
            <a:r>
              <a:rPr lang="hr-HR" dirty="0"/>
              <a:t> (15.10.2024., 16.08)</a:t>
            </a:r>
          </a:p>
          <a:p>
            <a:r>
              <a:rPr lang="hr-HR" dirty="0">
                <a:hlinkClick r:id="rId3"/>
              </a:rPr>
              <a:t>http://zagonetna-zemlja.ador.hr/stijene/stijene/</a:t>
            </a:r>
            <a:r>
              <a:rPr lang="hr-HR" dirty="0"/>
              <a:t> (15.10.2024., 16.08)</a:t>
            </a:r>
          </a:p>
          <a:p>
            <a:r>
              <a:rPr lang="hr-HR">
                <a:hlinkClick r:id="rId4"/>
              </a:rPr>
              <a:t>https://www.worldatlas.com/maps/croatia</a:t>
            </a:r>
            <a:r>
              <a:rPr lang="hr-HR"/>
              <a:t> </a:t>
            </a:r>
            <a:endParaRPr lang="hr-HR" dirty="0"/>
          </a:p>
        </p:txBody>
      </p:sp>
    </p:spTree>
    <p:extLst>
      <p:ext uri="{BB962C8B-B14F-4D97-AF65-F5344CB8AC3E}">
        <p14:creationId xmlns:p14="http://schemas.microsoft.com/office/powerpoint/2010/main" val="9648137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11">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540C6A4E-BE67-4317-8603-BBEA2D471215}"/>
              </a:ext>
            </a:extLst>
          </p:cNvPr>
          <p:cNvSpPr>
            <a:spLocks noGrp="1"/>
          </p:cNvSpPr>
          <p:nvPr>
            <p:ph type="title"/>
          </p:nvPr>
        </p:nvSpPr>
        <p:spPr>
          <a:xfrm>
            <a:off x="640080" y="325369"/>
            <a:ext cx="4368602" cy="1956841"/>
          </a:xfrm>
        </p:spPr>
        <p:txBody>
          <a:bodyPr anchor="b">
            <a:normAutofit/>
          </a:bodyPr>
          <a:lstStyle/>
          <a:p>
            <a:r>
              <a:rPr lang="hr-HR" sz="5400"/>
              <a:t>Kamen </a:t>
            </a:r>
          </a:p>
        </p:txBody>
      </p:sp>
      <p:sp>
        <p:nvSpPr>
          <p:cNvPr id="2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zervirano mjesto sadržaja 2">
            <a:extLst>
              <a:ext uri="{FF2B5EF4-FFF2-40B4-BE49-F238E27FC236}">
                <a16:creationId xmlns:a16="http://schemas.microsoft.com/office/drawing/2014/main" id="{C9A28675-2A62-48FB-8F39-9A482AA54599}"/>
              </a:ext>
            </a:extLst>
          </p:cNvPr>
          <p:cNvSpPr>
            <a:spLocks noGrp="1"/>
          </p:cNvSpPr>
          <p:nvPr>
            <p:ph idx="1"/>
          </p:nvPr>
        </p:nvSpPr>
        <p:spPr>
          <a:xfrm>
            <a:off x="640080" y="2872899"/>
            <a:ext cx="4243589" cy="3320668"/>
          </a:xfrm>
        </p:spPr>
        <p:txBody>
          <a:bodyPr>
            <a:normAutofit/>
          </a:bodyPr>
          <a:lstStyle/>
          <a:p>
            <a:r>
              <a:rPr lang="hr-HR" sz="2200"/>
              <a:t>koristi se od davnina,</a:t>
            </a:r>
          </a:p>
          <a:p>
            <a:r>
              <a:rPr lang="hr-HR" sz="2200"/>
              <a:t>trajan,</a:t>
            </a:r>
          </a:p>
          <a:p>
            <a:r>
              <a:rPr lang="hr-HR" sz="2200"/>
              <a:t>ekološki materijal, </a:t>
            </a:r>
          </a:p>
          <a:p>
            <a:r>
              <a:rPr lang="hr-HR" sz="2200"/>
              <a:t>dobro uklapa u prirodni okoliš,</a:t>
            </a:r>
          </a:p>
          <a:p>
            <a:r>
              <a:rPr lang="hr-HR" sz="2200"/>
              <a:t>za nosive i nenosive elemente,</a:t>
            </a:r>
          </a:p>
          <a:p>
            <a:r>
              <a:rPr lang="hr-HR" sz="2200"/>
              <a:t>kao obložni materijal.</a:t>
            </a:r>
          </a:p>
        </p:txBody>
      </p:sp>
      <p:pic>
        <p:nvPicPr>
          <p:cNvPr id="7" name="Slika 6">
            <a:extLst>
              <a:ext uri="{FF2B5EF4-FFF2-40B4-BE49-F238E27FC236}">
                <a16:creationId xmlns:a16="http://schemas.microsoft.com/office/drawing/2014/main" id="{7EE95741-34D1-4E2B-A449-36F0DBCC4741}"/>
              </a:ext>
            </a:extLst>
          </p:cNvPr>
          <p:cNvPicPr>
            <a:picLocks noChangeAspect="1"/>
          </p:cNvPicPr>
          <p:nvPr/>
        </p:nvPicPr>
        <p:blipFill rotWithShape="1">
          <a:blip r:embed="rId2"/>
          <a:srcRect l="14132" r="19417"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7012172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DBC8166-481C-4473-95F5-9A5B9073B7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A5A5CE6E-90AF-4D43-A014-1F9EC83EB9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4512467" cy="6858000"/>
          </a:xfrm>
          <a:custGeom>
            <a:avLst/>
            <a:gdLst>
              <a:gd name="connsiteX0" fmla="*/ 0 w 4512467"/>
              <a:gd name="connsiteY0" fmla="*/ 0 h 6858000"/>
              <a:gd name="connsiteX1" fmla="*/ 2579526 w 4512467"/>
              <a:gd name="connsiteY1" fmla="*/ 0 h 6858000"/>
              <a:gd name="connsiteX2" fmla="*/ 2583267 w 4512467"/>
              <a:gd name="connsiteY2" fmla="*/ 2151 h 6858000"/>
              <a:gd name="connsiteX3" fmla="*/ 4512467 w 4512467"/>
              <a:gd name="connsiteY3" fmla="*/ 3429000 h 6858000"/>
              <a:gd name="connsiteX4" fmla="*/ 2583267 w 4512467"/>
              <a:gd name="connsiteY4" fmla="*/ 6855849 h 6858000"/>
              <a:gd name="connsiteX5" fmla="*/ 2579526 w 4512467"/>
              <a:gd name="connsiteY5" fmla="*/ 6858000 h 6858000"/>
              <a:gd name="connsiteX6" fmla="*/ 0 w 451246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2467" h="6858000">
                <a:moveTo>
                  <a:pt x="0" y="0"/>
                </a:moveTo>
                <a:lnTo>
                  <a:pt x="2579526" y="0"/>
                </a:lnTo>
                <a:lnTo>
                  <a:pt x="2583267" y="2151"/>
                </a:lnTo>
                <a:cubicBezTo>
                  <a:pt x="3739868" y="704919"/>
                  <a:pt x="4512467" y="1976735"/>
                  <a:pt x="4512467" y="3429000"/>
                </a:cubicBezTo>
                <a:cubicBezTo>
                  <a:pt x="4512467" y="4881266"/>
                  <a:pt x="3739868" y="6153081"/>
                  <a:pt x="2583267" y="6855849"/>
                </a:cubicBezTo>
                <a:lnTo>
                  <a:pt x="2579526"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solidFill>
            </a:endParaRPr>
          </a:p>
        </p:txBody>
      </p:sp>
      <p:sp>
        <p:nvSpPr>
          <p:cNvPr id="2" name="Naslov 1">
            <a:extLst>
              <a:ext uri="{FF2B5EF4-FFF2-40B4-BE49-F238E27FC236}">
                <a16:creationId xmlns:a16="http://schemas.microsoft.com/office/drawing/2014/main" id="{5A3A1B2C-80E3-4636-BAF4-67A904A6BD07}"/>
              </a:ext>
            </a:extLst>
          </p:cNvPr>
          <p:cNvSpPr>
            <a:spLocks noGrp="1"/>
          </p:cNvSpPr>
          <p:nvPr>
            <p:ph type="title"/>
          </p:nvPr>
        </p:nvSpPr>
        <p:spPr>
          <a:xfrm>
            <a:off x="838200" y="643467"/>
            <a:ext cx="2951205" cy="5571066"/>
          </a:xfrm>
        </p:spPr>
        <p:txBody>
          <a:bodyPr>
            <a:normAutofit/>
          </a:bodyPr>
          <a:lstStyle/>
          <a:p>
            <a:r>
              <a:rPr lang="hr-HR">
                <a:solidFill>
                  <a:srgbClr val="FFFFFF"/>
                </a:solidFill>
              </a:rPr>
              <a:t>Minerali</a:t>
            </a:r>
          </a:p>
        </p:txBody>
      </p:sp>
      <p:graphicFrame>
        <p:nvGraphicFramePr>
          <p:cNvPr id="5" name="Rezervirano mjesto sadržaja 2">
            <a:extLst>
              <a:ext uri="{FF2B5EF4-FFF2-40B4-BE49-F238E27FC236}">
                <a16:creationId xmlns:a16="http://schemas.microsoft.com/office/drawing/2014/main" id="{C11EA320-58B4-3452-F53B-6856B7D02F40}"/>
              </a:ext>
            </a:extLst>
          </p:cNvPr>
          <p:cNvGraphicFramePr>
            <a:graphicFrameLocks noGrp="1"/>
          </p:cNvGraphicFramePr>
          <p:nvPr>
            <p:ph idx="1"/>
            <p:extLst>
              <p:ext uri="{D42A27DB-BD31-4B8C-83A1-F6EECF244321}">
                <p14:modId xmlns:p14="http://schemas.microsoft.com/office/powerpoint/2010/main" val="817283311"/>
              </p:ext>
            </p:extLst>
          </p:nvPr>
        </p:nvGraphicFramePr>
        <p:xfrm>
          <a:off x="5207640" y="643466"/>
          <a:ext cx="6291714" cy="55307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111692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Naslov 1">
            <a:extLst>
              <a:ext uri="{FF2B5EF4-FFF2-40B4-BE49-F238E27FC236}">
                <a16:creationId xmlns:a16="http://schemas.microsoft.com/office/drawing/2014/main" id="{26BEFEDD-79D6-42F9-B2D5-9EED59969FC9}"/>
              </a:ext>
            </a:extLst>
          </p:cNvPr>
          <p:cNvSpPr>
            <a:spLocks noGrp="1"/>
          </p:cNvSpPr>
          <p:nvPr>
            <p:ph type="title"/>
          </p:nvPr>
        </p:nvSpPr>
        <p:spPr>
          <a:xfrm>
            <a:off x="1371597" y="348865"/>
            <a:ext cx="10044023" cy="877729"/>
          </a:xfrm>
        </p:spPr>
        <p:txBody>
          <a:bodyPr anchor="ctr">
            <a:normAutofit/>
          </a:bodyPr>
          <a:lstStyle/>
          <a:p>
            <a:r>
              <a:rPr lang="hr-HR" sz="4000">
                <a:solidFill>
                  <a:srgbClr val="FFFFFF"/>
                </a:solidFill>
              </a:rPr>
              <a:t>Stijene</a:t>
            </a:r>
          </a:p>
        </p:txBody>
      </p:sp>
      <p:graphicFrame>
        <p:nvGraphicFramePr>
          <p:cNvPr id="5" name="Rezervirano mjesto sadržaja 2">
            <a:extLst>
              <a:ext uri="{FF2B5EF4-FFF2-40B4-BE49-F238E27FC236}">
                <a16:creationId xmlns:a16="http://schemas.microsoft.com/office/drawing/2014/main" id="{895C9876-9AE3-6B93-6F15-AA0B3BEAD7EC}"/>
              </a:ext>
            </a:extLst>
          </p:cNvPr>
          <p:cNvGraphicFramePr>
            <a:graphicFrameLocks noGrp="1"/>
          </p:cNvGraphicFramePr>
          <p:nvPr>
            <p:ph idx="1"/>
            <p:extLst>
              <p:ext uri="{D42A27DB-BD31-4B8C-83A1-F6EECF244321}">
                <p14:modId xmlns:p14="http://schemas.microsoft.com/office/powerpoint/2010/main" val="2809237655"/>
              </p:ext>
            </p:extLst>
          </p:nvPr>
        </p:nvGraphicFramePr>
        <p:xfrm>
          <a:off x="644056" y="2112579"/>
          <a:ext cx="10927829" cy="41928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120881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6BEFEDD-79D6-42F9-B2D5-9EED59969FC9}"/>
              </a:ext>
            </a:extLst>
          </p:cNvPr>
          <p:cNvSpPr>
            <a:spLocks noGrp="1"/>
          </p:cNvSpPr>
          <p:nvPr>
            <p:ph type="title"/>
          </p:nvPr>
        </p:nvSpPr>
        <p:spPr/>
        <p:txBody>
          <a:bodyPr/>
          <a:lstStyle/>
          <a:p>
            <a:r>
              <a:rPr lang="hr-HR" dirty="0"/>
              <a:t>Stijene</a:t>
            </a:r>
          </a:p>
        </p:txBody>
      </p:sp>
      <p:sp>
        <p:nvSpPr>
          <p:cNvPr id="3" name="Rezervirano mjesto sadržaja 2">
            <a:extLst>
              <a:ext uri="{FF2B5EF4-FFF2-40B4-BE49-F238E27FC236}">
                <a16:creationId xmlns:a16="http://schemas.microsoft.com/office/drawing/2014/main" id="{BDB1ACEC-519E-4BDA-B9C0-04540A21AF8A}"/>
              </a:ext>
            </a:extLst>
          </p:cNvPr>
          <p:cNvSpPr>
            <a:spLocks noGrp="1"/>
          </p:cNvSpPr>
          <p:nvPr>
            <p:ph idx="1"/>
          </p:nvPr>
        </p:nvSpPr>
        <p:spPr/>
        <p:txBody>
          <a:bodyPr>
            <a:normAutofit lnSpcReduction="10000"/>
          </a:bodyPr>
          <a:lstStyle/>
          <a:p>
            <a:r>
              <a:rPr lang="hr-HR" dirty="0"/>
              <a:t>Po postanku ih dijelimo na:</a:t>
            </a:r>
          </a:p>
          <a:p>
            <a:pPr lvl="1"/>
            <a:r>
              <a:rPr lang="hr-HR" b="1" dirty="0"/>
              <a:t>Vulkanske</a:t>
            </a:r>
          </a:p>
          <a:p>
            <a:pPr lvl="2"/>
            <a:r>
              <a:rPr lang="hr-HR" dirty="0"/>
              <a:t>granit,</a:t>
            </a:r>
          </a:p>
          <a:p>
            <a:pPr lvl="2"/>
            <a:r>
              <a:rPr lang="hr-HR" dirty="0" err="1"/>
              <a:t>sijenit</a:t>
            </a:r>
            <a:r>
              <a:rPr lang="hr-HR" dirty="0"/>
              <a:t>,</a:t>
            </a:r>
          </a:p>
          <a:p>
            <a:pPr lvl="2"/>
            <a:r>
              <a:rPr lang="hr-HR" dirty="0" err="1"/>
              <a:t>gabro</a:t>
            </a:r>
            <a:r>
              <a:rPr lang="hr-HR" dirty="0"/>
              <a:t>,</a:t>
            </a:r>
          </a:p>
          <a:p>
            <a:pPr lvl="2"/>
            <a:r>
              <a:rPr lang="hr-HR" dirty="0" err="1"/>
              <a:t>diorit</a:t>
            </a:r>
            <a:r>
              <a:rPr lang="hr-HR" dirty="0"/>
              <a:t>,</a:t>
            </a:r>
          </a:p>
          <a:p>
            <a:pPr lvl="2"/>
            <a:r>
              <a:rPr lang="hr-HR" dirty="0"/>
              <a:t>grimizni kamen,</a:t>
            </a:r>
          </a:p>
          <a:p>
            <a:pPr lvl="2"/>
            <a:r>
              <a:rPr lang="hr-HR" dirty="0" err="1"/>
              <a:t>trahit</a:t>
            </a:r>
            <a:r>
              <a:rPr lang="hr-HR" dirty="0"/>
              <a:t>,</a:t>
            </a:r>
          </a:p>
          <a:p>
            <a:pPr lvl="2"/>
            <a:r>
              <a:rPr lang="hr-HR" dirty="0"/>
              <a:t>bazalt,</a:t>
            </a:r>
          </a:p>
          <a:p>
            <a:pPr lvl="2"/>
            <a:r>
              <a:rPr lang="hr-HR" dirty="0" err="1"/>
              <a:t>plovučac</a:t>
            </a:r>
            <a:r>
              <a:rPr lang="hr-HR" dirty="0"/>
              <a:t>.</a:t>
            </a:r>
          </a:p>
          <a:p>
            <a:pPr lvl="1"/>
            <a:r>
              <a:rPr lang="hr-HR" dirty="0"/>
              <a:t>Taložne,</a:t>
            </a:r>
          </a:p>
          <a:p>
            <a:pPr lvl="1"/>
            <a:r>
              <a:rPr lang="hr-HR" dirty="0"/>
              <a:t>Izmijenjene,</a:t>
            </a:r>
          </a:p>
        </p:txBody>
      </p:sp>
      <p:pic>
        <p:nvPicPr>
          <p:cNvPr id="5" name="Slika 4">
            <a:extLst>
              <a:ext uri="{FF2B5EF4-FFF2-40B4-BE49-F238E27FC236}">
                <a16:creationId xmlns:a16="http://schemas.microsoft.com/office/drawing/2014/main" id="{F74FF5F1-DABF-1C24-837C-5991020F3022}"/>
              </a:ext>
            </a:extLst>
          </p:cNvPr>
          <p:cNvPicPr>
            <a:picLocks noChangeAspect="1"/>
          </p:cNvPicPr>
          <p:nvPr/>
        </p:nvPicPr>
        <p:blipFill>
          <a:blip r:embed="rId3"/>
          <a:stretch>
            <a:fillRect/>
          </a:stretch>
        </p:blipFill>
        <p:spPr>
          <a:xfrm>
            <a:off x="5629275" y="-11979"/>
            <a:ext cx="2689102" cy="2249415"/>
          </a:xfrm>
          <a:prstGeom prst="rect">
            <a:avLst/>
          </a:prstGeom>
        </p:spPr>
      </p:pic>
      <p:pic>
        <p:nvPicPr>
          <p:cNvPr id="7" name="Slika 6">
            <a:extLst>
              <a:ext uri="{FF2B5EF4-FFF2-40B4-BE49-F238E27FC236}">
                <a16:creationId xmlns:a16="http://schemas.microsoft.com/office/drawing/2014/main" id="{3BABB38F-F4BE-BBCC-B730-2CBD5BA7B3AD}"/>
              </a:ext>
            </a:extLst>
          </p:cNvPr>
          <p:cNvPicPr>
            <a:picLocks noChangeAspect="1"/>
          </p:cNvPicPr>
          <p:nvPr/>
        </p:nvPicPr>
        <p:blipFill>
          <a:blip r:embed="rId4"/>
          <a:stretch>
            <a:fillRect/>
          </a:stretch>
        </p:blipFill>
        <p:spPr>
          <a:xfrm>
            <a:off x="5629275" y="2239743"/>
            <a:ext cx="2689102" cy="2275394"/>
          </a:xfrm>
          <a:prstGeom prst="rect">
            <a:avLst/>
          </a:prstGeom>
        </p:spPr>
      </p:pic>
      <p:pic>
        <p:nvPicPr>
          <p:cNvPr id="9" name="Slika 8">
            <a:extLst>
              <a:ext uri="{FF2B5EF4-FFF2-40B4-BE49-F238E27FC236}">
                <a16:creationId xmlns:a16="http://schemas.microsoft.com/office/drawing/2014/main" id="{74E11396-6C56-F265-8E5C-0747C4754D0A}"/>
              </a:ext>
            </a:extLst>
          </p:cNvPr>
          <p:cNvPicPr>
            <a:picLocks noChangeAspect="1"/>
          </p:cNvPicPr>
          <p:nvPr/>
        </p:nvPicPr>
        <p:blipFill>
          <a:blip r:embed="rId5"/>
          <a:stretch>
            <a:fillRect/>
          </a:stretch>
        </p:blipFill>
        <p:spPr>
          <a:xfrm>
            <a:off x="5640326" y="4515137"/>
            <a:ext cx="2697968" cy="2275395"/>
          </a:xfrm>
          <a:prstGeom prst="rect">
            <a:avLst/>
          </a:prstGeom>
        </p:spPr>
      </p:pic>
      <p:pic>
        <p:nvPicPr>
          <p:cNvPr id="10" name="Slika 9">
            <a:extLst>
              <a:ext uri="{FF2B5EF4-FFF2-40B4-BE49-F238E27FC236}">
                <a16:creationId xmlns:a16="http://schemas.microsoft.com/office/drawing/2014/main" id="{D75B9E24-EC6E-5705-36B3-7754AB21EAAF}"/>
              </a:ext>
            </a:extLst>
          </p:cNvPr>
          <p:cNvPicPr>
            <a:picLocks noChangeAspect="1"/>
          </p:cNvPicPr>
          <p:nvPr/>
        </p:nvPicPr>
        <p:blipFill>
          <a:blip r:embed="rId6"/>
          <a:stretch>
            <a:fillRect/>
          </a:stretch>
        </p:blipFill>
        <p:spPr>
          <a:xfrm>
            <a:off x="8406451" y="0"/>
            <a:ext cx="3486150" cy="2314575"/>
          </a:xfrm>
          <a:prstGeom prst="rect">
            <a:avLst/>
          </a:prstGeom>
        </p:spPr>
      </p:pic>
      <p:sp>
        <p:nvSpPr>
          <p:cNvPr id="11" name="Pravokutnik 10">
            <a:extLst>
              <a:ext uri="{FF2B5EF4-FFF2-40B4-BE49-F238E27FC236}">
                <a16:creationId xmlns:a16="http://schemas.microsoft.com/office/drawing/2014/main" id="{5F1D0259-4F20-C0F4-53A6-3B05AAE3C408}"/>
              </a:ext>
            </a:extLst>
          </p:cNvPr>
          <p:cNvSpPr/>
          <p:nvPr/>
        </p:nvSpPr>
        <p:spPr>
          <a:xfrm>
            <a:off x="8406451" y="2019587"/>
            <a:ext cx="1301006" cy="29498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r-HR" dirty="0" err="1">
                <a:solidFill>
                  <a:schemeClr val="tx1"/>
                </a:solidFill>
              </a:rPr>
              <a:t>Diorit</a:t>
            </a:r>
            <a:endParaRPr lang="hr-HR" dirty="0">
              <a:solidFill>
                <a:schemeClr val="tx1"/>
              </a:solidFill>
            </a:endParaRPr>
          </a:p>
        </p:txBody>
      </p:sp>
      <p:pic>
        <p:nvPicPr>
          <p:cNvPr id="13" name="Slika 12">
            <a:extLst>
              <a:ext uri="{FF2B5EF4-FFF2-40B4-BE49-F238E27FC236}">
                <a16:creationId xmlns:a16="http://schemas.microsoft.com/office/drawing/2014/main" id="{1954B30D-563B-F1D5-3900-914F4F27047B}"/>
              </a:ext>
            </a:extLst>
          </p:cNvPr>
          <p:cNvPicPr>
            <a:picLocks noChangeAspect="1"/>
          </p:cNvPicPr>
          <p:nvPr/>
        </p:nvPicPr>
        <p:blipFill>
          <a:blip r:embed="rId7"/>
          <a:stretch>
            <a:fillRect/>
          </a:stretch>
        </p:blipFill>
        <p:spPr>
          <a:xfrm>
            <a:off x="8406451" y="2306523"/>
            <a:ext cx="3024372" cy="2341088"/>
          </a:xfrm>
          <a:prstGeom prst="rect">
            <a:avLst/>
          </a:prstGeom>
        </p:spPr>
      </p:pic>
      <p:sp>
        <p:nvSpPr>
          <p:cNvPr id="16" name="TekstniOkvir 15">
            <a:extLst>
              <a:ext uri="{FF2B5EF4-FFF2-40B4-BE49-F238E27FC236}">
                <a16:creationId xmlns:a16="http://schemas.microsoft.com/office/drawing/2014/main" id="{5041B005-5C0F-4DB3-BBD0-C6E348175742}"/>
              </a:ext>
            </a:extLst>
          </p:cNvPr>
          <p:cNvSpPr txBox="1"/>
          <p:nvPr/>
        </p:nvSpPr>
        <p:spPr>
          <a:xfrm>
            <a:off x="8459427" y="4174094"/>
            <a:ext cx="1195053" cy="369332"/>
          </a:xfrm>
          <a:prstGeom prst="rect">
            <a:avLst/>
          </a:prstGeom>
          <a:solidFill>
            <a:schemeClr val="bg1"/>
          </a:solidFill>
        </p:spPr>
        <p:txBody>
          <a:bodyPr wrap="square" rtlCol="0">
            <a:spAutoFit/>
          </a:bodyPr>
          <a:lstStyle/>
          <a:p>
            <a:r>
              <a:rPr lang="hr-HR" dirty="0" err="1"/>
              <a:t>sijenit</a:t>
            </a:r>
            <a:endParaRPr lang="hr-HR" dirty="0"/>
          </a:p>
        </p:txBody>
      </p:sp>
      <p:pic>
        <p:nvPicPr>
          <p:cNvPr id="18" name="Slika 17">
            <a:extLst>
              <a:ext uri="{FF2B5EF4-FFF2-40B4-BE49-F238E27FC236}">
                <a16:creationId xmlns:a16="http://schemas.microsoft.com/office/drawing/2014/main" id="{36233C1C-D761-027D-86B2-45476F9B3E1C}"/>
              </a:ext>
            </a:extLst>
          </p:cNvPr>
          <p:cNvPicPr>
            <a:picLocks noChangeAspect="1"/>
          </p:cNvPicPr>
          <p:nvPr/>
        </p:nvPicPr>
        <p:blipFill>
          <a:blip r:embed="rId8"/>
          <a:stretch>
            <a:fillRect/>
          </a:stretch>
        </p:blipFill>
        <p:spPr>
          <a:xfrm>
            <a:off x="8406451" y="4515137"/>
            <a:ext cx="3282786" cy="2362945"/>
          </a:xfrm>
          <a:prstGeom prst="rect">
            <a:avLst/>
          </a:prstGeom>
        </p:spPr>
      </p:pic>
      <p:sp>
        <p:nvSpPr>
          <p:cNvPr id="19" name="TekstniOkvir 18">
            <a:extLst>
              <a:ext uri="{FF2B5EF4-FFF2-40B4-BE49-F238E27FC236}">
                <a16:creationId xmlns:a16="http://schemas.microsoft.com/office/drawing/2014/main" id="{33817AC6-5CF3-A69F-204E-3280891ADABC}"/>
              </a:ext>
            </a:extLst>
          </p:cNvPr>
          <p:cNvSpPr txBox="1"/>
          <p:nvPr/>
        </p:nvSpPr>
        <p:spPr>
          <a:xfrm>
            <a:off x="8459426" y="6463899"/>
            <a:ext cx="1195053" cy="369332"/>
          </a:xfrm>
          <a:prstGeom prst="rect">
            <a:avLst/>
          </a:prstGeom>
          <a:solidFill>
            <a:schemeClr val="bg1"/>
          </a:solidFill>
        </p:spPr>
        <p:txBody>
          <a:bodyPr wrap="square" rtlCol="0">
            <a:spAutoFit/>
          </a:bodyPr>
          <a:lstStyle/>
          <a:p>
            <a:r>
              <a:rPr lang="hr-HR" dirty="0" err="1"/>
              <a:t>gabro</a:t>
            </a:r>
            <a:endParaRPr lang="hr-HR" dirty="0"/>
          </a:p>
        </p:txBody>
      </p:sp>
    </p:spTree>
    <p:extLst>
      <p:ext uri="{BB962C8B-B14F-4D97-AF65-F5344CB8AC3E}">
        <p14:creationId xmlns:p14="http://schemas.microsoft.com/office/powerpoint/2010/main" val="33977814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6BEFEDD-79D6-42F9-B2D5-9EED59969FC9}"/>
              </a:ext>
            </a:extLst>
          </p:cNvPr>
          <p:cNvSpPr>
            <a:spLocks noGrp="1"/>
          </p:cNvSpPr>
          <p:nvPr>
            <p:ph type="title"/>
          </p:nvPr>
        </p:nvSpPr>
        <p:spPr/>
        <p:txBody>
          <a:bodyPr/>
          <a:lstStyle/>
          <a:p>
            <a:r>
              <a:rPr lang="hr-HR" dirty="0"/>
              <a:t>Stijene</a:t>
            </a:r>
          </a:p>
        </p:txBody>
      </p:sp>
      <p:sp>
        <p:nvSpPr>
          <p:cNvPr id="3" name="Rezervirano mjesto sadržaja 2">
            <a:extLst>
              <a:ext uri="{FF2B5EF4-FFF2-40B4-BE49-F238E27FC236}">
                <a16:creationId xmlns:a16="http://schemas.microsoft.com/office/drawing/2014/main" id="{BDB1ACEC-519E-4BDA-B9C0-04540A21AF8A}"/>
              </a:ext>
            </a:extLst>
          </p:cNvPr>
          <p:cNvSpPr>
            <a:spLocks noGrp="1"/>
          </p:cNvSpPr>
          <p:nvPr>
            <p:ph idx="1"/>
          </p:nvPr>
        </p:nvSpPr>
        <p:spPr/>
        <p:txBody>
          <a:bodyPr>
            <a:normAutofit/>
          </a:bodyPr>
          <a:lstStyle/>
          <a:p>
            <a:r>
              <a:rPr lang="hr-HR" dirty="0"/>
              <a:t>Po postanku ih dijelimo na:</a:t>
            </a:r>
          </a:p>
          <a:p>
            <a:pPr lvl="1"/>
            <a:r>
              <a:rPr lang="hr-HR" dirty="0"/>
              <a:t>Vulkanske,</a:t>
            </a:r>
          </a:p>
          <a:p>
            <a:pPr lvl="1"/>
            <a:r>
              <a:rPr lang="hr-HR" b="1" dirty="0"/>
              <a:t>Taložne</a:t>
            </a:r>
          </a:p>
          <a:p>
            <a:pPr lvl="2"/>
            <a:r>
              <a:rPr lang="hr-HR" dirty="0"/>
              <a:t>Mehaničke,</a:t>
            </a:r>
          </a:p>
          <a:p>
            <a:pPr lvl="2"/>
            <a:r>
              <a:rPr lang="hr-HR" dirty="0"/>
              <a:t>Kemijske,</a:t>
            </a:r>
          </a:p>
          <a:p>
            <a:pPr lvl="2"/>
            <a:r>
              <a:rPr lang="hr-HR" dirty="0"/>
              <a:t>organske</a:t>
            </a:r>
          </a:p>
          <a:p>
            <a:pPr lvl="1"/>
            <a:r>
              <a:rPr lang="hr-HR" dirty="0"/>
              <a:t>Izmijenjene,</a:t>
            </a:r>
          </a:p>
        </p:txBody>
      </p:sp>
    </p:spTree>
    <p:extLst>
      <p:ext uri="{BB962C8B-B14F-4D97-AF65-F5344CB8AC3E}">
        <p14:creationId xmlns:p14="http://schemas.microsoft.com/office/powerpoint/2010/main" val="39511798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CB22A39-75A3-4BA8-9E84-FA3C51EA2635}"/>
              </a:ext>
            </a:extLst>
          </p:cNvPr>
          <p:cNvSpPr>
            <a:spLocks noGrp="1"/>
          </p:cNvSpPr>
          <p:nvPr>
            <p:ph type="title"/>
          </p:nvPr>
        </p:nvSpPr>
        <p:spPr>
          <a:xfrm>
            <a:off x="838200" y="365125"/>
            <a:ext cx="10515600" cy="973481"/>
          </a:xfrm>
        </p:spPr>
        <p:txBody>
          <a:bodyPr/>
          <a:lstStyle/>
          <a:p>
            <a:r>
              <a:rPr lang="hr-HR" b="1" dirty="0"/>
              <a:t>Taložne stijene</a:t>
            </a:r>
          </a:p>
        </p:txBody>
      </p:sp>
      <p:sp>
        <p:nvSpPr>
          <p:cNvPr id="3" name="Rezervirano mjesto sadržaja 2">
            <a:extLst>
              <a:ext uri="{FF2B5EF4-FFF2-40B4-BE49-F238E27FC236}">
                <a16:creationId xmlns:a16="http://schemas.microsoft.com/office/drawing/2014/main" id="{09D88AA6-F722-4900-9153-3ABACEA04ECA}"/>
              </a:ext>
            </a:extLst>
          </p:cNvPr>
          <p:cNvSpPr>
            <a:spLocks noGrp="1"/>
          </p:cNvSpPr>
          <p:nvPr>
            <p:ph idx="1"/>
          </p:nvPr>
        </p:nvSpPr>
        <p:spPr>
          <a:xfrm>
            <a:off x="838200" y="1338606"/>
            <a:ext cx="10515600" cy="4838357"/>
          </a:xfrm>
        </p:spPr>
        <p:txBody>
          <a:bodyPr/>
          <a:lstStyle/>
          <a:p>
            <a:r>
              <a:rPr lang="hr-HR" dirty="0"/>
              <a:t>Po postanku ih dijelimo na:</a:t>
            </a:r>
          </a:p>
          <a:p>
            <a:pPr lvl="1"/>
            <a:r>
              <a:rPr lang="hr-HR" dirty="0"/>
              <a:t>Vulkanske,</a:t>
            </a:r>
          </a:p>
          <a:p>
            <a:pPr lvl="1"/>
            <a:r>
              <a:rPr lang="hr-HR" b="1" dirty="0"/>
              <a:t>Taložne</a:t>
            </a:r>
            <a:endParaRPr lang="hr-HR" dirty="0"/>
          </a:p>
          <a:p>
            <a:pPr lvl="1"/>
            <a:r>
              <a:rPr lang="hr-HR" dirty="0"/>
              <a:t>Mehaničke:</a:t>
            </a:r>
          </a:p>
          <a:p>
            <a:pPr lvl="2"/>
            <a:r>
              <a:rPr lang="hr-HR" dirty="0"/>
              <a:t>Šljunčane: vezani (konglomerat i </a:t>
            </a:r>
            <a:r>
              <a:rPr lang="hr-HR" dirty="0" err="1"/>
              <a:t>kršnik</a:t>
            </a:r>
            <a:r>
              <a:rPr lang="hr-HR" dirty="0"/>
              <a:t> ( </a:t>
            </a:r>
            <a:r>
              <a:rPr lang="hr-HR" dirty="0" err="1"/>
              <a:t>breca</a:t>
            </a:r>
            <a:r>
              <a:rPr lang="hr-HR" dirty="0"/>
              <a:t>)), nevezani (šljunak i drobljenac),</a:t>
            </a:r>
          </a:p>
          <a:p>
            <a:pPr lvl="2"/>
            <a:r>
              <a:rPr lang="hr-HR" dirty="0"/>
              <a:t>Pješčane: vezani (pješčenjak), nevezani (pijesak),</a:t>
            </a:r>
          </a:p>
          <a:p>
            <a:pPr lvl="2"/>
            <a:r>
              <a:rPr lang="hr-HR" dirty="0" err="1"/>
              <a:t>Prašinaste</a:t>
            </a:r>
            <a:r>
              <a:rPr lang="hr-HR" dirty="0"/>
              <a:t>: slabo vezani ( prapor), nevezani talog (prašina i mulj),</a:t>
            </a:r>
          </a:p>
          <a:p>
            <a:pPr lvl="2"/>
            <a:r>
              <a:rPr lang="hr-HR" dirty="0"/>
              <a:t>Glinene: Slabo vezani (glina i prapor), Čvrsto vezani (glinenac i </a:t>
            </a:r>
            <a:r>
              <a:rPr lang="hr-HR" dirty="0" err="1"/>
              <a:t>laporac</a:t>
            </a:r>
            <a:r>
              <a:rPr lang="hr-HR" dirty="0"/>
              <a:t>),</a:t>
            </a:r>
          </a:p>
          <a:p>
            <a:pPr lvl="1"/>
            <a:r>
              <a:rPr lang="hr-HR" dirty="0"/>
              <a:t>Kemijske,</a:t>
            </a:r>
          </a:p>
          <a:p>
            <a:pPr lvl="1"/>
            <a:r>
              <a:rPr lang="hr-HR" dirty="0"/>
              <a:t>Organske,</a:t>
            </a:r>
          </a:p>
          <a:p>
            <a:pPr lvl="1"/>
            <a:endParaRPr lang="hr-HR" dirty="0"/>
          </a:p>
        </p:txBody>
      </p:sp>
      <p:pic>
        <p:nvPicPr>
          <p:cNvPr id="4" name="Slika 3">
            <a:extLst>
              <a:ext uri="{FF2B5EF4-FFF2-40B4-BE49-F238E27FC236}">
                <a16:creationId xmlns:a16="http://schemas.microsoft.com/office/drawing/2014/main" id="{B74E24F8-5E4B-26E7-DCCE-1409ED45F75E}"/>
              </a:ext>
            </a:extLst>
          </p:cNvPr>
          <p:cNvPicPr>
            <a:picLocks noChangeAspect="1"/>
          </p:cNvPicPr>
          <p:nvPr/>
        </p:nvPicPr>
        <p:blipFill>
          <a:blip r:embed="rId3"/>
          <a:stretch>
            <a:fillRect/>
          </a:stretch>
        </p:blipFill>
        <p:spPr>
          <a:xfrm>
            <a:off x="4793304" y="0"/>
            <a:ext cx="3326052" cy="2513295"/>
          </a:xfrm>
          <a:prstGeom prst="rect">
            <a:avLst/>
          </a:prstGeom>
        </p:spPr>
      </p:pic>
      <p:sp>
        <p:nvSpPr>
          <p:cNvPr id="5" name="TekstniOkvir 4">
            <a:extLst>
              <a:ext uri="{FF2B5EF4-FFF2-40B4-BE49-F238E27FC236}">
                <a16:creationId xmlns:a16="http://schemas.microsoft.com/office/drawing/2014/main" id="{AD7AA7FC-FF8D-225E-04D3-430D49F928F7}"/>
              </a:ext>
            </a:extLst>
          </p:cNvPr>
          <p:cNvSpPr txBox="1"/>
          <p:nvPr/>
        </p:nvSpPr>
        <p:spPr>
          <a:xfrm>
            <a:off x="4793304" y="2143963"/>
            <a:ext cx="1104900" cy="369332"/>
          </a:xfrm>
          <a:prstGeom prst="rect">
            <a:avLst/>
          </a:prstGeom>
          <a:solidFill>
            <a:schemeClr val="bg1"/>
          </a:solidFill>
          <a:ln>
            <a:solidFill>
              <a:schemeClr val="bg1"/>
            </a:solidFill>
          </a:ln>
        </p:spPr>
        <p:txBody>
          <a:bodyPr wrap="square" rtlCol="0">
            <a:spAutoFit/>
          </a:bodyPr>
          <a:lstStyle/>
          <a:p>
            <a:r>
              <a:rPr lang="hr-HR" dirty="0">
                <a:ln w="0"/>
                <a:effectLst>
                  <a:outerShdw blurRad="38100" dist="19050" dir="2700000" algn="tl" rotWithShape="0">
                    <a:schemeClr val="dk1">
                      <a:alpha val="40000"/>
                    </a:schemeClr>
                  </a:outerShdw>
                </a:effectLst>
              </a:rPr>
              <a:t>Šljunak</a:t>
            </a:r>
          </a:p>
        </p:txBody>
      </p:sp>
      <p:pic>
        <p:nvPicPr>
          <p:cNvPr id="10" name="Slika 9">
            <a:extLst>
              <a:ext uri="{FF2B5EF4-FFF2-40B4-BE49-F238E27FC236}">
                <a16:creationId xmlns:a16="http://schemas.microsoft.com/office/drawing/2014/main" id="{A498FD93-E8C1-2163-201B-7B3AD3594C0F}"/>
              </a:ext>
            </a:extLst>
          </p:cNvPr>
          <p:cNvPicPr>
            <a:picLocks noChangeAspect="1"/>
          </p:cNvPicPr>
          <p:nvPr/>
        </p:nvPicPr>
        <p:blipFill>
          <a:blip r:embed="rId4"/>
          <a:stretch>
            <a:fillRect/>
          </a:stretch>
        </p:blipFill>
        <p:spPr>
          <a:xfrm>
            <a:off x="8123239" y="0"/>
            <a:ext cx="3817423" cy="2513295"/>
          </a:xfrm>
          <a:prstGeom prst="rect">
            <a:avLst/>
          </a:prstGeom>
        </p:spPr>
      </p:pic>
      <p:sp>
        <p:nvSpPr>
          <p:cNvPr id="13" name="TekstniOkvir 12">
            <a:extLst>
              <a:ext uri="{FF2B5EF4-FFF2-40B4-BE49-F238E27FC236}">
                <a16:creationId xmlns:a16="http://schemas.microsoft.com/office/drawing/2014/main" id="{0D211FAC-7B9B-8601-0D86-0E9E70FC42FB}"/>
              </a:ext>
            </a:extLst>
          </p:cNvPr>
          <p:cNvSpPr txBox="1"/>
          <p:nvPr/>
        </p:nvSpPr>
        <p:spPr>
          <a:xfrm>
            <a:off x="8119356" y="2124581"/>
            <a:ext cx="1384089" cy="369332"/>
          </a:xfrm>
          <a:prstGeom prst="rect">
            <a:avLst/>
          </a:prstGeom>
          <a:solidFill>
            <a:schemeClr val="bg1"/>
          </a:solidFill>
          <a:ln>
            <a:solidFill>
              <a:schemeClr val="bg1"/>
            </a:solidFill>
          </a:ln>
        </p:spPr>
        <p:txBody>
          <a:bodyPr wrap="square" rtlCol="0">
            <a:spAutoFit/>
          </a:bodyPr>
          <a:lstStyle/>
          <a:p>
            <a:r>
              <a:rPr lang="hr-HR" dirty="0">
                <a:ln w="0"/>
                <a:effectLst>
                  <a:outerShdw blurRad="38100" dist="19050" dir="2700000" algn="tl" rotWithShape="0">
                    <a:schemeClr val="dk1">
                      <a:alpha val="40000"/>
                    </a:schemeClr>
                  </a:outerShdw>
                </a:effectLst>
              </a:rPr>
              <a:t>Drobljenac</a:t>
            </a:r>
          </a:p>
        </p:txBody>
      </p:sp>
      <p:pic>
        <p:nvPicPr>
          <p:cNvPr id="6" name="Slika 5">
            <a:extLst>
              <a:ext uri="{FF2B5EF4-FFF2-40B4-BE49-F238E27FC236}">
                <a16:creationId xmlns:a16="http://schemas.microsoft.com/office/drawing/2014/main" id="{6546C848-A7A4-2E0F-576C-BF36E8660015}"/>
              </a:ext>
            </a:extLst>
          </p:cNvPr>
          <p:cNvPicPr>
            <a:picLocks noChangeAspect="1"/>
          </p:cNvPicPr>
          <p:nvPr/>
        </p:nvPicPr>
        <p:blipFill>
          <a:blip r:embed="rId5"/>
          <a:stretch>
            <a:fillRect/>
          </a:stretch>
        </p:blipFill>
        <p:spPr>
          <a:xfrm>
            <a:off x="1" y="4812885"/>
            <a:ext cx="2461170" cy="2045115"/>
          </a:xfrm>
          <a:prstGeom prst="rect">
            <a:avLst/>
          </a:prstGeom>
        </p:spPr>
      </p:pic>
      <p:pic>
        <p:nvPicPr>
          <p:cNvPr id="15" name="Slika 14">
            <a:extLst>
              <a:ext uri="{FF2B5EF4-FFF2-40B4-BE49-F238E27FC236}">
                <a16:creationId xmlns:a16="http://schemas.microsoft.com/office/drawing/2014/main" id="{C34DCEB0-BE9E-BADE-77E7-9CBBDF54B218}"/>
              </a:ext>
            </a:extLst>
          </p:cNvPr>
          <p:cNvPicPr>
            <a:picLocks noChangeAspect="1"/>
          </p:cNvPicPr>
          <p:nvPr/>
        </p:nvPicPr>
        <p:blipFill>
          <a:blip r:embed="rId6"/>
          <a:stretch>
            <a:fillRect/>
          </a:stretch>
        </p:blipFill>
        <p:spPr>
          <a:xfrm>
            <a:off x="2461171" y="4766612"/>
            <a:ext cx="2461169" cy="2091387"/>
          </a:xfrm>
          <a:prstGeom prst="rect">
            <a:avLst/>
          </a:prstGeom>
        </p:spPr>
      </p:pic>
      <p:pic>
        <p:nvPicPr>
          <p:cNvPr id="8" name="Slika 7">
            <a:extLst>
              <a:ext uri="{FF2B5EF4-FFF2-40B4-BE49-F238E27FC236}">
                <a16:creationId xmlns:a16="http://schemas.microsoft.com/office/drawing/2014/main" id="{7C1EB82C-B8B8-A0AE-A5C0-EA42B797501E}"/>
              </a:ext>
            </a:extLst>
          </p:cNvPr>
          <p:cNvPicPr>
            <a:picLocks noChangeAspect="1"/>
          </p:cNvPicPr>
          <p:nvPr/>
        </p:nvPicPr>
        <p:blipFill>
          <a:blip r:embed="rId7"/>
          <a:stretch>
            <a:fillRect/>
          </a:stretch>
        </p:blipFill>
        <p:spPr>
          <a:xfrm>
            <a:off x="9841584" y="3804801"/>
            <a:ext cx="2350416" cy="3053199"/>
          </a:xfrm>
          <a:prstGeom prst="rect">
            <a:avLst/>
          </a:prstGeom>
        </p:spPr>
      </p:pic>
      <p:sp>
        <p:nvSpPr>
          <p:cNvPr id="9" name="TekstniOkvir 8">
            <a:extLst>
              <a:ext uri="{FF2B5EF4-FFF2-40B4-BE49-F238E27FC236}">
                <a16:creationId xmlns:a16="http://schemas.microsoft.com/office/drawing/2014/main" id="{82A79548-3ED5-64E3-8094-7EB31D19CBE5}"/>
              </a:ext>
            </a:extLst>
          </p:cNvPr>
          <p:cNvSpPr txBox="1"/>
          <p:nvPr/>
        </p:nvSpPr>
        <p:spPr>
          <a:xfrm>
            <a:off x="9841584" y="6488667"/>
            <a:ext cx="1384089" cy="369332"/>
          </a:xfrm>
          <a:prstGeom prst="rect">
            <a:avLst/>
          </a:prstGeom>
          <a:solidFill>
            <a:schemeClr val="bg1"/>
          </a:solidFill>
          <a:ln>
            <a:solidFill>
              <a:schemeClr val="bg1"/>
            </a:solidFill>
          </a:ln>
        </p:spPr>
        <p:txBody>
          <a:bodyPr wrap="square" rtlCol="0">
            <a:spAutoFit/>
          </a:bodyPr>
          <a:lstStyle/>
          <a:p>
            <a:r>
              <a:rPr lang="hr-HR" dirty="0">
                <a:ln w="0"/>
                <a:effectLst>
                  <a:outerShdw blurRad="38100" dist="19050" dir="2700000" algn="tl" rotWithShape="0">
                    <a:schemeClr val="dk1">
                      <a:alpha val="40000"/>
                    </a:schemeClr>
                  </a:outerShdw>
                </a:effectLst>
              </a:rPr>
              <a:t>prapor</a:t>
            </a:r>
          </a:p>
        </p:txBody>
      </p:sp>
      <p:pic>
        <p:nvPicPr>
          <p:cNvPr id="11" name="Slika 10">
            <a:extLst>
              <a:ext uri="{FF2B5EF4-FFF2-40B4-BE49-F238E27FC236}">
                <a16:creationId xmlns:a16="http://schemas.microsoft.com/office/drawing/2014/main" id="{3069C23E-BDBE-A090-99A8-4EAE79BBC4D6}"/>
              </a:ext>
            </a:extLst>
          </p:cNvPr>
          <p:cNvPicPr>
            <a:picLocks noChangeAspect="1"/>
          </p:cNvPicPr>
          <p:nvPr/>
        </p:nvPicPr>
        <p:blipFill>
          <a:blip r:embed="rId8"/>
          <a:stretch>
            <a:fillRect/>
          </a:stretch>
        </p:blipFill>
        <p:spPr>
          <a:xfrm>
            <a:off x="4847969" y="4812886"/>
            <a:ext cx="2421693" cy="2045114"/>
          </a:xfrm>
          <a:prstGeom prst="rect">
            <a:avLst/>
          </a:prstGeom>
        </p:spPr>
      </p:pic>
      <p:pic>
        <p:nvPicPr>
          <p:cNvPr id="12" name="Slika 11">
            <a:extLst>
              <a:ext uri="{FF2B5EF4-FFF2-40B4-BE49-F238E27FC236}">
                <a16:creationId xmlns:a16="http://schemas.microsoft.com/office/drawing/2014/main" id="{3C7DDD59-5219-F2E0-8F38-6B1EB06444AC}"/>
              </a:ext>
            </a:extLst>
          </p:cNvPr>
          <p:cNvPicPr>
            <a:picLocks noChangeAspect="1"/>
          </p:cNvPicPr>
          <p:nvPr/>
        </p:nvPicPr>
        <p:blipFill>
          <a:blip r:embed="rId9"/>
          <a:stretch>
            <a:fillRect/>
          </a:stretch>
        </p:blipFill>
        <p:spPr>
          <a:xfrm>
            <a:off x="7131393" y="4570261"/>
            <a:ext cx="2710191" cy="2287739"/>
          </a:xfrm>
          <a:prstGeom prst="rect">
            <a:avLst/>
          </a:prstGeom>
        </p:spPr>
      </p:pic>
    </p:spTree>
    <p:extLst>
      <p:ext uri="{BB962C8B-B14F-4D97-AF65-F5344CB8AC3E}">
        <p14:creationId xmlns:p14="http://schemas.microsoft.com/office/powerpoint/2010/main" val="4637507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6BEFEDD-79D6-42F9-B2D5-9EED59969FC9}"/>
              </a:ext>
            </a:extLst>
          </p:cNvPr>
          <p:cNvSpPr>
            <a:spLocks noGrp="1"/>
          </p:cNvSpPr>
          <p:nvPr>
            <p:ph type="title"/>
          </p:nvPr>
        </p:nvSpPr>
        <p:spPr/>
        <p:txBody>
          <a:bodyPr/>
          <a:lstStyle/>
          <a:p>
            <a:r>
              <a:rPr lang="hr-HR" dirty="0"/>
              <a:t>Stijene</a:t>
            </a:r>
          </a:p>
        </p:txBody>
      </p:sp>
      <p:sp>
        <p:nvSpPr>
          <p:cNvPr id="3" name="Rezervirano mjesto sadržaja 2">
            <a:extLst>
              <a:ext uri="{FF2B5EF4-FFF2-40B4-BE49-F238E27FC236}">
                <a16:creationId xmlns:a16="http://schemas.microsoft.com/office/drawing/2014/main" id="{BDB1ACEC-519E-4BDA-B9C0-04540A21AF8A}"/>
              </a:ext>
            </a:extLst>
          </p:cNvPr>
          <p:cNvSpPr>
            <a:spLocks noGrp="1"/>
          </p:cNvSpPr>
          <p:nvPr>
            <p:ph idx="1"/>
          </p:nvPr>
        </p:nvSpPr>
        <p:spPr/>
        <p:txBody>
          <a:bodyPr>
            <a:normAutofit/>
          </a:bodyPr>
          <a:lstStyle/>
          <a:p>
            <a:r>
              <a:rPr lang="hr-HR" dirty="0"/>
              <a:t>Po postanku ih dijelimo na:</a:t>
            </a:r>
          </a:p>
          <a:p>
            <a:pPr lvl="1"/>
            <a:r>
              <a:rPr lang="hr-HR" dirty="0"/>
              <a:t>Vulkanske,</a:t>
            </a:r>
          </a:p>
          <a:p>
            <a:pPr lvl="1"/>
            <a:r>
              <a:rPr lang="hr-HR" b="1" dirty="0"/>
              <a:t>Taložne</a:t>
            </a:r>
          </a:p>
          <a:p>
            <a:pPr lvl="2"/>
            <a:r>
              <a:rPr lang="hr-HR" dirty="0"/>
              <a:t>Mehaničke,</a:t>
            </a:r>
          </a:p>
          <a:p>
            <a:pPr lvl="2"/>
            <a:r>
              <a:rPr lang="hr-HR" u="sng" dirty="0"/>
              <a:t>Kemijski:</a:t>
            </a:r>
          </a:p>
          <a:p>
            <a:pPr lvl="3"/>
            <a:r>
              <a:rPr lang="hr-HR" dirty="0" err="1"/>
              <a:t>Sadrenac</a:t>
            </a:r>
            <a:r>
              <a:rPr lang="hr-HR" dirty="0"/>
              <a:t> (sadra, gips),</a:t>
            </a:r>
          </a:p>
          <a:p>
            <a:pPr lvl="3"/>
            <a:r>
              <a:rPr lang="hr-HR" dirty="0"/>
              <a:t>Sedra,</a:t>
            </a:r>
          </a:p>
          <a:p>
            <a:pPr lvl="3"/>
            <a:r>
              <a:rPr lang="hr-HR" dirty="0"/>
              <a:t>Mramorni </a:t>
            </a:r>
            <a:r>
              <a:rPr lang="hr-HR" dirty="0" err="1"/>
              <a:t>oniks</a:t>
            </a:r>
            <a:r>
              <a:rPr lang="hr-HR" dirty="0"/>
              <a:t>,</a:t>
            </a:r>
          </a:p>
          <a:p>
            <a:pPr lvl="3"/>
            <a:r>
              <a:rPr lang="hr-HR" dirty="0"/>
              <a:t>Ostali: </a:t>
            </a:r>
            <a:r>
              <a:rPr lang="hr-HR" dirty="0" err="1"/>
              <a:t>anhidrit</a:t>
            </a:r>
            <a:r>
              <a:rPr lang="hr-HR" dirty="0"/>
              <a:t>, sol, led,</a:t>
            </a:r>
          </a:p>
          <a:p>
            <a:pPr lvl="2"/>
            <a:r>
              <a:rPr lang="hr-HR" dirty="0"/>
              <a:t>organski</a:t>
            </a:r>
          </a:p>
          <a:p>
            <a:pPr lvl="1"/>
            <a:r>
              <a:rPr lang="hr-HR" dirty="0"/>
              <a:t>Izmijenjene,</a:t>
            </a:r>
          </a:p>
        </p:txBody>
      </p:sp>
      <p:pic>
        <p:nvPicPr>
          <p:cNvPr id="5" name="Slika 4">
            <a:extLst>
              <a:ext uri="{FF2B5EF4-FFF2-40B4-BE49-F238E27FC236}">
                <a16:creationId xmlns:a16="http://schemas.microsoft.com/office/drawing/2014/main" id="{58A0DDD5-6065-C51A-D8D7-ED22B4B3107B}"/>
              </a:ext>
            </a:extLst>
          </p:cNvPr>
          <p:cNvPicPr>
            <a:picLocks noChangeAspect="1"/>
          </p:cNvPicPr>
          <p:nvPr/>
        </p:nvPicPr>
        <p:blipFill>
          <a:blip r:embed="rId3"/>
          <a:stretch>
            <a:fillRect/>
          </a:stretch>
        </p:blipFill>
        <p:spPr>
          <a:xfrm>
            <a:off x="5972175" y="158750"/>
            <a:ext cx="3943350" cy="3333750"/>
          </a:xfrm>
          <a:prstGeom prst="rect">
            <a:avLst/>
          </a:prstGeom>
        </p:spPr>
      </p:pic>
      <p:pic>
        <p:nvPicPr>
          <p:cNvPr id="7" name="Slika 6">
            <a:extLst>
              <a:ext uri="{FF2B5EF4-FFF2-40B4-BE49-F238E27FC236}">
                <a16:creationId xmlns:a16="http://schemas.microsoft.com/office/drawing/2014/main" id="{67BB467D-0329-5802-51A9-3F6F04F7F423}"/>
              </a:ext>
            </a:extLst>
          </p:cNvPr>
          <p:cNvPicPr>
            <a:picLocks noChangeAspect="1"/>
          </p:cNvPicPr>
          <p:nvPr/>
        </p:nvPicPr>
        <p:blipFill>
          <a:blip r:embed="rId4"/>
          <a:stretch>
            <a:fillRect/>
          </a:stretch>
        </p:blipFill>
        <p:spPr>
          <a:xfrm>
            <a:off x="5124450" y="4001294"/>
            <a:ext cx="2819400" cy="2628900"/>
          </a:xfrm>
          <a:prstGeom prst="rect">
            <a:avLst/>
          </a:prstGeom>
        </p:spPr>
      </p:pic>
      <p:sp>
        <p:nvSpPr>
          <p:cNvPr id="8" name="TekstniOkvir 7">
            <a:extLst>
              <a:ext uri="{FF2B5EF4-FFF2-40B4-BE49-F238E27FC236}">
                <a16:creationId xmlns:a16="http://schemas.microsoft.com/office/drawing/2014/main" id="{A701A46B-A230-F2F7-0D75-BD98A39D0EC7}"/>
              </a:ext>
            </a:extLst>
          </p:cNvPr>
          <p:cNvSpPr txBox="1"/>
          <p:nvPr/>
        </p:nvSpPr>
        <p:spPr>
          <a:xfrm>
            <a:off x="5181600" y="6311900"/>
            <a:ext cx="914400" cy="369332"/>
          </a:xfrm>
          <a:prstGeom prst="rect">
            <a:avLst/>
          </a:prstGeom>
          <a:solidFill>
            <a:schemeClr val="bg1"/>
          </a:solidFill>
        </p:spPr>
        <p:txBody>
          <a:bodyPr wrap="square" rtlCol="0">
            <a:spAutoFit/>
          </a:bodyPr>
          <a:lstStyle/>
          <a:p>
            <a:r>
              <a:rPr lang="hr-HR" dirty="0"/>
              <a:t>sol</a:t>
            </a:r>
          </a:p>
        </p:txBody>
      </p:sp>
      <p:pic>
        <p:nvPicPr>
          <p:cNvPr id="10" name="Slika 9">
            <a:extLst>
              <a:ext uri="{FF2B5EF4-FFF2-40B4-BE49-F238E27FC236}">
                <a16:creationId xmlns:a16="http://schemas.microsoft.com/office/drawing/2014/main" id="{E1D10BD2-5985-85AC-4D13-5722A5863221}"/>
              </a:ext>
            </a:extLst>
          </p:cNvPr>
          <p:cNvPicPr>
            <a:picLocks noChangeAspect="1"/>
          </p:cNvPicPr>
          <p:nvPr/>
        </p:nvPicPr>
        <p:blipFill>
          <a:blip r:embed="rId5"/>
          <a:stretch>
            <a:fillRect/>
          </a:stretch>
        </p:blipFill>
        <p:spPr>
          <a:xfrm>
            <a:off x="8001000" y="3969652"/>
            <a:ext cx="3352800" cy="2646271"/>
          </a:xfrm>
          <a:prstGeom prst="rect">
            <a:avLst/>
          </a:prstGeom>
        </p:spPr>
      </p:pic>
      <p:sp>
        <p:nvSpPr>
          <p:cNvPr id="11" name="TekstniOkvir 10">
            <a:extLst>
              <a:ext uri="{FF2B5EF4-FFF2-40B4-BE49-F238E27FC236}">
                <a16:creationId xmlns:a16="http://schemas.microsoft.com/office/drawing/2014/main" id="{FF1F34A4-A61D-450F-5CD5-6127838068CF}"/>
              </a:ext>
            </a:extLst>
          </p:cNvPr>
          <p:cNvSpPr txBox="1"/>
          <p:nvPr/>
        </p:nvSpPr>
        <p:spPr>
          <a:xfrm>
            <a:off x="8001000" y="6311900"/>
            <a:ext cx="1237268" cy="369332"/>
          </a:xfrm>
          <a:prstGeom prst="rect">
            <a:avLst/>
          </a:prstGeom>
          <a:solidFill>
            <a:schemeClr val="bg1"/>
          </a:solidFill>
        </p:spPr>
        <p:txBody>
          <a:bodyPr wrap="square" rtlCol="0">
            <a:spAutoFit/>
          </a:bodyPr>
          <a:lstStyle/>
          <a:p>
            <a:r>
              <a:rPr lang="hr-HR" dirty="0" err="1"/>
              <a:t>sadrenac</a:t>
            </a:r>
            <a:endParaRPr lang="hr-HR" dirty="0"/>
          </a:p>
        </p:txBody>
      </p:sp>
    </p:spTree>
    <p:extLst>
      <p:ext uri="{BB962C8B-B14F-4D97-AF65-F5344CB8AC3E}">
        <p14:creationId xmlns:p14="http://schemas.microsoft.com/office/powerpoint/2010/main" val="11693480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6BEFEDD-79D6-42F9-B2D5-9EED59969FC9}"/>
              </a:ext>
            </a:extLst>
          </p:cNvPr>
          <p:cNvSpPr>
            <a:spLocks noGrp="1"/>
          </p:cNvSpPr>
          <p:nvPr>
            <p:ph type="title"/>
          </p:nvPr>
        </p:nvSpPr>
        <p:spPr/>
        <p:txBody>
          <a:bodyPr/>
          <a:lstStyle/>
          <a:p>
            <a:r>
              <a:rPr lang="hr-HR" dirty="0"/>
              <a:t>Stijene</a:t>
            </a:r>
          </a:p>
        </p:txBody>
      </p:sp>
      <p:sp>
        <p:nvSpPr>
          <p:cNvPr id="3" name="Rezervirano mjesto sadržaja 2">
            <a:extLst>
              <a:ext uri="{FF2B5EF4-FFF2-40B4-BE49-F238E27FC236}">
                <a16:creationId xmlns:a16="http://schemas.microsoft.com/office/drawing/2014/main" id="{BDB1ACEC-519E-4BDA-B9C0-04540A21AF8A}"/>
              </a:ext>
            </a:extLst>
          </p:cNvPr>
          <p:cNvSpPr>
            <a:spLocks noGrp="1"/>
          </p:cNvSpPr>
          <p:nvPr>
            <p:ph idx="1"/>
          </p:nvPr>
        </p:nvSpPr>
        <p:spPr/>
        <p:txBody>
          <a:bodyPr>
            <a:normAutofit/>
          </a:bodyPr>
          <a:lstStyle/>
          <a:p>
            <a:r>
              <a:rPr lang="hr-HR" dirty="0"/>
              <a:t>Po postanku ih dijelimo na:</a:t>
            </a:r>
          </a:p>
          <a:p>
            <a:pPr lvl="1"/>
            <a:r>
              <a:rPr lang="hr-HR" dirty="0"/>
              <a:t>Vulkanske,</a:t>
            </a:r>
          </a:p>
          <a:p>
            <a:pPr lvl="1"/>
            <a:r>
              <a:rPr lang="hr-HR" b="1" dirty="0"/>
              <a:t>Taložne</a:t>
            </a:r>
          </a:p>
          <a:p>
            <a:pPr lvl="2"/>
            <a:r>
              <a:rPr lang="hr-HR" dirty="0"/>
              <a:t>Mehaničke,</a:t>
            </a:r>
          </a:p>
          <a:p>
            <a:pPr lvl="2"/>
            <a:r>
              <a:rPr lang="hr-HR" dirty="0"/>
              <a:t>Kemijski,</a:t>
            </a:r>
          </a:p>
          <a:p>
            <a:pPr lvl="2"/>
            <a:r>
              <a:rPr lang="hr-HR" u="sng" dirty="0"/>
              <a:t>Organski:</a:t>
            </a:r>
          </a:p>
          <a:p>
            <a:pPr lvl="3"/>
            <a:r>
              <a:rPr lang="hr-HR" dirty="0"/>
              <a:t>Životinjskog </a:t>
            </a:r>
            <a:r>
              <a:rPr lang="hr-HR" dirty="0" err="1"/>
              <a:t>porijetla</a:t>
            </a:r>
            <a:r>
              <a:rPr lang="hr-HR" dirty="0"/>
              <a:t>,</a:t>
            </a:r>
          </a:p>
          <a:p>
            <a:pPr lvl="3"/>
            <a:r>
              <a:rPr lang="hr-HR" dirty="0"/>
              <a:t>Biljnog </a:t>
            </a:r>
            <a:r>
              <a:rPr lang="hr-HR" dirty="0" err="1"/>
              <a:t>porijetla</a:t>
            </a:r>
            <a:r>
              <a:rPr lang="hr-HR" dirty="0"/>
              <a:t>,</a:t>
            </a:r>
          </a:p>
          <a:p>
            <a:pPr lvl="1"/>
            <a:r>
              <a:rPr lang="hr-HR" dirty="0"/>
              <a:t>Izmijenjene,</a:t>
            </a:r>
          </a:p>
        </p:txBody>
      </p:sp>
    </p:spTree>
    <p:extLst>
      <p:ext uri="{BB962C8B-B14F-4D97-AF65-F5344CB8AC3E}">
        <p14:creationId xmlns:p14="http://schemas.microsoft.com/office/powerpoint/2010/main" val="3280142639"/>
      </p:ext>
    </p:extLst>
  </p:cSld>
  <p:clrMapOvr>
    <a:masterClrMapping/>
  </p:clrMapOvr>
</p:sld>
</file>

<file path=ppt/theme/theme1.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sustava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299</TotalTime>
  <Words>1692</Words>
  <Application>Microsoft Office PowerPoint</Application>
  <PresentationFormat>Široki zaslon</PresentationFormat>
  <Paragraphs>182</Paragraphs>
  <Slides>17</Slides>
  <Notes>9</Notes>
  <HiddenSlides>0</HiddenSlides>
  <MMClips>0</MMClips>
  <ScaleCrop>false</ScaleCrop>
  <HeadingPairs>
    <vt:vector size="6" baseType="variant">
      <vt:variant>
        <vt:lpstr>Korišteni fontovi</vt:lpstr>
      </vt:variant>
      <vt:variant>
        <vt:i4>9</vt:i4>
      </vt:variant>
      <vt:variant>
        <vt:lpstr>Tema</vt:lpstr>
      </vt:variant>
      <vt:variant>
        <vt:i4>1</vt:i4>
      </vt:variant>
      <vt:variant>
        <vt:lpstr>Naslovi slajdova</vt:lpstr>
      </vt:variant>
      <vt:variant>
        <vt:i4>17</vt:i4>
      </vt:variant>
    </vt:vector>
  </HeadingPairs>
  <TitlesOfParts>
    <vt:vector size="27" baseType="lpstr">
      <vt:lpstr>A Plantin</vt:lpstr>
      <vt:lpstr>Aptos</vt:lpstr>
      <vt:lpstr>Arial</vt:lpstr>
      <vt:lpstr>Calibri</vt:lpstr>
      <vt:lpstr>Calibri Light</vt:lpstr>
      <vt:lpstr>Open Sans</vt:lpstr>
      <vt:lpstr>Open Sans Web</vt:lpstr>
      <vt:lpstr>PT Serif</vt:lpstr>
      <vt:lpstr>Raleway</vt:lpstr>
      <vt:lpstr>Tema sustava Office</vt:lpstr>
      <vt:lpstr>Minerali i stijene</vt:lpstr>
      <vt:lpstr>Kamen </vt:lpstr>
      <vt:lpstr>Minerali</vt:lpstr>
      <vt:lpstr>Stijene</vt:lpstr>
      <vt:lpstr>Stijene</vt:lpstr>
      <vt:lpstr>Stijene</vt:lpstr>
      <vt:lpstr>Taložne stijene</vt:lpstr>
      <vt:lpstr>Stijene</vt:lpstr>
      <vt:lpstr>Stijene</vt:lpstr>
      <vt:lpstr>Stijene</vt:lpstr>
      <vt:lpstr>Stijene</vt:lpstr>
      <vt:lpstr>Stijene</vt:lpstr>
      <vt:lpstr>Stijene</vt:lpstr>
      <vt:lpstr>Stijene</vt:lpstr>
      <vt:lpstr>Pitanja za ponavljanje</vt:lpstr>
      <vt:lpstr>PowerPoint prezentacija</vt:lpstr>
      <vt:lpstr>Literatura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Minerali i stijene</dc:title>
  <dc:creator>Barbara Markulić</dc:creator>
  <cp:lastModifiedBy>Barbara Markulić</cp:lastModifiedBy>
  <cp:revision>4</cp:revision>
  <dcterms:created xsi:type="dcterms:W3CDTF">2022-02-06T18:08:47Z</dcterms:created>
  <dcterms:modified xsi:type="dcterms:W3CDTF">2024-10-15T14:10:14Z</dcterms:modified>
</cp:coreProperties>
</file>