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6CA70-C7C3-46DE-A72C-098C209C90C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3DF29D9-703D-40F8-99B1-FFCBD255A39C}">
      <dgm:prSet phldrT="[Tekst]"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1891. Prva primijenjena otopina elektrolita</a:t>
          </a:r>
        </a:p>
      </dgm:t>
    </dgm:pt>
    <dgm:pt modelId="{E0CF3758-1A2D-418D-85E8-F855F1B6D63F}" type="parTrans" cxnId="{8B979998-AFE7-41E6-8E4B-2A7EC4D24B63}">
      <dgm:prSet/>
      <dgm:spPr/>
      <dgm:t>
        <a:bodyPr/>
        <a:lstStyle/>
        <a:p>
          <a:endParaRPr lang="hr-HR"/>
        </a:p>
      </dgm:t>
    </dgm:pt>
    <dgm:pt modelId="{5AF4F200-D0AD-49C8-AABB-604E03ECF523}" type="sibTrans" cxnId="{8B979998-AFE7-41E6-8E4B-2A7EC4D24B63}">
      <dgm:prSet/>
      <dgm:spPr/>
      <dgm:t>
        <a:bodyPr/>
        <a:lstStyle/>
        <a:p>
          <a:endParaRPr lang="hr-HR"/>
        </a:p>
      </dgm:t>
    </dgm:pt>
    <dgm:pt modelId="{3C22FF2D-2877-4A2B-AF5B-B98997F586D5}">
      <dgm:prSet phldrT="[Tekst]"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Prvobitna primjena bila je supkutano</a:t>
          </a:r>
        </a:p>
      </dgm:t>
    </dgm:pt>
    <dgm:pt modelId="{87651202-D28B-47F6-98AE-B39EFF0BC66D}" type="parTrans" cxnId="{2DA2F5BB-44A9-4172-9042-153C7B05FD57}">
      <dgm:prSet/>
      <dgm:spPr/>
      <dgm:t>
        <a:bodyPr/>
        <a:lstStyle/>
        <a:p>
          <a:endParaRPr lang="hr-HR"/>
        </a:p>
      </dgm:t>
    </dgm:pt>
    <dgm:pt modelId="{EFB436D1-3B1A-4D36-9582-E8B7B46394EF}" type="sibTrans" cxnId="{2DA2F5BB-44A9-4172-9042-153C7B05FD57}">
      <dgm:prSet/>
      <dgm:spPr/>
      <dgm:t>
        <a:bodyPr/>
        <a:lstStyle/>
        <a:p>
          <a:endParaRPr lang="hr-HR"/>
        </a:p>
      </dgm:t>
    </dgm:pt>
    <dgm:pt modelId="{CDD55490-2F47-480E-B27A-F9AB0882686A}">
      <dgm:prSet phldrT="[Tekst]"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Zatim </a:t>
          </a:r>
          <a:r>
            <a:rPr lang="hr-H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intravenskim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štrcaljkama</a:t>
          </a:r>
        </a:p>
      </dgm:t>
    </dgm:pt>
    <dgm:pt modelId="{BC7994EF-3EE5-45A9-927F-A81A7E4D222A}" type="parTrans" cxnId="{D111309F-0247-4A86-A5B3-C3A54BE60352}">
      <dgm:prSet/>
      <dgm:spPr/>
      <dgm:t>
        <a:bodyPr/>
        <a:lstStyle/>
        <a:p>
          <a:endParaRPr lang="hr-HR"/>
        </a:p>
      </dgm:t>
    </dgm:pt>
    <dgm:pt modelId="{1C93E965-BC64-44ED-B886-34C969DB0C5E}" type="sibTrans" cxnId="{D111309F-0247-4A86-A5B3-C3A54BE60352}">
      <dgm:prSet/>
      <dgm:spPr/>
      <dgm:t>
        <a:bodyPr/>
        <a:lstStyle/>
        <a:p>
          <a:endParaRPr lang="hr-HR"/>
        </a:p>
      </dgm:t>
    </dgm:pt>
    <dgm:pt modelId="{76014265-B695-4295-994E-C2B18C90808C}">
      <dgm:prSet/>
      <dgm:spPr/>
      <dgm:t>
        <a:bodyPr/>
        <a:lstStyle/>
        <a:p>
          <a:endParaRPr lang="hr-HR"/>
        </a:p>
      </dgm:t>
    </dgm:pt>
    <dgm:pt modelId="{D275DD77-556C-4B92-8F7E-EAA80236A69E}" type="parTrans" cxnId="{6BF66B4C-03AE-4955-B8EC-91DE0597F066}">
      <dgm:prSet/>
      <dgm:spPr/>
      <dgm:t>
        <a:bodyPr/>
        <a:lstStyle/>
        <a:p>
          <a:endParaRPr lang="hr-HR"/>
        </a:p>
      </dgm:t>
    </dgm:pt>
    <dgm:pt modelId="{40DFE459-B085-4B62-AC42-A4F35488DFFC}" type="sibTrans" cxnId="{6BF66B4C-03AE-4955-B8EC-91DE0597F066}">
      <dgm:prSet custScaleX="264520" custScaleY="128874" custLinFactNeighborX="-3095" custLinFactNeighborY="3095"/>
      <dgm:spPr/>
      <dgm:t>
        <a:bodyPr/>
        <a:lstStyle/>
        <a:p>
          <a:endParaRPr lang="hr-HR"/>
        </a:p>
      </dgm:t>
    </dgm:pt>
    <dgm:pt modelId="{5A73A254-997E-457C-9818-73C72B841D92}" type="pres">
      <dgm:prSet presAssocID="{93C6CA70-C7C3-46DE-A72C-098C209C90C9}" presName="Name0" presStyleCnt="0">
        <dgm:presLayoutVars>
          <dgm:dir/>
          <dgm:animLvl val="lvl"/>
          <dgm:resizeHandles val="exact"/>
        </dgm:presLayoutVars>
      </dgm:prSet>
      <dgm:spPr/>
    </dgm:pt>
    <dgm:pt modelId="{F97077C5-23E5-49B1-B7D8-00CEC26D7BBB}" type="pres">
      <dgm:prSet presAssocID="{93C6CA70-C7C3-46DE-A72C-098C209C90C9}" presName="dummy" presStyleCnt="0"/>
      <dgm:spPr/>
    </dgm:pt>
    <dgm:pt modelId="{E352A83D-3B83-465E-9254-D4B58AC9EA88}" type="pres">
      <dgm:prSet presAssocID="{93C6CA70-C7C3-46DE-A72C-098C209C90C9}" presName="linH" presStyleCnt="0"/>
      <dgm:spPr/>
    </dgm:pt>
    <dgm:pt modelId="{7CC36ED9-48BD-4888-943B-C0A6CD60F873}" type="pres">
      <dgm:prSet presAssocID="{93C6CA70-C7C3-46DE-A72C-098C209C90C9}" presName="padding1" presStyleCnt="0"/>
      <dgm:spPr/>
    </dgm:pt>
    <dgm:pt modelId="{5AC7F932-AD43-4C6F-A8DA-17AFC3B42872}" type="pres">
      <dgm:prSet presAssocID="{13DF29D9-703D-40F8-99B1-FFCBD255A39C}" presName="linV" presStyleCnt="0"/>
      <dgm:spPr/>
    </dgm:pt>
    <dgm:pt modelId="{FB1F4F21-6E14-428A-A944-72F8964082FD}" type="pres">
      <dgm:prSet presAssocID="{13DF29D9-703D-40F8-99B1-FFCBD255A39C}" presName="spVertical1" presStyleCnt="0"/>
      <dgm:spPr/>
    </dgm:pt>
    <dgm:pt modelId="{C42FC0D8-4B09-4BB5-815B-D4879EEC6DC7}" type="pres">
      <dgm:prSet presAssocID="{13DF29D9-703D-40F8-99B1-FFCBD255A39C}" presName="par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31AA30E-5E3A-4E6C-9D0D-94EBAD945520}" type="pres">
      <dgm:prSet presAssocID="{13DF29D9-703D-40F8-99B1-FFCBD255A39C}" presName="spVertical2" presStyleCnt="0"/>
      <dgm:spPr/>
    </dgm:pt>
    <dgm:pt modelId="{7839165B-2C86-4F10-8EE6-7C2D3BA060A6}" type="pres">
      <dgm:prSet presAssocID="{13DF29D9-703D-40F8-99B1-FFCBD255A39C}" presName="spVertical3" presStyleCnt="0"/>
      <dgm:spPr/>
    </dgm:pt>
    <dgm:pt modelId="{6AB63C31-E0B6-47DF-96B6-C340AA0C54E2}" type="pres">
      <dgm:prSet presAssocID="{5AF4F200-D0AD-49C8-AABB-604E03ECF523}" presName="space" presStyleCnt="0"/>
      <dgm:spPr/>
    </dgm:pt>
    <dgm:pt modelId="{539193BD-AA6C-48F4-847A-B15F68931EBC}" type="pres">
      <dgm:prSet presAssocID="{3C22FF2D-2877-4A2B-AF5B-B98997F586D5}" presName="linV" presStyleCnt="0"/>
      <dgm:spPr/>
    </dgm:pt>
    <dgm:pt modelId="{2165AB36-36CE-4C4D-BD04-1DD2571B9606}" type="pres">
      <dgm:prSet presAssocID="{3C22FF2D-2877-4A2B-AF5B-B98997F586D5}" presName="spVertical1" presStyleCnt="0"/>
      <dgm:spPr/>
    </dgm:pt>
    <dgm:pt modelId="{A8354C09-D5F7-444A-95D6-FFAF2A185ADF}" type="pres">
      <dgm:prSet presAssocID="{3C22FF2D-2877-4A2B-AF5B-B98997F586D5}" presName="par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5270DBB-6393-4043-9808-382F33920C86}" type="pres">
      <dgm:prSet presAssocID="{3C22FF2D-2877-4A2B-AF5B-B98997F586D5}" presName="spVertical2" presStyleCnt="0"/>
      <dgm:spPr/>
    </dgm:pt>
    <dgm:pt modelId="{305429DF-655F-44BC-BCC6-D7C178979ABB}" type="pres">
      <dgm:prSet presAssocID="{3C22FF2D-2877-4A2B-AF5B-B98997F586D5}" presName="spVertical3" presStyleCnt="0"/>
      <dgm:spPr/>
    </dgm:pt>
    <dgm:pt modelId="{525812F4-ADD4-432A-8653-2BF0B9658E01}" type="pres">
      <dgm:prSet presAssocID="{EFB436D1-3B1A-4D36-9582-E8B7B46394EF}" presName="space" presStyleCnt="0"/>
      <dgm:spPr/>
    </dgm:pt>
    <dgm:pt modelId="{58153F7F-6881-4CF3-9E00-6CB70CBA835D}" type="pres">
      <dgm:prSet presAssocID="{CDD55490-2F47-480E-B27A-F9AB0882686A}" presName="linV" presStyleCnt="0"/>
      <dgm:spPr/>
    </dgm:pt>
    <dgm:pt modelId="{C8A13BB5-2A35-4398-B621-E7091176D524}" type="pres">
      <dgm:prSet presAssocID="{CDD55490-2F47-480E-B27A-F9AB0882686A}" presName="spVertical1" presStyleCnt="0"/>
      <dgm:spPr/>
    </dgm:pt>
    <dgm:pt modelId="{76CCA49D-4159-4D46-9E6D-B6B35396E83B}" type="pres">
      <dgm:prSet presAssocID="{CDD55490-2F47-480E-B27A-F9AB0882686A}" presName="par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BB12D35-3576-4F68-BD35-4834118428BD}" type="pres">
      <dgm:prSet presAssocID="{CDD55490-2F47-480E-B27A-F9AB0882686A}" presName="spVertical2" presStyleCnt="0"/>
      <dgm:spPr/>
    </dgm:pt>
    <dgm:pt modelId="{8C8A3B82-E4B7-45B0-A3BD-5697F43E618B}" type="pres">
      <dgm:prSet presAssocID="{CDD55490-2F47-480E-B27A-F9AB0882686A}" presName="spVertical3" presStyleCnt="0"/>
      <dgm:spPr/>
    </dgm:pt>
    <dgm:pt modelId="{9217A2E3-4DCB-41B4-BCE6-AFA5D35C3AA2}" type="pres">
      <dgm:prSet presAssocID="{1C93E965-BC64-44ED-B886-34C969DB0C5E}" presName="space" presStyleCnt="0"/>
      <dgm:spPr/>
    </dgm:pt>
    <dgm:pt modelId="{EC9927E2-752F-438F-94E9-1A4D75E9D2BB}" type="pres">
      <dgm:prSet presAssocID="{76014265-B695-4295-994E-C2B18C90808C}" presName="linV" presStyleCnt="0"/>
      <dgm:spPr/>
    </dgm:pt>
    <dgm:pt modelId="{F3097CB4-004A-4913-92F5-2123AF556642}" type="pres">
      <dgm:prSet presAssocID="{76014265-B695-4295-994E-C2B18C90808C}" presName="spVertical1" presStyleCnt="0"/>
      <dgm:spPr/>
    </dgm:pt>
    <dgm:pt modelId="{86CC1947-138E-4DAB-93A1-0A82B61E6F0A}" type="pres">
      <dgm:prSet presAssocID="{76014265-B695-4295-994E-C2B18C90808C}" presName="par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B697546-B141-4FE1-A5FC-712331BFF052}" type="pres">
      <dgm:prSet presAssocID="{76014265-B695-4295-994E-C2B18C90808C}" presName="spVertical2" presStyleCnt="0"/>
      <dgm:spPr/>
    </dgm:pt>
    <dgm:pt modelId="{56925FBB-288B-465B-B065-BF0D99A2FE55}" type="pres">
      <dgm:prSet presAssocID="{76014265-B695-4295-994E-C2B18C90808C}" presName="spVertical3" presStyleCnt="0"/>
      <dgm:spPr/>
    </dgm:pt>
    <dgm:pt modelId="{0AD75C81-EDD0-4B2E-8B7B-A248ABA1DF57}" type="pres">
      <dgm:prSet presAssocID="{93C6CA70-C7C3-46DE-A72C-098C209C90C9}" presName="padding2" presStyleCnt="0"/>
      <dgm:spPr/>
    </dgm:pt>
    <dgm:pt modelId="{75A9B101-02DF-4936-A163-D8B256415CFE}" type="pres">
      <dgm:prSet presAssocID="{93C6CA70-C7C3-46DE-A72C-098C209C90C9}" presName="negArrow" presStyleCnt="0"/>
      <dgm:spPr/>
    </dgm:pt>
    <dgm:pt modelId="{65C5DA67-B85B-4CDC-A3EB-7D1FA695BE30}" type="pres">
      <dgm:prSet presAssocID="{93C6CA70-C7C3-46DE-A72C-098C209C90C9}" presName="backgroundArrow" presStyleLbl="node1" presStyleIdx="0" presStyleCnt="1"/>
      <dgm:spPr/>
    </dgm:pt>
  </dgm:ptLst>
  <dgm:cxnLst>
    <dgm:cxn modelId="{E348D60B-04B7-4D13-99F5-4680258A926C}" type="presOf" srcId="{CDD55490-2F47-480E-B27A-F9AB0882686A}" destId="{76CCA49D-4159-4D46-9E6D-B6B35396E83B}" srcOrd="0" destOrd="0" presId="urn:microsoft.com/office/officeart/2005/8/layout/hProcess3"/>
    <dgm:cxn modelId="{211B3A4A-3A3E-4D6F-8CC6-E7F6FD0B766B}" type="presOf" srcId="{13DF29D9-703D-40F8-99B1-FFCBD255A39C}" destId="{C42FC0D8-4B09-4BB5-815B-D4879EEC6DC7}" srcOrd="0" destOrd="0" presId="urn:microsoft.com/office/officeart/2005/8/layout/hProcess3"/>
    <dgm:cxn modelId="{6BF66B4C-03AE-4955-B8EC-91DE0597F066}" srcId="{93C6CA70-C7C3-46DE-A72C-098C209C90C9}" destId="{76014265-B695-4295-994E-C2B18C90808C}" srcOrd="3" destOrd="0" parTransId="{D275DD77-556C-4B92-8F7E-EAA80236A69E}" sibTransId="{40DFE459-B085-4B62-AC42-A4F35488DFFC}"/>
    <dgm:cxn modelId="{777C3087-B398-41CD-AEE6-23723F591995}" type="presOf" srcId="{76014265-B695-4295-994E-C2B18C90808C}" destId="{86CC1947-138E-4DAB-93A1-0A82B61E6F0A}" srcOrd="0" destOrd="0" presId="urn:microsoft.com/office/officeart/2005/8/layout/hProcess3"/>
    <dgm:cxn modelId="{5C487C8D-94BE-43AF-99C3-F0A7891B5FB3}" type="presOf" srcId="{93C6CA70-C7C3-46DE-A72C-098C209C90C9}" destId="{5A73A254-997E-457C-9818-73C72B841D92}" srcOrd="0" destOrd="0" presId="urn:microsoft.com/office/officeart/2005/8/layout/hProcess3"/>
    <dgm:cxn modelId="{8B979998-AFE7-41E6-8E4B-2A7EC4D24B63}" srcId="{93C6CA70-C7C3-46DE-A72C-098C209C90C9}" destId="{13DF29D9-703D-40F8-99B1-FFCBD255A39C}" srcOrd="0" destOrd="0" parTransId="{E0CF3758-1A2D-418D-85E8-F855F1B6D63F}" sibTransId="{5AF4F200-D0AD-49C8-AABB-604E03ECF523}"/>
    <dgm:cxn modelId="{D111309F-0247-4A86-A5B3-C3A54BE60352}" srcId="{93C6CA70-C7C3-46DE-A72C-098C209C90C9}" destId="{CDD55490-2F47-480E-B27A-F9AB0882686A}" srcOrd="2" destOrd="0" parTransId="{BC7994EF-3EE5-45A9-927F-A81A7E4D222A}" sibTransId="{1C93E965-BC64-44ED-B886-34C969DB0C5E}"/>
    <dgm:cxn modelId="{2DA2F5BB-44A9-4172-9042-153C7B05FD57}" srcId="{93C6CA70-C7C3-46DE-A72C-098C209C90C9}" destId="{3C22FF2D-2877-4A2B-AF5B-B98997F586D5}" srcOrd="1" destOrd="0" parTransId="{87651202-D28B-47F6-98AE-B39EFF0BC66D}" sibTransId="{EFB436D1-3B1A-4D36-9582-E8B7B46394EF}"/>
    <dgm:cxn modelId="{F3D0CBF2-27D1-4172-BAC2-588C6CBD08DD}" type="presOf" srcId="{3C22FF2D-2877-4A2B-AF5B-B98997F586D5}" destId="{A8354C09-D5F7-444A-95D6-FFAF2A185ADF}" srcOrd="0" destOrd="0" presId="urn:microsoft.com/office/officeart/2005/8/layout/hProcess3"/>
    <dgm:cxn modelId="{4FD8F1F3-DC44-4576-B46E-697A87FEC584}" type="presParOf" srcId="{5A73A254-997E-457C-9818-73C72B841D92}" destId="{F97077C5-23E5-49B1-B7D8-00CEC26D7BBB}" srcOrd="0" destOrd="0" presId="urn:microsoft.com/office/officeart/2005/8/layout/hProcess3"/>
    <dgm:cxn modelId="{1EF5C569-7218-4D2D-9E90-B30D30299461}" type="presParOf" srcId="{5A73A254-997E-457C-9818-73C72B841D92}" destId="{E352A83D-3B83-465E-9254-D4B58AC9EA88}" srcOrd="1" destOrd="0" presId="urn:microsoft.com/office/officeart/2005/8/layout/hProcess3"/>
    <dgm:cxn modelId="{51160175-96CE-44C3-B410-34007BAD4395}" type="presParOf" srcId="{E352A83D-3B83-465E-9254-D4B58AC9EA88}" destId="{7CC36ED9-48BD-4888-943B-C0A6CD60F873}" srcOrd="0" destOrd="0" presId="urn:microsoft.com/office/officeart/2005/8/layout/hProcess3"/>
    <dgm:cxn modelId="{ACDBCDF5-CE90-4981-BD45-D69044FD4D31}" type="presParOf" srcId="{E352A83D-3B83-465E-9254-D4B58AC9EA88}" destId="{5AC7F932-AD43-4C6F-A8DA-17AFC3B42872}" srcOrd="1" destOrd="0" presId="urn:microsoft.com/office/officeart/2005/8/layout/hProcess3"/>
    <dgm:cxn modelId="{B1AEFC71-569D-46DF-9145-81B0B5292D9B}" type="presParOf" srcId="{5AC7F932-AD43-4C6F-A8DA-17AFC3B42872}" destId="{FB1F4F21-6E14-428A-A944-72F8964082FD}" srcOrd="0" destOrd="0" presId="urn:microsoft.com/office/officeart/2005/8/layout/hProcess3"/>
    <dgm:cxn modelId="{CFCFC40A-3F7C-4FA5-9D12-2071757D3900}" type="presParOf" srcId="{5AC7F932-AD43-4C6F-A8DA-17AFC3B42872}" destId="{C42FC0D8-4B09-4BB5-815B-D4879EEC6DC7}" srcOrd="1" destOrd="0" presId="urn:microsoft.com/office/officeart/2005/8/layout/hProcess3"/>
    <dgm:cxn modelId="{554EDC3A-10B4-451E-984F-5D1273C99B06}" type="presParOf" srcId="{5AC7F932-AD43-4C6F-A8DA-17AFC3B42872}" destId="{E31AA30E-5E3A-4E6C-9D0D-94EBAD945520}" srcOrd="2" destOrd="0" presId="urn:microsoft.com/office/officeart/2005/8/layout/hProcess3"/>
    <dgm:cxn modelId="{87C709F0-A493-445B-AE57-B9B01B00F62D}" type="presParOf" srcId="{5AC7F932-AD43-4C6F-A8DA-17AFC3B42872}" destId="{7839165B-2C86-4F10-8EE6-7C2D3BA060A6}" srcOrd="3" destOrd="0" presId="urn:microsoft.com/office/officeart/2005/8/layout/hProcess3"/>
    <dgm:cxn modelId="{45E0B598-C79D-4D98-96DF-8FA79699258E}" type="presParOf" srcId="{E352A83D-3B83-465E-9254-D4B58AC9EA88}" destId="{6AB63C31-E0B6-47DF-96B6-C340AA0C54E2}" srcOrd="2" destOrd="0" presId="urn:microsoft.com/office/officeart/2005/8/layout/hProcess3"/>
    <dgm:cxn modelId="{1F6AD395-8C77-4246-B9C6-1171A8B52B23}" type="presParOf" srcId="{E352A83D-3B83-465E-9254-D4B58AC9EA88}" destId="{539193BD-AA6C-48F4-847A-B15F68931EBC}" srcOrd="3" destOrd="0" presId="urn:microsoft.com/office/officeart/2005/8/layout/hProcess3"/>
    <dgm:cxn modelId="{CF5A57DC-AC17-4D24-9C25-F03822419E95}" type="presParOf" srcId="{539193BD-AA6C-48F4-847A-B15F68931EBC}" destId="{2165AB36-36CE-4C4D-BD04-1DD2571B9606}" srcOrd="0" destOrd="0" presId="urn:microsoft.com/office/officeart/2005/8/layout/hProcess3"/>
    <dgm:cxn modelId="{403BEFA9-0C28-4A96-A22A-0ADFE83F5B54}" type="presParOf" srcId="{539193BD-AA6C-48F4-847A-B15F68931EBC}" destId="{A8354C09-D5F7-444A-95D6-FFAF2A185ADF}" srcOrd="1" destOrd="0" presId="urn:microsoft.com/office/officeart/2005/8/layout/hProcess3"/>
    <dgm:cxn modelId="{79EF2B43-06DF-4AAB-965B-5674017E50CE}" type="presParOf" srcId="{539193BD-AA6C-48F4-847A-B15F68931EBC}" destId="{F5270DBB-6393-4043-9808-382F33920C86}" srcOrd="2" destOrd="0" presId="urn:microsoft.com/office/officeart/2005/8/layout/hProcess3"/>
    <dgm:cxn modelId="{74D30EC5-3565-4A38-959C-ABBB30D15F40}" type="presParOf" srcId="{539193BD-AA6C-48F4-847A-B15F68931EBC}" destId="{305429DF-655F-44BC-BCC6-D7C178979ABB}" srcOrd="3" destOrd="0" presId="urn:microsoft.com/office/officeart/2005/8/layout/hProcess3"/>
    <dgm:cxn modelId="{226DA9B1-BFD0-4ECA-995E-6D36BFD173E2}" type="presParOf" srcId="{E352A83D-3B83-465E-9254-D4B58AC9EA88}" destId="{525812F4-ADD4-432A-8653-2BF0B9658E01}" srcOrd="4" destOrd="0" presId="urn:microsoft.com/office/officeart/2005/8/layout/hProcess3"/>
    <dgm:cxn modelId="{93119F27-7807-4C42-BB65-F879B934353B}" type="presParOf" srcId="{E352A83D-3B83-465E-9254-D4B58AC9EA88}" destId="{58153F7F-6881-4CF3-9E00-6CB70CBA835D}" srcOrd="5" destOrd="0" presId="urn:microsoft.com/office/officeart/2005/8/layout/hProcess3"/>
    <dgm:cxn modelId="{08412510-2691-44EA-93F9-FC8BED15A78B}" type="presParOf" srcId="{58153F7F-6881-4CF3-9E00-6CB70CBA835D}" destId="{C8A13BB5-2A35-4398-B621-E7091176D524}" srcOrd="0" destOrd="0" presId="urn:microsoft.com/office/officeart/2005/8/layout/hProcess3"/>
    <dgm:cxn modelId="{B5B4CD6F-DA52-486E-8D57-B98E00B66CC3}" type="presParOf" srcId="{58153F7F-6881-4CF3-9E00-6CB70CBA835D}" destId="{76CCA49D-4159-4D46-9E6D-B6B35396E83B}" srcOrd="1" destOrd="0" presId="urn:microsoft.com/office/officeart/2005/8/layout/hProcess3"/>
    <dgm:cxn modelId="{21B8D84D-550F-4948-BF39-9195A0C69807}" type="presParOf" srcId="{58153F7F-6881-4CF3-9E00-6CB70CBA835D}" destId="{ABB12D35-3576-4F68-BD35-4834118428BD}" srcOrd="2" destOrd="0" presId="urn:microsoft.com/office/officeart/2005/8/layout/hProcess3"/>
    <dgm:cxn modelId="{EAF06B41-0AE8-4005-8675-7C880ACF3B5B}" type="presParOf" srcId="{58153F7F-6881-4CF3-9E00-6CB70CBA835D}" destId="{8C8A3B82-E4B7-45B0-A3BD-5697F43E618B}" srcOrd="3" destOrd="0" presId="urn:microsoft.com/office/officeart/2005/8/layout/hProcess3"/>
    <dgm:cxn modelId="{45FC3066-4CA2-42A4-8359-9CFCE4562A9C}" type="presParOf" srcId="{E352A83D-3B83-465E-9254-D4B58AC9EA88}" destId="{9217A2E3-4DCB-41B4-BCE6-AFA5D35C3AA2}" srcOrd="6" destOrd="0" presId="urn:microsoft.com/office/officeart/2005/8/layout/hProcess3"/>
    <dgm:cxn modelId="{A3D8807B-3E0B-4D15-87A0-7F6374D42252}" type="presParOf" srcId="{E352A83D-3B83-465E-9254-D4B58AC9EA88}" destId="{EC9927E2-752F-438F-94E9-1A4D75E9D2BB}" srcOrd="7" destOrd="0" presId="urn:microsoft.com/office/officeart/2005/8/layout/hProcess3"/>
    <dgm:cxn modelId="{C5FB1B68-BC7C-402F-B8BA-13B5CF10C9E5}" type="presParOf" srcId="{EC9927E2-752F-438F-94E9-1A4D75E9D2BB}" destId="{F3097CB4-004A-4913-92F5-2123AF556642}" srcOrd="0" destOrd="0" presId="urn:microsoft.com/office/officeart/2005/8/layout/hProcess3"/>
    <dgm:cxn modelId="{F8A0FA47-C543-4851-98D6-4D45A0F6EB75}" type="presParOf" srcId="{EC9927E2-752F-438F-94E9-1A4D75E9D2BB}" destId="{86CC1947-138E-4DAB-93A1-0A82B61E6F0A}" srcOrd="1" destOrd="0" presId="urn:microsoft.com/office/officeart/2005/8/layout/hProcess3"/>
    <dgm:cxn modelId="{C4C96FA1-0AA5-4C87-AD37-E6B4494BA793}" type="presParOf" srcId="{EC9927E2-752F-438F-94E9-1A4D75E9D2BB}" destId="{DB697546-B141-4FE1-A5FC-712331BFF052}" srcOrd="2" destOrd="0" presId="urn:microsoft.com/office/officeart/2005/8/layout/hProcess3"/>
    <dgm:cxn modelId="{2B074BDD-F3F3-41E0-9190-B09709934F81}" type="presParOf" srcId="{EC9927E2-752F-438F-94E9-1A4D75E9D2BB}" destId="{56925FBB-288B-465B-B065-BF0D99A2FE55}" srcOrd="3" destOrd="0" presId="urn:microsoft.com/office/officeart/2005/8/layout/hProcess3"/>
    <dgm:cxn modelId="{55C68855-9CEB-4B6D-B0EA-D3D3929E8283}" type="presParOf" srcId="{E352A83D-3B83-465E-9254-D4B58AC9EA88}" destId="{0AD75C81-EDD0-4B2E-8B7B-A248ABA1DF57}" srcOrd="8" destOrd="0" presId="urn:microsoft.com/office/officeart/2005/8/layout/hProcess3"/>
    <dgm:cxn modelId="{F7960033-62F1-476A-A130-AE89E83DE91A}" type="presParOf" srcId="{E352A83D-3B83-465E-9254-D4B58AC9EA88}" destId="{75A9B101-02DF-4936-A163-D8B256415CFE}" srcOrd="9" destOrd="0" presId="urn:microsoft.com/office/officeart/2005/8/layout/hProcess3"/>
    <dgm:cxn modelId="{A80D1E18-ED6F-41E0-9985-6B12886156C5}" type="presParOf" srcId="{E352A83D-3B83-465E-9254-D4B58AC9EA88}" destId="{65C5DA67-B85B-4CDC-A3EB-7D1FA695BE30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AB5EA-4DCC-4817-88DA-AE9CFBA33EA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94097D0-945B-4930-BF0A-E4F021AE7B88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Stanje dehidracije</a:t>
          </a:r>
        </a:p>
      </dgm:t>
    </dgm:pt>
    <dgm:pt modelId="{70D70EA2-28DA-4E41-82CE-AEEBF8698337}" type="parTrans" cxnId="{2D3A7B18-47E4-4989-9C25-5C5B46609D41}">
      <dgm:prSet/>
      <dgm:spPr/>
      <dgm:t>
        <a:bodyPr/>
        <a:lstStyle/>
        <a:p>
          <a:endParaRPr lang="hr-HR"/>
        </a:p>
      </dgm:t>
    </dgm:pt>
    <dgm:pt modelId="{E6AE4F23-3718-480C-B625-A3684722A714}" type="sibTrans" cxnId="{2D3A7B18-47E4-4989-9C25-5C5B46609D41}">
      <dgm:prSet/>
      <dgm:spPr/>
      <dgm:t>
        <a:bodyPr/>
        <a:lstStyle/>
        <a:p>
          <a:endParaRPr lang="hr-HR"/>
        </a:p>
      </dgm:t>
    </dgm:pt>
    <dgm:pt modelId="{379B2506-3E12-4287-88B7-CA6663DAF87F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Nadoknada izgubljenih bjelančevina</a:t>
          </a:r>
        </a:p>
      </dgm:t>
    </dgm:pt>
    <dgm:pt modelId="{3DD3DBCF-36B1-4357-AABF-371C9D474987}" type="parTrans" cxnId="{0FBC6830-A829-4D0F-8F66-B4C7D47DFD88}">
      <dgm:prSet/>
      <dgm:spPr/>
      <dgm:t>
        <a:bodyPr/>
        <a:lstStyle/>
        <a:p>
          <a:endParaRPr lang="hr-HR"/>
        </a:p>
      </dgm:t>
    </dgm:pt>
    <dgm:pt modelId="{9F1950C8-5472-4EEE-93C6-E19935A2D399}" type="sibTrans" cxnId="{0FBC6830-A829-4D0F-8F66-B4C7D47DFD88}">
      <dgm:prSet/>
      <dgm:spPr/>
      <dgm:t>
        <a:bodyPr/>
        <a:lstStyle/>
        <a:p>
          <a:endParaRPr lang="hr-HR"/>
        </a:p>
      </dgm:t>
    </dgm:pt>
    <dgm:pt modelId="{76A11B5F-A50B-41F5-A574-E66DBB9693AA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Parenteralna</a:t>
          </a:r>
          <a:r>
            <a:rPr lang="hr-H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prehrana</a:t>
          </a:r>
        </a:p>
      </dgm:t>
    </dgm:pt>
    <dgm:pt modelId="{FF0159FD-EF3F-442A-9031-12357C4675B8}" type="parTrans" cxnId="{1B84ED74-C300-4E55-B1E7-E29DE1361E41}">
      <dgm:prSet/>
      <dgm:spPr/>
      <dgm:t>
        <a:bodyPr/>
        <a:lstStyle/>
        <a:p>
          <a:endParaRPr lang="hr-HR"/>
        </a:p>
      </dgm:t>
    </dgm:pt>
    <dgm:pt modelId="{0D95D21D-F325-41F3-B866-2DEDBBC7E53F}" type="sibTrans" cxnId="{1B84ED74-C300-4E55-B1E7-E29DE1361E41}">
      <dgm:prSet/>
      <dgm:spPr/>
      <dgm:t>
        <a:bodyPr/>
        <a:lstStyle/>
        <a:p>
          <a:endParaRPr lang="hr-HR"/>
        </a:p>
      </dgm:t>
    </dgm:pt>
    <dgm:pt modelId="{0F8F7E3F-62E0-4EA9-8ACF-F0DB3CFDC9E7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Razne intoksikacije</a:t>
          </a:r>
        </a:p>
      </dgm:t>
    </dgm:pt>
    <dgm:pt modelId="{38157CE8-6C13-492A-BD97-ECB50E90BBF9}" type="parTrans" cxnId="{AA7AF29F-70CD-4B53-9F08-8FBAA3BAD368}">
      <dgm:prSet/>
      <dgm:spPr/>
      <dgm:t>
        <a:bodyPr/>
        <a:lstStyle/>
        <a:p>
          <a:endParaRPr lang="hr-HR"/>
        </a:p>
      </dgm:t>
    </dgm:pt>
    <dgm:pt modelId="{0B5CC234-CC65-4A54-ADD0-99C9C4ECA5CA}" type="sibTrans" cxnId="{AA7AF29F-70CD-4B53-9F08-8FBAA3BAD368}">
      <dgm:prSet/>
      <dgm:spPr/>
      <dgm:t>
        <a:bodyPr/>
        <a:lstStyle/>
        <a:p>
          <a:endParaRPr lang="hr-HR"/>
        </a:p>
      </dgm:t>
    </dgm:pt>
    <dgm:pt modelId="{27474FA4-07C1-431C-AF8C-2FA8FCCC8E1C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Unos lijekova u većim </a:t>
          </a:r>
          <a:r>
            <a:rPr lang="hr-HR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razijeđenjima</a:t>
          </a:r>
          <a:endParaRPr lang="hr-H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9172F-CD35-4A3D-9AA1-76149805FFDC}" type="parTrans" cxnId="{7BD1735C-E162-4665-A75B-D86015198926}">
      <dgm:prSet/>
      <dgm:spPr/>
      <dgm:t>
        <a:bodyPr/>
        <a:lstStyle/>
        <a:p>
          <a:endParaRPr lang="hr-HR"/>
        </a:p>
      </dgm:t>
    </dgm:pt>
    <dgm:pt modelId="{2E1D665D-4911-4450-A03A-07514C39D93E}" type="sibTrans" cxnId="{7BD1735C-E162-4665-A75B-D86015198926}">
      <dgm:prSet/>
      <dgm:spPr/>
      <dgm:t>
        <a:bodyPr/>
        <a:lstStyle/>
        <a:p>
          <a:endParaRPr lang="hr-HR"/>
        </a:p>
      </dgm:t>
    </dgm:pt>
    <dgm:pt modelId="{FEB502DA-C60E-48C3-A637-B9F9EB363771}" type="pres">
      <dgm:prSet presAssocID="{B61AB5EA-4DCC-4817-88DA-AE9CFBA33EA9}" presName="cycle" presStyleCnt="0">
        <dgm:presLayoutVars>
          <dgm:dir/>
          <dgm:resizeHandles val="exact"/>
        </dgm:presLayoutVars>
      </dgm:prSet>
      <dgm:spPr/>
    </dgm:pt>
    <dgm:pt modelId="{712D70E0-FFAF-4DB8-B186-1D3C134962D9}" type="pres">
      <dgm:prSet presAssocID="{A94097D0-945B-4930-BF0A-E4F021AE7B88}" presName="node" presStyleLbl="node1" presStyleIdx="0" presStyleCnt="5" custScaleX="135000" custScaleY="127735" custRadScaleRad="92649" custRadScaleInc="-43">
        <dgm:presLayoutVars>
          <dgm:bulletEnabled val="1"/>
        </dgm:presLayoutVars>
      </dgm:prSet>
      <dgm:spPr/>
    </dgm:pt>
    <dgm:pt modelId="{142DB5B3-C440-4404-925F-5BDB0908A6C0}" type="pres">
      <dgm:prSet presAssocID="{E6AE4F23-3718-480C-B625-A3684722A714}" presName="sibTrans" presStyleLbl="sibTrans2D1" presStyleIdx="0" presStyleCnt="5"/>
      <dgm:spPr/>
    </dgm:pt>
    <dgm:pt modelId="{046ACE13-588F-491B-A0E2-3B848DB1721D}" type="pres">
      <dgm:prSet presAssocID="{E6AE4F23-3718-480C-B625-A3684722A714}" presName="connectorText" presStyleLbl="sibTrans2D1" presStyleIdx="0" presStyleCnt="5"/>
      <dgm:spPr/>
    </dgm:pt>
    <dgm:pt modelId="{80B24309-9192-44F9-84ED-45D02E4C4EE3}" type="pres">
      <dgm:prSet presAssocID="{379B2506-3E12-4287-88B7-CA6663DAF87F}" presName="node" presStyleLbl="node1" presStyleIdx="1" presStyleCnt="5" custScaleX="151252" custScaleY="139465">
        <dgm:presLayoutVars>
          <dgm:bulletEnabled val="1"/>
        </dgm:presLayoutVars>
      </dgm:prSet>
      <dgm:spPr/>
    </dgm:pt>
    <dgm:pt modelId="{B9BDC7FC-78E0-4280-A98F-2555E72EF1B1}" type="pres">
      <dgm:prSet presAssocID="{9F1950C8-5472-4EEE-93C6-E19935A2D399}" presName="sibTrans" presStyleLbl="sibTrans2D1" presStyleIdx="1" presStyleCnt="5"/>
      <dgm:spPr/>
    </dgm:pt>
    <dgm:pt modelId="{53F06033-EAE9-459E-A315-DFFE0CB0C66E}" type="pres">
      <dgm:prSet presAssocID="{9F1950C8-5472-4EEE-93C6-E19935A2D399}" presName="connectorText" presStyleLbl="sibTrans2D1" presStyleIdx="1" presStyleCnt="5"/>
      <dgm:spPr/>
    </dgm:pt>
    <dgm:pt modelId="{6138EE8B-B8DC-447C-9C88-96FF94CA216F}" type="pres">
      <dgm:prSet presAssocID="{76A11B5F-A50B-41F5-A574-E66DBB9693AA}" presName="node" presStyleLbl="node1" presStyleIdx="2" presStyleCnt="5" custScaleX="132233" custScaleY="136805" custRadScaleRad="94190" custRadScaleInc="-2082">
        <dgm:presLayoutVars>
          <dgm:bulletEnabled val="1"/>
        </dgm:presLayoutVars>
      </dgm:prSet>
      <dgm:spPr/>
    </dgm:pt>
    <dgm:pt modelId="{5AB089C4-63A7-4EFE-9734-019F2F4A6BA6}" type="pres">
      <dgm:prSet presAssocID="{0D95D21D-F325-41F3-B866-2DEDBBC7E53F}" presName="sibTrans" presStyleLbl="sibTrans2D1" presStyleIdx="2" presStyleCnt="5"/>
      <dgm:spPr/>
    </dgm:pt>
    <dgm:pt modelId="{5B4A9BD9-FDC8-433F-B62C-86AD2F4A2D33}" type="pres">
      <dgm:prSet presAssocID="{0D95D21D-F325-41F3-B866-2DEDBBC7E53F}" presName="connectorText" presStyleLbl="sibTrans2D1" presStyleIdx="2" presStyleCnt="5"/>
      <dgm:spPr/>
    </dgm:pt>
    <dgm:pt modelId="{14FC22B8-0B91-4CBF-A9EB-BDDD9768B038}" type="pres">
      <dgm:prSet presAssocID="{0F8F7E3F-62E0-4EA9-8ACF-F0DB3CFDC9E7}" presName="node" presStyleLbl="node1" presStyleIdx="3" presStyleCnt="5" custScaleX="138959" custScaleY="137899" custRadScaleRad="95650" custRadScaleInc="-3637">
        <dgm:presLayoutVars>
          <dgm:bulletEnabled val="1"/>
        </dgm:presLayoutVars>
      </dgm:prSet>
      <dgm:spPr/>
    </dgm:pt>
    <dgm:pt modelId="{8FA6F8E3-037C-4470-B577-63A2594C032E}" type="pres">
      <dgm:prSet presAssocID="{0B5CC234-CC65-4A54-ADD0-99C9C4ECA5CA}" presName="sibTrans" presStyleLbl="sibTrans2D1" presStyleIdx="3" presStyleCnt="5"/>
      <dgm:spPr/>
    </dgm:pt>
    <dgm:pt modelId="{F18F58BC-68EB-4939-B56F-23DA0E0F12A8}" type="pres">
      <dgm:prSet presAssocID="{0B5CC234-CC65-4A54-ADD0-99C9C4ECA5CA}" presName="connectorText" presStyleLbl="sibTrans2D1" presStyleIdx="3" presStyleCnt="5"/>
      <dgm:spPr/>
    </dgm:pt>
    <dgm:pt modelId="{CE701B98-88C4-4C67-BFDC-B4CE6D8C2CE3}" type="pres">
      <dgm:prSet presAssocID="{27474FA4-07C1-431C-AF8C-2FA8FCCC8E1C}" presName="node" presStyleLbl="node1" presStyleIdx="4" presStyleCnt="5" custScaleX="151381" custScaleY="139948">
        <dgm:presLayoutVars>
          <dgm:bulletEnabled val="1"/>
        </dgm:presLayoutVars>
      </dgm:prSet>
      <dgm:spPr/>
    </dgm:pt>
    <dgm:pt modelId="{938E60E8-7586-4E6A-B809-EE206B6DCE01}" type="pres">
      <dgm:prSet presAssocID="{2E1D665D-4911-4450-A03A-07514C39D93E}" presName="sibTrans" presStyleLbl="sibTrans2D1" presStyleIdx="4" presStyleCnt="5"/>
      <dgm:spPr/>
    </dgm:pt>
    <dgm:pt modelId="{5BD9262C-8FBB-4A1A-9C69-FA940E77449A}" type="pres">
      <dgm:prSet presAssocID="{2E1D665D-4911-4450-A03A-07514C39D93E}" presName="connectorText" presStyleLbl="sibTrans2D1" presStyleIdx="4" presStyleCnt="5"/>
      <dgm:spPr/>
    </dgm:pt>
  </dgm:ptLst>
  <dgm:cxnLst>
    <dgm:cxn modelId="{2D3A7B18-47E4-4989-9C25-5C5B46609D41}" srcId="{B61AB5EA-4DCC-4817-88DA-AE9CFBA33EA9}" destId="{A94097D0-945B-4930-BF0A-E4F021AE7B88}" srcOrd="0" destOrd="0" parTransId="{70D70EA2-28DA-4E41-82CE-AEEBF8698337}" sibTransId="{E6AE4F23-3718-480C-B625-A3684722A714}"/>
    <dgm:cxn modelId="{0FBC6830-A829-4D0F-8F66-B4C7D47DFD88}" srcId="{B61AB5EA-4DCC-4817-88DA-AE9CFBA33EA9}" destId="{379B2506-3E12-4287-88B7-CA6663DAF87F}" srcOrd="1" destOrd="0" parTransId="{3DD3DBCF-36B1-4357-AABF-371C9D474987}" sibTransId="{9F1950C8-5472-4EEE-93C6-E19935A2D399}"/>
    <dgm:cxn modelId="{612A5D31-11B6-4826-9A93-DF67A08EE380}" type="presOf" srcId="{0B5CC234-CC65-4A54-ADD0-99C9C4ECA5CA}" destId="{8FA6F8E3-037C-4470-B577-63A2594C032E}" srcOrd="0" destOrd="0" presId="urn:microsoft.com/office/officeart/2005/8/layout/cycle2"/>
    <dgm:cxn modelId="{7BD1735C-E162-4665-A75B-D86015198926}" srcId="{B61AB5EA-4DCC-4817-88DA-AE9CFBA33EA9}" destId="{27474FA4-07C1-431C-AF8C-2FA8FCCC8E1C}" srcOrd="4" destOrd="0" parTransId="{11E9172F-CD35-4A3D-9AA1-76149805FFDC}" sibTransId="{2E1D665D-4911-4450-A03A-07514C39D93E}"/>
    <dgm:cxn modelId="{9ACA8460-9FBC-4470-B7FA-C0C5891EAF80}" type="presOf" srcId="{27474FA4-07C1-431C-AF8C-2FA8FCCC8E1C}" destId="{CE701B98-88C4-4C67-BFDC-B4CE6D8C2CE3}" srcOrd="0" destOrd="0" presId="urn:microsoft.com/office/officeart/2005/8/layout/cycle2"/>
    <dgm:cxn modelId="{8CCD5463-7D24-490D-B10A-A1A07F80B517}" type="presOf" srcId="{379B2506-3E12-4287-88B7-CA6663DAF87F}" destId="{80B24309-9192-44F9-84ED-45D02E4C4EE3}" srcOrd="0" destOrd="0" presId="urn:microsoft.com/office/officeart/2005/8/layout/cycle2"/>
    <dgm:cxn modelId="{894BF14C-E647-483E-A5C7-BD097AE60228}" type="presOf" srcId="{76A11B5F-A50B-41F5-A574-E66DBB9693AA}" destId="{6138EE8B-B8DC-447C-9C88-96FF94CA216F}" srcOrd="0" destOrd="0" presId="urn:microsoft.com/office/officeart/2005/8/layout/cycle2"/>
    <dgm:cxn modelId="{1B84ED74-C300-4E55-B1E7-E29DE1361E41}" srcId="{B61AB5EA-4DCC-4817-88DA-AE9CFBA33EA9}" destId="{76A11B5F-A50B-41F5-A574-E66DBB9693AA}" srcOrd="2" destOrd="0" parTransId="{FF0159FD-EF3F-442A-9031-12357C4675B8}" sibTransId="{0D95D21D-F325-41F3-B866-2DEDBBC7E53F}"/>
    <dgm:cxn modelId="{85B27776-A339-4191-B91D-D6589F198FB8}" type="presOf" srcId="{0D95D21D-F325-41F3-B866-2DEDBBC7E53F}" destId="{5AB089C4-63A7-4EFE-9734-019F2F4A6BA6}" srcOrd="0" destOrd="0" presId="urn:microsoft.com/office/officeart/2005/8/layout/cycle2"/>
    <dgm:cxn modelId="{09625082-0A80-4B8F-86C7-BFDDA8965106}" type="presOf" srcId="{0B5CC234-CC65-4A54-ADD0-99C9C4ECA5CA}" destId="{F18F58BC-68EB-4939-B56F-23DA0E0F12A8}" srcOrd="1" destOrd="0" presId="urn:microsoft.com/office/officeart/2005/8/layout/cycle2"/>
    <dgm:cxn modelId="{26D48096-1F70-46D5-BC2C-A33565454678}" type="presOf" srcId="{2E1D665D-4911-4450-A03A-07514C39D93E}" destId="{5BD9262C-8FBB-4A1A-9C69-FA940E77449A}" srcOrd="1" destOrd="0" presId="urn:microsoft.com/office/officeart/2005/8/layout/cycle2"/>
    <dgm:cxn modelId="{9218A899-DFAB-427E-B44C-28DBB776ADEF}" type="presOf" srcId="{2E1D665D-4911-4450-A03A-07514C39D93E}" destId="{938E60E8-7586-4E6A-B809-EE206B6DCE01}" srcOrd="0" destOrd="0" presId="urn:microsoft.com/office/officeart/2005/8/layout/cycle2"/>
    <dgm:cxn modelId="{2302279C-F33F-4929-B8AD-1187E83D9911}" type="presOf" srcId="{A94097D0-945B-4930-BF0A-E4F021AE7B88}" destId="{712D70E0-FFAF-4DB8-B186-1D3C134962D9}" srcOrd="0" destOrd="0" presId="urn:microsoft.com/office/officeart/2005/8/layout/cycle2"/>
    <dgm:cxn modelId="{AA7AF29F-70CD-4B53-9F08-8FBAA3BAD368}" srcId="{B61AB5EA-4DCC-4817-88DA-AE9CFBA33EA9}" destId="{0F8F7E3F-62E0-4EA9-8ACF-F0DB3CFDC9E7}" srcOrd="3" destOrd="0" parTransId="{38157CE8-6C13-492A-BD97-ECB50E90BBF9}" sibTransId="{0B5CC234-CC65-4A54-ADD0-99C9C4ECA5CA}"/>
    <dgm:cxn modelId="{BA4DCFB4-F167-4D8D-9C83-F70ED479B3E6}" type="presOf" srcId="{9F1950C8-5472-4EEE-93C6-E19935A2D399}" destId="{53F06033-EAE9-459E-A315-DFFE0CB0C66E}" srcOrd="1" destOrd="0" presId="urn:microsoft.com/office/officeart/2005/8/layout/cycle2"/>
    <dgm:cxn modelId="{CE390EB6-56AC-4F02-B0D6-1F1544BC3B22}" type="presOf" srcId="{E6AE4F23-3718-480C-B625-A3684722A714}" destId="{046ACE13-588F-491B-A0E2-3B848DB1721D}" srcOrd="1" destOrd="0" presId="urn:microsoft.com/office/officeart/2005/8/layout/cycle2"/>
    <dgm:cxn modelId="{EB3705CC-DB30-4B4E-AD90-3AD2533545B2}" type="presOf" srcId="{E6AE4F23-3718-480C-B625-A3684722A714}" destId="{142DB5B3-C440-4404-925F-5BDB0908A6C0}" srcOrd="0" destOrd="0" presId="urn:microsoft.com/office/officeart/2005/8/layout/cycle2"/>
    <dgm:cxn modelId="{2EA9A8D2-AB24-4588-94CD-A92F96980906}" type="presOf" srcId="{0D95D21D-F325-41F3-B866-2DEDBBC7E53F}" destId="{5B4A9BD9-FDC8-433F-B62C-86AD2F4A2D33}" srcOrd="1" destOrd="0" presId="urn:microsoft.com/office/officeart/2005/8/layout/cycle2"/>
    <dgm:cxn modelId="{89D765D4-CF85-4F44-AC01-BE0727CD2448}" type="presOf" srcId="{9F1950C8-5472-4EEE-93C6-E19935A2D399}" destId="{B9BDC7FC-78E0-4280-A98F-2555E72EF1B1}" srcOrd="0" destOrd="0" presId="urn:microsoft.com/office/officeart/2005/8/layout/cycle2"/>
    <dgm:cxn modelId="{535350E0-4580-4DD2-B6FB-643F6E2F8763}" type="presOf" srcId="{B61AB5EA-4DCC-4817-88DA-AE9CFBA33EA9}" destId="{FEB502DA-C60E-48C3-A637-B9F9EB363771}" srcOrd="0" destOrd="0" presId="urn:microsoft.com/office/officeart/2005/8/layout/cycle2"/>
    <dgm:cxn modelId="{B067FDF3-9023-4BD3-BC71-04453A099137}" type="presOf" srcId="{0F8F7E3F-62E0-4EA9-8ACF-F0DB3CFDC9E7}" destId="{14FC22B8-0B91-4CBF-A9EB-BDDD9768B038}" srcOrd="0" destOrd="0" presId="urn:microsoft.com/office/officeart/2005/8/layout/cycle2"/>
    <dgm:cxn modelId="{30D8A69F-6F8E-4179-B92D-366BD021A851}" type="presParOf" srcId="{FEB502DA-C60E-48C3-A637-B9F9EB363771}" destId="{712D70E0-FFAF-4DB8-B186-1D3C134962D9}" srcOrd="0" destOrd="0" presId="urn:microsoft.com/office/officeart/2005/8/layout/cycle2"/>
    <dgm:cxn modelId="{A66E3940-72C8-462A-87C0-CADF88640B55}" type="presParOf" srcId="{FEB502DA-C60E-48C3-A637-B9F9EB363771}" destId="{142DB5B3-C440-4404-925F-5BDB0908A6C0}" srcOrd="1" destOrd="0" presId="urn:microsoft.com/office/officeart/2005/8/layout/cycle2"/>
    <dgm:cxn modelId="{A98289D3-EAAB-41AA-A8E9-043E34A3C2B7}" type="presParOf" srcId="{142DB5B3-C440-4404-925F-5BDB0908A6C0}" destId="{046ACE13-588F-491B-A0E2-3B848DB1721D}" srcOrd="0" destOrd="0" presId="urn:microsoft.com/office/officeart/2005/8/layout/cycle2"/>
    <dgm:cxn modelId="{E2C2454E-F0B2-4F80-B317-4C9491EE5239}" type="presParOf" srcId="{FEB502DA-C60E-48C3-A637-B9F9EB363771}" destId="{80B24309-9192-44F9-84ED-45D02E4C4EE3}" srcOrd="2" destOrd="0" presId="urn:microsoft.com/office/officeart/2005/8/layout/cycle2"/>
    <dgm:cxn modelId="{A939D951-E874-43DA-8D16-86489FDA47D8}" type="presParOf" srcId="{FEB502DA-C60E-48C3-A637-B9F9EB363771}" destId="{B9BDC7FC-78E0-4280-A98F-2555E72EF1B1}" srcOrd="3" destOrd="0" presId="urn:microsoft.com/office/officeart/2005/8/layout/cycle2"/>
    <dgm:cxn modelId="{EE9DC30D-E87F-4B9A-8D46-CD80F7700B65}" type="presParOf" srcId="{B9BDC7FC-78E0-4280-A98F-2555E72EF1B1}" destId="{53F06033-EAE9-459E-A315-DFFE0CB0C66E}" srcOrd="0" destOrd="0" presId="urn:microsoft.com/office/officeart/2005/8/layout/cycle2"/>
    <dgm:cxn modelId="{5B030E2F-5541-4BBF-9100-41364E56DB65}" type="presParOf" srcId="{FEB502DA-C60E-48C3-A637-B9F9EB363771}" destId="{6138EE8B-B8DC-447C-9C88-96FF94CA216F}" srcOrd="4" destOrd="0" presId="urn:microsoft.com/office/officeart/2005/8/layout/cycle2"/>
    <dgm:cxn modelId="{40E3A9CC-841F-4394-9A29-616311F13EFF}" type="presParOf" srcId="{FEB502DA-C60E-48C3-A637-B9F9EB363771}" destId="{5AB089C4-63A7-4EFE-9734-019F2F4A6BA6}" srcOrd="5" destOrd="0" presId="urn:microsoft.com/office/officeart/2005/8/layout/cycle2"/>
    <dgm:cxn modelId="{1FB810DA-B8EB-4637-A0E1-81D408D6C3E5}" type="presParOf" srcId="{5AB089C4-63A7-4EFE-9734-019F2F4A6BA6}" destId="{5B4A9BD9-FDC8-433F-B62C-86AD2F4A2D33}" srcOrd="0" destOrd="0" presId="urn:microsoft.com/office/officeart/2005/8/layout/cycle2"/>
    <dgm:cxn modelId="{1FE69CA7-3402-4251-9B88-BD6CE320DEAF}" type="presParOf" srcId="{FEB502DA-C60E-48C3-A637-B9F9EB363771}" destId="{14FC22B8-0B91-4CBF-A9EB-BDDD9768B038}" srcOrd="6" destOrd="0" presId="urn:microsoft.com/office/officeart/2005/8/layout/cycle2"/>
    <dgm:cxn modelId="{34F668BC-BAF3-4F06-93CE-DE6AD4A40D05}" type="presParOf" srcId="{FEB502DA-C60E-48C3-A637-B9F9EB363771}" destId="{8FA6F8E3-037C-4470-B577-63A2594C032E}" srcOrd="7" destOrd="0" presId="urn:microsoft.com/office/officeart/2005/8/layout/cycle2"/>
    <dgm:cxn modelId="{B5EAF78E-D1D2-44A1-A3BC-A94317268176}" type="presParOf" srcId="{8FA6F8E3-037C-4470-B577-63A2594C032E}" destId="{F18F58BC-68EB-4939-B56F-23DA0E0F12A8}" srcOrd="0" destOrd="0" presId="urn:microsoft.com/office/officeart/2005/8/layout/cycle2"/>
    <dgm:cxn modelId="{C6EE6AAA-F2B9-4CFB-AC71-4E9EEFB1795C}" type="presParOf" srcId="{FEB502DA-C60E-48C3-A637-B9F9EB363771}" destId="{CE701B98-88C4-4C67-BFDC-B4CE6D8C2CE3}" srcOrd="8" destOrd="0" presId="urn:microsoft.com/office/officeart/2005/8/layout/cycle2"/>
    <dgm:cxn modelId="{BD1547F0-FB2D-4159-B872-DDF3D42285F8}" type="presParOf" srcId="{FEB502DA-C60E-48C3-A637-B9F9EB363771}" destId="{938E60E8-7586-4E6A-B809-EE206B6DCE01}" srcOrd="9" destOrd="0" presId="urn:microsoft.com/office/officeart/2005/8/layout/cycle2"/>
    <dgm:cxn modelId="{A1AAC97F-0749-4058-BE40-4E2AF60B0B11}" type="presParOf" srcId="{938E60E8-7586-4E6A-B809-EE206B6DCE01}" destId="{5BD9262C-8FBB-4A1A-9C69-FA940E7744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6AF12-3A1D-44DA-84C6-CF2083B6D8C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A19643-DC06-4737-969E-5C141E28EDCC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IZOTONIČNE</a:t>
          </a:r>
        </a:p>
      </dgm:t>
    </dgm:pt>
    <dgm:pt modelId="{6CEB3B44-F8A4-464A-A814-FF18640C8C93}" type="parTrans" cxnId="{64D85D07-C97E-4A82-B835-E3DD37A31926}">
      <dgm:prSet/>
      <dgm:spPr/>
      <dgm:t>
        <a:bodyPr/>
        <a:lstStyle/>
        <a:p>
          <a:endParaRPr lang="hr-HR"/>
        </a:p>
      </dgm:t>
    </dgm:pt>
    <dgm:pt modelId="{8210DACE-F8EF-454B-9712-4FD854900078}" type="sibTrans" cxnId="{64D85D07-C97E-4A82-B835-E3DD37A31926}">
      <dgm:prSet/>
      <dgm:spPr/>
      <dgm:t>
        <a:bodyPr/>
        <a:lstStyle/>
        <a:p>
          <a:endParaRPr lang="hr-HR"/>
        </a:p>
      </dgm:t>
    </dgm:pt>
    <dgm:pt modelId="{FC398879-FA56-451E-9F45-FD6270499771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HIPOTONIČNE</a:t>
          </a:r>
        </a:p>
      </dgm:t>
    </dgm:pt>
    <dgm:pt modelId="{7F79FE89-E5BC-4282-B5A6-DE6DC6C88036}" type="parTrans" cxnId="{AD6B58E9-8910-48FD-B9AA-B7C5B509C12B}">
      <dgm:prSet/>
      <dgm:spPr/>
      <dgm:t>
        <a:bodyPr/>
        <a:lstStyle/>
        <a:p>
          <a:endParaRPr lang="hr-HR"/>
        </a:p>
      </dgm:t>
    </dgm:pt>
    <dgm:pt modelId="{1A6D422F-E620-4EC1-9E72-98891E03FC96}" type="sibTrans" cxnId="{AD6B58E9-8910-48FD-B9AA-B7C5B509C12B}">
      <dgm:prSet/>
      <dgm:spPr/>
      <dgm:t>
        <a:bodyPr/>
        <a:lstStyle/>
        <a:p>
          <a:endParaRPr lang="hr-HR"/>
        </a:p>
      </dgm:t>
    </dgm:pt>
    <dgm:pt modelId="{633B5FD6-88C3-4A79-813A-B6108FDBD119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HIPERTONIČNE</a:t>
          </a:r>
        </a:p>
      </dgm:t>
    </dgm:pt>
    <dgm:pt modelId="{AA445CB6-1561-423F-8394-959CABF9DE9D}" type="parTrans" cxnId="{3A7116A8-05DB-4684-BD5B-AAFF0BC90C7E}">
      <dgm:prSet/>
      <dgm:spPr/>
      <dgm:t>
        <a:bodyPr/>
        <a:lstStyle/>
        <a:p>
          <a:endParaRPr lang="hr-HR"/>
        </a:p>
      </dgm:t>
    </dgm:pt>
    <dgm:pt modelId="{85E9270E-B8D1-412E-8090-CF4EADE10C27}" type="sibTrans" cxnId="{3A7116A8-05DB-4684-BD5B-AAFF0BC90C7E}">
      <dgm:prSet/>
      <dgm:spPr/>
      <dgm:t>
        <a:bodyPr/>
        <a:lstStyle/>
        <a:p>
          <a:endParaRPr lang="hr-HR"/>
        </a:p>
      </dgm:t>
    </dgm:pt>
    <dgm:pt modelId="{C1D8BD3F-6E1D-4BDF-8941-DA3DA1E16B72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KRISTALOIDNE OTOPINE</a:t>
          </a:r>
        </a:p>
      </dgm:t>
    </dgm:pt>
    <dgm:pt modelId="{DBFEFF9A-CD23-49C7-B8C9-0BA916BB9D19}" type="sibTrans" cxnId="{BA43537A-EC7F-40AB-BE2C-B1FD4836270B}">
      <dgm:prSet/>
      <dgm:spPr/>
      <dgm:t>
        <a:bodyPr/>
        <a:lstStyle/>
        <a:p>
          <a:endParaRPr lang="hr-HR"/>
        </a:p>
      </dgm:t>
    </dgm:pt>
    <dgm:pt modelId="{260FF3EB-2694-48DD-80FF-CF0072FB9DCC}" type="parTrans" cxnId="{BA43537A-EC7F-40AB-BE2C-B1FD4836270B}">
      <dgm:prSet/>
      <dgm:spPr/>
      <dgm:t>
        <a:bodyPr/>
        <a:lstStyle/>
        <a:p>
          <a:endParaRPr lang="hr-HR"/>
        </a:p>
      </dgm:t>
    </dgm:pt>
    <dgm:pt modelId="{70AED8EE-1792-4DAF-A5BD-7F1992E3634C}" type="pres">
      <dgm:prSet presAssocID="{3726AF12-3A1D-44DA-84C6-CF2083B6D8C0}" presName="composite" presStyleCnt="0">
        <dgm:presLayoutVars>
          <dgm:chMax val="1"/>
          <dgm:dir/>
          <dgm:resizeHandles val="exact"/>
        </dgm:presLayoutVars>
      </dgm:prSet>
      <dgm:spPr/>
    </dgm:pt>
    <dgm:pt modelId="{1A10D4D6-6FB9-4D2D-9302-11221E783B6D}" type="pres">
      <dgm:prSet presAssocID="{C1D8BD3F-6E1D-4BDF-8941-DA3DA1E16B72}" presName="roof" presStyleLbl="dkBgShp" presStyleIdx="0" presStyleCnt="2" custLinFactNeighborX="97" custLinFactNeighborY="-735"/>
      <dgm:spPr/>
    </dgm:pt>
    <dgm:pt modelId="{3607ED79-E30C-45B1-8FE4-A6BFEA9DF4D1}" type="pres">
      <dgm:prSet presAssocID="{C1D8BD3F-6E1D-4BDF-8941-DA3DA1E16B72}" presName="pillars" presStyleCnt="0"/>
      <dgm:spPr/>
    </dgm:pt>
    <dgm:pt modelId="{7F387CAA-2683-4A34-8A41-46AF00D41BFF}" type="pres">
      <dgm:prSet presAssocID="{C1D8BD3F-6E1D-4BDF-8941-DA3DA1E16B72}" presName="pillar1" presStyleLbl="node1" presStyleIdx="0" presStyleCnt="3">
        <dgm:presLayoutVars>
          <dgm:bulletEnabled val="1"/>
        </dgm:presLayoutVars>
      </dgm:prSet>
      <dgm:spPr/>
    </dgm:pt>
    <dgm:pt modelId="{30366C9E-5184-4B50-BA85-A82BB83BD27D}" type="pres">
      <dgm:prSet presAssocID="{FC398879-FA56-451E-9F45-FD6270499771}" presName="pillarX" presStyleLbl="node1" presStyleIdx="1" presStyleCnt="3" custScaleY="98281" custLinFactNeighborX="0" custLinFactNeighborY="-921">
        <dgm:presLayoutVars>
          <dgm:bulletEnabled val="1"/>
        </dgm:presLayoutVars>
      </dgm:prSet>
      <dgm:spPr/>
    </dgm:pt>
    <dgm:pt modelId="{7DEA9C82-B651-464F-A164-564536D01CD4}" type="pres">
      <dgm:prSet presAssocID="{633B5FD6-88C3-4A79-813A-B6108FDBD119}" presName="pillarX" presStyleLbl="node1" presStyleIdx="2" presStyleCnt="3">
        <dgm:presLayoutVars>
          <dgm:bulletEnabled val="1"/>
        </dgm:presLayoutVars>
      </dgm:prSet>
      <dgm:spPr/>
    </dgm:pt>
    <dgm:pt modelId="{8348FC0C-9167-4FC4-8F78-002514012103}" type="pres">
      <dgm:prSet presAssocID="{C1D8BD3F-6E1D-4BDF-8941-DA3DA1E16B72}" presName="base" presStyleLbl="dkBgShp" presStyleIdx="1" presStyleCnt="2" custLinFactNeighborX="779" custLinFactNeighborY="0"/>
      <dgm:spPr/>
    </dgm:pt>
  </dgm:ptLst>
  <dgm:cxnLst>
    <dgm:cxn modelId="{64D85D07-C97E-4A82-B835-E3DD37A31926}" srcId="{C1D8BD3F-6E1D-4BDF-8941-DA3DA1E16B72}" destId="{93A19643-DC06-4737-969E-5C141E28EDCC}" srcOrd="0" destOrd="0" parTransId="{6CEB3B44-F8A4-464A-A814-FF18640C8C93}" sibTransId="{8210DACE-F8EF-454B-9712-4FD854900078}"/>
    <dgm:cxn modelId="{5494515C-71EC-4309-B232-55EEAD5F819F}" type="presOf" srcId="{FC398879-FA56-451E-9F45-FD6270499771}" destId="{30366C9E-5184-4B50-BA85-A82BB83BD27D}" srcOrd="0" destOrd="0" presId="urn:microsoft.com/office/officeart/2005/8/layout/hList3"/>
    <dgm:cxn modelId="{BA43537A-EC7F-40AB-BE2C-B1FD4836270B}" srcId="{3726AF12-3A1D-44DA-84C6-CF2083B6D8C0}" destId="{C1D8BD3F-6E1D-4BDF-8941-DA3DA1E16B72}" srcOrd="0" destOrd="0" parTransId="{260FF3EB-2694-48DD-80FF-CF0072FB9DCC}" sibTransId="{DBFEFF9A-CD23-49C7-B8C9-0BA916BB9D19}"/>
    <dgm:cxn modelId="{04A7EB83-B233-4415-8FFF-BD5788030EB2}" type="presOf" srcId="{633B5FD6-88C3-4A79-813A-B6108FDBD119}" destId="{7DEA9C82-B651-464F-A164-564536D01CD4}" srcOrd="0" destOrd="0" presId="urn:microsoft.com/office/officeart/2005/8/layout/hList3"/>
    <dgm:cxn modelId="{A4956CA6-1A4B-4DC4-8951-A5AC656FADCE}" type="presOf" srcId="{93A19643-DC06-4737-969E-5C141E28EDCC}" destId="{7F387CAA-2683-4A34-8A41-46AF00D41BFF}" srcOrd="0" destOrd="0" presId="urn:microsoft.com/office/officeart/2005/8/layout/hList3"/>
    <dgm:cxn modelId="{3A7116A8-05DB-4684-BD5B-AAFF0BC90C7E}" srcId="{C1D8BD3F-6E1D-4BDF-8941-DA3DA1E16B72}" destId="{633B5FD6-88C3-4A79-813A-B6108FDBD119}" srcOrd="2" destOrd="0" parTransId="{AA445CB6-1561-423F-8394-959CABF9DE9D}" sibTransId="{85E9270E-B8D1-412E-8090-CF4EADE10C27}"/>
    <dgm:cxn modelId="{D0226FD5-988D-49F6-BA97-ABB8EEE4C566}" type="presOf" srcId="{3726AF12-3A1D-44DA-84C6-CF2083B6D8C0}" destId="{70AED8EE-1792-4DAF-A5BD-7F1992E3634C}" srcOrd="0" destOrd="0" presId="urn:microsoft.com/office/officeart/2005/8/layout/hList3"/>
    <dgm:cxn modelId="{19417FE3-A8E9-428C-8610-F33AC9AD3236}" type="presOf" srcId="{C1D8BD3F-6E1D-4BDF-8941-DA3DA1E16B72}" destId="{1A10D4D6-6FB9-4D2D-9302-11221E783B6D}" srcOrd="0" destOrd="0" presId="urn:microsoft.com/office/officeart/2005/8/layout/hList3"/>
    <dgm:cxn modelId="{AD6B58E9-8910-48FD-B9AA-B7C5B509C12B}" srcId="{C1D8BD3F-6E1D-4BDF-8941-DA3DA1E16B72}" destId="{FC398879-FA56-451E-9F45-FD6270499771}" srcOrd="1" destOrd="0" parTransId="{7F79FE89-E5BC-4282-B5A6-DE6DC6C88036}" sibTransId="{1A6D422F-E620-4EC1-9E72-98891E03FC96}"/>
    <dgm:cxn modelId="{587A5ACE-82A8-4DB4-B236-9685E78D304B}" type="presParOf" srcId="{70AED8EE-1792-4DAF-A5BD-7F1992E3634C}" destId="{1A10D4D6-6FB9-4D2D-9302-11221E783B6D}" srcOrd="0" destOrd="0" presId="urn:microsoft.com/office/officeart/2005/8/layout/hList3"/>
    <dgm:cxn modelId="{4D1E8683-C4FE-4FDC-A5B8-E8637C1FF317}" type="presParOf" srcId="{70AED8EE-1792-4DAF-A5BD-7F1992E3634C}" destId="{3607ED79-E30C-45B1-8FE4-A6BFEA9DF4D1}" srcOrd="1" destOrd="0" presId="urn:microsoft.com/office/officeart/2005/8/layout/hList3"/>
    <dgm:cxn modelId="{CC05034D-8028-4837-93C5-C8F3CC5F160B}" type="presParOf" srcId="{3607ED79-E30C-45B1-8FE4-A6BFEA9DF4D1}" destId="{7F387CAA-2683-4A34-8A41-46AF00D41BFF}" srcOrd="0" destOrd="0" presId="urn:microsoft.com/office/officeart/2005/8/layout/hList3"/>
    <dgm:cxn modelId="{FDAF32B1-3F63-4C75-93D1-03CD8E15992A}" type="presParOf" srcId="{3607ED79-E30C-45B1-8FE4-A6BFEA9DF4D1}" destId="{30366C9E-5184-4B50-BA85-A82BB83BD27D}" srcOrd="1" destOrd="0" presId="urn:microsoft.com/office/officeart/2005/8/layout/hList3"/>
    <dgm:cxn modelId="{E234EA49-32E4-4E86-AF40-C0D905BA1516}" type="presParOf" srcId="{3607ED79-E30C-45B1-8FE4-A6BFEA9DF4D1}" destId="{7DEA9C82-B651-464F-A164-564536D01CD4}" srcOrd="2" destOrd="0" presId="urn:microsoft.com/office/officeart/2005/8/layout/hList3"/>
    <dgm:cxn modelId="{DA1F5B4F-AD29-46F3-B529-DFE4A20E6E35}" type="presParOf" srcId="{70AED8EE-1792-4DAF-A5BD-7F1992E3634C}" destId="{8348FC0C-9167-4FC4-8F78-0025140121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5DA67-B85B-4CDC-A3EB-7D1FA695BE30}">
      <dsp:nvSpPr>
        <dsp:cNvPr id="0" name=""/>
        <dsp:cNvSpPr/>
      </dsp:nvSpPr>
      <dsp:spPr>
        <a:xfrm>
          <a:off x="0" y="26700"/>
          <a:ext cx="9601200" cy="352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C1947-138E-4DAB-93A1-0A82B61E6F0A}">
      <dsp:nvSpPr>
        <dsp:cNvPr id="0" name=""/>
        <dsp:cNvSpPr/>
      </dsp:nvSpPr>
      <dsp:spPr>
        <a:xfrm>
          <a:off x="6980634" y="908700"/>
          <a:ext cx="1725215" cy="17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7840" rIns="0" bIns="49784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>
        <a:off x="6980634" y="908700"/>
        <a:ext cx="1725215" cy="1764000"/>
      </dsp:txXfrm>
    </dsp:sp>
    <dsp:sp modelId="{76CCA49D-4159-4D46-9E6D-B6B35396E83B}">
      <dsp:nvSpPr>
        <dsp:cNvPr id="0" name=""/>
        <dsp:cNvSpPr/>
      </dsp:nvSpPr>
      <dsp:spPr>
        <a:xfrm>
          <a:off x="4910375" y="908700"/>
          <a:ext cx="1725215" cy="17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Zatim </a:t>
          </a:r>
          <a:r>
            <a:rPr lang="hr-H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intravenskim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štrcaljkama</a:t>
          </a:r>
        </a:p>
      </dsp:txBody>
      <dsp:txXfrm>
        <a:off x="4910375" y="908700"/>
        <a:ext cx="1725215" cy="1764000"/>
      </dsp:txXfrm>
    </dsp:sp>
    <dsp:sp modelId="{A8354C09-D5F7-444A-95D6-FFAF2A185ADF}">
      <dsp:nvSpPr>
        <dsp:cNvPr id="0" name=""/>
        <dsp:cNvSpPr/>
      </dsp:nvSpPr>
      <dsp:spPr>
        <a:xfrm>
          <a:off x="2840116" y="908700"/>
          <a:ext cx="1725215" cy="17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Prvobitna primjena bila je supkutano</a:t>
          </a:r>
        </a:p>
      </dsp:txBody>
      <dsp:txXfrm>
        <a:off x="2840116" y="908700"/>
        <a:ext cx="1725215" cy="1764000"/>
      </dsp:txXfrm>
    </dsp:sp>
    <dsp:sp modelId="{C42FC0D8-4B09-4BB5-815B-D4879EEC6DC7}">
      <dsp:nvSpPr>
        <dsp:cNvPr id="0" name=""/>
        <dsp:cNvSpPr/>
      </dsp:nvSpPr>
      <dsp:spPr>
        <a:xfrm>
          <a:off x="769858" y="908700"/>
          <a:ext cx="1725215" cy="17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1891. Prva primijenjena otopina elektrolita</a:t>
          </a:r>
        </a:p>
      </dsp:txBody>
      <dsp:txXfrm>
        <a:off x="769858" y="908700"/>
        <a:ext cx="1725215" cy="176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D70E0-FFAF-4DB8-B186-1D3C134962D9}">
      <dsp:nvSpPr>
        <dsp:cNvPr id="0" name=""/>
        <dsp:cNvSpPr/>
      </dsp:nvSpPr>
      <dsp:spPr>
        <a:xfrm>
          <a:off x="2699580" y="-107144"/>
          <a:ext cx="2067062" cy="1955823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Stanje dehidracije</a:t>
          </a:r>
        </a:p>
      </dsp:txBody>
      <dsp:txXfrm>
        <a:off x="3002294" y="179280"/>
        <a:ext cx="1461634" cy="1382975"/>
      </dsp:txXfrm>
    </dsp:sp>
    <dsp:sp modelId="{142DB5B3-C440-4404-925F-5BDB0908A6C0}">
      <dsp:nvSpPr>
        <dsp:cNvPr id="0" name=""/>
        <dsp:cNvSpPr/>
      </dsp:nvSpPr>
      <dsp:spPr>
        <a:xfrm rot="1979205">
          <a:off x="4595450" y="1184319"/>
          <a:ext cx="37622" cy="51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300" kern="1200"/>
        </a:p>
      </dsp:txBody>
      <dsp:txXfrm>
        <a:off x="4596360" y="1284599"/>
        <a:ext cx="26335" cy="310059"/>
      </dsp:txXfrm>
    </dsp:sp>
    <dsp:sp modelId="{80B24309-9192-44F9-84ED-45D02E4C4EE3}">
      <dsp:nvSpPr>
        <dsp:cNvPr id="0" name=""/>
        <dsp:cNvSpPr/>
      </dsp:nvSpPr>
      <dsp:spPr>
        <a:xfrm>
          <a:off x="4433851" y="1009489"/>
          <a:ext cx="2315906" cy="2135428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Nadoknada izgubljenih bjelančevina</a:t>
          </a:r>
        </a:p>
      </dsp:txBody>
      <dsp:txXfrm>
        <a:off x="4773008" y="1322215"/>
        <a:ext cx="1637592" cy="1509976"/>
      </dsp:txXfrm>
    </dsp:sp>
    <dsp:sp modelId="{B9BDC7FC-78E0-4280-A98F-2555E72EF1B1}">
      <dsp:nvSpPr>
        <dsp:cNvPr id="0" name=""/>
        <dsp:cNvSpPr/>
      </dsp:nvSpPr>
      <dsp:spPr>
        <a:xfrm rot="6600963">
          <a:off x="5183581" y="2872738"/>
          <a:ext cx="48586" cy="51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300" kern="1200"/>
        </a:p>
      </dsp:txBody>
      <dsp:txXfrm rot="10800000">
        <a:off x="5193364" y="2969243"/>
        <a:ext cx="34010" cy="310059"/>
      </dsp:txXfrm>
    </dsp:sp>
    <dsp:sp modelId="{6138EE8B-B8DC-447C-9C88-96FF94CA216F}">
      <dsp:nvSpPr>
        <dsp:cNvPr id="0" name=""/>
        <dsp:cNvSpPr/>
      </dsp:nvSpPr>
      <dsp:spPr>
        <a:xfrm>
          <a:off x="3822345" y="3108187"/>
          <a:ext cx="2024695" cy="2094699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Parenteralna</a:t>
          </a:r>
          <a:r>
            <a:rPr lang="hr-H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prehrana</a:t>
          </a:r>
        </a:p>
      </dsp:txBody>
      <dsp:txXfrm>
        <a:off x="4118855" y="3414949"/>
        <a:ext cx="1431675" cy="1481175"/>
      </dsp:txXfrm>
    </dsp:sp>
    <dsp:sp modelId="{5AB089C4-63A7-4EFE-9734-019F2F4A6BA6}">
      <dsp:nvSpPr>
        <dsp:cNvPr id="0" name=""/>
        <dsp:cNvSpPr/>
      </dsp:nvSpPr>
      <dsp:spPr>
        <a:xfrm rot="10701470">
          <a:off x="3755691" y="3927409"/>
          <a:ext cx="47389" cy="51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300" kern="1200"/>
        </a:p>
      </dsp:txBody>
      <dsp:txXfrm rot="10800000">
        <a:off x="3769905" y="4030558"/>
        <a:ext cx="33172" cy="310059"/>
      </dsp:txXfrm>
    </dsp:sp>
    <dsp:sp modelId="{14FC22B8-0B91-4CBF-A9EB-BDDD9768B038}">
      <dsp:nvSpPr>
        <dsp:cNvPr id="0" name=""/>
        <dsp:cNvSpPr/>
      </dsp:nvSpPr>
      <dsp:spPr>
        <a:xfrm>
          <a:off x="1606119" y="3161873"/>
          <a:ext cx="2127680" cy="2111450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Razne intoksikacije</a:t>
          </a:r>
        </a:p>
      </dsp:txBody>
      <dsp:txXfrm>
        <a:off x="1917711" y="3471088"/>
        <a:ext cx="1504496" cy="1493020"/>
      </dsp:txXfrm>
    </dsp:sp>
    <dsp:sp modelId="{8FA6F8E3-037C-4470-B577-63A2594C032E}">
      <dsp:nvSpPr>
        <dsp:cNvPr id="0" name=""/>
        <dsp:cNvSpPr/>
      </dsp:nvSpPr>
      <dsp:spPr>
        <a:xfrm rot="14978038">
          <a:off x="2239117" y="2902440"/>
          <a:ext cx="77087" cy="51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300" kern="1200"/>
        </a:p>
      </dsp:txBody>
      <dsp:txXfrm rot="10800000">
        <a:off x="2254704" y="3016633"/>
        <a:ext cx="53961" cy="310059"/>
      </dsp:txXfrm>
    </dsp:sp>
    <dsp:sp modelId="{CE701B98-88C4-4C67-BFDC-B4CE6D8C2CE3}">
      <dsp:nvSpPr>
        <dsp:cNvPr id="0" name=""/>
        <dsp:cNvSpPr/>
      </dsp:nvSpPr>
      <dsp:spPr>
        <a:xfrm>
          <a:off x="716457" y="1005792"/>
          <a:ext cx="2317881" cy="2142824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Unos lijekova u većim </a:t>
          </a:r>
          <a:r>
            <a:rPr lang="hr-HR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razijeđenjima</a:t>
          </a:r>
          <a:endParaRPr lang="hr-H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5903" y="1319601"/>
        <a:ext cx="1638989" cy="1515206"/>
      </dsp:txXfrm>
    </dsp:sp>
    <dsp:sp modelId="{938E60E8-7586-4E6A-B809-EE206B6DCE01}">
      <dsp:nvSpPr>
        <dsp:cNvPr id="0" name=""/>
        <dsp:cNvSpPr/>
      </dsp:nvSpPr>
      <dsp:spPr>
        <a:xfrm rot="19619969">
          <a:off x="2833412" y="1184920"/>
          <a:ext cx="36178" cy="51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300" kern="1200"/>
        </a:p>
      </dsp:txBody>
      <dsp:txXfrm>
        <a:off x="2834287" y="1291229"/>
        <a:ext cx="25325" cy="310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0D4D6-6FB9-4D2D-9302-11221E783B6D}">
      <dsp:nvSpPr>
        <dsp:cNvPr id="0" name=""/>
        <dsp:cNvSpPr/>
      </dsp:nvSpPr>
      <dsp:spPr>
        <a:xfrm>
          <a:off x="0" y="0"/>
          <a:ext cx="9684326" cy="128182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KRISTALOIDNE OTOPINE</a:t>
          </a:r>
        </a:p>
      </dsp:txBody>
      <dsp:txXfrm>
        <a:off x="0" y="0"/>
        <a:ext cx="9684326" cy="1281822"/>
      </dsp:txXfrm>
    </dsp:sp>
    <dsp:sp modelId="{7F387CAA-2683-4A34-8A41-46AF00D41BFF}">
      <dsp:nvSpPr>
        <dsp:cNvPr id="0" name=""/>
        <dsp:cNvSpPr/>
      </dsp:nvSpPr>
      <dsp:spPr>
        <a:xfrm>
          <a:off x="4728" y="1281822"/>
          <a:ext cx="3224956" cy="26918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IZOTONIČNE</a:t>
          </a:r>
        </a:p>
      </dsp:txBody>
      <dsp:txXfrm>
        <a:off x="4728" y="1281822"/>
        <a:ext cx="3224956" cy="2691827"/>
      </dsp:txXfrm>
    </dsp:sp>
    <dsp:sp modelId="{30366C9E-5184-4B50-BA85-A82BB83BD27D}">
      <dsp:nvSpPr>
        <dsp:cNvPr id="0" name=""/>
        <dsp:cNvSpPr/>
      </dsp:nvSpPr>
      <dsp:spPr>
        <a:xfrm>
          <a:off x="3229685" y="1280167"/>
          <a:ext cx="3224956" cy="264555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HIPOTONIČNE</a:t>
          </a:r>
        </a:p>
      </dsp:txBody>
      <dsp:txXfrm>
        <a:off x="3229685" y="1280167"/>
        <a:ext cx="3224956" cy="2645554"/>
      </dsp:txXfrm>
    </dsp:sp>
    <dsp:sp modelId="{7DEA9C82-B651-464F-A164-564536D01CD4}">
      <dsp:nvSpPr>
        <dsp:cNvPr id="0" name=""/>
        <dsp:cNvSpPr/>
      </dsp:nvSpPr>
      <dsp:spPr>
        <a:xfrm>
          <a:off x="6454641" y="1281822"/>
          <a:ext cx="3224956" cy="26918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HIPERTONIČNE</a:t>
          </a:r>
        </a:p>
      </dsp:txBody>
      <dsp:txXfrm>
        <a:off x="6454641" y="1281822"/>
        <a:ext cx="3224956" cy="2691827"/>
      </dsp:txXfrm>
    </dsp:sp>
    <dsp:sp modelId="{8348FC0C-9167-4FC4-8F78-002514012103}">
      <dsp:nvSpPr>
        <dsp:cNvPr id="0" name=""/>
        <dsp:cNvSpPr/>
      </dsp:nvSpPr>
      <dsp:spPr>
        <a:xfrm>
          <a:off x="0" y="3973650"/>
          <a:ext cx="9684326" cy="2990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774612-B05B-462C-8558-D50141139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127" y="1216058"/>
            <a:ext cx="8514059" cy="3241544"/>
          </a:xfrm>
        </p:spPr>
        <p:txBody>
          <a:bodyPr/>
          <a:lstStyle/>
          <a:p>
            <a:pPr algn="l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Srednja škola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pakrac</a:t>
            </a: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hr-HR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Intravenska</a:t>
            </a:r>
            <a:r>
              <a:rPr lang="hr-H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infuzija</a:t>
            </a:r>
            <a:b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A6F90F-4434-4D1B-8575-AC22D3AA6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563" y="4729942"/>
            <a:ext cx="6194801" cy="831272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Medicinska sestra/ tehničar opće njege, 3.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Anita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Vukšić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med.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7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70A2D-3384-49C1-ADBE-B0A0B10D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719051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Hipotonične otopine</a:t>
            </a:r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2F12C0E9-7CD0-4DFB-A1C6-AA8A4C207E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7" r="1447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E9DEDFB-63DD-476E-B750-FF4EA3C45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756660" cy="1674468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Sadržavaju manju količinu otopljenih kristala nego normalna krvna plazma</a:t>
            </a:r>
          </a:p>
        </p:txBody>
      </p:sp>
    </p:spTree>
    <p:extLst>
      <p:ext uri="{BB962C8B-B14F-4D97-AF65-F5344CB8AC3E}">
        <p14:creationId xmlns:p14="http://schemas.microsoft.com/office/powerpoint/2010/main" val="6466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28DEB4-ED67-4766-A713-F22E5BD1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885305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Hipertonične otopine</a:t>
            </a:r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3E8FE59E-D3A7-4218-9814-3A995430D4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355" b="26355"/>
          <a:stretch>
            <a:fillRect/>
          </a:stretch>
        </p:blipFill>
        <p:spPr>
          <a:xfrm>
            <a:off x="6027420" y="376333"/>
            <a:ext cx="5305598" cy="546343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94D3A23-A473-4D47-A5B5-26CECDF8A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756660" cy="1607967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Sadržavaju veću količinu otopljenih kristala nego normalna krvna plazma</a:t>
            </a:r>
          </a:p>
        </p:txBody>
      </p:sp>
    </p:spTree>
    <p:extLst>
      <p:ext uri="{BB962C8B-B14F-4D97-AF65-F5344CB8AC3E}">
        <p14:creationId xmlns:p14="http://schemas.microsoft.com/office/powerpoint/2010/main" val="23063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C11708-E800-4703-B3F7-8551D685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202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Koloidne otopine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8DFA84-BA95-45BC-B72E-22794EC7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Otopine bjelančevina ili albumina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Sadrže veće molekule koje sporo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difundiraju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4A912B7-00C7-42C5-9AB2-8359B36B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474" y="2054206"/>
            <a:ext cx="345673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7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08EA2FC-AFED-413F-A0F3-02EC42D9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61" y="320040"/>
            <a:ext cx="7404099" cy="52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12C339-3051-45F3-A10B-DB219387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373380"/>
            <a:ext cx="9966960" cy="148590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Zadaće sestre kod primjene </a:t>
            </a:r>
            <a:r>
              <a:rPr lang="hr-H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intravenske</a:t>
            </a: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infuzije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794E29-D58C-4D0C-94B1-B836C1D7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" y="1790700"/>
            <a:ext cx="6614160" cy="358140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PRIPREMA BOLESNIKA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PRIPREMA PRIBORA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POSTUPAK PRIMJENE </a:t>
            </a:r>
          </a:p>
        </p:txBody>
      </p:sp>
    </p:spTree>
    <p:extLst>
      <p:ext uri="{BB962C8B-B14F-4D97-AF65-F5344CB8AC3E}">
        <p14:creationId xmlns:p14="http://schemas.microsoft.com/office/powerpoint/2010/main" val="35782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161580-AB78-4E1C-BBC2-18527D19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Priprema bolesnika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0C86AC-F066-4380-B4F7-BBD75A27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Psihička: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Identificirati bolesnika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Objasniti svrhu i važnost primjene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Fizička: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Savjetovati i omogućiti obavljanje nužde prije početka primjene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Postaviti bolesnika u najudobniji položaj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E69EE6-E12D-44AB-B7E9-1C997F7DC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720" y="403860"/>
            <a:ext cx="2780664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81F6F5-6174-4478-A839-105020C7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52400"/>
            <a:ext cx="8092440" cy="8458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Potreban pribor za primjenu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9B09B82-6CDD-434A-874C-38AF96C0B6DB}"/>
              </a:ext>
            </a:extLst>
          </p:cNvPr>
          <p:cNvSpPr/>
          <p:nvPr/>
        </p:nvSpPr>
        <p:spPr>
          <a:xfrm>
            <a:off x="1341120" y="99822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Infuzijska otopina prema odredbi liječnika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Sustavi za infuzije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Sterilne štrcaljke, igle, iv. kanile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Držač za staklenku sa otopinom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Dezinfekcijsko sredstvo za kožu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Esmarchova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gumena traka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Sterilni smotuljci gaze i vate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Stalak za infuziju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Leukoplast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Kompresa i nepropusno platno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Bubrežasta zdjelica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Škare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Podložak za bolesnikovu ruku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Lateks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rukavice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Nepropusna posuda za odlaganje igala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Sterilna prozirna folija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7CC10F-0AF9-4BC5-96B8-FE3943A9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163" y="4354310"/>
            <a:ext cx="2921750" cy="19992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3568C31-B241-4AF7-A794-289764B38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19" y="1206730"/>
            <a:ext cx="2624051" cy="26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1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57A1BA-A20B-4D8B-B183-397D7C66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Postupak primjene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8235D0-EBCE-4649-B3E9-AF69E3A5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7414953" cy="3707476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Str. 178/179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862EBC8-6D7F-4A59-96B0-E110677A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84" y="773084"/>
            <a:ext cx="3987189" cy="56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F876AF-DD45-4263-9B6D-B07FF160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Ponovimo..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9453B9-D09F-4187-9691-EA9828DA7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je </a:t>
            </a:r>
            <a:r>
              <a:rPr lang="hr-H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intravenska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infuzija?</a:t>
            </a:r>
          </a:p>
          <a:p>
            <a:pPr marL="0" lv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Unošenje većih količina tekućine u organizam putem vene</a:t>
            </a:r>
          </a:p>
          <a:p>
            <a:pPr marL="457200" lvl="0" indent="-45720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AutoNum type="arabicPeriod" startAt="2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 su indikacije za davanje infuzije?</a:t>
            </a:r>
          </a:p>
          <a:p>
            <a:pPr marL="0" lv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Stanje dehidracije</a:t>
            </a:r>
          </a:p>
          <a:p>
            <a:pPr marL="0" lvl="0" indent="0">
              <a:buNone/>
            </a:pP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Nadoknada izgubljenih bjelančevina</a:t>
            </a:r>
          </a:p>
          <a:p>
            <a:pPr marL="0" lvl="0" indent="0">
              <a:buNone/>
            </a:pP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Parenteralna</a:t>
            </a: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prehrana</a:t>
            </a:r>
          </a:p>
          <a:p>
            <a:pPr marL="0" lvl="0" indent="0">
              <a:buNone/>
            </a:pP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Razne intoksikacije</a:t>
            </a:r>
          </a:p>
          <a:p>
            <a:pPr marL="0" lvl="0" indent="0">
              <a:buNone/>
            </a:pP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Unos lijekova u većim </a:t>
            </a:r>
            <a:r>
              <a:rPr lang="hr-HR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razijeđenjima</a:t>
            </a:r>
            <a:endParaRPr lang="hr-HR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</a:pPr>
            <a:endParaRPr lang="hr-H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CFBDB7-410C-4B08-8D34-03A8D094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Ponovimo…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448C92-1928-4C81-A100-4E110665A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 sastavu infuzijske otopine mogu biti: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</a:t>
            </a:r>
            <a:r>
              <a:rPr lang="hr-HR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kristaloidne</a:t>
            </a: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koloidne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hr-HR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Otopine bjelančevina ili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albumina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Otopine elektrolita i šećera zovu se</a:t>
            </a:r>
            <a:endParaRPr lang="hr-HR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kristaloidne</a:t>
            </a:r>
            <a:endParaRPr lang="hr-H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229207-D248-49F9-914C-B32F1A21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Ishodi nastavnog sata: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AF507D-49D9-4F4C-AE0A-47BFE5F7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5629"/>
            <a:ext cx="9601200" cy="2456882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Definirati pojam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intravenska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infuzija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Nabrojati indikacije za davanje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intravenske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infuzije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Razlikovati vrste infuzijskih otopina s obzirom na sastav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Objasniti psihičku i fizičku pripremu bolesnika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Nabrojati pribor potreban za primjenu infuzije</a:t>
            </a:r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48357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D5F326-AA49-41CC-BD38-1BD25948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Ponovimo…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32C2B6-3109-4455-98AD-3045F5317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2429"/>
            <a:ext cx="9601200" cy="456728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hr-HR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Kristaloidne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otopine </a:t>
            </a:r>
            <a:r>
              <a:rPr lang="hr-HR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djelimo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: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izotonične</a:t>
            </a: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hipotonične i hipertonične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Napiši primjer jedne </a:t>
            </a:r>
            <a:r>
              <a:rPr lang="hr-HR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kristaloidne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otopine?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0,9% </a:t>
            </a:r>
            <a:r>
              <a:rPr lang="hr-HR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endParaRPr lang="hr-HR" sz="18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Psihička priprema bolesnika podrazumijeva objašnjene svrhe i primjene infuzije!</a:t>
            </a:r>
            <a:r>
              <a:rPr lang="hr-HR" sz="1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Točno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Prije primjene infuzije bolesnika treba stavit u najudobniji položaj?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Točno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2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7CE1D-E7BE-470C-8414-754CA3A1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15799"/>
            <a:ext cx="9601200" cy="67166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Ponovimo…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90FE7F-B2B3-4A1F-A0A3-6001B6FE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5802"/>
            <a:ext cx="6528062" cy="5731497"/>
          </a:xfrm>
        </p:spPr>
        <p:txBody>
          <a:bodyPr>
            <a:normAutofit fontScale="32500" lnSpcReduction="20000"/>
          </a:bodyPr>
          <a:lstStyle/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hr-H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Izbaci uljeza!</a:t>
            </a:r>
            <a:r>
              <a:rPr lang="hr-HR" sz="5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Infuzijska otopina prema odredbi liječnika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Sustavi za infuzije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Sterilne štrcaljke, igle, iv. Kanile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Štrcaljka od 5ml</a:t>
            </a:r>
            <a:endParaRPr lang="hr-HR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Držač za staklenku sa otopinom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Dezinfekcijsko sredstvo za kožu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Tlakomjer</a:t>
            </a:r>
            <a:endParaRPr lang="hr-HR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Esmarchova</a:t>
            </a: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gumena traka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Sterilni smotuljci gaze i vate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Stalak za infuziju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Leukoplast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Kompresa i nepropusno platno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Toplomjer</a:t>
            </a:r>
            <a:endParaRPr lang="hr-HR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Stetoskop </a:t>
            </a:r>
            <a:endParaRPr lang="hr-HR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Bubrežasta zdjelica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Škare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Urinarna vrećica</a:t>
            </a:r>
            <a:endParaRPr lang="hr-HR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Podložak za bolesnikovu ruku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Lateks</a:t>
            </a: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rukavice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Nepropusna posuda za odlaganje igala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Sterilna prozirna folija</a:t>
            </a: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Evaluacija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Smatram</a:t>
            </a:r>
            <a:r>
              <a:rPr lang="en-US" dirty="0"/>
              <a:t>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aktivno</a:t>
            </a:r>
            <a:r>
              <a:rPr lang="en-US" dirty="0"/>
              <a:t> </a:t>
            </a:r>
            <a:r>
              <a:rPr lang="en-US" dirty="0" err="1"/>
              <a:t>sudjelovao</a:t>
            </a:r>
            <a:r>
              <a:rPr lang="en-US" dirty="0"/>
              <a:t> / </a:t>
            </a:r>
            <a:r>
              <a:rPr lang="en-US" dirty="0" err="1"/>
              <a:t>sudjelovala</a:t>
            </a:r>
            <a:r>
              <a:rPr lang="en-US" dirty="0"/>
              <a:t> u </a:t>
            </a:r>
            <a:r>
              <a:rPr lang="en-US" dirty="0" err="1"/>
              <a:t>današnjem</a:t>
            </a:r>
            <a:r>
              <a:rPr lang="en-US" dirty="0"/>
              <a:t> </a:t>
            </a:r>
            <a:r>
              <a:rPr lang="en-US" dirty="0" err="1"/>
              <a:t>izlaganju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dirty="0"/>
              <a:t>Sadržaj nastavnog sata je jasno i razumljivo prezentiran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E00BC-8C3C-4E72-8E88-D6D5BE3B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22" y="2177592"/>
            <a:ext cx="9601200" cy="1134752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33623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E19A2-F002-481D-A6C5-FF7FD6AB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Podsjetimo se…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9C5137-FED5-43A6-9E51-46A6645C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8503920" cy="148590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Menti.com-  KOD- 3015 0022 </a:t>
            </a:r>
          </a:p>
        </p:txBody>
      </p:sp>
    </p:spTree>
    <p:extLst>
      <p:ext uri="{BB962C8B-B14F-4D97-AF65-F5344CB8AC3E}">
        <p14:creationId xmlns:p14="http://schemas.microsoft.com/office/powerpoint/2010/main" val="93543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DD1A4-B668-41D3-B5E9-47073770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525385"/>
          </a:xfrm>
        </p:spPr>
        <p:txBody>
          <a:bodyPr/>
          <a:lstStyle/>
          <a:p>
            <a:r>
              <a:rPr lang="hr-H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Intravenska</a:t>
            </a: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infuzija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2C3B206-2026-4691-A00A-5055043DE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6799" y="685800"/>
            <a:ext cx="3450840" cy="517525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2796647-F62B-4C4E-B367-B12F8B6DA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490411"/>
            <a:ext cx="3855720" cy="2222991"/>
          </a:xfrm>
        </p:spPr>
        <p:txBody>
          <a:bodyPr>
            <a:noAutofit/>
          </a:bodyPr>
          <a:lstStyle/>
          <a:p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Unošenje većih količina tekućine u organizam putem vene</a:t>
            </a:r>
          </a:p>
          <a:p>
            <a:endParaRPr lang="hr-H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Sustavom za jednokratnu primjenu,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infundiranjem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tekućine kap po kap</a:t>
            </a:r>
          </a:p>
          <a:p>
            <a:endParaRPr lang="hr-H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6EBC6-5004-41F0-8525-1482DF0D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547062" cy="818804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Povijest infuzije</a:t>
            </a:r>
          </a:p>
        </p:txBody>
      </p:sp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6B59B17D-8997-426E-BBE2-352B2B676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66908"/>
              </p:ext>
            </p:extLst>
          </p:nvPr>
        </p:nvGraphicFramePr>
        <p:xfrm>
          <a:off x="1371600" y="2270125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23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62692-4350-490B-ACFA-CE5A2048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516" y="324196"/>
            <a:ext cx="9601200" cy="1143001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Indikacije za primjenu infuzije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1F78A9C-33F5-45D1-85D0-EB037CAC5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848686"/>
              </p:ext>
            </p:extLst>
          </p:nvPr>
        </p:nvGraphicFramePr>
        <p:xfrm>
          <a:off x="2362892" y="1467197"/>
          <a:ext cx="7466215" cy="506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53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C9A684-CCD5-4EB2-A793-3DC75C0A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infuzijskih otopina</a:t>
            </a:r>
            <a:br>
              <a:rPr lang="hr-HR" dirty="0"/>
            </a:b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sastavu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DAA327-DAE7-45ED-9C96-35EE250B2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4728" y="3007823"/>
            <a:ext cx="4447786" cy="3356956"/>
          </a:xfrm>
        </p:spPr>
        <p:txBody>
          <a:bodyPr/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Kristaloidne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Otopine elektrolita i šećera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3FCBF2A-F4F3-4396-AD54-45512D573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4785" y="3007823"/>
            <a:ext cx="4447786" cy="3581401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Koloidne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Otopine bjelančevina</a:t>
            </a:r>
          </a:p>
        </p:txBody>
      </p:sp>
    </p:spTree>
    <p:extLst>
      <p:ext uri="{BB962C8B-B14F-4D97-AF65-F5344CB8AC3E}">
        <p14:creationId xmlns:p14="http://schemas.microsoft.com/office/powerpoint/2010/main" val="187220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15">
            <a:extLst>
              <a:ext uri="{FF2B5EF4-FFF2-40B4-BE49-F238E27FC236}">
                <a16:creationId xmlns:a16="http://schemas.microsoft.com/office/drawing/2014/main" id="{6DC48763-517C-4521-B6E0-ED8FEF987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651619"/>
              </p:ext>
            </p:extLst>
          </p:nvPr>
        </p:nvGraphicFramePr>
        <p:xfrm>
          <a:off x="1371600" y="1371600"/>
          <a:ext cx="9684327" cy="427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27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3CE2C8-5041-458F-A3EA-90075E89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918556"/>
          </a:xfrm>
        </p:spPr>
        <p:txBody>
          <a:bodyPr>
            <a:normAutofit/>
          </a:bodyPr>
          <a:lstStyle/>
          <a:p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Izotonične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otopine</a:t>
            </a:r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EA8E83D2-9947-430A-A596-24EE4D65A5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7" r="1447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34331EA-A6AB-4E0B-A272-96B6EA4F0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1740970"/>
          </a:xfrm>
        </p:spPr>
        <p:txBody>
          <a:bodyPr/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Sadržavaju istu količinu otopljenih kristala kao krvna plazma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4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Žetva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204</TotalTime>
  <Words>399</Words>
  <Application>Microsoft Office PowerPoint</Application>
  <PresentationFormat>Široki zaslon</PresentationFormat>
  <Paragraphs>130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Times New Roman</vt:lpstr>
      <vt:lpstr>Žetva</vt:lpstr>
      <vt:lpstr>Srednja škola pakrac                    Intravenska infuzija  </vt:lpstr>
      <vt:lpstr>Ishodi nastavnog sata:</vt:lpstr>
      <vt:lpstr>Podsjetimo se…</vt:lpstr>
      <vt:lpstr>Intravenska infuzija</vt:lpstr>
      <vt:lpstr>Povijest infuzije</vt:lpstr>
      <vt:lpstr>Indikacije za primjenu infuzije</vt:lpstr>
      <vt:lpstr>Vrste infuzijskih otopina Prema sastavu</vt:lpstr>
      <vt:lpstr>PowerPoint prezentacija</vt:lpstr>
      <vt:lpstr>Izotonične otopine</vt:lpstr>
      <vt:lpstr>Hipotonične otopine</vt:lpstr>
      <vt:lpstr>Hipertonične otopine</vt:lpstr>
      <vt:lpstr>Koloidne otopine</vt:lpstr>
      <vt:lpstr>PowerPoint prezentacija</vt:lpstr>
      <vt:lpstr>Zadaće sestre kod primjene intravenske infuzije</vt:lpstr>
      <vt:lpstr>Priprema bolesnika</vt:lpstr>
      <vt:lpstr>Potreban pribor za primjenu</vt:lpstr>
      <vt:lpstr>Postupak primjene</vt:lpstr>
      <vt:lpstr>Ponovimo..</vt:lpstr>
      <vt:lpstr>Ponovimo…</vt:lpstr>
      <vt:lpstr>Ponovimo…</vt:lpstr>
      <vt:lpstr>Ponovimo…</vt:lpstr>
      <vt:lpstr>Evaluacija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škola pakrac                    Intravenska infuzija</dc:title>
  <dc:creator>Anita</dc:creator>
  <cp:lastModifiedBy>Anita</cp:lastModifiedBy>
  <cp:revision>21</cp:revision>
  <dcterms:created xsi:type="dcterms:W3CDTF">2022-03-15T09:22:23Z</dcterms:created>
  <dcterms:modified xsi:type="dcterms:W3CDTF">2022-03-17T18:31:11Z</dcterms:modified>
</cp:coreProperties>
</file>