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5" r:id="rId4"/>
    <p:sldId id="258" r:id="rId5"/>
    <p:sldId id="259" r:id="rId6"/>
    <p:sldId id="274" r:id="rId7"/>
    <p:sldId id="260" r:id="rId8"/>
    <p:sldId id="269" r:id="rId9"/>
    <p:sldId id="276" r:id="rId10"/>
    <p:sldId id="278" r:id="rId11"/>
    <p:sldId id="277" r:id="rId12"/>
    <p:sldId id="261" r:id="rId13"/>
    <p:sldId id="271" r:id="rId14"/>
    <p:sldId id="279" r:id="rId15"/>
    <p:sldId id="262" r:id="rId16"/>
    <p:sldId id="272" r:id="rId17"/>
    <p:sldId id="280" r:id="rId18"/>
    <p:sldId id="281" r:id="rId19"/>
    <p:sldId id="263" r:id="rId20"/>
    <p:sldId id="264" r:id="rId21"/>
    <p:sldId id="282" r:id="rId22"/>
    <p:sldId id="286" r:id="rId23"/>
    <p:sldId id="283" r:id="rId24"/>
    <p:sldId id="266" r:id="rId25"/>
    <p:sldId id="267" r:id="rId26"/>
    <p:sldId id="285" r:id="rId2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803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7ED88-805B-473C-BC4A-7202FA6FF1DA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DBFFA-2C33-4CC8-BE8A-CC8DF1FB7196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DBFFA-2C33-4CC8-BE8A-CC8DF1FB7196}" type="slidenum">
              <a:rPr lang="hr-HR" smtClean="0"/>
              <a:pPr/>
              <a:t>4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32123-6744-4336-A84E-F3D5FFBD5901}" type="datetimeFigureOut">
              <a:rPr lang="sr-Latn-CS" smtClean="0"/>
              <a:pPr/>
              <a:t>15.3.2016.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CB699-2A92-497E-9465-0790E1D575C9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500198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OŠ STJEPANA RADIĆA</a:t>
            </a:r>
            <a:br>
              <a:rPr lang="hr-HR" dirty="0" smtClean="0"/>
            </a:br>
            <a:r>
              <a:rPr lang="hr-HR" sz="5400" b="1" dirty="0" smtClean="0"/>
              <a:t>PŠ OREHOVICA</a:t>
            </a:r>
            <a:endParaRPr lang="hr-H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6" name="Picture 2" descr="C:\Users\Jasminka\Downloads\20160314_1104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2000240"/>
            <a:ext cx="7715304" cy="442915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122" name="Picture 2" descr="G:\Krapinske Toplice\IMG_5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22" y="375026"/>
            <a:ext cx="8167744" cy="61258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Content Placeholder 3" descr="F:\ps orehovica\20150701_115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729104" cy="571504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Učenici s učiteljicama i tetom spremačicom vrijedno rade</a:t>
            </a:r>
            <a:endParaRPr lang="hr-HR" dirty="0"/>
          </a:p>
        </p:txBody>
      </p:sp>
      <p:pic>
        <p:nvPicPr>
          <p:cNvPr id="4098" name="Picture 2" descr="F:\ps orehovica\20151026_115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6147" name="Picture 3" descr="G:\2014.2015\DAN PLANETA ZEMLJE\20150415_1126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3071810"/>
            <a:ext cx="4677327" cy="3507995"/>
          </a:xfrm>
          <a:prstGeom prst="rect">
            <a:avLst/>
          </a:prstGeom>
          <a:noFill/>
        </p:spPr>
      </p:pic>
      <p:pic>
        <p:nvPicPr>
          <p:cNvPr id="6146" name="Picture 2" descr="G:\2014.2015\DAN PLANETA ZEMLJE\20150415_113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89362"/>
            <a:ext cx="4786346" cy="369689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7171" name="Picture 3" descr="G:\2014.2015\DAN PLANETA ZEMLJE\KKK (1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2839636"/>
            <a:ext cx="5357818" cy="4018364"/>
          </a:xfrm>
          <a:prstGeom prst="rect">
            <a:avLst/>
          </a:prstGeom>
          <a:noFill/>
        </p:spPr>
      </p:pic>
      <p:pic>
        <p:nvPicPr>
          <p:cNvPr id="7170" name="Picture 2" descr="G:\2014.2015\DAN PLANETA ZEMLJE\KKK (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4343413" cy="32575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Pletemo ogradice</a:t>
            </a:r>
            <a:endParaRPr lang="hr-HR" dirty="0"/>
          </a:p>
        </p:txBody>
      </p:sp>
      <p:pic>
        <p:nvPicPr>
          <p:cNvPr id="8194" name="Picture 2" descr="G:\2014.2015\DAN PLANETA ZEMLJE\KKK (1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500174"/>
            <a:ext cx="3867160" cy="2900370"/>
          </a:xfrm>
          <a:prstGeom prst="rect">
            <a:avLst/>
          </a:prstGeom>
          <a:noFill/>
        </p:spPr>
      </p:pic>
      <p:pic>
        <p:nvPicPr>
          <p:cNvPr id="8195" name="Picture 3" descr="G:\2014.2015\DAN PLANETA ZEMLJE\KKK (1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857496"/>
            <a:ext cx="4786314" cy="35897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r>
              <a:rPr lang="hr-HR" dirty="0" smtClean="0"/>
              <a:t>Bojimo stare lončiće...</a:t>
            </a:r>
            <a:endParaRPr lang="hr-HR" dirty="0"/>
          </a:p>
        </p:txBody>
      </p:sp>
      <p:pic>
        <p:nvPicPr>
          <p:cNvPr id="9219" name="Picture 3" descr="G:\2014.2015\DAN PLANETA ZEMLJE\KKK (2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214686"/>
            <a:ext cx="4286248" cy="3214686"/>
          </a:xfrm>
          <a:prstGeom prst="rect">
            <a:avLst/>
          </a:prstGeom>
          <a:noFill/>
        </p:spPr>
      </p:pic>
      <p:pic>
        <p:nvPicPr>
          <p:cNvPr id="9218" name="Picture 2" descr="G:\2014.2015\DAN PLANETA ZEMLJE\KKK (21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142984"/>
            <a:ext cx="4343413" cy="32575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hr-HR" dirty="0" smtClean="0"/>
              <a:t>...i još svašta...</a:t>
            </a:r>
            <a:endParaRPr lang="hr-HR" dirty="0"/>
          </a:p>
        </p:txBody>
      </p:sp>
      <p:pic>
        <p:nvPicPr>
          <p:cNvPr id="10242" name="Picture 2" descr="G:\2014.2015\DAN PLANETA ZEMLJE\20150422_1303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928934"/>
            <a:ext cx="4986860" cy="3740145"/>
          </a:xfrm>
          <a:prstGeom prst="rect">
            <a:avLst/>
          </a:prstGeom>
          <a:noFill/>
        </p:spPr>
      </p:pic>
      <p:pic>
        <p:nvPicPr>
          <p:cNvPr id="10243" name="Picture 3" descr="G:\2014.2015\DAN PLANETA ZEMLJE\20150422_130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4953003" cy="371475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266" name="Picture 2" descr="G:\2014.2015\DAN PLANETA ZEMLJE\20150422_141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85728"/>
            <a:ext cx="4548724" cy="3411543"/>
          </a:xfrm>
          <a:prstGeom prst="rect">
            <a:avLst/>
          </a:prstGeom>
          <a:noFill/>
        </p:spPr>
      </p:pic>
      <p:pic>
        <p:nvPicPr>
          <p:cNvPr id="11267" name="Picture 3" descr="G:\2014.2015\DAN PLANETA ZEMLJE\20150422_1419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3929066"/>
            <a:ext cx="3500462" cy="2625347"/>
          </a:xfrm>
          <a:prstGeom prst="rect">
            <a:avLst/>
          </a:prstGeom>
          <a:noFill/>
        </p:spPr>
      </p:pic>
      <p:pic>
        <p:nvPicPr>
          <p:cNvPr id="11268" name="Picture 4" descr="G:\2014.2015\DAN PLANETA ZEMLJE\20150422_131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4286248" cy="321468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r>
              <a:rPr lang="hr-HR" dirty="0" smtClean="0"/>
              <a:t>Cvijetnjak je sve ljepši i bujniji...</a:t>
            </a:r>
            <a:endParaRPr lang="hr-HR" dirty="0"/>
          </a:p>
        </p:txBody>
      </p:sp>
      <p:pic>
        <p:nvPicPr>
          <p:cNvPr id="12291" name="Picture 3" descr="G:\2014.2015\DAN PLANETA ZEMLJE\20151026_115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5429288" cy="4071966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6072206"/>
            <a:ext cx="3043230" cy="53958"/>
          </a:xfrm>
        </p:spPr>
        <p:txBody>
          <a:bodyPr>
            <a:normAutofit fontScale="25000" lnSpcReduction="20000"/>
          </a:bodyPr>
          <a:lstStyle/>
          <a:p>
            <a:endParaRPr lang="hr-HR" dirty="0"/>
          </a:p>
        </p:txBody>
      </p:sp>
      <p:pic>
        <p:nvPicPr>
          <p:cNvPr id="12290" name="Picture 2" descr="G:\2014.2015\DAN PLANETA ZEMLJE\20150701_114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7562"/>
            <a:ext cx="4286279" cy="321470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Smjestila se u samom srcu Zagorja</a:t>
            </a:r>
            <a:endParaRPr lang="hr-HR" dirty="0"/>
          </a:p>
        </p:txBody>
      </p:sp>
      <p:pic>
        <p:nvPicPr>
          <p:cNvPr id="4" name="Content Placeholder 3" descr="IMG_6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428737"/>
            <a:ext cx="6715171" cy="4857784"/>
          </a:xfrm>
        </p:spPr>
      </p:pic>
    </p:spTree>
  </p:cSld>
  <p:clrMapOvr>
    <a:masterClrMapping/>
  </p:clrMapOvr>
  <p:transition spd="med" advClick="0" advTm="5000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Etno postava u dvorištu škole</a:t>
            </a:r>
            <a:endParaRPr lang="hr-HR" dirty="0"/>
          </a:p>
        </p:txBody>
      </p:sp>
      <p:pic>
        <p:nvPicPr>
          <p:cNvPr id="13314" name="Picture 2" descr="G:\2014.2015\DAN PLANETA ZEMLJE\20150519_1756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4339" name="Picture 3" descr="G:\2014.2015\DAN PLANETA ZEMLJE\20150424_185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2571744"/>
            <a:ext cx="5143504" cy="3857628"/>
          </a:xfrm>
          <a:prstGeom prst="rect">
            <a:avLst/>
          </a:prstGeom>
          <a:noFill/>
        </p:spPr>
      </p:pic>
      <p:pic>
        <p:nvPicPr>
          <p:cNvPr id="14338" name="Picture 2" descr="G:\2014.2015\DAN PLANETA ZEMLJE\20150519_1756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7919600">
            <a:off x="592199" y="1227022"/>
            <a:ext cx="4450711" cy="333803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6" name="Picture 2" descr="F:\ps orehovica\20150425_1528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520923" y="2194193"/>
            <a:ext cx="4980646" cy="3735485"/>
          </a:xfrm>
          <a:prstGeom prst="rect">
            <a:avLst/>
          </a:prstGeom>
          <a:noFill/>
        </p:spPr>
      </p:pic>
      <p:pic>
        <p:nvPicPr>
          <p:cNvPr id="1027" name="Picture 3" descr="F:\ps orehovica\20150527_093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5643570" cy="42326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r>
              <a:rPr lang="hr-HR" dirty="0" smtClean="0"/>
              <a:t>I još malo zgodnih detalja...</a:t>
            </a:r>
            <a:endParaRPr lang="hr-HR" dirty="0"/>
          </a:p>
        </p:txBody>
      </p:sp>
      <p:pic>
        <p:nvPicPr>
          <p:cNvPr id="16388" name="Picture 4" descr="G:\2014.2015\DAN PLANETA ZEMLJE\20150611_071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786190"/>
            <a:ext cx="3714744" cy="2786058"/>
          </a:xfrm>
          <a:prstGeom prst="rect">
            <a:avLst/>
          </a:prstGeom>
          <a:noFill/>
        </p:spPr>
      </p:pic>
      <p:pic>
        <p:nvPicPr>
          <p:cNvPr id="16387" name="Picture 3" descr="G:\2014.2015\DAN PLANETA ZEMLJE\20150611_102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3571899" cy="2678925"/>
          </a:xfrm>
          <a:prstGeom prst="rect">
            <a:avLst/>
          </a:prstGeom>
          <a:noFill/>
        </p:spPr>
      </p:pic>
      <p:pic>
        <p:nvPicPr>
          <p:cNvPr id="16386" name="Picture 2" descr="G:\2014.2015\DAN PLANETA ZEMLJE\20150611_10295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368" y="857232"/>
            <a:ext cx="3714776" cy="2786082"/>
          </a:xfrm>
          <a:prstGeom prst="rect">
            <a:avLst/>
          </a:prstGeom>
          <a:noFill/>
        </p:spPr>
      </p:pic>
      <p:pic>
        <p:nvPicPr>
          <p:cNvPr id="16389" name="Picture 5" descr="G:\2014.2015\DAN PLANETA ZEMLJE\20150611_071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714752"/>
            <a:ext cx="3809995" cy="28574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Posjećuje nas komisija za Najljepši školski vrt</a:t>
            </a:r>
            <a:endParaRPr lang="hr-HR" dirty="0"/>
          </a:p>
        </p:txBody>
      </p:sp>
      <p:pic>
        <p:nvPicPr>
          <p:cNvPr id="15362" name="Picture 2" descr="G:\2014.2015\DAN PLANETA ZEMLJE\20150701_144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Proglašeni smo NAJLJEPŠOM Područnom školom u RH</a:t>
            </a:r>
            <a:endParaRPr lang="hr-HR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" name="Picture 3" descr="C:\Users\Jasminka\Downloads\20151124_110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71612"/>
            <a:ext cx="7000924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asminka\Desktop\20151120_1335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857784" cy="364333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I za kraj dvije slike s dodjele nagrade...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pPr>
              <a:buNone/>
            </a:pPr>
            <a:r>
              <a:rPr lang="hr-HR" sz="3600" dirty="0" smtClean="0"/>
              <a:t>  </a:t>
            </a:r>
            <a:r>
              <a:rPr lang="hr-HR" sz="3600" b="1" i="1" dirty="0" smtClean="0"/>
              <a:t>Pozdrav iz</a:t>
            </a:r>
          </a:p>
          <a:p>
            <a:pPr>
              <a:buNone/>
            </a:pPr>
            <a:r>
              <a:rPr lang="hr-HR" sz="3600" b="1" i="1" dirty="0" smtClean="0"/>
              <a:t>      Orehovice!</a:t>
            </a:r>
            <a:endParaRPr lang="hr-HR" sz="3600" b="1" i="1" dirty="0"/>
          </a:p>
        </p:txBody>
      </p:sp>
      <p:pic>
        <p:nvPicPr>
          <p:cNvPr id="5" name="Picture 2" descr="C:\Users\Jasminka\Downloads\20151120_145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00372"/>
            <a:ext cx="4786314" cy="358973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Prije 4 godine počela je obnova škole</a:t>
            </a:r>
            <a:endParaRPr lang="hr-HR" dirty="0"/>
          </a:p>
        </p:txBody>
      </p:sp>
      <p:pic>
        <p:nvPicPr>
          <p:cNvPr id="6" name="Content Placeholder 5" descr="IMG_2683.jpg"/>
          <p:cNvPicPr>
            <a:picLocks noGrp="1"/>
          </p:cNvPicPr>
          <p:nvPr>
            <p:ph idx="1"/>
          </p:nvPr>
        </p:nvPicPr>
        <p:blipFill>
          <a:blip r:embed="rId2"/>
          <a:srcRect l="80331" t="13656" r="1653" b="52423"/>
          <a:stretch>
            <a:fillRect/>
          </a:stretch>
        </p:blipFill>
        <p:spPr>
          <a:xfrm>
            <a:off x="285720" y="1357298"/>
            <a:ext cx="3851082" cy="4532519"/>
          </a:xfrm>
          <a:prstGeom prst="rect">
            <a:avLst/>
          </a:prstGeom>
        </p:spPr>
      </p:pic>
      <p:pic>
        <p:nvPicPr>
          <p:cNvPr id="4" name="Content Placeholder 4" descr="IMG_34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786058"/>
            <a:ext cx="4572032" cy="3200516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</a:bodyPr>
          <a:lstStyle/>
          <a:p>
            <a:endParaRPr lang="hr-HR" dirty="0"/>
          </a:p>
        </p:txBody>
      </p:sp>
      <p:pic>
        <p:nvPicPr>
          <p:cNvPr id="4" name="Content Placeholder 3" descr="HOD 0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71934" y="285728"/>
            <a:ext cx="4857784" cy="3543325"/>
          </a:xfrm>
        </p:spPr>
      </p:pic>
      <p:pic>
        <p:nvPicPr>
          <p:cNvPr id="5" name="Content Placeholder 3" descr="IMG_3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2928934"/>
            <a:ext cx="4921888" cy="3429024"/>
          </a:xfrm>
          <a:prstGeom prst="rect">
            <a:avLst/>
          </a:prstGeom>
        </p:spPr>
      </p:pic>
    </p:spTree>
  </p:cSld>
  <p:clrMapOvr>
    <a:masterClrMapping/>
  </p:clrMapOvr>
  <p:transition spd="med" advClick="0" advTm="5000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919"/>
            <a:ext cx="8229600" cy="928694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Uređen je ETNO kutak....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5" name="Content Placeholder 4" descr="140.g (39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3" y="1600201"/>
            <a:ext cx="6034617" cy="4525963"/>
          </a:xfrm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...koji sada izgleda ovako</a:t>
            </a:r>
            <a:endParaRPr lang="hr-HR" dirty="0"/>
          </a:p>
        </p:txBody>
      </p:sp>
      <p:pic>
        <p:nvPicPr>
          <p:cNvPr id="1026" name="Picture 2" descr="C:\Users\Jasminka\Downloads\20160314_105317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214422"/>
            <a:ext cx="7286677" cy="4983179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Uređujemo cvjetnjake oko cijele škole</a:t>
            </a:r>
            <a:br>
              <a:rPr lang="hr-HR" dirty="0" smtClean="0"/>
            </a:br>
            <a:endParaRPr lang="hr-HR" dirty="0"/>
          </a:p>
        </p:txBody>
      </p:sp>
      <p:pic>
        <p:nvPicPr>
          <p:cNvPr id="1027" name="Picture 3" descr="F:\ps orehovica\20150425_152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06" y="3196802"/>
            <a:ext cx="5000628" cy="3661198"/>
          </a:xfrm>
          <a:prstGeom prst="rect">
            <a:avLst/>
          </a:prstGeom>
          <a:noFill/>
        </p:spPr>
      </p:pic>
      <p:pic>
        <p:nvPicPr>
          <p:cNvPr id="1026" name="Picture 2" descr="F:\ps orehovica\20150425_1528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00108"/>
            <a:ext cx="3771909" cy="282893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1" name="Picture 3" descr="F:\ps orehovica\20150701_115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786058"/>
            <a:ext cx="5000660" cy="3750495"/>
          </a:xfrm>
          <a:prstGeom prst="rect">
            <a:avLst/>
          </a:prstGeom>
          <a:noFill/>
        </p:spPr>
      </p:pic>
      <p:pic>
        <p:nvPicPr>
          <p:cNvPr id="2052" name="Picture 4" descr="G:\2014.2015\DAN PLANETA ZEMLJE\20150701_11464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1432" y="571480"/>
            <a:ext cx="4857784" cy="364333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" name="Picture 2" descr="C:\Users\Jasminka\Downloads\20160314_105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321503" y="1607331"/>
            <a:ext cx="4929222" cy="3714776"/>
          </a:xfrm>
          <a:prstGeom prst="rect">
            <a:avLst/>
          </a:prstGeom>
          <a:noFill/>
        </p:spPr>
      </p:pic>
      <p:pic>
        <p:nvPicPr>
          <p:cNvPr id="3074" name="Picture 2" descr="F:\ps orehovica\20150527_0940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893214"/>
            <a:ext cx="4715004" cy="353625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98</Words>
  <Application>Microsoft Office PowerPoint</Application>
  <PresentationFormat>On-screen Show (4:3)</PresentationFormat>
  <Paragraphs>25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OŠ STJEPANA RADIĆA PŠ OREHOVICA</vt:lpstr>
      <vt:lpstr>Smjestila se u samom srcu Zagorja</vt:lpstr>
      <vt:lpstr>Prije 4 godine počela je obnova škole</vt:lpstr>
      <vt:lpstr>Slide 4</vt:lpstr>
      <vt:lpstr>Uređen je ETNO kutak.... </vt:lpstr>
      <vt:lpstr>...koji sada izgleda ovako</vt:lpstr>
      <vt:lpstr>Uređujemo cvjetnjake oko cijele škole </vt:lpstr>
      <vt:lpstr>Slide 8</vt:lpstr>
      <vt:lpstr>Slide 9</vt:lpstr>
      <vt:lpstr>Slide 10</vt:lpstr>
      <vt:lpstr>Slide 11</vt:lpstr>
      <vt:lpstr>Učenici s učiteljicama i tetom spremačicom vrijedno rade</vt:lpstr>
      <vt:lpstr>Slide 13</vt:lpstr>
      <vt:lpstr>Slide 14</vt:lpstr>
      <vt:lpstr>Pletemo ogradice</vt:lpstr>
      <vt:lpstr>Bojimo stare lončiće...</vt:lpstr>
      <vt:lpstr>...i još svašta...</vt:lpstr>
      <vt:lpstr>Slide 18</vt:lpstr>
      <vt:lpstr>Cvijetnjak je sve ljepši i bujniji...</vt:lpstr>
      <vt:lpstr>Etno postava u dvorištu škole</vt:lpstr>
      <vt:lpstr>Slide 21</vt:lpstr>
      <vt:lpstr>Slide 22</vt:lpstr>
      <vt:lpstr>I još malo zgodnih detalja...</vt:lpstr>
      <vt:lpstr>Posjećuje nas komisija za Najljepši školski vrt</vt:lpstr>
      <vt:lpstr>Proglašeni smo NAJLJEPŠOM Područnom školom u RH</vt:lpstr>
      <vt:lpstr>I za kraj dvije slike s dodjele nagrade...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OŠ STJEPANA RADIĆA PŠ OREHOVICA</dc:title>
  <dc:creator>Jasminka</dc:creator>
  <cp:lastModifiedBy>Jasminka</cp:lastModifiedBy>
  <cp:revision>44</cp:revision>
  <dcterms:created xsi:type="dcterms:W3CDTF">2016-03-13T17:34:51Z</dcterms:created>
  <dcterms:modified xsi:type="dcterms:W3CDTF">2016-03-15T16:39:44Z</dcterms:modified>
</cp:coreProperties>
</file>