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7" r:id="rId3"/>
    <p:sldId id="257" r:id="rId4"/>
    <p:sldId id="300" r:id="rId5"/>
    <p:sldId id="258" r:id="rId6"/>
    <p:sldId id="259" r:id="rId7"/>
    <p:sldId id="263" r:id="rId8"/>
    <p:sldId id="270" r:id="rId9"/>
    <p:sldId id="260" r:id="rId10"/>
    <p:sldId id="261" r:id="rId11"/>
    <p:sldId id="262" r:id="rId12"/>
    <p:sldId id="267" r:id="rId13"/>
    <p:sldId id="269" r:id="rId14"/>
    <p:sldId id="272" r:id="rId15"/>
    <p:sldId id="273" r:id="rId16"/>
    <p:sldId id="299" r:id="rId17"/>
    <p:sldId id="274" r:id="rId18"/>
    <p:sldId id="275" r:id="rId19"/>
    <p:sldId id="276" r:id="rId20"/>
    <p:sldId id="278" r:id="rId21"/>
    <p:sldId id="282" r:id="rId22"/>
    <p:sldId id="277" r:id="rId23"/>
    <p:sldId id="283" r:id="rId24"/>
    <p:sldId id="279" r:id="rId25"/>
    <p:sldId id="280" r:id="rId26"/>
    <p:sldId id="298" r:id="rId27"/>
    <p:sldId id="281" r:id="rId28"/>
    <p:sldId id="285" r:id="rId29"/>
    <p:sldId id="294" r:id="rId30"/>
    <p:sldId id="295" r:id="rId31"/>
    <p:sldId id="296" r:id="rId32"/>
    <p:sldId id="293" r:id="rId33"/>
    <p:sldId id="303" r:id="rId34"/>
    <p:sldId id="302" r:id="rId35"/>
    <p:sldId id="301" r:id="rId3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52" autoAdjust="0"/>
    <p:restoredTop sz="94660"/>
  </p:normalViewPr>
  <p:slideViewPr>
    <p:cSldViewPr>
      <p:cViewPr varScale="1">
        <p:scale>
          <a:sx n="83" d="100"/>
          <a:sy n="83" d="100"/>
        </p:scale>
        <p:origin x="-145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AD23AF-F0E7-43CC-B2DB-ABFF1477225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408B83F7-3920-4B40-A78C-A44076811EA0}">
      <dgm:prSet phldrT="[Text]"/>
      <dgm:spPr/>
      <dgm:t>
        <a:bodyPr/>
        <a:lstStyle/>
        <a:p>
          <a:r>
            <a:rPr lang="hr-HR" dirty="0" smtClean="0"/>
            <a:t>PLAŠT</a:t>
          </a:r>
          <a:endParaRPr lang="hr-HR" dirty="0"/>
        </a:p>
      </dgm:t>
    </dgm:pt>
    <dgm:pt modelId="{FD0F90E6-1B56-4876-AF77-4927A36BBED9}" type="parTrans" cxnId="{C2C22361-E431-40FE-A5F4-A875CA0BCDEE}">
      <dgm:prSet/>
      <dgm:spPr/>
      <dgm:t>
        <a:bodyPr/>
        <a:lstStyle/>
        <a:p>
          <a:endParaRPr lang="hr-HR"/>
        </a:p>
      </dgm:t>
    </dgm:pt>
    <dgm:pt modelId="{5C843A5E-62F7-4378-B3F4-FD000A088029}" type="sibTrans" cxnId="{C2C22361-E431-40FE-A5F4-A875CA0BCDEE}">
      <dgm:prSet/>
      <dgm:spPr/>
      <dgm:t>
        <a:bodyPr/>
        <a:lstStyle/>
        <a:p>
          <a:endParaRPr lang="hr-HR"/>
        </a:p>
      </dgm:t>
    </dgm:pt>
    <dgm:pt modelId="{7FB8A1CE-1BA0-4A31-B813-2EFD52F3590C}">
      <dgm:prSet phldrT="[Text]"/>
      <dgm:spPr/>
      <dgm:t>
        <a:bodyPr/>
        <a:lstStyle/>
        <a:p>
          <a:r>
            <a:rPr lang="hr-HR" dirty="0" smtClean="0"/>
            <a:t>TALON</a:t>
          </a:r>
          <a:endParaRPr lang="hr-HR" dirty="0"/>
        </a:p>
      </dgm:t>
    </dgm:pt>
    <dgm:pt modelId="{A92C1741-4066-43FE-85EB-42B2CE740E85}" type="parTrans" cxnId="{D42DE97A-D7F8-4409-B592-1C143351FE3D}">
      <dgm:prSet/>
      <dgm:spPr/>
      <dgm:t>
        <a:bodyPr/>
        <a:lstStyle/>
        <a:p>
          <a:endParaRPr lang="hr-HR"/>
        </a:p>
      </dgm:t>
    </dgm:pt>
    <dgm:pt modelId="{C8BD896B-537A-4290-B60C-B22FC0674557}" type="sibTrans" cxnId="{D42DE97A-D7F8-4409-B592-1C143351FE3D}">
      <dgm:prSet/>
      <dgm:spPr/>
      <dgm:t>
        <a:bodyPr/>
        <a:lstStyle/>
        <a:p>
          <a:endParaRPr lang="hr-HR"/>
        </a:p>
      </dgm:t>
    </dgm:pt>
    <dgm:pt modelId="{9F2DD745-123C-4F8E-AA46-EE3FB735CC44}">
      <dgm:prSet phldrT="[Text]"/>
      <dgm:spPr/>
      <dgm:t>
        <a:bodyPr/>
        <a:lstStyle/>
        <a:p>
          <a:r>
            <a:rPr lang="hr-HR" dirty="0" smtClean="0"/>
            <a:t>KUPONSKI ARAK</a:t>
          </a:r>
          <a:endParaRPr lang="hr-HR" dirty="0"/>
        </a:p>
      </dgm:t>
    </dgm:pt>
    <dgm:pt modelId="{1FDFBD3F-01BF-4534-92A0-66F2E0172A6A}" type="parTrans" cxnId="{B749A2D4-F0A1-4E35-A3D2-AEBDDFD04B3D}">
      <dgm:prSet/>
      <dgm:spPr/>
      <dgm:t>
        <a:bodyPr/>
        <a:lstStyle/>
        <a:p>
          <a:endParaRPr lang="hr-HR"/>
        </a:p>
      </dgm:t>
    </dgm:pt>
    <dgm:pt modelId="{893E0C4F-8C53-454D-BF65-4C22E13D6B5E}" type="sibTrans" cxnId="{B749A2D4-F0A1-4E35-A3D2-AEBDDFD04B3D}">
      <dgm:prSet/>
      <dgm:spPr/>
      <dgm:t>
        <a:bodyPr/>
        <a:lstStyle/>
        <a:p>
          <a:endParaRPr lang="hr-HR"/>
        </a:p>
      </dgm:t>
    </dgm:pt>
    <dgm:pt modelId="{B5E8CDC8-51FB-475B-B547-AF3CEDB4C67A}" type="pres">
      <dgm:prSet presAssocID="{EFAD23AF-F0E7-43CC-B2DB-ABFF1477225E}" presName="compositeShape" presStyleCnt="0">
        <dgm:presLayoutVars>
          <dgm:chMax val="7"/>
          <dgm:dir/>
          <dgm:resizeHandles val="exact"/>
        </dgm:presLayoutVars>
      </dgm:prSet>
      <dgm:spPr/>
    </dgm:pt>
    <dgm:pt modelId="{234842F0-5B04-458C-9E67-379299484462}" type="pres">
      <dgm:prSet presAssocID="{408B83F7-3920-4B40-A78C-A44076811EA0}" presName="circ1" presStyleLbl="vennNode1" presStyleIdx="0" presStyleCnt="3"/>
      <dgm:spPr/>
      <dgm:t>
        <a:bodyPr/>
        <a:lstStyle/>
        <a:p>
          <a:endParaRPr lang="hr-HR"/>
        </a:p>
      </dgm:t>
    </dgm:pt>
    <dgm:pt modelId="{B5B21802-53D9-483B-A864-DE2B28F5FDEC}" type="pres">
      <dgm:prSet presAssocID="{408B83F7-3920-4B40-A78C-A44076811EA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A4D441-771A-4A2D-9F89-9FD6D04BB5BA}" type="pres">
      <dgm:prSet presAssocID="{7FB8A1CE-1BA0-4A31-B813-2EFD52F3590C}" presName="circ2" presStyleLbl="vennNode1" presStyleIdx="1" presStyleCnt="3"/>
      <dgm:spPr/>
      <dgm:t>
        <a:bodyPr/>
        <a:lstStyle/>
        <a:p>
          <a:endParaRPr lang="hr-HR"/>
        </a:p>
      </dgm:t>
    </dgm:pt>
    <dgm:pt modelId="{C91B683E-F023-4BE6-9A95-D8B44756099B}" type="pres">
      <dgm:prSet presAssocID="{7FB8A1CE-1BA0-4A31-B813-2EFD52F3590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38D0830-9B9C-4905-9666-25C6E5F9FFAC}" type="pres">
      <dgm:prSet presAssocID="{9F2DD745-123C-4F8E-AA46-EE3FB735CC44}" presName="circ3" presStyleLbl="vennNode1" presStyleIdx="2" presStyleCnt="3"/>
      <dgm:spPr/>
      <dgm:t>
        <a:bodyPr/>
        <a:lstStyle/>
        <a:p>
          <a:endParaRPr lang="hr-HR"/>
        </a:p>
      </dgm:t>
    </dgm:pt>
    <dgm:pt modelId="{B61A128A-A619-47D2-AA77-5351FD79934D}" type="pres">
      <dgm:prSet presAssocID="{9F2DD745-123C-4F8E-AA46-EE3FB735CC4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B1BE27D-1B97-492D-99AC-F6B67FA27235}" type="presOf" srcId="{7FB8A1CE-1BA0-4A31-B813-2EFD52F3590C}" destId="{C91B683E-F023-4BE6-9A95-D8B44756099B}" srcOrd="1" destOrd="0" presId="urn:microsoft.com/office/officeart/2005/8/layout/venn1"/>
    <dgm:cxn modelId="{85584947-90D8-410A-B095-8896A1C55215}" type="presOf" srcId="{9F2DD745-123C-4F8E-AA46-EE3FB735CC44}" destId="{D38D0830-9B9C-4905-9666-25C6E5F9FFAC}" srcOrd="0" destOrd="0" presId="urn:microsoft.com/office/officeart/2005/8/layout/venn1"/>
    <dgm:cxn modelId="{D42DE97A-D7F8-4409-B592-1C143351FE3D}" srcId="{EFAD23AF-F0E7-43CC-B2DB-ABFF1477225E}" destId="{7FB8A1CE-1BA0-4A31-B813-2EFD52F3590C}" srcOrd="1" destOrd="0" parTransId="{A92C1741-4066-43FE-85EB-42B2CE740E85}" sibTransId="{C8BD896B-537A-4290-B60C-B22FC0674557}"/>
    <dgm:cxn modelId="{FDA8F9FD-9E6E-4464-9981-A13ED7FAB783}" type="presOf" srcId="{408B83F7-3920-4B40-A78C-A44076811EA0}" destId="{234842F0-5B04-458C-9E67-379299484462}" srcOrd="0" destOrd="0" presId="urn:microsoft.com/office/officeart/2005/8/layout/venn1"/>
    <dgm:cxn modelId="{267157A3-B045-4253-95CF-1B2AD1615CBC}" type="presOf" srcId="{7FB8A1CE-1BA0-4A31-B813-2EFD52F3590C}" destId="{6CA4D441-771A-4A2D-9F89-9FD6D04BB5BA}" srcOrd="0" destOrd="0" presId="urn:microsoft.com/office/officeart/2005/8/layout/venn1"/>
    <dgm:cxn modelId="{C2C22361-E431-40FE-A5F4-A875CA0BCDEE}" srcId="{EFAD23AF-F0E7-43CC-B2DB-ABFF1477225E}" destId="{408B83F7-3920-4B40-A78C-A44076811EA0}" srcOrd="0" destOrd="0" parTransId="{FD0F90E6-1B56-4876-AF77-4927A36BBED9}" sibTransId="{5C843A5E-62F7-4378-B3F4-FD000A088029}"/>
    <dgm:cxn modelId="{B749A2D4-F0A1-4E35-A3D2-AEBDDFD04B3D}" srcId="{EFAD23AF-F0E7-43CC-B2DB-ABFF1477225E}" destId="{9F2DD745-123C-4F8E-AA46-EE3FB735CC44}" srcOrd="2" destOrd="0" parTransId="{1FDFBD3F-01BF-4534-92A0-66F2E0172A6A}" sibTransId="{893E0C4F-8C53-454D-BF65-4C22E13D6B5E}"/>
    <dgm:cxn modelId="{4B3E87CB-9260-4AA7-9077-BC968F2ED94A}" type="presOf" srcId="{EFAD23AF-F0E7-43CC-B2DB-ABFF1477225E}" destId="{B5E8CDC8-51FB-475B-B547-AF3CEDB4C67A}" srcOrd="0" destOrd="0" presId="urn:microsoft.com/office/officeart/2005/8/layout/venn1"/>
    <dgm:cxn modelId="{38784DFD-D63F-43D0-9180-2382A2372049}" type="presOf" srcId="{9F2DD745-123C-4F8E-AA46-EE3FB735CC44}" destId="{B61A128A-A619-47D2-AA77-5351FD79934D}" srcOrd="1" destOrd="0" presId="urn:microsoft.com/office/officeart/2005/8/layout/venn1"/>
    <dgm:cxn modelId="{3589CDED-F4E7-44D7-8A32-97758D06B69D}" type="presOf" srcId="{408B83F7-3920-4B40-A78C-A44076811EA0}" destId="{B5B21802-53D9-483B-A864-DE2B28F5FDEC}" srcOrd="1" destOrd="0" presId="urn:microsoft.com/office/officeart/2005/8/layout/venn1"/>
    <dgm:cxn modelId="{3C5A15F8-2148-44E0-BCBF-675CB5D40E8F}" type="presParOf" srcId="{B5E8CDC8-51FB-475B-B547-AF3CEDB4C67A}" destId="{234842F0-5B04-458C-9E67-379299484462}" srcOrd="0" destOrd="0" presId="urn:microsoft.com/office/officeart/2005/8/layout/venn1"/>
    <dgm:cxn modelId="{C5C2C99B-18A5-4600-98FD-C678F557121A}" type="presParOf" srcId="{B5E8CDC8-51FB-475B-B547-AF3CEDB4C67A}" destId="{B5B21802-53D9-483B-A864-DE2B28F5FDEC}" srcOrd="1" destOrd="0" presId="urn:microsoft.com/office/officeart/2005/8/layout/venn1"/>
    <dgm:cxn modelId="{792E1232-63E3-4867-AF3F-8913391CFE18}" type="presParOf" srcId="{B5E8CDC8-51FB-475B-B547-AF3CEDB4C67A}" destId="{6CA4D441-771A-4A2D-9F89-9FD6D04BB5BA}" srcOrd="2" destOrd="0" presId="urn:microsoft.com/office/officeart/2005/8/layout/venn1"/>
    <dgm:cxn modelId="{221480CF-FC89-482C-AA0F-92F051D38ED7}" type="presParOf" srcId="{B5E8CDC8-51FB-475B-B547-AF3CEDB4C67A}" destId="{C91B683E-F023-4BE6-9A95-D8B44756099B}" srcOrd="3" destOrd="0" presId="urn:microsoft.com/office/officeart/2005/8/layout/venn1"/>
    <dgm:cxn modelId="{8C68DB87-801E-4A75-83F8-1933927FC612}" type="presParOf" srcId="{B5E8CDC8-51FB-475B-B547-AF3CEDB4C67A}" destId="{D38D0830-9B9C-4905-9666-25C6E5F9FFAC}" srcOrd="4" destOrd="0" presId="urn:microsoft.com/office/officeart/2005/8/layout/venn1"/>
    <dgm:cxn modelId="{3647B3CF-71AF-4C24-A36F-D91ABD59AAB2}" type="presParOf" srcId="{B5E8CDC8-51FB-475B-B547-AF3CEDB4C67A}" destId="{B61A128A-A619-47D2-AA77-5351FD79934D}" srcOrd="5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D2768E-1655-4DD7-91FF-A322C4929E3B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43BA0C51-214C-419A-8271-544BB626F0CC}">
      <dgm:prSet/>
      <dgm:spPr/>
      <dgm:t>
        <a:bodyPr/>
        <a:lstStyle/>
        <a:p>
          <a:pPr rtl="0"/>
          <a:r>
            <a:rPr lang="hr-HR" u="sng" dirty="0" smtClean="0">
              <a:solidFill>
                <a:schemeClr val="accent2"/>
              </a:solidFill>
            </a:rPr>
            <a:t>STATUT </a:t>
          </a:r>
          <a:r>
            <a:rPr lang="hr-HR" dirty="0" smtClean="0">
              <a:solidFill>
                <a:schemeClr val="accent2"/>
              </a:solidFill>
            </a:rPr>
            <a:t>HRVATSKA POŠTA D. D.</a:t>
          </a:r>
          <a:endParaRPr lang="hr-HR" dirty="0">
            <a:solidFill>
              <a:schemeClr val="accent2"/>
            </a:solidFill>
          </a:endParaRPr>
        </a:p>
      </dgm:t>
    </dgm:pt>
    <dgm:pt modelId="{6B44ACAC-CF23-4C03-9FA5-9B6FC8939B28}" type="parTrans" cxnId="{EDC47B8C-E511-4188-B9C0-43DF962BC7B2}">
      <dgm:prSet/>
      <dgm:spPr/>
      <dgm:t>
        <a:bodyPr/>
        <a:lstStyle/>
        <a:p>
          <a:endParaRPr lang="hr-HR"/>
        </a:p>
      </dgm:t>
    </dgm:pt>
    <dgm:pt modelId="{D869B3E0-E60A-468D-B88E-B8F9DC77BFF0}" type="sibTrans" cxnId="{EDC47B8C-E511-4188-B9C0-43DF962BC7B2}">
      <dgm:prSet/>
      <dgm:spPr/>
      <dgm:t>
        <a:bodyPr/>
        <a:lstStyle/>
        <a:p>
          <a:endParaRPr lang="hr-HR"/>
        </a:p>
      </dgm:t>
    </dgm:pt>
    <dgm:pt modelId="{2D514A40-5693-4E88-89AB-70DDE102E898}" type="pres">
      <dgm:prSet presAssocID="{AED2768E-1655-4DD7-91FF-A322C4929E3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57C0C720-CA67-4907-92E7-7CC7605300C5}" type="pres">
      <dgm:prSet presAssocID="{43BA0C51-214C-419A-8271-544BB626F0CC}" presName="root" presStyleCnt="0"/>
      <dgm:spPr/>
    </dgm:pt>
    <dgm:pt modelId="{1ABFB434-2F83-4499-8266-6A34A059421B}" type="pres">
      <dgm:prSet presAssocID="{43BA0C51-214C-419A-8271-544BB626F0CC}" presName="rootComposite" presStyleCnt="0"/>
      <dgm:spPr/>
    </dgm:pt>
    <dgm:pt modelId="{F248CEED-4E42-423E-A9E1-50C4D7631CB8}" type="pres">
      <dgm:prSet presAssocID="{43BA0C51-214C-419A-8271-544BB626F0CC}" presName="rootText" presStyleLbl="node1" presStyleIdx="0" presStyleCnt="1" custLinFactNeighborY="-93"/>
      <dgm:spPr/>
      <dgm:t>
        <a:bodyPr/>
        <a:lstStyle/>
        <a:p>
          <a:endParaRPr lang="hr-HR"/>
        </a:p>
      </dgm:t>
    </dgm:pt>
    <dgm:pt modelId="{86C99824-29E9-452C-9418-D8A010C8D203}" type="pres">
      <dgm:prSet presAssocID="{43BA0C51-214C-419A-8271-544BB626F0CC}" presName="rootConnector" presStyleLbl="node1" presStyleIdx="0" presStyleCnt="1"/>
      <dgm:spPr/>
      <dgm:t>
        <a:bodyPr/>
        <a:lstStyle/>
        <a:p>
          <a:endParaRPr lang="hr-HR"/>
        </a:p>
      </dgm:t>
    </dgm:pt>
    <dgm:pt modelId="{E448747D-DB18-4F17-80E8-F7070D57C9D1}" type="pres">
      <dgm:prSet presAssocID="{43BA0C51-214C-419A-8271-544BB626F0CC}" presName="childShape" presStyleCnt="0"/>
      <dgm:spPr/>
    </dgm:pt>
  </dgm:ptLst>
  <dgm:cxnLst>
    <dgm:cxn modelId="{922E1817-623F-453A-893C-709B34E260B5}" type="presOf" srcId="{43BA0C51-214C-419A-8271-544BB626F0CC}" destId="{86C99824-29E9-452C-9418-D8A010C8D203}" srcOrd="1" destOrd="0" presId="urn:microsoft.com/office/officeart/2005/8/layout/hierarchy3"/>
    <dgm:cxn modelId="{9C559A51-353A-4EBA-B8DA-7651DBD3DF7C}" type="presOf" srcId="{43BA0C51-214C-419A-8271-544BB626F0CC}" destId="{F248CEED-4E42-423E-A9E1-50C4D7631CB8}" srcOrd="0" destOrd="0" presId="urn:microsoft.com/office/officeart/2005/8/layout/hierarchy3"/>
    <dgm:cxn modelId="{EDC47B8C-E511-4188-B9C0-43DF962BC7B2}" srcId="{AED2768E-1655-4DD7-91FF-A322C4929E3B}" destId="{43BA0C51-214C-419A-8271-544BB626F0CC}" srcOrd="0" destOrd="0" parTransId="{6B44ACAC-CF23-4C03-9FA5-9B6FC8939B28}" sibTransId="{D869B3E0-E60A-468D-B88E-B8F9DC77BFF0}"/>
    <dgm:cxn modelId="{1CBA57DC-EF12-4129-81C4-493FD8550686}" type="presOf" srcId="{AED2768E-1655-4DD7-91FF-A322C4929E3B}" destId="{2D514A40-5693-4E88-89AB-70DDE102E898}" srcOrd="0" destOrd="0" presId="urn:microsoft.com/office/officeart/2005/8/layout/hierarchy3"/>
    <dgm:cxn modelId="{511F8562-B621-49ED-BF23-B5B24FFFD3C1}" type="presParOf" srcId="{2D514A40-5693-4E88-89AB-70DDE102E898}" destId="{57C0C720-CA67-4907-92E7-7CC7605300C5}" srcOrd="0" destOrd="0" presId="urn:microsoft.com/office/officeart/2005/8/layout/hierarchy3"/>
    <dgm:cxn modelId="{66BDC83D-4D09-4BF8-B6FA-1C118A734F56}" type="presParOf" srcId="{57C0C720-CA67-4907-92E7-7CC7605300C5}" destId="{1ABFB434-2F83-4499-8266-6A34A059421B}" srcOrd="0" destOrd="0" presId="urn:microsoft.com/office/officeart/2005/8/layout/hierarchy3"/>
    <dgm:cxn modelId="{5C48E3F3-9029-483F-922A-F2F2113B1FD3}" type="presParOf" srcId="{1ABFB434-2F83-4499-8266-6A34A059421B}" destId="{F248CEED-4E42-423E-A9E1-50C4D7631CB8}" srcOrd="0" destOrd="0" presId="urn:microsoft.com/office/officeart/2005/8/layout/hierarchy3"/>
    <dgm:cxn modelId="{8D5D888E-2142-4753-A9EC-21F28C551885}" type="presParOf" srcId="{1ABFB434-2F83-4499-8266-6A34A059421B}" destId="{86C99824-29E9-452C-9418-D8A010C8D203}" srcOrd="1" destOrd="0" presId="urn:microsoft.com/office/officeart/2005/8/layout/hierarchy3"/>
    <dgm:cxn modelId="{6E9C9E6C-0422-4150-BC72-44E078C147CB}" type="presParOf" srcId="{57C0C720-CA67-4907-92E7-7CC7605300C5}" destId="{E448747D-DB18-4F17-80E8-F7070D57C9D1}" srcOrd="1" destOrd="0" presId="urn:microsoft.com/office/officeart/2005/8/layout/hierarchy3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2B7FAD-6439-4FCB-A663-DC1447FD01CC}" type="doc">
      <dgm:prSet loTypeId="urn:microsoft.com/office/officeart/2005/8/layout/cycle2" loCatId="cycle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hr-HR"/>
        </a:p>
      </dgm:t>
    </dgm:pt>
    <dgm:pt modelId="{6ABDD246-0C34-41D7-B98E-AB02B029E596}">
      <dgm:prSet phldrT="[Text]" custT="1"/>
      <dgm:spPr/>
      <dgm:t>
        <a:bodyPr/>
        <a:lstStyle/>
        <a:p>
          <a:r>
            <a:rPr lang="hr-HR" sz="1600" b="1" dirty="0" smtClean="0"/>
            <a:t>DONOŠENJE STATUTA</a:t>
          </a:r>
          <a:endParaRPr lang="hr-HR" sz="1600" b="1" dirty="0"/>
        </a:p>
      </dgm:t>
    </dgm:pt>
    <dgm:pt modelId="{7A887CD6-5166-4983-A5B0-B5F41057959F}" type="parTrans" cxnId="{FA98B04C-1706-42DF-99C9-E3F44D245AF6}">
      <dgm:prSet/>
      <dgm:spPr/>
      <dgm:t>
        <a:bodyPr/>
        <a:lstStyle/>
        <a:p>
          <a:endParaRPr lang="hr-HR"/>
        </a:p>
      </dgm:t>
    </dgm:pt>
    <dgm:pt modelId="{4CC8AC89-326E-4239-B555-9F334B55B2E8}" type="sibTrans" cxnId="{FA98B04C-1706-42DF-99C9-E3F44D245AF6}">
      <dgm:prSet/>
      <dgm:spPr/>
      <dgm:t>
        <a:bodyPr/>
        <a:lstStyle/>
        <a:p>
          <a:endParaRPr lang="hr-HR"/>
        </a:p>
      </dgm:t>
    </dgm:pt>
    <dgm:pt modelId="{A0389A80-E298-4C3E-9B25-0DE83BDF3095}">
      <dgm:prSet phldrT="[Text]" custT="1"/>
      <dgm:spPr/>
      <dgm:t>
        <a:bodyPr/>
        <a:lstStyle/>
        <a:p>
          <a:r>
            <a:rPr lang="hr-HR" sz="1600" b="1" dirty="0" smtClean="0"/>
            <a:t>UNOS ULOGA </a:t>
          </a:r>
          <a:r>
            <a:rPr lang="hr-HR" sz="1600" b="0" dirty="0" smtClean="0"/>
            <a:t>(</a:t>
          </a:r>
          <a:r>
            <a:rPr lang="hr-HR" sz="1400" b="0" dirty="0" smtClean="0"/>
            <a:t>novac</a:t>
          </a:r>
          <a:r>
            <a:rPr lang="hr-HR" sz="1400" dirty="0" smtClean="0"/>
            <a:t>, stvari, prava)</a:t>
          </a:r>
          <a:endParaRPr lang="hr-HR" sz="1400" dirty="0"/>
        </a:p>
      </dgm:t>
    </dgm:pt>
    <dgm:pt modelId="{4F1DD650-EF2A-460A-8374-A373C4FDC98D}" type="parTrans" cxnId="{2E48C72C-3CD0-4718-8018-704259320F30}">
      <dgm:prSet/>
      <dgm:spPr/>
      <dgm:t>
        <a:bodyPr/>
        <a:lstStyle/>
        <a:p>
          <a:endParaRPr lang="hr-HR"/>
        </a:p>
      </dgm:t>
    </dgm:pt>
    <dgm:pt modelId="{BDEDB3CE-DA8A-4913-9F5E-FCBF702155F8}" type="sibTrans" cxnId="{2E48C72C-3CD0-4718-8018-704259320F30}">
      <dgm:prSet/>
      <dgm:spPr/>
      <dgm:t>
        <a:bodyPr/>
        <a:lstStyle/>
        <a:p>
          <a:endParaRPr lang="hr-HR"/>
        </a:p>
      </dgm:t>
    </dgm:pt>
    <dgm:pt modelId="{0C6AD433-CF13-4A53-909F-F236BD93DA13}">
      <dgm:prSet phldrT="[Text]" custT="1"/>
      <dgm:spPr/>
      <dgm:t>
        <a:bodyPr/>
        <a:lstStyle/>
        <a:p>
          <a:r>
            <a:rPr lang="hr-HR" sz="1400" b="1" dirty="0" smtClean="0"/>
            <a:t>PREUZIMANJE DIONICA</a:t>
          </a:r>
          <a:endParaRPr lang="hr-HR" sz="1400" b="1" dirty="0"/>
        </a:p>
      </dgm:t>
    </dgm:pt>
    <dgm:pt modelId="{7A56597A-14DF-409B-A77F-DD3327D52435}" type="parTrans" cxnId="{644DD06D-0331-48B2-844D-C2A96365014E}">
      <dgm:prSet/>
      <dgm:spPr/>
      <dgm:t>
        <a:bodyPr/>
        <a:lstStyle/>
        <a:p>
          <a:endParaRPr lang="hr-HR"/>
        </a:p>
      </dgm:t>
    </dgm:pt>
    <dgm:pt modelId="{B410F6FA-F5F4-4BCD-B941-209EA1D342D4}" type="sibTrans" cxnId="{644DD06D-0331-48B2-844D-C2A96365014E}">
      <dgm:prSet/>
      <dgm:spPr/>
      <dgm:t>
        <a:bodyPr/>
        <a:lstStyle/>
        <a:p>
          <a:endParaRPr lang="hr-HR"/>
        </a:p>
      </dgm:t>
    </dgm:pt>
    <dgm:pt modelId="{BE803E8C-C26B-4CB5-A57C-A48C5670CF74}">
      <dgm:prSet phldrT="[Text]" custT="1"/>
      <dgm:spPr/>
      <dgm:t>
        <a:bodyPr/>
        <a:lstStyle/>
        <a:p>
          <a:r>
            <a:rPr lang="hr-HR" sz="1600" b="1" dirty="0" smtClean="0"/>
            <a:t>IMENOVANJE TIJELA </a:t>
          </a:r>
          <a:endParaRPr lang="hr-HR" sz="1600" b="1" dirty="0"/>
        </a:p>
      </dgm:t>
    </dgm:pt>
    <dgm:pt modelId="{2D236508-AA2C-4BB8-B802-F7D8866B1084}" type="parTrans" cxnId="{4919275C-58A7-4321-9173-BB2DDA760047}">
      <dgm:prSet/>
      <dgm:spPr/>
      <dgm:t>
        <a:bodyPr/>
        <a:lstStyle/>
        <a:p>
          <a:endParaRPr lang="hr-HR"/>
        </a:p>
      </dgm:t>
    </dgm:pt>
    <dgm:pt modelId="{5816E7DC-E1B4-4AFB-9AEC-4385D2AAC913}" type="sibTrans" cxnId="{4919275C-58A7-4321-9173-BB2DDA760047}">
      <dgm:prSet/>
      <dgm:spPr/>
      <dgm:t>
        <a:bodyPr/>
        <a:lstStyle/>
        <a:p>
          <a:endParaRPr lang="hr-HR"/>
        </a:p>
      </dgm:t>
    </dgm:pt>
    <dgm:pt modelId="{54606CEE-7C1C-4D5B-9CC1-F3416924D380}">
      <dgm:prSet phldrT="[Text]" custT="1"/>
      <dgm:spPr/>
      <dgm:t>
        <a:bodyPr/>
        <a:lstStyle/>
        <a:p>
          <a:r>
            <a:rPr lang="hr-HR" sz="1600" b="1" dirty="0" smtClean="0"/>
            <a:t>UPIS U SUDSKI REGISTAR</a:t>
          </a:r>
          <a:endParaRPr lang="hr-HR" sz="1600" b="1" dirty="0"/>
        </a:p>
      </dgm:t>
    </dgm:pt>
    <dgm:pt modelId="{CE76A8EF-8FEA-4E1B-A5B1-0825006002BB}" type="parTrans" cxnId="{A0097293-2C27-42BC-ACDD-5338F8272B77}">
      <dgm:prSet/>
      <dgm:spPr/>
      <dgm:t>
        <a:bodyPr/>
        <a:lstStyle/>
        <a:p>
          <a:endParaRPr lang="hr-HR"/>
        </a:p>
      </dgm:t>
    </dgm:pt>
    <dgm:pt modelId="{7E5086E8-B6D5-4D46-860C-AE557D79744A}" type="sibTrans" cxnId="{A0097293-2C27-42BC-ACDD-5338F8272B77}">
      <dgm:prSet/>
      <dgm:spPr/>
      <dgm:t>
        <a:bodyPr/>
        <a:lstStyle/>
        <a:p>
          <a:endParaRPr lang="hr-HR"/>
        </a:p>
      </dgm:t>
    </dgm:pt>
    <dgm:pt modelId="{D31B7202-0FF1-4309-ACC5-62721A21514B}" type="pres">
      <dgm:prSet presAssocID="{DD2B7FAD-6439-4FCB-A663-DC1447FD01C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89285E61-A484-4406-8C63-5EB816E1C91C}" type="pres">
      <dgm:prSet presAssocID="{6ABDD246-0C34-41D7-B98E-AB02B029E596}" presName="node" presStyleLbl="node1" presStyleIdx="0" presStyleCnt="5" custScaleX="1183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A748647-B172-4894-BF3E-B4F192F53B6F}" type="pres">
      <dgm:prSet presAssocID="{4CC8AC89-326E-4239-B555-9F334B55B2E8}" presName="sibTrans" presStyleLbl="sibTrans2D1" presStyleIdx="0" presStyleCnt="5"/>
      <dgm:spPr/>
      <dgm:t>
        <a:bodyPr/>
        <a:lstStyle/>
        <a:p>
          <a:endParaRPr lang="hr-HR"/>
        </a:p>
      </dgm:t>
    </dgm:pt>
    <dgm:pt modelId="{73E72108-CD3F-429A-8E2E-9EED5847A9B1}" type="pres">
      <dgm:prSet presAssocID="{4CC8AC89-326E-4239-B555-9F334B55B2E8}" presName="connectorText" presStyleLbl="sibTrans2D1" presStyleIdx="0" presStyleCnt="5"/>
      <dgm:spPr/>
      <dgm:t>
        <a:bodyPr/>
        <a:lstStyle/>
        <a:p>
          <a:endParaRPr lang="hr-HR"/>
        </a:p>
      </dgm:t>
    </dgm:pt>
    <dgm:pt modelId="{A13500C3-A8DF-4080-A216-A036E27B6AC1}" type="pres">
      <dgm:prSet presAssocID="{A0389A80-E298-4C3E-9B25-0DE83BDF3095}" presName="node" presStyleLbl="node1" presStyleIdx="1" presStyleCnt="5" custScaleX="12388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F7798ED-9E1D-4C0A-AD39-3CFE3E186886}" type="pres">
      <dgm:prSet presAssocID="{BDEDB3CE-DA8A-4913-9F5E-FCBF702155F8}" presName="sibTrans" presStyleLbl="sibTrans2D1" presStyleIdx="1" presStyleCnt="5"/>
      <dgm:spPr/>
      <dgm:t>
        <a:bodyPr/>
        <a:lstStyle/>
        <a:p>
          <a:endParaRPr lang="hr-HR"/>
        </a:p>
      </dgm:t>
    </dgm:pt>
    <dgm:pt modelId="{077EC044-DD6E-4D25-9349-C70C8A0987E6}" type="pres">
      <dgm:prSet presAssocID="{BDEDB3CE-DA8A-4913-9F5E-FCBF702155F8}" presName="connectorText" presStyleLbl="sibTrans2D1" presStyleIdx="1" presStyleCnt="5"/>
      <dgm:spPr/>
      <dgm:t>
        <a:bodyPr/>
        <a:lstStyle/>
        <a:p>
          <a:endParaRPr lang="hr-HR"/>
        </a:p>
      </dgm:t>
    </dgm:pt>
    <dgm:pt modelId="{DF2BD22D-8AD2-4A03-9856-96FA63E99C34}" type="pres">
      <dgm:prSet presAssocID="{0C6AD433-CF13-4A53-909F-F236BD93DA13}" presName="node" presStyleLbl="node1" presStyleIdx="2" presStyleCnt="5" custScaleX="123364" custRadScaleRad="106617" custRadScaleInc="-1273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73EF16-2B12-495B-A31A-657C1D092A13}" type="pres">
      <dgm:prSet presAssocID="{B410F6FA-F5F4-4BCD-B941-209EA1D342D4}" presName="sibTrans" presStyleLbl="sibTrans2D1" presStyleIdx="2" presStyleCnt="5"/>
      <dgm:spPr/>
      <dgm:t>
        <a:bodyPr/>
        <a:lstStyle/>
        <a:p>
          <a:endParaRPr lang="hr-HR"/>
        </a:p>
      </dgm:t>
    </dgm:pt>
    <dgm:pt modelId="{F017C0DF-51C3-4266-9391-6E01129CB0BE}" type="pres">
      <dgm:prSet presAssocID="{B410F6FA-F5F4-4BCD-B941-209EA1D342D4}" presName="connectorText" presStyleLbl="sibTrans2D1" presStyleIdx="2" presStyleCnt="5"/>
      <dgm:spPr/>
      <dgm:t>
        <a:bodyPr/>
        <a:lstStyle/>
        <a:p>
          <a:endParaRPr lang="hr-HR"/>
        </a:p>
      </dgm:t>
    </dgm:pt>
    <dgm:pt modelId="{BFA88947-3473-43A3-B834-E7BD3D82D374}" type="pres">
      <dgm:prSet presAssocID="{BE803E8C-C26B-4CB5-A57C-A48C5670CF74}" presName="node" presStyleLbl="node1" presStyleIdx="3" presStyleCnt="5" custScaleX="12836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8AB25B-CDF1-4BCF-886E-8C3B90D28BBE}" type="pres">
      <dgm:prSet presAssocID="{5816E7DC-E1B4-4AFB-9AEC-4385D2AAC913}" presName="sibTrans" presStyleLbl="sibTrans2D1" presStyleIdx="3" presStyleCnt="5"/>
      <dgm:spPr/>
      <dgm:t>
        <a:bodyPr/>
        <a:lstStyle/>
        <a:p>
          <a:endParaRPr lang="hr-HR"/>
        </a:p>
      </dgm:t>
    </dgm:pt>
    <dgm:pt modelId="{D3CE87FD-4388-441F-840F-CD29626D6AB5}" type="pres">
      <dgm:prSet presAssocID="{5816E7DC-E1B4-4AFB-9AEC-4385D2AAC913}" presName="connectorText" presStyleLbl="sibTrans2D1" presStyleIdx="3" presStyleCnt="5"/>
      <dgm:spPr/>
      <dgm:t>
        <a:bodyPr/>
        <a:lstStyle/>
        <a:p>
          <a:endParaRPr lang="hr-HR"/>
        </a:p>
      </dgm:t>
    </dgm:pt>
    <dgm:pt modelId="{487273A2-2BE0-4354-BFC3-866E7579AD22}" type="pres">
      <dgm:prSet presAssocID="{54606CEE-7C1C-4D5B-9CC1-F3416924D380}" presName="node" presStyleLbl="node1" presStyleIdx="4" presStyleCnt="5" custScaleX="11978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968613-0962-4B43-BFF8-D505EC406E64}" type="pres">
      <dgm:prSet presAssocID="{7E5086E8-B6D5-4D46-860C-AE557D79744A}" presName="sibTrans" presStyleLbl="sibTrans2D1" presStyleIdx="4" presStyleCnt="5"/>
      <dgm:spPr/>
      <dgm:t>
        <a:bodyPr/>
        <a:lstStyle/>
        <a:p>
          <a:endParaRPr lang="hr-HR"/>
        </a:p>
      </dgm:t>
    </dgm:pt>
    <dgm:pt modelId="{EE840350-72B3-42D6-8A50-CCF6AADDC343}" type="pres">
      <dgm:prSet presAssocID="{7E5086E8-B6D5-4D46-860C-AE557D79744A}" presName="connectorText" presStyleLbl="sibTrans2D1" presStyleIdx="4" presStyleCnt="5"/>
      <dgm:spPr/>
      <dgm:t>
        <a:bodyPr/>
        <a:lstStyle/>
        <a:p>
          <a:endParaRPr lang="hr-HR"/>
        </a:p>
      </dgm:t>
    </dgm:pt>
  </dgm:ptLst>
  <dgm:cxnLst>
    <dgm:cxn modelId="{31EE4FD3-21A9-4C8E-A73E-CD070DC6899A}" type="presOf" srcId="{54606CEE-7C1C-4D5B-9CC1-F3416924D380}" destId="{487273A2-2BE0-4354-BFC3-866E7579AD22}" srcOrd="0" destOrd="0" presId="urn:microsoft.com/office/officeart/2005/8/layout/cycle2"/>
    <dgm:cxn modelId="{72C2DE5B-22F7-4C10-97FA-2C6BC15CF3FD}" type="presOf" srcId="{A0389A80-E298-4C3E-9B25-0DE83BDF3095}" destId="{A13500C3-A8DF-4080-A216-A036E27B6AC1}" srcOrd="0" destOrd="0" presId="urn:microsoft.com/office/officeart/2005/8/layout/cycle2"/>
    <dgm:cxn modelId="{FA98B04C-1706-42DF-99C9-E3F44D245AF6}" srcId="{DD2B7FAD-6439-4FCB-A663-DC1447FD01CC}" destId="{6ABDD246-0C34-41D7-B98E-AB02B029E596}" srcOrd="0" destOrd="0" parTransId="{7A887CD6-5166-4983-A5B0-B5F41057959F}" sibTransId="{4CC8AC89-326E-4239-B555-9F334B55B2E8}"/>
    <dgm:cxn modelId="{D09677CF-F1ED-4736-A7DD-EE1429136B54}" type="presOf" srcId="{6ABDD246-0C34-41D7-B98E-AB02B029E596}" destId="{89285E61-A484-4406-8C63-5EB816E1C91C}" srcOrd="0" destOrd="0" presId="urn:microsoft.com/office/officeart/2005/8/layout/cycle2"/>
    <dgm:cxn modelId="{5F80F369-8BC3-453D-8B7A-2A47DF5B344B}" type="presOf" srcId="{0C6AD433-CF13-4A53-909F-F236BD93DA13}" destId="{DF2BD22D-8AD2-4A03-9856-96FA63E99C34}" srcOrd="0" destOrd="0" presId="urn:microsoft.com/office/officeart/2005/8/layout/cycle2"/>
    <dgm:cxn modelId="{8D5729F2-8E06-44DF-B700-FA52741E6F19}" type="presOf" srcId="{7E5086E8-B6D5-4D46-860C-AE557D79744A}" destId="{5E968613-0962-4B43-BFF8-D505EC406E64}" srcOrd="0" destOrd="0" presId="urn:microsoft.com/office/officeart/2005/8/layout/cycle2"/>
    <dgm:cxn modelId="{2E48C72C-3CD0-4718-8018-704259320F30}" srcId="{DD2B7FAD-6439-4FCB-A663-DC1447FD01CC}" destId="{A0389A80-E298-4C3E-9B25-0DE83BDF3095}" srcOrd="1" destOrd="0" parTransId="{4F1DD650-EF2A-460A-8374-A373C4FDC98D}" sibTransId="{BDEDB3CE-DA8A-4913-9F5E-FCBF702155F8}"/>
    <dgm:cxn modelId="{644DD06D-0331-48B2-844D-C2A96365014E}" srcId="{DD2B7FAD-6439-4FCB-A663-DC1447FD01CC}" destId="{0C6AD433-CF13-4A53-909F-F236BD93DA13}" srcOrd="2" destOrd="0" parTransId="{7A56597A-14DF-409B-A77F-DD3327D52435}" sibTransId="{B410F6FA-F5F4-4BCD-B941-209EA1D342D4}"/>
    <dgm:cxn modelId="{4919275C-58A7-4321-9173-BB2DDA760047}" srcId="{DD2B7FAD-6439-4FCB-A663-DC1447FD01CC}" destId="{BE803E8C-C26B-4CB5-A57C-A48C5670CF74}" srcOrd="3" destOrd="0" parTransId="{2D236508-AA2C-4BB8-B802-F7D8866B1084}" sibTransId="{5816E7DC-E1B4-4AFB-9AEC-4385D2AAC913}"/>
    <dgm:cxn modelId="{01F05B35-555F-4524-B5AC-BC6EE093B192}" type="presOf" srcId="{5816E7DC-E1B4-4AFB-9AEC-4385D2AAC913}" destId="{D3CE87FD-4388-441F-840F-CD29626D6AB5}" srcOrd="1" destOrd="0" presId="urn:microsoft.com/office/officeart/2005/8/layout/cycle2"/>
    <dgm:cxn modelId="{A55A31DD-CA16-40D7-BC2F-6E3B610A1987}" type="presOf" srcId="{4CC8AC89-326E-4239-B555-9F334B55B2E8}" destId="{BA748647-B172-4894-BF3E-B4F192F53B6F}" srcOrd="0" destOrd="0" presId="urn:microsoft.com/office/officeart/2005/8/layout/cycle2"/>
    <dgm:cxn modelId="{EA3E4E1F-B828-4071-BF71-7816D2041B8C}" type="presOf" srcId="{BDEDB3CE-DA8A-4913-9F5E-FCBF702155F8}" destId="{3F7798ED-9E1D-4C0A-AD39-3CFE3E186886}" srcOrd="0" destOrd="0" presId="urn:microsoft.com/office/officeart/2005/8/layout/cycle2"/>
    <dgm:cxn modelId="{AD08ABC6-D015-4A1B-B4F6-F6A4A1C3E77A}" type="presOf" srcId="{7E5086E8-B6D5-4D46-860C-AE557D79744A}" destId="{EE840350-72B3-42D6-8A50-CCF6AADDC343}" srcOrd="1" destOrd="0" presId="urn:microsoft.com/office/officeart/2005/8/layout/cycle2"/>
    <dgm:cxn modelId="{20787831-6A10-4ACB-9B8A-62041FBCC66D}" type="presOf" srcId="{B410F6FA-F5F4-4BCD-B941-209EA1D342D4}" destId="{E973EF16-2B12-495B-A31A-657C1D092A13}" srcOrd="0" destOrd="0" presId="urn:microsoft.com/office/officeart/2005/8/layout/cycle2"/>
    <dgm:cxn modelId="{987F7393-564F-47AA-A3D7-A122440069C0}" type="presOf" srcId="{B410F6FA-F5F4-4BCD-B941-209EA1D342D4}" destId="{F017C0DF-51C3-4266-9391-6E01129CB0BE}" srcOrd="1" destOrd="0" presId="urn:microsoft.com/office/officeart/2005/8/layout/cycle2"/>
    <dgm:cxn modelId="{5BFA940E-F392-4F99-8B17-7A073B07A114}" type="presOf" srcId="{BE803E8C-C26B-4CB5-A57C-A48C5670CF74}" destId="{BFA88947-3473-43A3-B834-E7BD3D82D374}" srcOrd="0" destOrd="0" presId="urn:microsoft.com/office/officeart/2005/8/layout/cycle2"/>
    <dgm:cxn modelId="{4A1472AF-1366-43FC-B0F0-88556812D71F}" type="presOf" srcId="{DD2B7FAD-6439-4FCB-A663-DC1447FD01CC}" destId="{D31B7202-0FF1-4309-ACC5-62721A21514B}" srcOrd="0" destOrd="0" presId="urn:microsoft.com/office/officeart/2005/8/layout/cycle2"/>
    <dgm:cxn modelId="{A0097293-2C27-42BC-ACDD-5338F8272B77}" srcId="{DD2B7FAD-6439-4FCB-A663-DC1447FD01CC}" destId="{54606CEE-7C1C-4D5B-9CC1-F3416924D380}" srcOrd="4" destOrd="0" parTransId="{CE76A8EF-8FEA-4E1B-A5B1-0825006002BB}" sibTransId="{7E5086E8-B6D5-4D46-860C-AE557D79744A}"/>
    <dgm:cxn modelId="{309849BB-87D2-4C06-904A-4D012363FA7C}" type="presOf" srcId="{5816E7DC-E1B4-4AFB-9AEC-4385D2AAC913}" destId="{138AB25B-CDF1-4BCF-886E-8C3B90D28BBE}" srcOrd="0" destOrd="0" presId="urn:microsoft.com/office/officeart/2005/8/layout/cycle2"/>
    <dgm:cxn modelId="{490AFCE4-F6B4-45D2-9933-7F5FF341666E}" type="presOf" srcId="{BDEDB3CE-DA8A-4913-9F5E-FCBF702155F8}" destId="{077EC044-DD6E-4D25-9349-C70C8A0987E6}" srcOrd="1" destOrd="0" presId="urn:microsoft.com/office/officeart/2005/8/layout/cycle2"/>
    <dgm:cxn modelId="{351452DF-33FF-41E3-8B31-28206F3ED1F8}" type="presOf" srcId="{4CC8AC89-326E-4239-B555-9F334B55B2E8}" destId="{73E72108-CD3F-429A-8E2E-9EED5847A9B1}" srcOrd="1" destOrd="0" presId="urn:microsoft.com/office/officeart/2005/8/layout/cycle2"/>
    <dgm:cxn modelId="{FF341159-EB61-43C3-A348-851C0828B07B}" type="presParOf" srcId="{D31B7202-0FF1-4309-ACC5-62721A21514B}" destId="{89285E61-A484-4406-8C63-5EB816E1C91C}" srcOrd="0" destOrd="0" presId="urn:microsoft.com/office/officeart/2005/8/layout/cycle2"/>
    <dgm:cxn modelId="{C9C339F5-4C23-43FF-B9EF-BA6DBC23C824}" type="presParOf" srcId="{D31B7202-0FF1-4309-ACC5-62721A21514B}" destId="{BA748647-B172-4894-BF3E-B4F192F53B6F}" srcOrd="1" destOrd="0" presId="urn:microsoft.com/office/officeart/2005/8/layout/cycle2"/>
    <dgm:cxn modelId="{0BC2F0F9-A4CA-4646-B5D4-747DCD9A6F90}" type="presParOf" srcId="{BA748647-B172-4894-BF3E-B4F192F53B6F}" destId="{73E72108-CD3F-429A-8E2E-9EED5847A9B1}" srcOrd="0" destOrd="0" presId="urn:microsoft.com/office/officeart/2005/8/layout/cycle2"/>
    <dgm:cxn modelId="{9B88BC22-4907-4B64-96CE-9601B3C063F6}" type="presParOf" srcId="{D31B7202-0FF1-4309-ACC5-62721A21514B}" destId="{A13500C3-A8DF-4080-A216-A036E27B6AC1}" srcOrd="2" destOrd="0" presId="urn:microsoft.com/office/officeart/2005/8/layout/cycle2"/>
    <dgm:cxn modelId="{7C0416B7-CB9A-424A-9393-2D11195BAA15}" type="presParOf" srcId="{D31B7202-0FF1-4309-ACC5-62721A21514B}" destId="{3F7798ED-9E1D-4C0A-AD39-3CFE3E186886}" srcOrd="3" destOrd="0" presId="urn:microsoft.com/office/officeart/2005/8/layout/cycle2"/>
    <dgm:cxn modelId="{3821EF5E-25CF-487D-AB0C-8683E679FA4B}" type="presParOf" srcId="{3F7798ED-9E1D-4C0A-AD39-3CFE3E186886}" destId="{077EC044-DD6E-4D25-9349-C70C8A0987E6}" srcOrd="0" destOrd="0" presId="urn:microsoft.com/office/officeart/2005/8/layout/cycle2"/>
    <dgm:cxn modelId="{E26A97DA-E7A3-4209-A7B5-207E9A902031}" type="presParOf" srcId="{D31B7202-0FF1-4309-ACC5-62721A21514B}" destId="{DF2BD22D-8AD2-4A03-9856-96FA63E99C34}" srcOrd="4" destOrd="0" presId="urn:microsoft.com/office/officeart/2005/8/layout/cycle2"/>
    <dgm:cxn modelId="{4219FB69-F7E8-4C7B-99E3-EDF812AAF2F8}" type="presParOf" srcId="{D31B7202-0FF1-4309-ACC5-62721A21514B}" destId="{E973EF16-2B12-495B-A31A-657C1D092A13}" srcOrd="5" destOrd="0" presId="urn:microsoft.com/office/officeart/2005/8/layout/cycle2"/>
    <dgm:cxn modelId="{CCFF35E1-F4DE-4207-8DA4-031AE557904E}" type="presParOf" srcId="{E973EF16-2B12-495B-A31A-657C1D092A13}" destId="{F017C0DF-51C3-4266-9391-6E01129CB0BE}" srcOrd="0" destOrd="0" presId="urn:microsoft.com/office/officeart/2005/8/layout/cycle2"/>
    <dgm:cxn modelId="{A698EB19-A5DA-40F2-AC35-455B323DFC35}" type="presParOf" srcId="{D31B7202-0FF1-4309-ACC5-62721A21514B}" destId="{BFA88947-3473-43A3-B834-E7BD3D82D374}" srcOrd="6" destOrd="0" presId="urn:microsoft.com/office/officeart/2005/8/layout/cycle2"/>
    <dgm:cxn modelId="{5005390E-94A2-42E9-B1A4-9BF5D0C781B5}" type="presParOf" srcId="{D31B7202-0FF1-4309-ACC5-62721A21514B}" destId="{138AB25B-CDF1-4BCF-886E-8C3B90D28BBE}" srcOrd="7" destOrd="0" presId="urn:microsoft.com/office/officeart/2005/8/layout/cycle2"/>
    <dgm:cxn modelId="{B198B317-6B7B-4732-B1F3-77BA08271DBE}" type="presParOf" srcId="{138AB25B-CDF1-4BCF-886E-8C3B90D28BBE}" destId="{D3CE87FD-4388-441F-840F-CD29626D6AB5}" srcOrd="0" destOrd="0" presId="urn:microsoft.com/office/officeart/2005/8/layout/cycle2"/>
    <dgm:cxn modelId="{4C1A7079-CFA1-4410-AB3A-EDFBB1ED34E9}" type="presParOf" srcId="{D31B7202-0FF1-4309-ACC5-62721A21514B}" destId="{487273A2-2BE0-4354-BFC3-866E7579AD22}" srcOrd="8" destOrd="0" presId="urn:microsoft.com/office/officeart/2005/8/layout/cycle2"/>
    <dgm:cxn modelId="{515F8BE6-47D4-4790-A1B1-A493A8D73329}" type="presParOf" srcId="{D31B7202-0FF1-4309-ACC5-62721A21514B}" destId="{5E968613-0962-4B43-BFF8-D505EC406E64}" srcOrd="9" destOrd="0" presId="urn:microsoft.com/office/officeart/2005/8/layout/cycle2"/>
    <dgm:cxn modelId="{BC2596C4-028D-4D62-B249-251601509B31}" type="presParOf" srcId="{5E968613-0962-4B43-BFF8-D505EC406E64}" destId="{EE840350-72B3-42D6-8A50-CCF6AADDC343}" srcOrd="0" destOrd="0" presId="urn:microsoft.com/office/officeart/2005/8/layout/cycle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F995FD-F638-44EB-8C27-24F6A120ED60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C0F9F2E-656D-4C9D-8DBB-1A4801BC3341}">
      <dgm:prSet phldrT="[Text]" custT="1"/>
      <dgm:spPr/>
      <dgm:t>
        <a:bodyPr/>
        <a:lstStyle/>
        <a:p>
          <a:r>
            <a:rPr lang="hr-HR" sz="1200" b="1" dirty="0" smtClean="0"/>
            <a:t>DONOŠENJE STATUTA</a:t>
          </a:r>
          <a:endParaRPr lang="hr-HR" sz="1200" b="1" dirty="0"/>
        </a:p>
      </dgm:t>
    </dgm:pt>
    <dgm:pt modelId="{C938884D-B2A8-4041-BBEE-F4AF9CBECF12}" type="parTrans" cxnId="{773986C6-AF68-4A2F-BE93-0EC9056F8FAC}">
      <dgm:prSet/>
      <dgm:spPr/>
      <dgm:t>
        <a:bodyPr/>
        <a:lstStyle/>
        <a:p>
          <a:endParaRPr lang="hr-HR"/>
        </a:p>
      </dgm:t>
    </dgm:pt>
    <dgm:pt modelId="{126AF87A-8CA7-48AB-88C8-331CA3DE8B9C}" type="sibTrans" cxnId="{773986C6-AF68-4A2F-BE93-0EC9056F8FAC}">
      <dgm:prSet/>
      <dgm:spPr/>
      <dgm:t>
        <a:bodyPr/>
        <a:lstStyle/>
        <a:p>
          <a:endParaRPr lang="hr-HR"/>
        </a:p>
      </dgm:t>
    </dgm:pt>
    <dgm:pt modelId="{B8EBF377-E945-41AE-9874-E7AC22B49E02}">
      <dgm:prSet phldrT="[Text]" custT="1"/>
      <dgm:spPr/>
      <dgm:t>
        <a:bodyPr/>
        <a:lstStyle/>
        <a:p>
          <a:r>
            <a:rPr lang="hr-HR" sz="1200" b="1" dirty="0" smtClean="0"/>
            <a:t>UNOS DIJELA ULOGA</a:t>
          </a:r>
        </a:p>
        <a:p>
          <a:r>
            <a:rPr lang="hr-HR" sz="1200" b="1" dirty="0" smtClean="0"/>
            <a:t>PREUZIMANJE DIJELA DIONICA</a:t>
          </a:r>
          <a:endParaRPr lang="hr-HR" sz="1200" b="1" dirty="0"/>
        </a:p>
      </dgm:t>
    </dgm:pt>
    <dgm:pt modelId="{807A7009-1E1B-40F6-A5AF-526C521818A8}" type="parTrans" cxnId="{E4E51D42-AE4C-4643-B7B5-ECA392422B1A}">
      <dgm:prSet/>
      <dgm:spPr/>
      <dgm:t>
        <a:bodyPr/>
        <a:lstStyle/>
        <a:p>
          <a:endParaRPr lang="hr-HR"/>
        </a:p>
      </dgm:t>
    </dgm:pt>
    <dgm:pt modelId="{DF7DEF44-BBED-4DEC-95D9-DB89AD311A35}" type="sibTrans" cxnId="{E4E51D42-AE4C-4643-B7B5-ECA392422B1A}">
      <dgm:prSet/>
      <dgm:spPr/>
      <dgm:t>
        <a:bodyPr/>
        <a:lstStyle/>
        <a:p>
          <a:endParaRPr lang="hr-HR"/>
        </a:p>
      </dgm:t>
    </dgm:pt>
    <dgm:pt modelId="{BB5566FD-3F0D-4961-8957-4DB7021CA8ED}">
      <dgm:prSet phldrT="[Text]" custT="1"/>
      <dgm:spPr/>
      <dgm:t>
        <a:bodyPr/>
        <a:lstStyle/>
        <a:p>
          <a:r>
            <a:rPr lang="hr-HR" sz="1200" b="1" dirty="0" smtClean="0"/>
            <a:t>JAVNI POZIV - PROSPEKT</a:t>
          </a:r>
          <a:endParaRPr lang="hr-HR" sz="1200" b="1" dirty="0"/>
        </a:p>
      </dgm:t>
    </dgm:pt>
    <dgm:pt modelId="{C3858A30-19B3-4CCD-8BBC-4AB1EC92334A}" type="parTrans" cxnId="{DF3B1D01-EEB2-4FAA-8565-2BC9DD6C440E}">
      <dgm:prSet/>
      <dgm:spPr/>
      <dgm:t>
        <a:bodyPr/>
        <a:lstStyle/>
        <a:p>
          <a:endParaRPr lang="hr-HR"/>
        </a:p>
      </dgm:t>
    </dgm:pt>
    <dgm:pt modelId="{78BAF3DB-8275-43BE-9E73-61A2DD4B9993}" type="sibTrans" cxnId="{DF3B1D01-EEB2-4FAA-8565-2BC9DD6C440E}">
      <dgm:prSet/>
      <dgm:spPr/>
      <dgm:t>
        <a:bodyPr/>
        <a:lstStyle/>
        <a:p>
          <a:endParaRPr lang="hr-HR"/>
        </a:p>
      </dgm:t>
    </dgm:pt>
    <dgm:pt modelId="{206F9C48-C6E8-4579-B246-04AF82D5FF50}">
      <dgm:prSet phldrT="[Text]" custT="1"/>
      <dgm:spPr/>
      <dgm:t>
        <a:bodyPr/>
        <a:lstStyle/>
        <a:p>
          <a:r>
            <a:rPr lang="hr-HR" sz="1200" b="1" dirty="0" smtClean="0"/>
            <a:t>UPLATA I UNOS DIONICA</a:t>
          </a:r>
          <a:endParaRPr lang="hr-HR" sz="1200" b="1" dirty="0"/>
        </a:p>
      </dgm:t>
    </dgm:pt>
    <dgm:pt modelId="{FFD27605-C427-469F-9973-2BB98DBEA8E9}" type="parTrans" cxnId="{752F756B-9F2B-4701-A219-7761C366B15B}">
      <dgm:prSet/>
      <dgm:spPr/>
      <dgm:t>
        <a:bodyPr/>
        <a:lstStyle/>
        <a:p>
          <a:endParaRPr lang="hr-HR"/>
        </a:p>
      </dgm:t>
    </dgm:pt>
    <dgm:pt modelId="{6E8F1DDE-97CC-4CEC-B4C7-34B178CEAB61}" type="sibTrans" cxnId="{752F756B-9F2B-4701-A219-7761C366B15B}">
      <dgm:prSet/>
      <dgm:spPr/>
      <dgm:t>
        <a:bodyPr/>
        <a:lstStyle/>
        <a:p>
          <a:endParaRPr lang="hr-HR"/>
        </a:p>
      </dgm:t>
    </dgm:pt>
    <dgm:pt modelId="{26A2D20A-DD9C-4711-822B-4E2D790B3360}">
      <dgm:prSet phldrT="[Text]" custT="1"/>
      <dgm:spPr/>
      <dgm:t>
        <a:bodyPr/>
        <a:lstStyle/>
        <a:p>
          <a:r>
            <a:rPr lang="hr-HR" sz="1200" b="1" dirty="0" smtClean="0"/>
            <a:t>OSNIVAČKA SKUPŠTINA </a:t>
          </a:r>
        </a:p>
        <a:p>
          <a:r>
            <a:rPr lang="hr-HR" sz="1200" b="1" dirty="0" smtClean="0"/>
            <a:t>IZBOR TIJELA</a:t>
          </a:r>
          <a:endParaRPr lang="hr-HR" sz="1200" b="1" dirty="0"/>
        </a:p>
      </dgm:t>
    </dgm:pt>
    <dgm:pt modelId="{11FA51BE-D20E-4E48-9708-26DE567DF073}" type="parTrans" cxnId="{A3B0F191-E9A5-48C9-AEB1-BB8BE7C82FF0}">
      <dgm:prSet/>
      <dgm:spPr/>
      <dgm:t>
        <a:bodyPr/>
        <a:lstStyle/>
        <a:p>
          <a:endParaRPr lang="hr-HR"/>
        </a:p>
      </dgm:t>
    </dgm:pt>
    <dgm:pt modelId="{97488918-7A7F-4D8D-88DD-13632E26DF84}" type="sibTrans" cxnId="{A3B0F191-E9A5-48C9-AEB1-BB8BE7C82FF0}">
      <dgm:prSet/>
      <dgm:spPr/>
      <dgm:t>
        <a:bodyPr/>
        <a:lstStyle/>
        <a:p>
          <a:endParaRPr lang="hr-HR"/>
        </a:p>
      </dgm:t>
    </dgm:pt>
    <dgm:pt modelId="{53E0279D-8EF7-4B2A-A952-C9A8EBFC4A66}">
      <dgm:prSet custT="1"/>
      <dgm:spPr/>
      <dgm:t>
        <a:bodyPr/>
        <a:lstStyle/>
        <a:p>
          <a:r>
            <a:rPr lang="hr-HR" sz="1200" b="1" dirty="0" smtClean="0"/>
            <a:t>UPIS U SUDSKI REGISTAR</a:t>
          </a:r>
          <a:endParaRPr lang="hr-HR" sz="1200" b="1" dirty="0"/>
        </a:p>
      </dgm:t>
    </dgm:pt>
    <dgm:pt modelId="{3F4D80A1-490C-4BE8-848C-455D06BD6248}" type="parTrans" cxnId="{7741CC55-EB8F-42F8-8105-8A413A753F7C}">
      <dgm:prSet/>
      <dgm:spPr/>
      <dgm:t>
        <a:bodyPr/>
        <a:lstStyle/>
        <a:p>
          <a:endParaRPr lang="hr-HR"/>
        </a:p>
      </dgm:t>
    </dgm:pt>
    <dgm:pt modelId="{A0DF7936-DC81-4D8A-A54A-3F810B88055E}" type="sibTrans" cxnId="{7741CC55-EB8F-42F8-8105-8A413A753F7C}">
      <dgm:prSet/>
      <dgm:spPr/>
      <dgm:t>
        <a:bodyPr/>
        <a:lstStyle/>
        <a:p>
          <a:endParaRPr lang="hr-HR"/>
        </a:p>
      </dgm:t>
    </dgm:pt>
    <dgm:pt modelId="{752E818D-7159-4645-B097-44447B355D8E}" type="pres">
      <dgm:prSet presAssocID="{30F995FD-F638-44EB-8C27-24F6A120ED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E445671-DC76-4A9B-9A76-21497E65ABE8}" type="pres">
      <dgm:prSet presAssocID="{5C0F9F2E-656D-4C9D-8DBB-1A4801BC3341}" presName="node" presStyleLbl="node1" presStyleIdx="0" presStyleCnt="6" custScaleX="119062" custScaleY="11114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5DCB64E-CC45-4A32-8A1F-EB6F6E93AE07}" type="pres">
      <dgm:prSet presAssocID="{126AF87A-8CA7-48AB-88C8-331CA3DE8B9C}" presName="sibTrans" presStyleLbl="sibTrans2D1" presStyleIdx="0" presStyleCnt="6"/>
      <dgm:spPr/>
      <dgm:t>
        <a:bodyPr/>
        <a:lstStyle/>
        <a:p>
          <a:endParaRPr lang="hr-HR"/>
        </a:p>
      </dgm:t>
    </dgm:pt>
    <dgm:pt modelId="{6EA0324E-5C1E-4202-823E-E57617D61890}" type="pres">
      <dgm:prSet presAssocID="{126AF87A-8CA7-48AB-88C8-331CA3DE8B9C}" presName="connectorText" presStyleLbl="sibTrans2D1" presStyleIdx="0" presStyleCnt="6"/>
      <dgm:spPr/>
      <dgm:t>
        <a:bodyPr/>
        <a:lstStyle/>
        <a:p>
          <a:endParaRPr lang="hr-HR"/>
        </a:p>
      </dgm:t>
    </dgm:pt>
    <dgm:pt modelId="{24B49D27-9FA5-40C8-8111-4DFD2FA95C6D}" type="pres">
      <dgm:prSet presAssocID="{B8EBF377-E945-41AE-9874-E7AC22B49E02}" presName="node" presStyleLbl="node1" presStyleIdx="1" presStyleCnt="6" custScaleX="123839" custScaleY="10811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4400942-ED22-432C-9C1A-5D61BFB8D617}" type="pres">
      <dgm:prSet presAssocID="{DF7DEF44-BBED-4DEC-95D9-DB89AD311A35}" presName="sibTrans" presStyleLbl="sibTrans2D1" presStyleIdx="1" presStyleCnt="6"/>
      <dgm:spPr/>
      <dgm:t>
        <a:bodyPr/>
        <a:lstStyle/>
        <a:p>
          <a:endParaRPr lang="hr-HR"/>
        </a:p>
      </dgm:t>
    </dgm:pt>
    <dgm:pt modelId="{938F2766-AB9A-41D3-9A7E-097EBF4457C6}" type="pres">
      <dgm:prSet presAssocID="{DF7DEF44-BBED-4DEC-95D9-DB89AD311A35}" presName="connectorText" presStyleLbl="sibTrans2D1" presStyleIdx="1" presStyleCnt="6"/>
      <dgm:spPr/>
      <dgm:t>
        <a:bodyPr/>
        <a:lstStyle/>
        <a:p>
          <a:endParaRPr lang="hr-HR"/>
        </a:p>
      </dgm:t>
    </dgm:pt>
    <dgm:pt modelId="{EF030EDB-D37D-4A96-9CE6-096E0EF0134E}" type="pres">
      <dgm:prSet presAssocID="{BB5566FD-3F0D-4961-8957-4DB7021CA8ED}" presName="node" presStyleLbl="node1" presStyleIdx="2" presStyleCnt="6" custScaleX="131060" custScaleY="10920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66F960-472F-4BA9-9EEA-10903F9E9E0A}" type="pres">
      <dgm:prSet presAssocID="{78BAF3DB-8275-43BE-9E73-61A2DD4B9993}" presName="sibTrans" presStyleLbl="sibTrans2D1" presStyleIdx="2" presStyleCnt="6"/>
      <dgm:spPr/>
      <dgm:t>
        <a:bodyPr/>
        <a:lstStyle/>
        <a:p>
          <a:endParaRPr lang="hr-HR"/>
        </a:p>
      </dgm:t>
    </dgm:pt>
    <dgm:pt modelId="{334A6806-B3A8-4553-8F34-A85B7A48745F}" type="pres">
      <dgm:prSet presAssocID="{78BAF3DB-8275-43BE-9E73-61A2DD4B9993}" presName="connectorText" presStyleLbl="sibTrans2D1" presStyleIdx="2" presStyleCnt="6"/>
      <dgm:spPr/>
      <dgm:t>
        <a:bodyPr/>
        <a:lstStyle/>
        <a:p>
          <a:endParaRPr lang="hr-HR"/>
        </a:p>
      </dgm:t>
    </dgm:pt>
    <dgm:pt modelId="{2F883689-8568-4D8B-8312-CF05B6B5C554}" type="pres">
      <dgm:prSet presAssocID="{206F9C48-C6E8-4579-B246-04AF82D5FF50}" presName="node" presStyleLbl="node1" presStyleIdx="3" presStyleCnt="6" custScaleX="121865" custScaleY="11332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1F4D5F-EA7B-4387-B9A9-04BAC34D91DE}" type="pres">
      <dgm:prSet presAssocID="{6E8F1DDE-97CC-4CEC-B4C7-34B178CEAB61}" presName="sibTrans" presStyleLbl="sibTrans2D1" presStyleIdx="3" presStyleCnt="6"/>
      <dgm:spPr/>
      <dgm:t>
        <a:bodyPr/>
        <a:lstStyle/>
        <a:p>
          <a:endParaRPr lang="hr-HR"/>
        </a:p>
      </dgm:t>
    </dgm:pt>
    <dgm:pt modelId="{AFC9E65B-8467-4C0B-A6EC-025628D8E76B}" type="pres">
      <dgm:prSet presAssocID="{6E8F1DDE-97CC-4CEC-B4C7-34B178CEAB61}" presName="connectorText" presStyleLbl="sibTrans2D1" presStyleIdx="3" presStyleCnt="6"/>
      <dgm:spPr/>
      <dgm:t>
        <a:bodyPr/>
        <a:lstStyle/>
        <a:p>
          <a:endParaRPr lang="hr-HR"/>
        </a:p>
      </dgm:t>
    </dgm:pt>
    <dgm:pt modelId="{A42AC662-AD18-4B12-9E47-B7038D74520A}" type="pres">
      <dgm:prSet presAssocID="{26A2D20A-DD9C-4711-822B-4E2D790B3360}" presName="node" presStyleLbl="node1" presStyleIdx="4" presStyleCnt="6" custScaleX="128078" custScaleY="10714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1D1F36-93B6-4192-9287-A2AA2D3A4F80}" type="pres">
      <dgm:prSet presAssocID="{97488918-7A7F-4D8D-88DD-13632E26DF84}" presName="sibTrans" presStyleLbl="sibTrans2D1" presStyleIdx="4" presStyleCnt="6"/>
      <dgm:spPr/>
      <dgm:t>
        <a:bodyPr/>
        <a:lstStyle/>
        <a:p>
          <a:endParaRPr lang="hr-HR"/>
        </a:p>
      </dgm:t>
    </dgm:pt>
    <dgm:pt modelId="{37620C7E-AA1A-4F39-B6AF-BB097312AC43}" type="pres">
      <dgm:prSet presAssocID="{97488918-7A7F-4D8D-88DD-13632E26DF84}" presName="connectorText" presStyleLbl="sibTrans2D1" presStyleIdx="4" presStyleCnt="6"/>
      <dgm:spPr/>
      <dgm:t>
        <a:bodyPr/>
        <a:lstStyle/>
        <a:p>
          <a:endParaRPr lang="hr-HR"/>
        </a:p>
      </dgm:t>
    </dgm:pt>
    <dgm:pt modelId="{8F459434-DA51-4A6C-B7C5-A96AB732B90F}" type="pres">
      <dgm:prSet presAssocID="{53E0279D-8EF7-4B2A-A952-C9A8EBFC4A66}" presName="node" presStyleLbl="node1" presStyleIdx="5" presStyleCnt="6" custScaleX="127441" custScaleY="11429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98AC3AB-7CBE-4CA8-8877-DCF89A2A240A}" type="pres">
      <dgm:prSet presAssocID="{A0DF7936-DC81-4D8A-A54A-3F810B88055E}" presName="sibTrans" presStyleLbl="sibTrans2D1" presStyleIdx="5" presStyleCnt="6"/>
      <dgm:spPr/>
      <dgm:t>
        <a:bodyPr/>
        <a:lstStyle/>
        <a:p>
          <a:endParaRPr lang="hr-HR"/>
        </a:p>
      </dgm:t>
    </dgm:pt>
    <dgm:pt modelId="{0073295E-D82A-4F7F-A603-71131B8DB62D}" type="pres">
      <dgm:prSet presAssocID="{A0DF7936-DC81-4D8A-A54A-3F810B88055E}" presName="connectorText" presStyleLbl="sibTrans2D1" presStyleIdx="5" presStyleCnt="6"/>
      <dgm:spPr/>
      <dgm:t>
        <a:bodyPr/>
        <a:lstStyle/>
        <a:p>
          <a:endParaRPr lang="hr-HR"/>
        </a:p>
      </dgm:t>
    </dgm:pt>
  </dgm:ptLst>
  <dgm:cxnLst>
    <dgm:cxn modelId="{A3B0F191-E9A5-48C9-AEB1-BB8BE7C82FF0}" srcId="{30F995FD-F638-44EB-8C27-24F6A120ED60}" destId="{26A2D20A-DD9C-4711-822B-4E2D790B3360}" srcOrd="4" destOrd="0" parTransId="{11FA51BE-D20E-4E48-9708-26DE567DF073}" sibTransId="{97488918-7A7F-4D8D-88DD-13632E26DF84}"/>
    <dgm:cxn modelId="{CB18C5F6-45E3-4628-9EC7-4AD4A7AC5C49}" type="presOf" srcId="{26A2D20A-DD9C-4711-822B-4E2D790B3360}" destId="{A42AC662-AD18-4B12-9E47-B7038D74520A}" srcOrd="0" destOrd="0" presId="urn:microsoft.com/office/officeart/2005/8/layout/cycle2"/>
    <dgm:cxn modelId="{DF3B1D01-EEB2-4FAA-8565-2BC9DD6C440E}" srcId="{30F995FD-F638-44EB-8C27-24F6A120ED60}" destId="{BB5566FD-3F0D-4961-8957-4DB7021CA8ED}" srcOrd="2" destOrd="0" parTransId="{C3858A30-19B3-4CCD-8BBC-4AB1EC92334A}" sibTransId="{78BAF3DB-8275-43BE-9E73-61A2DD4B9993}"/>
    <dgm:cxn modelId="{C02FE74E-98BA-4AF6-95D1-3E13D250386E}" type="presOf" srcId="{78BAF3DB-8275-43BE-9E73-61A2DD4B9993}" destId="{334A6806-B3A8-4553-8F34-A85B7A48745F}" srcOrd="1" destOrd="0" presId="urn:microsoft.com/office/officeart/2005/8/layout/cycle2"/>
    <dgm:cxn modelId="{4FE51B26-AC72-4201-AAD5-B04B9633E147}" type="presOf" srcId="{B8EBF377-E945-41AE-9874-E7AC22B49E02}" destId="{24B49D27-9FA5-40C8-8111-4DFD2FA95C6D}" srcOrd="0" destOrd="0" presId="urn:microsoft.com/office/officeart/2005/8/layout/cycle2"/>
    <dgm:cxn modelId="{B1C749C7-5F05-428A-8BCC-4C7A352BAD90}" type="presOf" srcId="{53E0279D-8EF7-4B2A-A952-C9A8EBFC4A66}" destId="{8F459434-DA51-4A6C-B7C5-A96AB732B90F}" srcOrd="0" destOrd="0" presId="urn:microsoft.com/office/officeart/2005/8/layout/cycle2"/>
    <dgm:cxn modelId="{945D6441-AF6F-487A-B931-1B761DAF6F4E}" type="presOf" srcId="{97488918-7A7F-4D8D-88DD-13632E26DF84}" destId="{37620C7E-AA1A-4F39-B6AF-BB097312AC43}" srcOrd="1" destOrd="0" presId="urn:microsoft.com/office/officeart/2005/8/layout/cycle2"/>
    <dgm:cxn modelId="{1E6FD833-7A82-48D8-9AD0-FF8EA11245C0}" type="presOf" srcId="{78BAF3DB-8275-43BE-9E73-61A2DD4B9993}" destId="{1566F960-472F-4BA9-9EEA-10903F9E9E0A}" srcOrd="0" destOrd="0" presId="urn:microsoft.com/office/officeart/2005/8/layout/cycle2"/>
    <dgm:cxn modelId="{59E0C4D2-C2EB-42E6-82CE-24FF8FECBA49}" type="presOf" srcId="{6E8F1DDE-97CC-4CEC-B4C7-34B178CEAB61}" destId="{AFC9E65B-8467-4C0B-A6EC-025628D8E76B}" srcOrd="1" destOrd="0" presId="urn:microsoft.com/office/officeart/2005/8/layout/cycle2"/>
    <dgm:cxn modelId="{752F756B-9F2B-4701-A219-7761C366B15B}" srcId="{30F995FD-F638-44EB-8C27-24F6A120ED60}" destId="{206F9C48-C6E8-4579-B246-04AF82D5FF50}" srcOrd="3" destOrd="0" parTransId="{FFD27605-C427-469F-9973-2BB98DBEA8E9}" sibTransId="{6E8F1DDE-97CC-4CEC-B4C7-34B178CEAB61}"/>
    <dgm:cxn modelId="{22B01927-3FC6-4C19-B220-4E1A2B4D24CB}" type="presOf" srcId="{126AF87A-8CA7-48AB-88C8-331CA3DE8B9C}" destId="{35DCB64E-CC45-4A32-8A1F-EB6F6E93AE07}" srcOrd="0" destOrd="0" presId="urn:microsoft.com/office/officeart/2005/8/layout/cycle2"/>
    <dgm:cxn modelId="{C4905970-29C9-4AE2-ADB7-DDF8B51AE7E6}" type="presOf" srcId="{206F9C48-C6E8-4579-B246-04AF82D5FF50}" destId="{2F883689-8568-4D8B-8312-CF05B6B5C554}" srcOrd="0" destOrd="0" presId="urn:microsoft.com/office/officeart/2005/8/layout/cycle2"/>
    <dgm:cxn modelId="{2FBC482E-BD26-484F-B88B-827157D1925F}" type="presOf" srcId="{DF7DEF44-BBED-4DEC-95D9-DB89AD311A35}" destId="{34400942-ED22-432C-9C1A-5D61BFB8D617}" srcOrd="0" destOrd="0" presId="urn:microsoft.com/office/officeart/2005/8/layout/cycle2"/>
    <dgm:cxn modelId="{962AD4F3-0F71-43A5-AB1C-8DA4D7143049}" type="presOf" srcId="{A0DF7936-DC81-4D8A-A54A-3F810B88055E}" destId="{0073295E-D82A-4F7F-A603-71131B8DB62D}" srcOrd="1" destOrd="0" presId="urn:microsoft.com/office/officeart/2005/8/layout/cycle2"/>
    <dgm:cxn modelId="{DF1B4BE9-6F2F-4CBD-A3E1-E92A2DFE547D}" type="presOf" srcId="{97488918-7A7F-4D8D-88DD-13632E26DF84}" destId="{FA1D1F36-93B6-4192-9287-A2AA2D3A4F80}" srcOrd="0" destOrd="0" presId="urn:microsoft.com/office/officeart/2005/8/layout/cycle2"/>
    <dgm:cxn modelId="{A56E3209-F7B6-4AA2-BE7F-F80D6D80F57C}" type="presOf" srcId="{A0DF7936-DC81-4D8A-A54A-3F810B88055E}" destId="{E98AC3AB-7CBE-4CA8-8877-DCF89A2A240A}" srcOrd="0" destOrd="0" presId="urn:microsoft.com/office/officeart/2005/8/layout/cycle2"/>
    <dgm:cxn modelId="{E4E51D42-AE4C-4643-B7B5-ECA392422B1A}" srcId="{30F995FD-F638-44EB-8C27-24F6A120ED60}" destId="{B8EBF377-E945-41AE-9874-E7AC22B49E02}" srcOrd="1" destOrd="0" parTransId="{807A7009-1E1B-40F6-A5AF-526C521818A8}" sibTransId="{DF7DEF44-BBED-4DEC-95D9-DB89AD311A35}"/>
    <dgm:cxn modelId="{CCE29C29-D6CC-4CBA-B3A3-03E2B6111E17}" type="presOf" srcId="{6E8F1DDE-97CC-4CEC-B4C7-34B178CEAB61}" destId="{FA1F4D5F-EA7B-4387-B9A9-04BAC34D91DE}" srcOrd="0" destOrd="0" presId="urn:microsoft.com/office/officeart/2005/8/layout/cycle2"/>
    <dgm:cxn modelId="{773986C6-AF68-4A2F-BE93-0EC9056F8FAC}" srcId="{30F995FD-F638-44EB-8C27-24F6A120ED60}" destId="{5C0F9F2E-656D-4C9D-8DBB-1A4801BC3341}" srcOrd="0" destOrd="0" parTransId="{C938884D-B2A8-4041-BBEE-F4AF9CBECF12}" sibTransId="{126AF87A-8CA7-48AB-88C8-331CA3DE8B9C}"/>
    <dgm:cxn modelId="{595FB986-06D2-4AC8-91E9-F5E6EF929D43}" type="presOf" srcId="{126AF87A-8CA7-48AB-88C8-331CA3DE8B9C}" destId="{6EA0324E-5C1E-4202-823E-E57617D61890}" srcOrd="1" destOrd="0" presId="urn:microsoft.com/office/officeart/2005/8/layout/cycle2"/>
    <dgm:cxn modelId="{F7F31C8D-C579-4210-AE38-9A0980E7B072}" type="presOf" srcId="{DF7DEF44-BBED-4DEC-95D9-DB89AD311A35}" destId="{938F2766-AB9A-41D3-9A7E-097EBF4457C6}" srcOrd="1" destOrd="0" presId="urn:microsoft.com/office/officeart/2005/8/layout/cycle2"/>
    <dgm:cxn modelId="{7741CC55-EB8F-42F8-8105-8A413A753F7C}" srcId="{30F995FD-F638-44EB-8C27-24F6A120ED60}" destId="{53E0279D-8EF7-4B2A-A952-C9A8EBFC4A66}" srcOrd="5" destOrd="0" parTransId="{3F4D80A1-490C-4BE8-848C-455D06BD6248}" sibTransId="{A0DF7936-DC81-4D8A-A54A-3F810B88055E}"/>
    <dgm:cxn modelId="{07DC8E05-CD5D-4A1F-9827-772B5E777D56}" type="presOf" srcId="{5C0F9F2E-656D-4C9D-8DBB-1A4801BC3341}" destId="{1E445671-DC76-4A9B-9A76-21497E65ABE8}" srcOrd="0" destOrd="0" presId="urn:microsoft.com/office/officeart/2005/8/layout/cycle2"/>
    <dgm:cxn modelId="{9FFACD81-BC2A-48AF-9607-82FF098EE22E}" type="presOf" srcId="{30F995FD-F638-44EB-8C27-24F6A120ED60}" destId="{752E818D-7159-4645-B097-44447B355D8E}" srcOrd="0" destOrd="0" presId="urn:microsoft.com/office/officeart/2005/8/layout/cycle2"/>
    <dgm:cxn modelId="{293B64DB-003E-4271-9996-A1D0BD6AA46D}" type="presOf" srcId="{BB5566FD-3F0D-4961-8957-4DB7021CA8ED}" destId="{EF030EDB-D37D-4A96-9CE6-096E0EF0134E}" srcOrd="0" destOrd="0" presId="urn:microsoft.com/office/officeart/2005/8/layout/cycle2"/>
    <dgm:cxn modelId="{383D45D3-A0A3-43EE-B724-7F9F416BA72F}" type="presParOf" srcId="{752E818D-7159-4645-B097-44447B355D8E}" destId="{1E445671-DC76-4A9B-9A76-21497E65ABE8}" srcOrd="0" destOrd="0" presId="urn:microsoft.com/office/officeart/2005/8/layout/cycle2"/>
    <dgm:cxn modelId="{CEF74B80-E164-465B-B5B7-DDD8AF5877D2}" type="presParOf" srcId="{752E818D-7159-4645-B097-44447B355D8E}" destId="{35DCB64E-CC45-4A32-8A1F-EB6F6E93AE07}" srcOrd="1" destOrd="0" presId="urn:microsoft.com/office/officeart/2005/8/layout/cycle2"/>
    <dgm:cxn modelId="{831A2698-FCFD-4CBA-B9C5-2BD24E43D3EC}" type="presParOf" srcId="{35DCB64E-CC45-4A32-8A1F-EB6F6E93AE07}" destId="{6EA0324E-5C1E-4202-823E-E57617D61890}" srcOrd="0" destOrd="0" presId="urn:microsoft.com/office/officeart/2005/8/layout/cycle2"/>
    <dgm:cxn modelId="{F128A640-A47C-4065-A4B9-93CA853A71F9}" type="presParOf" srcId="{752E818D-7159-4645-B097-44447B355D8E}" destId="{24B49D27-9FA5-40C8-8111-4DFD2FA95C6D}" srcOrd="2" destOrd="0" presId="urn:microsoft.com/office/officeart/2005/8/layout/cycle2"/>
    <dgm:cxn modelId="{496B7FAC-17CC-44B7-8B0F-88F7BD41D80B}" type="presParOf" srcId="{752E818D-7159-4645-B097-44447B355D8E}" destId="{34400942-ED22-432C-9C1A-5D61BFB8D617}" srcOrd="3" destOrd="0" presId="urn:microsoft.com/office/officeart/2005/8/layout/cycle2"/>
    <dgm:cxn modelId="{0F066E8A-83F3-432C-8D12-7C86EB6BE3CD}" type="presParOf" srcId="{34400942-ED22-432C-9C1A-5D61BFB8D617}" destId="{938F2766-AB9A-41D3-9A7E-097EBF4457C6}" srcOrd="0" destOrd="0" presId="urn:microsoft.com/office/officeart/2005/8/layout/cycle2"/>
    <dgm:cxn modelId="{DDE3C514-267F-4BF2-9235-6FAD1899BC46}" type="presParOf" srcId="{752E818D-7159-4645-B097-44447B355D8E}" destId="{EF030EDB-D37D-4A96-9CE6-096E0EF0134E}" srcOrd="4" destOrd="0" presId="urn:microsoft.com/office/officeart/2005/8/layout/cycle2"/>
    <dgm:cxn modelId="{DF4A60DF-622E-4C9C-BD38-9B9578203F0B}" type="presParOf" srcId="{752E818D-7159-4645-B097-44447B355D8E}" destId="{1566F960-472F-4BA9-9EEA-10903F9E9E0A}" srcOrd="5" destOrd="0" presId="urn:microsoft.com/office/officeart/2005/8/layout/cycle2"/>
    <dgm:cxn modelId="{C9AC2341-717A-4F26-BF1A-EAB14064E001}" type="presParOf" srcId="{1566F960-472F-4BA9-9EEA-10903F9E9E0A}" destId="{334A6806-B3A8-4553-8F34-A85B7A48745F}" srcOrd="0" destOrd="0" presId="urn:microsoft.com/office/officeart/2005/8/layout/cycle2"/>
    <dgm:cxn modelId="{DA0D5270-E87E-4709-877E-56FA706024F6}" type="presParOf" srcId="{752E818D-7159-4645-B097-44447B355D8E}" destId="{2F883689-8568-4D8B-8312-CF05B6B5C554}" srcOrd="6" destOrd="0" presId="urn:microsoft.com/office/officeart/2005/8/layout/cycle2"/>
    <dgm:cxn modelId="{67BD8BCD-958B-439D-BEFC-EF1C665635EA}" type="presParOf" srcId="{752E818D-7159-4645-B097-44447B355D8E}" destId="{FA1F4D5F-EA7B-4387-B9A9-04BAC34D91DE}" srcOrd="7" destOrd="0" presId="urn:microsoft.com/office/officeart/2005/8/layout/cycle2"/>
    <dgm:cxn modelId="{E317B77F-9089-431C-9D46-48B2AEBDAB1F}" type="presParOf" srcId="{FA1F4D5F-EA7B-4387-B9A9-04BAC34D91DE}" destId="{AFC9E65B-8467-4C0B-A6EC-025628D8E76B}" srcOrd="0" destOrd="0" presId="urn:microsoft.com/office/officeart/2005/8/layout/cycle2"/>
    <dgm:cxn modelId="{8E7C6884-B20A-4C41-BA7E-3B10F8C9B15B}" type="presParOf" srcId="{752E818D-7159-4645-B097-44447B355D8E}" destId="{A42AC662-AD18-4B12-9E47-B7038D74520A}" srcOrd="8" destOrd="0" presId="urn:microsoft.com/office/officeart/2005/8/layout/cycle2"/>
    <dgm:cxn modelId="{80F3D4E8-C336-47AD-97CE-1917C86A9CB3}" type="presParOf" srcId="{752E818D-7159-4645-B097-44447B355D8E}" destId="{FA1D1F36-93B6-4192-9287-A2AA2D3A4F80}" srcOrd="9" destOrd="0" presId="urn:microsoft.com/office/officeart/2005/8/layout/cycle2"/>
    <dgm:cxn modelId="{D65658C5-EECC-4403-8722-7A10014CE238}" type="presParOf" srcId="{FA1D1F36-93B6-4192-9287-A2AA2D3A4F80}" destId="{37620C7E-AA1A-4F39-B6AF-BB097312AC43}" srcOrd="0" destOrd="0" presId="urn:microsoft.com/office/officeart/2005/8/layout/cycle2"/>
    <dgm:cxn modelId="{5DF31FBB-6366-4AC9-AFFD-2595DCD8843A}" type="presParOf" srcId="{752E818D-7159-4645-B097-44447B355D8E}" destId="{8F459434-DA51-4A6C-B7C5-A96AB732B90F}" srcOrd="10" destOrd="0" presId="urn:microsoft.com/office/officeart/2005/8/layout/cycle2"/>
    <dgm:cxn modelId="{DC1FE99B-1FEC-4F08-A833-2D213C65E443}" type="presParOf" srcId="{752E818D-7159-4645-B097-44447B355D8E}" destId="{E98AC3AB-7CBE-4CA8-8877-DCF89A2A240A}" srcOrd="11" destOrd="0" presId="urn:microsoft.com/office/officeart/2005/8/layout/cycle2"/>
    <dgm:cxn modelId="{A2BB8241-5AD8-4CB6-93AB-105442E84366}" type="presParOf" srcId="{E98AC3AB-7CBE-4CA8-8877-DCF89A2A240A}" destId="{0073295E-D82A-4F7F-A603-71131B8DB62D}" srcOrd="0" destOrd="0" presId="urn:microsoft.com/office/officeart/2005/8/layout/cycle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4B92125-13A1-47B9-AF0A-57A900A5B24D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AD05362A-90C7-4790-B045-0CE729FCEB9F}">
      <dgm:prSet phldrT="[Text]"/>
      <dgm:spPr/>
      <dgm:t>
        <a:bodyPr/>
        <a:lstStyle/>
        <a:p>
          <a:pPr algn="ctr"/>
          <a:r>
            <a:rPr lang="hr-HR" b="1" smtClean="0"/>
            <a:t>                                                                                                                                                                                                                                                              GLAVNA                             </a:t>
          </a:r>
          <a:r>
            <a:rPr lang="hr-HR" b="1" dirty="0" smtClean="0"/>
            <a:t>SKUPŠTINA                                                                                                                   </a:t>
          </a:r>
          <a:endParaRPr lang="hr-HR" b="1" dirty="0"/>
        </a:p>
      </dgm:t>
    </dgm:pt>
    <dgm:pt modelId="{CDE8426A-257C-4A19-AE08-3D4E7107F885}" type="parTrans" cxnId="{56007D26-A007-42E8-B789-96BA6694FB99}">
      <dgm:prSet/>
      <dgm:spPr/>
      <dgm:t>
        <a:bodyPr/>
        <a:lstStyle/>
        <a:p>
          <a:endParaRPr lang="hr-HR"/>
        </a:p>
      </dgm:t>
    </dgm:pt>
    <dgm:pt modelId="{A83CFC55-9777-45E0-B766-16609AF0D66F}" type="sibTrans" cxnId="{56007D26-A007-42E8-B789-96BA6694FB99}">
      <dgm:prSet/>
      <dgm:spPr/>
      <dgm:t>
        <a:bodyPr/>
        <a:lstStyle/>
        <a:p>
          <a:endParaRPr lang="hr-HR"/>
        </a:p>
      </dgm:t>
    </dgm:pt>
    <dgm:pt modelId="{B726B53F-906D-4ACB-A8ED-D7C29C8DC964}">
      <dgm:prSet phldrT="[Text]"/>
      <dgm:spPr/>
      <dgm:t>
        <a:bodyPr/>
        <a:lstStyle/>
        <a:p>
          <a:pPr algn="ctr"/>
          <a:r>
            <a:rPr lang="hr-HR" b="1" dirty="0" smtClean="0"/>
            <a:t>NADZORNI ODBOR</a:t>
          </a:r>
          <a:endParaRPr lang="hr-HR" b="1" dirty="0"/>
        </a:p>
      </dgm:t>
    </dgm:pt>
    <dgm:pt modelId="{3B4AD2C3-E5C6-4765-8DC3-1682E84A29CA}" type="parTrans" cxnId="{1DB1EED5-7B01-4ECB-914F-62FDAC386B95}">
      <dgm:prSet/>
      <dgm:spPr/>
      <dgm:t>
        <a:bodyPr/>
        <a:lstStyle/>
        <a:p>
          <a:endParaRPr lang="hr-HR"/>
        </a:p>
      </dgm:t>
    </dgm:pt>
    <dgm:pt modelId="{9749FFB7-5250-4CCE-BB3F-DB8CFBF55025}" type="sibTrans" cxnId="{1DB1EED5-7B01-4ECB-914F-62FDAC386B95}">
      <dgm:prSet/>
      <dgm:spPr/>
      <dgm:t>
        <a:bodyPr/>
        <a:lstStyle/>
        <a:p>
          <a:endParaRPr lang="hr-HR"/>
        </a:p>
      </dgm:t>
    </dgm:pt>
    <dgm:pt modelId="{1656C95F-6EE4-4053-BD01-BC8181E00CFD}">
      <dgm:prSet phldrT="[Text]"/>
      <dgm:spPr/>
      <dgm:t>
        <a:bodyPr/>
        <a:lstStyle/>
        <a:p>
          <a:r>
            <a:rPr lang="hr-HR" b="1" dirty="0" smtClean="0"/>
            <a:t>UPRAVA</a:t>
          </a:r>
          <a:endParaRPr lang="hr-HR" b="1" dirty="0"/>
        </a:p>
      </dgm:t>
    </dgm:pt>
    <dgm:pt modelId="{C20E2BB0-937B-45D4-8CF7-C8A18A6CB2EC}" type="parTrans" cxnId="{A5FA72E7-48A2-453E-AAFA-C412040F281F}">
      <dgm:prSet/>
      <dgm:spPr/>
      <dgm:t>
        <a:bodyPr/>
        <a:lstStyle/>
        <a:p>
          <a:endParaRPr lang="hr-HR"/>
        </a:p>
      </dgm:t>
    </dgm:pt>
    <dgm:pt modelId="{E11060B6-88CA-482C-A328-0B2817A7554A}" type="sibTrans" cxnId="{A5FA72E7-48A2-453E-AAFA-C412040F281F}">
      <dgm:prSet/>
      <dgm:spPr/>
      <dgm:t>
        <a:bodyPr/>
        <a:lstStyle/>
        <a:p>
          <a:endParaRPr lang="hr-HR"/>
        </a:p>
      </dgm:t>
    </dgm:pt>
    <dgm:pt modelId="{0DD2F7DB-20CC-46E1-B18B-9EFC4819FA69}" type="pres">
      <dgm:prSet presAssocID="{64B92125-13A1-47B9-AF0A-57A900A5B24D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0BD0BDCF-BA3E-4D86-B59B-CE0C7A3F2021}" type="pres">
      <dgm:prSet presAssocID="{AD05362A-90C7-4790-B045-0CE729FCEB9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E84D71B-EDF1-43A8-83BD-90A7ADA6F0C5}" type="pres">
      <dgm:prSet presAssocID="{A83CFC55-9777-45E0-B766-16609AF0D66F}" presName="sibTrans" presStyleLbl="sibTrans2D1" presStyleIdx="0" presStyleCnt="2"/>
      <dgm:spPr/>
      <dgm:t>
        <a:bodyPr/>
        <a:lstStyle/>
        <a:p>
          <a:endParaRPr lang="hr-HR"/>
        </a:p>
      </dgm:t>
    </dgm:pt>
    <dgm:pt modelId="{BF2E6786-EAB9-4526-8BE6-F1C8FCC3D191}" type="pres">
      <dgm:prSet presAssocID="{A83CFC55-9777-45E0-B766-16609AF0D66F}" presName="connectorText" presStyleLbl="sibTrans2D1" presStyleIdx="0" presStyleCnt="2"/>
      <dgm:spPr/>
      <dgm:t>
        <a:bodyPr/>
        <a:lstStyle/>
        <a:p>
          <a:endParaRPr lang="hr-HR"/>
        </a:p>
      </dgm:t>
    </dgm:pt>
    <dgm:pt modelId="{1BB2947C-936B-4679-A3F2-2B70C41ACCF0}" type="pres">
      <dgm:prSet presAssocID="{B726B53F-906D-4ACB-A8ED-D7C29C8DC96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BAA121B-BB1E-4942-AE28-9D08A0019689}" type="pres">
      <dgm:prSet presAssocID="{9749FFB7-5250-4CCE-BB3F-DB8CFBF55025}" presName="sibTrans" presStyleLbl="sibTrans2D1" presStyleIdx="1" presStyleCnt="2"/>
      <dgm:spPr/>
      <dgm:t>
        <a:bodyPr/>
        <a:lstStyle/>
        <a:p>
          <a:endParaRPr lang="hr-HR"/>
        </a:p>
      </dgm:t>
    </dgm:pt>
    <dgm:pt modelId="{578A995A-5027-4D0C-9857-B883089A1D29}" type="pres">
      <dgm:prSet presAssocID="{9749FFB7-5250-4CCE-BB3F-DB8CFBF55025}" presName="connectorText" presStyleLbl="sibTrans2D1" presStyleIdx="1" presStyleCnt="2"/>
      <dgm:spPr/>
      <dgm:t>
        <a:bodyPr/>
        <a:lstStyle/>
        <a:p>
          <a:endParaRPr lang="hr-HR"/>
        </a:p>
      </dgm:t>
    </dgm:pt>
    <dgm:pt modelId="{322F5AD7-5472-4C4C-B15A-E69622735B0D}" type="pres">
      <dgm:prSet presAssocID="{1656C95F-6EE4-4053-BD01-BC8181E00C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FA1EA84-CD44-4568-BAE1-C3CA4BED78B4}" type="presOf" srcId="{AD05362A-90C7-4790-B045-0CE729FCEB9F}" destId="{0BD0BDCF-BA3E-4D86-B59B-CE0C7A3F2021}" srcOrd="0" destOrd="0" presId="urn:microsoft.com/office/officeart/2005/8/layout/process2"/>
    <dgm:cxn modelId="{3311657E-48F1-43AE-A12D-B80D0BD518E8}" type="presOf" srcId="{A83CFC55-9777-45E0-B766-16609AF0D66F}" destId="{BF2E6786-EAB9-4526-8BE6-F1C8FCC3D191}" srcOrd="1" destOrd="0" presId="urn:microsoft.com/office/officeart/2005/8/layout/process2"/>
    <dgm:cxn modelId="{26F86568-8395-47DF-A4E0-84B296CC6D6F}" type="presOf" srcId="{64B92125-13A1-47B9-AF0A-57A900A5B24D}" destId="{0DD2F7DB-20CC-46E1-B18B-9EFC4819FA69}" srcOrd="0" destOrd="0" presId="urn:microsoft.com/office/officeart/2005/8/layout/process2"/>
    <dgm:cxn modelId="{8F177D05-D518-4BAB-8FB6-0CBA2B492618}" type="presOf" srcId="{9749FFB7-5250-4CCE-BB3F-DB8CFBF55025}" destId="{7BAA121B-BB1E-4942-AE28-9D08A0019689}" srcOrd="0" destOrd="0" presId="urn:microsoft.com/office/officeart/2005/8/layout/process2"/>
    <dgm:cxn modelId="{1CA9A48A-7ADE-4000-A1AB-8D67AD95D471}" type="presOf" srcId="{A83CFC55-9777-45E0-B766-16609AF0D66F}" destId="{4E84D71B-EDF1-43A8-83BD-90A7ADA6F0C5}" srcOrd="0" destOrd="0" presId="urn:microsoft.com/office/officeart/2005/8/layout/process2"/>
    <dgm:cxn modelId="{A642131C-9DE8-42D7-9A37-936C134BB115}" type="presOf" srcId="{B726B53F-906D-4ACB-A8ED-D7C29C8DC964}" destId="{1BB2947C-936B-4679-A3F2-2B70C41ACCF0}" srcOrd="0" destOrd="0" presId="urn:microsoft.com/office/officeart/2005/8/layout/process2"/>
    <dgm:cxn modelId="{A5FA72E7-48A2-453E-AAFA-C412040F281F}" srcId="{64B92125-13A1-47B9-AF0A-57A900A5B24D}" destId="{1656C95F-6EE4-4053-BD01-BC8181E00CFD}" srcOrd="2" destOrd="0" parTransId="{C20E2BB0-937B-45D4-8CF7-C8A18A6CB2EC}" sibTransId="{E11060B6-88CA-482C-A328-0B2817A7554A}"/>
    <dgm:cxn modelId="{1DB1EED5-7B01-4ECB-914F-62FDAC386B95}" srcId="{64B92125-13A1-47B9-AF0A-57A900A5B24D}" destId="{B726B53F-906D-4ACB-A8ED-D7C29C8DC964}" srcOrd="1" destOrd="0" parTransId="{3B4AD2C3-E5C6-4765-8DC3-1682E84A29CA}" sibTransId="{9749FFB7-5250-4CCE-BB3F-DB8CFBF55025}"/>
    <dgm:cxn modelId="{2BFCDCFC-753A-4CE5-A726-56EF2DFEA9EA}" type="presOf" srcId="{9749FFB7-5250-4CCE-BB3F-DB8CFBF55025}" destId="{578A995A-5027-4D0C-9857-B883089A1D29}" srcOrd="1" destOrd="0" presId="urn:microsoft.com/office/officeart/2005/8/layout/process2"/>
    <dgm:cxn modelId="{E24A8700-32A8-4BFF-9B4F-A694042E9429}" type="presOf" srcId="{1656C95F-6EE4-4053-BD01-BC8181E00CFD}" destId="{322F5AD7-5472-4C4C-B15A-E69622735B0D}" srcOrd="0" destOrd="0" presId="urn:microsoft.com/office/officeart/2005/8/layout/process2"/>
    <dgm:cxn modelId="{56007D26-A007-42E8-B789-96BA6694FB99}" srcId="{64B92125-13A1-47B9-AF0A-57A900A5B24D}" destId="{AD05362A-90C7-4790-B045-0CE729FCEB9F}" srcOrd="0" destOrd="0" parTransId="{CDE8426A-257C-4A19-AE08-3D4E7107F885}" sibTransId="{A83CFC55-9777-45E0-B766-16609AF0D66F}"/>
    <dgm:cxn modelId="{AEE9146C-37C8-49D6-8A2A-2BCF14F1AEA6}" type="presParOf" srcId="{0DD2F7DB-20CC-46E1-B18B-9EFC4819FA69}" destId="{0BD0BDCF-BA3E-4D86-B59B-CE0C7A3F2021}" srcOrd="0" destOrd="0" presId="urn:microsoft.com/office/officeart/2005/8/layout/process2"/>
    <dgm:cxn modelId="{E05A1487-F315-43EE-A172-5FF7941DC358}" type="presParOf" srcId="{0DD2F7DB-20CC-46E1-B18B-9EFC4819FA69}" destId="{4E84D71B-EDF1-43A8-83BD-90A7ADA6F0C5}" srcOrd="1" destOrd="0" presId="urn:microsoft.com/office/officeart/2005/8/layout/process2"/>
    <dgm:cxn modelId="{53E53FA8-7225-4239-9A65-89540B4E4D76}" type="presParOf" srcId="{4E84D71B-EDF1-43A8-83BD-90A7ADA6F0C5}" destId="{BF2E6786-EAB9-4526-8BE6-F1C8FCC3D191}" srcOrd="0" destOrd="0" presId="urn:microsoft.com/office/officeart/2005/8/layout/process2"/>
    <dgm:cxn modelId="{4D1991F2-C72A-4422-BA60-877C20A74C00}" type="presParOf" srcId="{0DD2F7DB-20CC-46E1-B18B-9EFC4819FA69}" destId="{1BB2947C-936B-4679-A3F2-2B70C41ACCF0}" srcOrd="2" destOrd="0" presId="urn:microsoft.com/office/officeart/2005/8/layout/process2"/>
    <dgm:cxn modelId="{F285CD85-48F7-4B8B-AC3D-353432DB4A3F}" type="presParOf" srcId="{0DD2F7DB-20CC-46E1-B18B-9EFC4819FA69}" destId="{7BAA121B-BB1E-4942-AE28-9D08A0019689}" srcOrd="3" destOrd="0" presId="urn:microsoft.com/office/officeart/2005/8/layout/process2"/>
    <dgm:cxn modelId="{8BD170F7-6441-4103-A3E8-B5E346F1FB21}" type="presParOf" srcId="{7BAA121B-BB1E-4942-AE28-9D08A0019689}" destId="{578A995A-5027-4D0C-9857-B883089A1D29}" srcOrd="0" destOrd="0" presId="urn:microsoft.com/office/officeart/2005/8/layout/process2"/>
    <dgm:cxn modelId="{4FC26B5A-410A-465F-A081-34CDD6D845CC}" type="presParOf" srcId="{0DD2F7DB-20CC-46E1-B18B-9EFC4819FA69}" destId="{322F5AD7-5472-4C4C-B15A-E69622735B0D}" srcOrd="4" destOrd="0" presId="urn:microsoft.com/office/officeart/2005/8/layout/process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B50C642-3757-492D-8FF9-E5FEBB08D735}" type="doc">
      <dgm:prSet loTypeId="urn:microsoft.com/office/officeart/2005/8/layout/equation1" loCatId="process" qsTypeId="urn:microsoft.com/office/officeart/2005/8/quickstyle/simple1" qsCatId="simple" csTypeId="urn:microsoft.com/office/officeart/2005/8/colors/accent1_2" csCatId="accent1" phldr="1"/>
      <dgm:spPr/>
    </dgm:pt>
    <dgm:pt modelId="{14695AFB-1A3F-45CA-9147-F848D5997476}">
      <dgm:prSet phldrT="[Text]" custT="1"/>
      <dgm:spPr/>
      <dgm:t>
        <a:bodyPr/>
        <a:lstStyle/>
        <a:p>
          <a:r>
            <a:rPr lang="hr-HR" sz="2000" b="1" dirty="0" smtClean="0"/>
            <a:t>UPRAVA</a:t>
          </a:r>
          <a:endParaRPr lang="hr-HR" sz="2000" b="1" dirty="0"/>
        </a:p>
      </dgm:t>
    </dgm:pt>
    <dgm:pt modelId="{8A06DA03-1816-41B5-A49F-BC13F2AC4491}" type="parTrans" cxnId="{82D83BA4-181E-48F5-B11A-27453F77AC8D}">
      <dgm:prSet/>
      <dgm:spPr/>
      <dgm:t>
        <a:bodyPr/>
        <a:lstStyle/>
        <a:p>
          <a:endParaRPr lang="hr-HR"/>
        </a:p>
      </dgm:t>
    </dgm:pt>
    <dgm:pt modelId="{CAE3946D-A17C-49BF-8949-3A1BD28E19C8}" type="sibTrans" cxnId="{82D83BA4-181E-48F5-B11A-27453F77AC8D}">
      <dgm:prSet/>
      <dgm:spPr/>
      <dgm:t>
        <a:bodyPr/>
        <a:lstStyle/>
        <a:p>
          <a:endParaRPr lang="hr-HR"/>
        </a:p>
      </dgm:t>
    </dgm:pt>
    <dgm:pt modelId="{4EFFC482-C491-48AE-BD7E-FFA294CD5403}">
      <dgm:prSet phldrT="[Text]" custT="1"/>
      <dgm:spPr/>
      <dgm:t>
        <a:bodyPr/>
        <a:lstStyle/>
        <a:p>
          <a:r>
            <a:rPr lang="hr-HR" sz="2000" b="1" dirty="0" smtClean="0"/>
            <a:t>NADZORNI ODBOR</a:t>
          </a:r>
          <a:endParaRPr lang="hr-HR" sz="2000" b="1" dirty="0"/>
        </a:p>
      </dgm:t>
    </dgm:pt>
    <dgm:pt modelId="{E8C00B27-01D4-404D-BBA0-7CB65AC01259}" type="parTrans" cxnId="{2F4C9053-5807-4B0F-B4A6-92DDC5E3FF4B}">
      <dgm:prSet/>
      <dgm:spPr/>
      <dgm:t>
        <a:bodyPr/>
        <a:lstStyle/>
        <a:p>
          <a:endParaRPr lang="hr-HR"/>
        </a:p>
      </dgm:t>
    </dgm:pt>
    <dgm:pt modelId="{1E2B46A8-BD40-4B14-8E74-0B4E5EB877FA}" type="sibTrans" cxnId="{2F4C9053-5807-4B0F-B4A6-92DDC5E3FF4B}">
      <dgm:prSet/>
      <dgm:spPr/>
      <dgm:t>
        <a:bodyPr/>
        <a:lstStyle/>
        <a:p>
          <a:endParaRPr lang="hr-HR"/>
        </a:p>
      </dgm:t>
    </dgm:pt>
    <dgm:pt modelId="{3FA67378-1917-420C-B0A5-02361250EF45}">
      <dgm:prSet phldrT="[Text]" custT="1"/>
      <dgm:spPr/>
      <dgm:t>
        <a:bodyPr/>
        <a:lstStyle/>
        <a:p>
          <a:r>
            <a:rPr lang="hr-HR" sz="2000" b="1" dirty="0" smtClean="0"/>
            <a:t>UPRAVNI ODBOR</a:t>
          </a:r>
          <a:endParaRPr lang="hr-HR" sz="2000" b="1" dirty="0"/>
        </a:p>
      </dgm:t>
    </dgm:pt>
    <dgm:pt modelId="{E6473387-7439-4FA7-A09B-AF135E2995F3}" type="parTrans" cxnId="{147DC9B6-8EA3-40A1-B17F-3222A891F3DA}">
      <dgm:prSet/>
      <dgm:spPr/>
      <dgm:t>
        <a:bodyPr/>
        <a:lstStyle/>
        <a:p>
          <a:endParaRPr lang="hr-HR"/>
        </a:p>
      </dgm:t>
    </dgm:pt>
    <dgm:pt modelId="{5D729793-12E9-4D12-8EF3-F98070831ECA}" type="sibTrans" cxnId="{147DC9B6-8EA3-40A1-B17F-3222A891F3DA}">
      <dgm:prSet/>
      <dgm:spPr/>
      <dgm:t>
        <a:bodyPr/>
        <a:lstStyle/>
        <a:p>
          <a:endParaRPr lang="hr-HR"/>
        </a:p>
      </dgm:t>
    </dgm:pt>
    <dgm:pt modelId="{24912386-2D83-43B2-ABF3-9D908C2E3BAA}" type="pres">
      <dgm:prSet presAssocID="{BB50C642-3757-492D-8FF9-E5FEBB08D735}" presName="linearFlow" presStyleCnt="0">
        <dgm:presLayoutVars>
          <dgm:dir/>
          <dgm:resizeHandles val="exact"/>
        </dgm:presLayoutVars>
      </dgm:prSet>
      <dgm:spPr/>
    </dgm:pt>
    <dgm:pt modelId="{85A21FD7-459F-4856-BB3C-51D39C715BB3}" type="pres">
      <dgm:prSet presAssocID="{14695AFB-1A3F-45CA-9147-F848D599747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340A5D4-1229-47F8-A1F3-0E81E65BFB83}" type="pres">
      <dgm:prSet presAssocID="{CAE3946D-A17C-49BF-8949-3A1BD28E19C8}" presName="spacerL" presStyleCnt="0"/>
      <dgm:spPr/>
    </dgm:pt>
    <dgm:pt modelId="{6A1128A2-4763-48E1-A47E-18FC00188514}" type="pres">
      <dgm:prSet presAssocID="{CAE3946D-A17C-49BF-8949-3A1BD28E19C8}" presName="sibTrans" presStyleLbl="sibTrans2D1" presStyleIdx="0" presStyleCnt="2"/>
      <dgm:spPr/>
      <dgm:t>
        <a:bodyPr/>
        <a:lstStyle/>
        <a:p>
          <a:endParaRPr lang="hr-HR"/>
        </a:p>
      </dgm:t>
    </dgm:pt>
    <dgm:pt modelId="{F7BD0610-475A-448F-BE65-16E7A2C33C1B}" type="pres">
      <dgm:prSet presAssocID="{CAE3946D-A17C-49BF-8949-3A1BD28E19C8}" presName="spacerR" presStyleCnt="0"/>
      <dgm:spPr/>
    </dgm:pt>
    <dgm:pt modelId="{EC2280C5-0782-41D2-B681-B3BD6F7AE69E}" type="pres">
      <dgm:prSet presAssocID="{4EFFC482-C491-48AE-BD7E-FFA294CD540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C32F24E-6CC6-4D19-A9A6-33AA5DC01B84}" type="pres">
      <dgm:prSet presAssocID="{1E2B46A8-BD40-4B14-8E74-0B4E5EB877FA}" presName="spacerL" presStyleCnt="0"/>
      <dgm:spPr/>
    </dgm:pt>
    <dgm:pt modelId="{4A19ACC4-1044-4706-AA6A-9AEA4FC177CB}" type="pres">
      <dgm:prSet presAssocID="{1E2B46A8-BD40-4B14-8E74-0B4E5EB877FA}" presName="sibTrans" presStyleLbl="sibTrans2D1" presStyleIdx="1" presStyleCnt="2"/>
      <dgm:spPr/>
      <dgm:t>
        <a:bodyPr/>
        <a:lstStyle/>
        <a:p>
          <a:endParaRPr lang="hr-HR"/>
        </a:p>
      </dgm:t>
    </dgm:pt>
    <dgm:pt modelId="{CCD935A7-61E9-4A40-ABC4-24BE3F599DE2}" type="pres">
      <dgm:prSet presAssocID="{1E2B46A8-BD40-4B14-8E74-0B4E5EB877FA}" presName="spacerR" presStyleCnt="0"/>
      <dgm:spPr/>
    </dgm:pt>
    <dgm:pt modelId="{66067897-B845-4581-BA65-935C1FBD22AB}" type="pres">
      <dgm:prSet presAssocID="{3FA67378-1917-420C-B0A5-02361250EF4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ECC3C0AF-CCC7-4AC9-B89A-C55CA3007E89}" type="presOf" srcId="{CAE3946D-A17C-49BF-8949-3A1BD28E19C8}" destId="{6A1128A2-4763-48E1-A47E-18FC00188514}" srcOrd="0" destOrd="0" presId="urn:microsoft.com/office/officeart/2005/8/layout/equation1"/>
    <dgm:cxn modelId="{4D63A3F4-390E-47C6-B949-7BFA219F09DB}" type="presOf" srcId="{1E2B46A8-BD40-4B14-8E74-0B4E5EB877FA}" destId="{4A19ACC4-1044-4706-AA6A-9AEA4FC177CB}" srcOrd="0" destOrd="0" presId="urn:microsoft.com/office/officeart/2005/8/layout/equation1"/>
    <dgm:cxn modelId="{9B351902-E87E-4003-B965-94C7DE0DDA03}" type="presOf" srcId="{3FA67378-1917-420C-B0A5-02361250EF45}" destId="{66067897-B845-4581-BA65-935C1FBD22AB}" srcOrd="0" destOrd="0" presId="urn:microsoft.com/office/officeart/2005/8/layout/equation1"/>
    <dgm:cxn modelId="{2F4C9053-5807-4B0F-B4A6-92DDC5E3FF4B}" srcId="{BB50C642-3757-492D-8FF9-E5FEBB08D735}" destId="{4EFFC482-C491-48AE-BD7E-FFA294CD5403}" srcOrd="1" destOrd="0" parTransId="{E8C00B27-01D4-404D-BBA0-7CB65AC01259}" sibTransId="{1E2B46A8-BD40-4B14-8E74-0B4E5EB877FA}"/>
    <dgm:cxn modelId="{2D7D2B18-4D04-4BB5-B7BC-FB205D48AFC0}" type="presOf" srcId="{BB50C642-3757-492D-8FF9-E5FEBB08D735}" destId="{24912386-2D83-43B2-ABF3-9D908C2E3BAA}" srcOrd="0" destOrd="0" presId="urn:microsoft.com/office/officeart/2005/8/layout/equation1"/>
    <dgm:cxn modelId="{CBCC67A0-59A6-4685-BB38-6C5362AE4117}" type="presOf" srcId="{14695AFB-1A3F-45CA-9147-F848D5997476}" destId="{85A21FD7-459F-4856-BB3C-51D39C715BB3}" srcOrd="0" destOrd="0" presId="urn:microsoft.com/office/officeart/2005/8/layout/equation1"/>
    <dgm:cxn modelId="{147DC9B6-8EA3-40A1-B17F-3222A891F3DA}" srcId="{BB50C642-3757-492D-8FF9-E5FEBB08D735}" destId="{3FA67378-1917-420C-B0A5-02361250EF45}" srcOrd="2" destOrd="0" parTransId="{E6473387-7439-4FA7-A09B-AF135E2995F3}" sibTransId="{5D729793-12E9-4D12-8EF3-F98070831ECA}"/>
    <dgm:cxn modelId="{25109607-F580-4444-8FEB-B545B2E79A05}" type="presOf" srcId="{4EFFC482-C491-48AE-BD7E-FFA294CD5403}" destId="{EC2280C5-0782-41D2-B681-B3BD6F7AE69E}" srcOrd="0" destOrd="0" presId="urn:microsoft.com/office/officeart/2005/8/layout/equation1"/>
    <dgm:cxn modelId="{82D83BA4-181E-48F5-B11A-27453F77AC8D}" srcId="{BB50C642-3757-492D-8FF9-E5FEBB08D735}" destId="{14695AFB-1A3F-45CA-9147-F848D5997476}" srcOrd="0" destOrd="0" parTransId="{8A06DA03-1816-41B5-A49F-BC13F2AC4491}" sibTransId="{CAE3946D-A17C-49BF-8949-3A1BD28E19C8}"/>
    <dgm:cxn modelId="{077DCFFF-6BE1-42A9-94DF-FB67A66C5A08}" type="presParOf" srcId="{24912386-2D83-43B2-ABF3-9D908C2E3BAA}" destId="{85A21FD7-459F-4856-BB3C-51D39C715BB3}" srcOrd="0" destOrd="0" presId="urn:microsoft.com/office/officeart/2005/8/layout/equation1"/>
    <dgm:cxn modelId="{F2342CE9-EF7B-4B82-A34F-90AB6274EADF}" type="presParOf" srcId="{24912386-2D83-43B2-ABF3-9D908C2E3BAA}" destId="{E340A5D4-1229-47F8-A1F3-0E81E65BFB83}" srcOrd="1" destOrd="0" presId="urn:microsoft.com/office/officeart/2005/8/layout/equation1"/>
    <dgm:cxn modelId="{C576A174-D438-4A64-9B5D-7BFF8F273A1C}" type="presParOf" srcId="{24912386-2D83-43B2-ABF3-9D908C2E3BAA}" destId="{6A1128A2-4763-48E1-A47E-18FC00188514}" srcOrd="2" destOrd="0" presId="urn:microsoft.com/office/officeart/2005/8/layout/equation1"/>
    <dgm:cxn modelId="{C20175E7-BFE1-4CD3-81D4-000DD783F828}" type="presParOf" srcId="{24912386-2D83-43B2-ABF3-9D908C2E3BAA}" destId="{F7BD0610-475A-448F-BE65-16E7A2C33C1B}" srcOrd="3" destOrd="0" presId="urn:microsoft.com/office/officeart/2005/8/layout/equation1"/>
    <dgm:cxn modelId="{B6531AF1-3D78-4853-818C-752971446C6A}" type="presParOf" srcId="{24912386-2D83-43B2-ABF3-9D908C2E3BAA}" destId="{EC2280C5-0782-41D2-B681-B3BD6F7AE69E}" srcOrd="4" destOrd="0" presId="urn:microsoft.com/office/officeart/2005/8/layout/equation1"/>
    <dgm:cxn modelId="{76A920C6-FA83-4799-AB7D-A0E5C93F51F9}" type="presParOf" srcId="{24912386-2D83-43B2-ABF3-9D908C2E3BAA}" destId="{1C32F24E-6CC6-4D19-A9A6-33AA5DC01B84}" srcOrd="5" destOrd="0" presId="urn:microsoft.com/office/officeart/2005/8/layout/equation1"/>
    <dgm:cxn modelId="{A5CFB345-D364-4FF5-9509-8DBA4A5B42EC}" type="presParOf" srcId="{24912386-2D83-43B2-ABF3-9D908C2E3BAA}" destId="{4A19ACC4-1044-4706-AA6A-9AEA4FC177CB}" srcOrd="6" destOrd="0" presId="urn:microsoft.com/office/officeart/2005/8/layout/equation1"/>
    <dgm:cxn modelId="{64A4EA0E-320A-4650-A6FF-C45E791C3CFD}" type="presParOf" srcId="{24912386-2D83-43B2-ABF3-9D908C2E3BAA}" destId="{CCD935A7-61E9-4A40-ABC4-24BE3F599DE2}" srcOrd="7" destOrd="0" presId="urn:microsoft.com/office/officeart/2005/8/layout/equation1"/>
    <dgm:cxn modelId="{4D7AF94E-C23D-4481-AB5D-9A6953746517}" type="presParOf" srcId="{24912386-2D83-43B2-ABF3-9D908C2E3BAA}" destId="{66067897-B845-4581-BA65-935C1FBD22AB}" srcOrd="8" destOrd="0" presId="urn:microsoft.com/office/officeart/2005/8/layout/equation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0552BEB-4D0B-4E77-8A47-FF727DBF2054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6A4480A-D44E-4833-BB0C-FE971630C5D2}">
      <dgm:prSet phldrT="[Text]"/>
      <dgm:spPr/>
      <dgm:t>
        <a:bodyPr/>
        <a:lstStyle/>
        <a:p>
          <a:r>
            <a:rPr lang="hr-HR" b="1" dirty="0" smtClean="0"/>
            <a:t>UPRAVNI ODBOR</a:t>
          </a:r>
          <a:endParaRPr lang="hr-HR" b="1" dirty="0"/>
        </a:p>
      </dgm:t>
    </dgm:pt>
    <dgm:pt modelId="{64852C5C-3F42-407B-90B9-1919C97B2ECA}" type="parTrans" cxnId="{6396B31D-404E-4294-8154-1C36AD7BAD7F}">
      <dgm:prSet/>
      <dgm:spPr/>
      <dgm:t>
        <a:bodyPr/>
        <a:lstStyle/>
        <a:p>
          <a:endParaRPr lang="hr-HR"/>
        </a:p>
      </dgm:t>
    </dgm:pt>
    <dgm:pt modelId="{C707A39B-F16B-471B-824D-6B9FB8D50C1F}" type="sibTrans" cxnId="{6396B31D-404E-4294-8154-1C36AD7BAD7F}">
      <dgm:prSet/>
      <dgm:spPr/>
      <dgm:t>
        <a:bodyPr/>
        <a:lstStyle/>
        <a:p>
          <a:endParaRPr lang="hr-HR"/>
        </a:p>
      </dgm:t>
    </dgm:pt>
    <dgm:pt modelId="{26FFE8BA-7449-4561-A618-5EE4F250CD28}">
      <dgm:prSet phldrT="[Text]"/>
      <dgm:spPr/>
      <dgm:t>
        <a:bodyPr/>
        <a:lstStyle/>
        <a:p>
          <a:r>
            <a:rPr lang="hr-HR" b="1" dirty="0" smtClean="0"/>
            <a:t>IZVRŠNI DIREKTORI</a:t>
          </a:r>
          <a:endParaRPr lang="hr-HR" b="1" dirty="0"/>
        </a:p>
      </dgm:t>
    </dgm:pt>
    <dgm:pt modelId="{2D7DDBE4-028A-4F46-964F-ED00C961E461}" type="parTrans" cxnId="{0A6D3759-C616-4F48-98FC-7EF492696ACC}">
      <dgm:prSet/>
      <dgm:spPr/>
      <dgm:t>
        <a:bodyPr/>
        <a:lstStyle/>
        <a:p>
          <a:endParaRPr lang="hr-HR"/>
        </a:p>
      </dgm:t>
    </dgm:pt>
    <dgm:pt modelId="{A46B4D9E-1BD4-4BF9-B34D-93BDF416F37D}" type="sibTrans" cxnId="{0A6D3759-C616-4F48-98FC-7EF492696ACC}">
      <dgm:prSet/>
      <dgm:spPr/>
      <dgm:t>
        <a:bodyPr/>
        <a:lstStyle/>
        <a:p>
          <a:endParaRPr lang="hr-HR"/>
        </a:p>
      </dgm:t>
    </dgm:pt>
    <dgm:pt modelId="{DE189133-6FA9-4EC1-A6C4-3AAA5B10C46B}">
      <dgm:prSet custT="1"/>
      <dgm:spPr/>
      <dgm:t>
        <a:bodyPr/>
        <a:lstStyle/>
        <a:p>
          <a:r>
            <a:rPr lang="hr-HR" sz="2000" dirty="0" smtClean="0"/>
            <a:t>vodi i zastupa društvo, saziva glavnu skupštinu </a:t>
          </a:r>
        </a:p>
        <a:p>
          <a:r>
            <a:rPr lang="hr-HR" sz="2000" dirty="0" smtClean="0"/>
            <a:t>nadzire poslove društva</a:t>
          </a:r>
          <a:endParaRPr lang="hr-HR" sz="2000" dirty="0"/>
        </a:p>
      </dgm:t>
    </dgm:pt>
    <dgm:pt modelId="{12021E4C-4ABC-4948-A428-465B7E11CF16}" type="parTrans" cxnId="{7A214AA5-82C3-4A12-932A-B79397CF4CC6}">
      <dgm:prSet/>
      <dgm:spPr/>
      <dgm:t>
        <a:bodyPr/>
        <a:lstStyle/>
        <a:p>
          <a:endParaRPr lang="hr-HR"/>
        </a:p>
      </dgm:t>
    </dgm:pt>
    <dgm:pt modelId="{B8A98BBB-C659-4550-A927-709E68830B9A}" type="sibTrans" cxnId="{7A214AA5-82C3-4A12-932A-B79397CF4CC6}">
      <dgm:prSet/>
      <dgm:spPr/>
      <dgm:t>
        <a:bodyPr/>
        <a:lstStyle/>
        <a:p>
          <a:endParaRPr lang="hr-HR"/>
        </a:p>
      </dgm:t>
    </dgm:pt>
    <dgm:pt modelId="{1171D30E-9E26-409A-B171-4D2D7C67A06A}">
      <dgm:prSet custT="1"/>
      <dgm:spPr/>
      <dgm:t>
        <a:bodyPr/>
        <a:lstStyle/>
        <a:p>
          <a:r>
            <a:rPr lang="hr-HR" sz="2000" dirty="0" smtClean="0">
              <a:solidFill>
                <a:schemeClr val="tx1"/>
              </a:solidFill>
            </a:rPr>
            <a:t>članove bira glavna skupština 6 godina</a:t>
          </a:r>
        </a:p>
      </dgm:t>
    </dgm:pt>
    <dgm:pt modelId="{56497B35-B23F-4C33-94F1-3BE036AC2DAA}" type="parTrans" cxnId="{F08340B8-4FAF-4986-A315-3723B82C22B1}">
      <dgm:prSet/>
      <dgm:spPr/>
      <dgm:t>
        <a:bodyPr/>
        <a:lstStyle/>
        <a:p>
          <a:endParaRPr lang="hr-HR"/>
        </a:p>
      </dgm:t>
    </dgm:pt>
    <dgm:pt modelId="{0897A584-62F8-4401-9430-38136C8B7121}" type="sibTrans" cxnId="{F08340B8-4FAF-4986-A315-3723B82C22B1}">
      <dgm:prSet/>
      <dgm:spPr/>
      <dgm:t>
        <a:bodyPr/>
        <a:lstStyle/>
        <a:p>
          <a:endParaRPr lang="hr-HR"/>
        </a:p>
      </dgm:t>
    </dgm:pt>
    <dgm:pt modelId="{C66699CD-410E-4FB7-9D3F-28E6AD069FBC}">
      <dgm:prSet custT="1"/>
      <dgm:spPr/>
      <dgm:t>
        <a:bodyPr/>
        <a:lstStyle/>
        <a:p>
          <a:r>
            <a:rPr lang="hr-HR" sz="2000" dirty="0" smtClean="0"/>
            <a:t>vode poslove društva na operativnoj razini, </a:t>
          </a:r>
          <a:r>
            <a:rPr lang="hr-HR" sz="2000" dirty="0" err="1" smtClean="0"/>
            <a:t>npr</a:t>
          </a:r>
          <a:r>
            <a:rPr lang="hr-HR" sz="2000" dirty="0" smtClean="0"/>
            <a:t>. izvršni direktor </a:t>
          </a:r>
          <a:r>
            <a:rPr lang="hr-HR" sz="2000" smtClean="0"/>
            <a:t>za nabavu </a:t>
          </a:r>
          <a:r>
            <a:rPr lang="hr-HR" sz="2000" dirty="0" smtClean="0"/>
            <a:t>i </a:t>
          </a:r>
          <a:r>
            <a:rPr lang="hr-HR" sz="2000" dirty="0" err="1" smtClean="0"/>
            <a:t>sl</a:t>
          </a:r>
          <a:r>
            <a:rPr lang="hr-HR" sz="2000" dirty="0" smtClean="0"/>
            <a:t>.</a:t>
          </a:r>
          <a:endParaRPr lang="hr-HR" sz="2000" dirty="0"/>
        </a:p>
      </dgm:t>
    </dgm:pt>
    <dgm:pt modelId="{45608B9D-D9DD-4E44-9043-08DB94051D22}" type="parTrans" cxnId="{CAEA4934-A71E-4B3F-9E45-96FF2004DB01}">
      <dgm:prSet/>
      <dgm:spPr/>
      <dgm:t>
        <a:bodyPr/>
        <a:lstStyle/>
        <a:p>
          <a:endParaRPr lang="hr-HR"/>
        </a:p>
      </dgm:t>
    </dgm:pt>
    <dgm:pt modelId="{EC17EF92-E80F-497B-8A01-E7085931392E}" type="sibTrans" cxnId="{CAEA4934-A71E-4B3F-9E45-96FF2004DB01}">
      <dgm:prSet/>
      <dgm:spPr/>
      <dgm:t>
        <a:bodyPr/>
        <a:lstStyle/>
        <a:p>
          <a:endParaRPr lang="hr-HR"/>
        </a:p>
      </dgm:t>
    </dgm:pt>
    <dgm:pt modelId="{CAA17BA8-3F12-4FD8-8ED9-231E6602FA64}">
      <dgm:prSet custT="1"/>
      <dgm:spPr/>
      <dgm:t>
        <a:bodyPr/>
        <a:lstStyle/>
        <a:p>
          <a:r>
            <a:rPr lang="hr-HR" sz="2000" dirty="0" smtClean="0">
              <a:solidFill>
                <a:schemeClr val="tx1"/>
              </a:solidFill>
            </a:rPr>
            <a:t>članove bira upravni odbor na 6 godina</a:t>
          </a:r>
        </a:p>
        <a:p>
          <a:r>
            <a:rPr lang="hr-HR" sz="2000" dirty="0" smtClean="0">
              <a:solidFill>
                <a:schemeClr val="tx1"/>
              </a:solidFill>
            </a:rPr>
            <a:t>glavni izvršni direktor</a:t>
          </a:r>
        </a:p>
      </dgm:t>
    </dgm:pt>
    <dgm:pt modelId="{0A0A635D-7DF3-4196-8E32-962F818B772D}" type="parTrans" cxnId="{B8697F71-AB7A-4DF2-94E6-372BBE0D85C7}">
      <dgm:prSet/>
      <dgm:spPr/>
      <dgm:t>
        <a:bodyPr/>
        <a:lstStyle/>
        <a:p>
          <a:endParaRPr lang="hr-HR"/>
        </a:p>
      </dgm:t>
    </dgm:pt>
    <dgm:pt modelId="{9719C75A-65D8-4010-BCDB-C5625FA399B1}" type="sibTrans" cxnId="{B8697F71-AB7A-4DF2-94E6-372BBE0D85C7}">
      <dgm:prSet/>
      <dgm:spPr/>
      <dgm:t>
        <a:bodyPr/>
        <a:lstStyle/>
        <a:p>
          <a:endParaRPr lang="hr-HR"/>
        </a:p>
      </dgm:t>
    </dgm:pt>
    <dgm:pt modelId="{8758B9BC-592D-45B9-A635-356285CB437B}" type="pres">
      <dgm:prSet presAssocID="{80552BEB-4D0B-4E77-8A47-FF727DBF2054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709E2A2F-FBAD-466D-9A3F-AAD57F59A40A}" type="pres">
      <dgm:prSet presAssocID="{86A4480A-D44E-4833-BB0C-FE971630C5D2}" presName="posSpace" presStyleCnt="0"/>
      <dgm:spPr/>
    </dgm:pt>
    <dgm:pt modelId="{CC9CCBCF-CF6E-41C2-A61C-48B33CD83201}" type="pres">
      <dgm:prSet presAssocID="{86A4480A-D44E-4833-BB0C-FE971630C5D2}" presName="vertFlow" presStyleCnt="0"/>
      <dgm:spPr/>
    </dgm:pt>
    <dgm:pt modelId="{0736F1BF-63A6-407D-B04C-0948A49562AD}" type="pres">
      <dgm:prSet presAssocID="{86A4480A-D44E-4833-BB0C-FE971630C5D2}" presName="topSpace" presStyleCnt="0"/>
      <dgm:spPr/>
    </dgm:pt>
    <dgm:pt modelId="{B68164E5-A65B-412A-8E0A-1774E14350B3}" type="pres">
      <dgm:prSet presAssocID="{86A4480A-D44E-4833-BB0C-FE971630C5D2}" presName="firstComp" presStyleCnt="0"/>
      <dgm:spPr/>
    </dgm:pt>
    <dgm:pt modelId="{B5996C54-68A6-4DB5-BEB3-024D43BF6461}" type="pres">
      <dgm:prSet presAssocID="{86A4480A-D44E-4833-BB0C-FE971630C5D2}" presName="firstChild" presStyleLbl="bgAccFollowNode1" presStyleIdx="0" presStyleCnt="4"/>
      <dgm:spPr/>
      <dgm:t>
        <a:bodyPr/>
        <a:lstStyle/>
        <a:p>
          <a:endParaRPr lang="hr-HR"/>
        </a:p>
      </dgm:t>
    </dgm:pt>
    <dgm:pt modelId="{00875A67-54DF-43C3-A312-13893D2714A7}" type="pres">
      <dgm:prSet presAssocID="{86A4480A-D44E-4833-BB0C-FE971630C5D2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A648969-E1BF-47C3-ACBF-63A4F9A56FC8}" type="pres">
      <dgm:prSet presAssocID="{1171D30E-9E26-409A-B171-4D2D7C67A06A}" presName="comp" presStyleCnt="0"/>
      <dgm:spPr/>
    </dgm:pt>
    <dgm:pt modelId="{EF56A2A3-E906-4C47-BC50-218B666266C9}" type="pres">
      <dgm:prSet presAssocID="{1171D30E-9E26-409A-B171-4D2D7C67A06A}" presName="child" presStyleLbl="bgAccFollowNode1" presStyleIdx="1" presStyleCnt="4"/>
      <dgm:spPr/>
      <dgm:t>
        <a:bodyPr/>
        <a:lstStyle/>
        <a:p>
          <a:endParaRPr lang="hr-HR"/>
        </a:p>
      </dgm:t>
    </dgm:pt>
    <dgm:pt modelId="{85E6C302-C956-4102-B20E-B7698607C5C1}" type="pres">
      <dgm:prSet presAssocID="{1171D30E-9E26-409A-B171-4D2D7C67A06A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DA7CF11-E92B-4145-9CDF-B96B6AD7370A}" type="pres">
      <dgm:prSet presAssocID="{86A4480A-D44E-4833-BB0C-FE971630C5D2}" presName="negSpace" presStyleCnt="0"/>
      <dgm:spPr/>
    </dgm:pt>
    <dgm:pt modelId="{1835C18E-FE67-4387-B638-364BEAE4D7A9}" type="pres">
      <dgm:prSet presAssocID="{86A4480A-D44E-4833-BB0C-FE971630C5D2}" presName="circle" presStyleLbl="node1" presStyleIdx="0" presStyleCnt="2"/>
      <dgm:spPr/>
      <dgm:t>
        <a:bodyPr/>
        <a:lstStyle/>
        <a:p>
          <a:endParaRPr lang="hr-HR"/>
        </a:p>
      </dgm:t>
    </dgm:pt>
    <dgm:pt modelId="{AC0244DF-D2EF-4C9C-9277-1E4D4B6B1E72}" type="pres">
      <dgm:prSet presAssocID="{C707A39B-F16B-471B-824D-6B9FB8D50C1F}" presName="transSpace" presStyleCnt="0"/>
      <dgm:spPr/>
    </dgm:pt>
    <dgm:pt modelId="{4FA8AE88-44D6-4A7A-ABDB-87DCC34D068A}" type="pres">
      <dgm:prSet presAssocID="{26FFE8BA-7449-4561-A618-5EE4F250CD28}" presName="posSpace" presStyleCnt="0"/>
      <dgm:spPr/>
    </dgm:pt>
    <dgm:pt modelId="{154F104E-49E2-446F-B561-649366264F39}" type="pres">
      <dgm:prSet presAssocID="{26FFE8BA-7449-4561-A618-5EE4F250CD28}" presName="vertFlow" presStyleCnt="0"/>
      <dgm:spPr/>
    </dgm:pt>
    <dgm:pt modelId="{B7B5B04D-F89F-435C-ABB9-4BAEFF5D0C54}" type="pres">
      <dgm:prSet presAssocID="{26FFE8BA-7449-4561-A618-5EE4F250CD28}" presName="topSpace" presStyleCnt="0"/>
      <dgm:spPr/>
    </dgm:pt>
    <dgm:pt modelId="{C137C500-C552-465D-BCD0-253D5A867EEA}" type="pres">
      <dgm:prSet presAssocID="{26FFE8BA-7449-4561-A618-5EE4F250CD28}" presName="firstComp" presStyleCnt="0"/>
      <dgm:spPr/>
    </dgm:pt>
    <dgm:pt modelId="{1E982153-88EA-4AAE-82E2-F45D7EB98381}" type="pres">
      <dgm:prSet presAssocID="{26FFE8BA-7449-4561-A618-5EE4F250CD28}" presName="firstChild" presStyleLbl="bgAccFollowNode1" presStyleIdx="2" presStyleCnt="4" custLinFactNeighborX="2630" custLinFactNeighborY="-4525"/>
      <dgm:spPr/>
      <dgm:t>
        <a:bodyPr/>
        <a:lstStyle/>
        <a:p>
          <a:endParaRPr lang="hr-HR"/>
        </a:p>
      </dgm:t>
    </dgm:pt>
    <dgm:pt modelId="{6F4F0706-3328-47A4-AD9D-C79151CFA6CE}" type="pres">
      <dgm:prSet presAssocID="{26FFE8BA-7449-4561-A618-5EE4F250CD28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2C34C5F-2E99-4309-AF1E-B830FCFDC689}" type="pres">
      <dgm:prSet presAssocID="{CAA17BA8-3F12-4FD8-8ED9-231E6602FA64}" presName="comp" presStyleCnt="0"/>
      <dgm:spPr/>
    </dgm:pt>
    <dgm:pt modelId="{4A1537C9-A7BA-4C1E-A9C5-8F7CDA82284E}" type="pres">
      <dgm:prSet presAssocID="{CAA17BA8-3F12-4FD8-8ED9-231E6602FA64}" presName="child" presStyleLbl="bgAccFollowNode1" presStyleIdx="3" presStyleCnt="4"/>
      <dgm:spPr/>
      <dgm:t>
        <a:bodyPr/>
        <a:lstStyle/>
        <a:p>
          <a:endParaRPr lang="hr-HR"/>
        </a:p>
      </dgm:t>
    </dgm:pt>
    <dgm:pt modelId="{C63185C9-22E6-490C-B803-22448FE02A26}" type="pres">
      <dgm:prSet presAssocID="{CAA17BA8-3F12-4FD8-8ED9-231E6602FA64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8BFC5DD-3BFF-4846-9D4B-DDD6346BD856}" type="pres">
      <dgm:prSet presAssocID="{26FFE8BA-7449-4561-A618-5EE4F250CD28}" presName="negSpace" presStyleCnt="0"/>
      <dgm:spPr/>
    </dgm:pt>
    <dgm:pt modelId="{4510CCD3-662F-4D60-ABE1-A814B75788BB}" type="pres">
      <dgm:prSet presAssocID="{26FFE8BA-7449-4561-A618-5EE4F250CD28}" presName="circle" presStyleLbl="node1" presStyleIdx="1" presStyleCnt="2"/>
      <dgm:spPr/>
      <dgm:t>
        <a:bodyPr/>
        <a:lstStyle/>
        <a:p>
          <a:endParaRPr lang="hr-HR"/>
        </a:p>
      </dgm:t>
    </dgm:pt>
  </dgm:ptLst>
  <dgm:cxnLst>
    <dgm:cxn modelId="{594A8E5A-75CE-46B8-A5B3-B8AB7E58DED1}" type="presOf" srcId="{1171D30E-9E26-409A-B171-4D2D7C67A06A}" destId="{EF56A2A3-E906-4C47-BC50-218B666266C9}" srcOrd="0" destOrd="0" presId="urn:microsoft.com/office/officeart/2005/8/layout/hList9"/>
    <dgm:cxn modelId="{61C461E2-1B84-4A66-AF4D-7AF28C8EF5BD}" type="presOf" srcId="{1171D30E-9E26-409A-B171-4D2D7C67A06A}" destId="{85E6C302-C956-4102-B20E-B7698607C5C1}" srcOrd="1" destOrd="0" presId="urn:microsoft.com/office/officeart/2005/8/layout/hList9"/>
    <dgm:cxn modelId="{73DDEC43-8DDC-4755-85E0-6A966DE23656}" type="presOf" srcId="{CAA17BA8-3F12-4FD8-8ED9-231E6602FA64}" destId="{4A1537C9-A7BA-4C1E-A9C5-8F7CDA82284E}" srcOrd="0" destOrd="0" presId="urn:microsoft.com/office/officeart/2005/8/layout/hList9"/>
    <dgm:cxn modelId="{C68A7E6A-8C9A-4228-AABB-06C0DE9D803D}" type="presOf" srcId="{80552BEB-4D0B-4E77-8A47-FF727DBF2054}" destId="{8758B9BC-592D-45B9-A635-356285CB437B}" srcOrd="0" destOrd="0" presId="urn:microsoft.com/office/officeart/2005/8/layout/hList9"/>
    <dgm:cxn modelId="{7A214AA5-82C3-4A12-932A-B79397CF4CC6}" srcId="{86A4480A-D44E-4833-BB0C-FE971630C5D2}" destId="{DE189133-6FA9-4EC1-A6C4-3AAA5B10C46B}" srcOrd="0" destOrd="0" parTransId="{12021E4C-4ABC-4948-A428-465B7E11CF16}" sibTransId="{B8A98BBB-C659-4550-A927-709E68830B9A}"/>
    <dgm:cxn modelId="{F08340B8-4FAF-4986-A315-3723B82C22B1}" srcId="{86A4480A-D44E-4833-BB0C-FE971630C5D2}" destId="{1171D30E-9E26-409A-B171-4D2D7C67A06A}" srcOrd="1" destOrd="0" parTransId="{56497B35-B23F-4C33-94F1-3BE036AC2DAA}" sibTransId="{0897A584-62F8-4401-9430-38136C8B7121}"/>
    <dgm:cxn modelId="{0A6D3759-C616-4F48-98FC-7EF492696ACC}" srcId="{80552BEB-4D0B-4E77-8A47-FF727DBF2054}" destId="{26FFE8BA-7449-4561-A618-5EE4F250CD28}" srcOrd="1" destOrd="0" parTransId="{2D7DDBE4-028A-4F46-964F-ED00C961E461}" sibTransId="{A46B4D9E-1BD4-4BF9-B34D-93BDF416F37D}"/>
    <dgm:cxn modelId="{E5AA47D2-9539-4E5B-86FD-0F27D627123F}" type="presOf" srcId="{CAA17BA8-3F12-4FD8-8ED9-231E6602FA64}" destId="{C63185C9-22E6-490C-B803-22448FE02A26}" srcOrd="1" destOrd="0" presId="urn:microsoft.com/office/officeart/2005/8/layout/hList9"/>
    <dgm:cxn modelId="{017397C3-7FA6-4EB8-BD15-BB8E0520FA36}" type="presOf" srcId="{DE189133-6FA9-4EC1-A6C4-3AAA5B10C46B}" destId="{00875A67-54DF-43C3-A312-13893D2714A7}" srcOrd="1" destOrd="0" presId="urn:microsoft.com/office/officeart/2005/8/layout/hList9"/>
    <dgm:cxn modelId="{CAEA4934-A71E-4B3F-9E45-96FF2004DB01}" srcId="{26FFE8BA-7449-4561-A618-5EE4F250CD28}" destId="{C66699CD-410E-4FB7-9D3F-28E6AD069FBC}" srcOrd="0" destOrd="0" parTransId="{45608B9D-D9DD-4E44-9043-08DB94051D22}" sibTransId="{EC17EF92-E80F-497B-8A01-E7085931392E}"/>
    <dgm:cxn modelId="{B8697F71-AB7A-4DF2-94E6-372BBE0D85C7}" srcId="{26FFE8BA-7449-4561-A618-5EE4F250CD28}" destId="{CAA17BA8-3F12-4FD8-8ED9-231E6602FA64}" srcOrd="1" destOrd="0" parTransId="{0A0A635D-7DF3-4196-8E32-962F818B772D}" sibTransId="{9719C75A-65D8-4010-BCDB-C5625FA399B1}"/>
    <dgm:cxn modelId="{F856A768-2C79-4281-8AE6-E848F802903E}" type="presOf" srcId="{C66699CD-410E-4FB7-9D3F-28E6AD069FBC}" destId="{1E982153-88EA-4AAE-82E2-F45D7EB98381}" srcOrd="0" destOrd="0" presId="urn:microsoft.com/office/officeart/2005/8/layout/hList9"/>
    <dgm:cxn modelId="{3CFFCC99-9489-4BE7-9921-78C3D224C8E0}" type="presOf" srcId="{C66699CD-410E-4FB7-9D3F-28E6AD069FBC}" destId="{6F4F0706-3328-47A4-AD9D-C79151CFA6CE}" srcOrd="1" destOrd="0" presId="urn:microsoft.com/office/officeart/2005/8/layout/hList9"/>
    <dgm:cxn modelId="{6396B31D-404E-4294-8154-1C36AD7BAD7F}" srcId="{80552BEB-4D0B-4E77-8A47-FF727DBF2054}" destId="{86A4480A-D44E-4833-BB0C-FE971630C5D2}" srcOrd="0" destOrd="0" parTransId="{64852C5C-3F42-407B-90B9-1919C97B2ECA}" sibTransId="{C707A39B-F16B-471B-824D-6B9FB8D50C1F}"/>
    <dgm:cxn modelId="{680B773C-4C93-4810-AA98-62B35F721455}" type="presOf" srcId="{26FFE8BA-7449-4561-A618-5EE4F250CD28}" destId="{4510CCD3-662F-4D60-ABE1-A814B75788BB}" srcOrd="0" destOrd="0" presId="urn:microsoft.com/office/officeart/2005/8/layout/hList9"/>
    <dgm:cxn modelId="{9971FFB4-A863-4E30-B306-1BFCAA60E6B2}" type="presOf" srcId="{DE189133-6FA9-4EC1-A6C4-3AAA5B10C46B}" destId="{B5996C54-68A6-4DB5-BEB3-024D43BF6461}" srcOrd="0" destOrd="0" presId="urn:microsoft.com/office/officeart/2005/8/layout/hList9"/>
    <dgm:cxn modelId="{67397BC2-F2B0-4604-97A1-255AB824685F}" type="presOf" srcId="{86A4480A-D44E-4833-BB0C-FE971630C5D2}" destId="{1835C18E-FE67-4387-B638-364BEAE4D7A9}" srcOrd="0" destOrd="0" presId="urn:microsoft.com/office/officeart/2005/8/layout/hList9"/>
    <dgm:cxn modelId="{20A0257D-6A95-4F11-81F7-5273751ACD03}" type="presParOf" srcId="{8758B9BC-592D-45B9-A635-356285CB437B}" destId="{709E2A2F-FBAD-466D-9A3F-AAD57F59A40A}" srcOrd="0" destOrd="0" presId="urn:microsoft.com/office/officeart/2005/8/layout/hList9"/>
    <dgm:cxn modelId="{4C46E154-0593-4EDE-BA2C-2EC1590B8A3F}" type="presParOf" srcId="{8758B9BC-592D-45B9-A635-356285CB437B}" destId="{CC9CCBCF-CF6E-41C2-A61C-48B33CD83201}" srcOrd="1" destOrd="0" presId="urn:microsoft.com/office/officeart/2005/8/layout/hList9"/>
    <dgm:cxn modelId="{CFACCCFF-8B94-44B4-BD33-8CB8FADDE74D}" type="presParOf" srcId="{CC9CCBCF-CF6E-41C2-A61C-48B33CD83201}" destId="{0736F1BF-63A6-407D-B04C-0948A49562AD}" srcOrd="0" destOrd="0" presId="urn:microsoft.com/office/officeart/2005/8/layout/hList9"/>
    <dgm:cxn modelId="{8E56FC75-B5BB-4E35-AE15-8E9B73C20FD5}" type="presParOf" srcId="{CC9CCBCF-CF6E-41C2-A61C-48B33CD83201}" destId="{B68164E5-A65B-412A-8E0A-1774E14350B3}" srcOrd="1" destOrd="0" presId="urn:microsoft.com/office/officeart/2005/8/layout/hList9"/>
    <dgm:cxn modelId="{A993FD0F-7379-4B0A-91BA-3519F0E6B017}" type="presParOf" srcId="{B68164E5-A65B-412A-8E0A-1774E14350B3}" destId="{B5996C54-68A6-4DB5-BEB3-024D43BF6461}" srcOrd="0" destOrd="0" presId="urn:microsoft.com/office/officeart/2005/8/layout/hList9"/>
    <dgm:cxn modelId="{03BA6239-DD60-49AD-B5CA-F20EADBCF968}" type="presParOf" srcId="{B68164E5-A65B-412A-8E0A-1774E14350B3}" destId="{00875A67-54DF-43C3-A312-13893D2714A7}" srcOrd="1" destOrd="0" presId="urn:microsoft.com/office/officeart/2005/8/layout/hList9"/>
    <dgm:cxn modelId="{B11FAA29-3E04-4564-8244-C0C649B3357E}" type="presParOf" srcId="{CC9CCBCF-CF6E-41C2-A61C-48B33CD83201}" destId="{1A648969-E1BF-47C3-ACBF-63A4F9A56FC8}" srcOrd="2" destOrd="0" presId="urn:microsoft.com/office/officeart/2005/8/layout/hList9"/>
    <dgm:cxn modelId="{2C4C4CEC-5536-4409-8A7B-A20D3183E7E9}" type="presParOf" srcId="{1A648969-E1BF-47C3-ACBF-63A4F9A56FC8}" destId="{EF56A2A3-E906-4C47-BC50-218B666266C9}" srcOrd="0" destOrd="0" presId="urn:microsoft.com/office/officeart/2005/8/layout/hList9"/>
    <dgm:cxn modelId="{3CFB308A-6D73-4664-BF5D-B2204D913522}" type="presParOf" srcId="{1A648969-E1BF-47C3-ACBF-63A4F9A56FC8}" destId="{85E6C302-C956-4102-B20E-B7698607C5C1}" srcOrd="1" destOrd="0" presId="urn:microsoft.com/office/officeart/2005/8/layout/hList9"/>
    <dgm:cxn modelId="{7394073D-9BCF-4E1C-97CF-989876178E1F}" type="presParOf" srcId="{8758B9BC-592D-45B9-A635-356285CB437B}" destId="{7DA7CF11-E92B-4145-9CDF-B96B6AD7370A}" srcOrd="2" destOrd="0" presId="urn:microsoft.com/office/officeart/2005/8/layout/hList9"/>
    <dgm:cxn modelId="{36E27870-C8DC-4F23-8A17-582456073447}" type="presParOf" srcId="{8758B9BC-592D-45B9-A635-356285CB437B}" destId="{1835C18E-FE67-4387-B638-364BEAE4D7A9}" srcOrd="3" destOrd="0" presId="urn:microsoft.com/office/officeart/2005/8/layout/hList9"/>
    <dgm:cxn modelId="{7D977FFA-E46C-4023-90B9-2F515AECA9B8}" type="presParOf" srcId="{8758B9BC-592D-45B9-A635-356285CB437B}" destId="{AC0244DF-D2EF-4C9C-9277-1E4D4B6B1E72}" srcOrd="4" destOrd="0" presId="urn:microsoft.com/office/officeart/2005/8/layout/hList9"/>
    <dgm:cxn modelId="{D811B461-FD5A-4A32-B71A-52BAD4D2002E}" type="presParOf" srcId="{8758B9BC-592D-45B9-A635-356285CB437B}" destId="{4FA8AE88-44D6-4A7A-ABDB-87DCC34D068A}" srcOrd="5" destOrd="0" presId="urn:microsoft.com/office/officeart/2005/8/layout/hList9"/>
    <dgm:cxn modelId="{20F058AB-EA81-425B-9282-85FC6CB94185}" type="presParOf" srcId="{8758B9BC-592D-45B9-A635-356285CB437B}" destId="{154F104E-49E2-446F-B561-649366264F39}" srcOrd="6" destOrd="0" presId="urn:microsoft.com/office/officeart/2005/8/layout/hList9"/>
    <dgm:cxn modelId="{7F6FD965-0F45-4D44-949C-F8E30FC64025}" type="presParOf" srcId="{154F104E-49E2-446F-B561-649366264F39}" destId="{B7B5B04D-F89F-435C-ABB9-4BAEFF5D0C54}" srcOrd="0" destOrd="0" presId="urn:microsoft.com/office/officeart/2005/8/layout/hList9"/>
    <dgm:cxn modelId="{8F78C11E-A45B-4A4F-B36F-45137A5BAAC7}" type="presParOf" srcId="{154F104E-49E2-446F-B561-649366264F39}" destId="{C137C500-C552-465D-BCD0-253D5A867EEA}" srcOrd="1" destOrd="0" presId="urn:microsoft.com/office/officeart/2005/8/layout/hList9"/>
    <dgm:cxn modelId="{FFAE2261-F379-4A2C-8F3E-23D14502DAB2}" type="presParOf" srcId="{C137C500-C552-465D-BCD0-253D5A867EEA}" destId="{1E982153-88EA-4AAE-82E2-F45D7EB98381}" srcOrd="0" destOrd="0" presId="urn:microsoft.com/office/officeart/2005/8/layout/hList9"/>
    <dgm:cxn modelId="{85F4A387-0513-42B1-83AF-D17CD2AA5AD1}" type="presParOf" srcId="{C137C500-C552-465D-BCD0-253D5A867EEA}" destId="{6F4F0706-3328-47A4-AD9D-C79151CFA6CE}" srcOrd="1" destOrd="0" presId="urn:microsoft.com/office/officeart/2005/8/layout/hList9"/>
    <dgm:cxn modelId="{DEDE48EB-3A5E-46E3-8CBF-2D8824783628}" type="presParOf" srcId="{154F104E-49E2-446F-B561-649366264F39}" destId="{C2C34C5F-2E99-4309-AF1E-B830FCFDC689}" srcOrd="2" destOrd="0" presId="urn:microsoft.com/office/officeart/2005/8/layout/hList9"/>
    <dgm:cxn modelId="{681FCC7A-46E3-4F22-8752-0234C422E0D3}" type="presParOf" srcId="{C2C34C5F-2E99-4309-AF1E-B830FCFDC689}" destId="{4A1537C9-A7BA-4C1E-A9C5-8F7CDA82284E}" srcOrd="0" destOrd="0" presId="urn:microsoft.com/office/officeart/2005/8/layout/hList9"/>
    <dgm:cxn modelId="{B5AEC25D-4CD8-4DD4-84E6-236120D3AB0B}" type="presParOf" srcId="{C2C34C5F-2E99-4309-AF1E-B830FCFDC689}" destId="{C63185C9-22E6-490C-B803-22448FE02A26}" srcOrd="1" destOrd="0" presId="urn:microsoft.com/office/officeart/2005/8/layout/hList9"/>
    <dgm:cxn modelId="{9FEB6657-F661-42DC-87C4-4DDB2C012C51}" type="presParOf" srcId="{8758B9BC-592D-45B9-A635-356285CB437B}" destId="{18BFC5DD-3BFF-4846-9D4B-DDD6346BD856}" srcOrd="7" destOrd="0" presId="urn:microsoft.com/office/officeart/2005/8/layout/hList9"/>
    <dgm:cxn modelId="{77364B5C-E876-4853-9F7B-A10B058D1770}" type="presParOf" srcId="{8758B9BC-592D-45B9-A635-356285CB437B}" destId="{4510CCD3-662F-4D60-ABE1-A814B75788BB}" srcOrd="8" destOrd="0" presId="urn:microsoft.com/office/officeart/2005/8/layout/hList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r-H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225BE56-8740-45D7-9CC7-26D26BC616A0}" type="datetimeFigureOut">
              <a:rPr lang="sr-Latn-CS" smtClean="0"/>
              <a:pPr/>
              <a:t>8.6.2020.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E56B03-E920-47D3-9C08-14363EF3211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4038600"/>
            <a:ext cx="862491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</a:t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r>
              <a:rPr lang="hr-HR" sz="2400" dirty="0" smtClean="0"/>
              <a:t>Nastavni predmet: pravno okruženje poslovanja</a:t>
            </a:r>
            <a:br>
              <a:rPr lang="hr-HR" sz="2400" dirty="0" smtClean="0"/>
            </a:br>
            <a:r>
              <a:rPr lang="hr-HR" sz="2400" dirty="0" smtClean="0"/>
              <a:t>nastavnik: ilijana sekulić </a:t>
            </a:r>
            <a:r>
              <a:rPr lang="hr-HR" sz="2400" dirty="0" err="1" smtClean="0"/>
              <a:t>erić</a:t>
            </a: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/>
            </a:r>
            <a:br>
              <a:rPr lang="hr-HR" sz="2400" dirty="0" smtClean="0"/>
            </a:br>
            <a:endParaRPr lang="hr-HR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POJAM, DIONICE, TIJELA DRUŠTVA</a:t>
            </a:r>
            <a:endParaRPr lang="hr-H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– DIONICE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 dirty="0" smtClean="0"/>
              <a:t>dionice koje daju jednaka prava čine </a:t>
            </a:r>
            <a:r>
              <a:rPr lang="hr-HR" dirty="0" smtClean="0">
                <a:solidFill>
                  <a:srgbClr val="FF0000"/>
                </a:solidFill>
              </a:rPr>
              <a:t>ROD DIONICE</a:t>
            </a:r>
          </a:p>
          <a:p>
            <a:endParaRPr lang="hr-HR" dirty="0" smtClean="0"/>
          </a:p>
          <a:p>
            <a:r>
              <a:rPr lang="hr-HR" dirty="0" smtClean="0"/>
              <a:t>dionice se mogu izdati </a:t>
            </a:r>
            <a:r>
              <a:rPr lang="hr-HR" dirty="0" smtClean="0">
                <a:solidFill>
                  <a:schemeClr val="accent2"/>
                </a:solidFill>
              </a:rPr>
              <a:t>U OBLIKU ISPRAVE I ELEKTRONIČKOM OBLIKU – </a:t>
            </a:r>
            <a:r>
              <a:rPr lang="hr-HR" dirty="0" smtClean="0"/>
              <a:t>vode se u Središnjem klirinškom depozitarnom društvu</a:t>
            </a:r>
          </a:p>
          <a:p>
            <a:endParaRPr lang="hr-HR" dirty="0" smtClean="0">
              <a:solidFill>
                <a:schemeClr val="accent2"/>
              </a:solidFill>
            </a:endParaRPr>
          </a:p>
          <a:p>
            <a:r>
              <a:rPr lang="hr-HR" dirty="0" smtClean="0"/>
              <a:t>dionice se mogu izdati </a:t>
            </a:r>
            <a:r>
              <a:rPr lang="hr-HR" dirty="0" smtClean="0">
                <a:solidFill>
                  <a:schemeClr val="accent2"/>
                </a:solidFill>
              </a:rPr>
              <a:t>S NOMINALNIM IZNOSOM I BEZ NOMINALNOG IZNOSA </a:t>
            </a:r>
            <a:r>
              <a:rPr lang="hr-HR" dirty="0" smtClean="0"/>
              <a:t>(komadne dionice)</a:t>
            </a:r>
          </a:p>
          <a:p>
            <a:endParaRPr lang="hr-HR" dirty="0" smtClean="0"/>
          </a:p>
          <a:p>
            <a:r>
              <a:rPr lang="hr-HR" dirty="0" smtClean="0"/>
              <a:t>mogu biti </a:t>
            </a:r>
            <a:r>
              <a:rPr lang="hr-HR" dirty="0" smtClean="0">
                <a:solidFill>
                  <a:schemeClr val="accent2"/>
                </a:solidFill>
              </a:rPr>
              <a:t>REDOVITE I POVLAŠTENE – </a:t>
            </a:r>
            <a:r>
              <a:rPr lang="hr-HR" dirty="0" smtClean="0"/>
              <a:t>za razliku od redovnih ne daju pravo glasa, ali daju prednost prilikom isplate dividende (dobiti)</a:t>
            </a:r>
          </a:p>
          <a:p>
            <a:endParaRPr lang="hr-H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OSNIVANJE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1. SIMULTANO </a:t>
            </a:r>
          </a:p>
          <a:p>
            <a:r>
              <a:rPr lang="hr-HR" dirty="0" smtClean="0"/>
              <a:t>2. SKUCESIVNO</a:t>
            </a:r>
          </a:p>
          <a:p>
            <a:endParaRPr lang="hr-HR" dirty="0" smtClean="0"/>
          </a:p>
          <a:p>
            <a:r>
              <a:rPr lang="hr-HR" dirty="0" smtClean="0"/>
              <a:t>oba počinju izjavom osnivača o usvajanju statua</a:t>
            </a:r>
          </a:p>
          <a:p>
            <a:endParaRPr lang="hr-HR" dirty="0" smtClean="0"/>
          </a:p>
          <a:p>
            <a:r>
              <a:rPr lang="hr-HR" dirty="0" smtClean="0"/>
              <a:t>STATUT – temeljni akt kojim se uređuju osnovna obilježja, ustrojstvo i djelovanje te odnosi među članovima i tijelima.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magoj\Desktop\statut-hrvatske-pos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5357832" cy="66675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6000760" y="2500306"/>
          <a:ext cx="2571768" cy="14311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SIMULTANO OSNIVANJE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SUKCESIVNO OSNIVANJE</a:t>
            </a:r>
            <a:endParaRPr lang="hr-H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- INICIJALNA JAVNA PONUDA</a:t>
            </a:r>
            <a:endParaRPr lang="hr-HR" dirty="0"/>
          </a:p>
        </p:txBody>
      </p:sp>
      <p:pic>
        <p:nvPicPr>
          <p:cNvPr id="4" name="Content Placeholder 3" descr="brokeri-otisli-na-seminar-dionica-t-ht-a-39015-kn-504x335-20071040-20101019004505-3509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714480" y="2000240"/>
            <a:ext cx="5857916" cy="37147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– SUKCESIVNO OSNIVANJE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prospektom se određuje rok za preuzimanje dionica koji ne može biti dulji od 3 mjeseca</a:t>
            </a:r>
          </a:p>
          <a:p>
            <a:r>
              <a:rPr lang="hr-HR" dirty="0" smtClean="0"/>
              <a:t>ako u roku određenom u prospektu ne budu upisane i uplaćene sve dionice, osnivači ih mogu upisati ili preuzeti</a:t>
            </a:r>
          </a:p>
          <a:p>
            <a:r>
              <a:rPr lang="hr-HR" dirty="0" smtClean="0"/>
              <a:t>ako osnivači ne žele preuzeti dionice utvrdit će se da osnivanje nije uspjelo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- TIJELA DRUŠTVA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1. DUALISTIČKI</a:t>
            </a:r>
          </a:p>
          <a:p>
            <a:r>
              <a:rPr lang="hr-HR" dirty="0" smtClean="0"/>
              <a:t>2. MONISTIČKI USTROJ TIJELA DRUŠTVA</a:t>
            </a:r>
          </a:p>
          <a:p>
            <a:endParaRPr lang="hr-HR" dirty="0" smtClean="0"/>
          </a:p>
          <a:p>
            <a:r>
              <a:rPr lang="hr-HR" dirty="0" smtClean="0"/>
              <a:t>1. GLAVNA SKUPŠTINA, NADZORNI ODBOR, UPRAVA</a:t>
            </a:r>
          </a:p>
          <a:p>
            <a:r>
              <a:rPr lang="hr-HR" dirty="0" smtClean="0"/>
              <a:t>2. GLAVNA SKUPŠTINA, UPRAVNI ODBOR, IZVRŠNI DIREKTORI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600" dirty="0" smtClean="0"/>
              <a:t>DIONIČKO DRUŠTVO – DUALISTIČKI USTROJ TIJELA - tko koga bira?</a:t>
            </a:r>
            <a:endParaRPr lang="hr-HR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GLAVNA SKUPŠTINA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ČINE JU SVI DIONIČARI</a:t>
            </a:r>
          </a:p>
          <a:p>
            <a:endParaRPr lang="hr-HR" u="sng" dirty="0" smtClean="0"/>
          </a:p>
          <a:p>
            <a:r>
              <a:rPr lang="hr-HR" u="sng" dirty="0" smtClean="0"/>
              <a:t>bira i razrješuje članove nadzornog odbora</a:t>
            </a:r>
          </a:p>
          <a:p>
            <a:endParaRPr lang="hr-HR" u="sng" dirty="0" smtClean="0"/>
          </a:p>
          <a:p>
            <a:r>
              <a:rPr lang="hr-HR" u="sng" dirty="0" smtClean="0"/>
              <a:t>donosi odluku o uporabi dobiti</a:t>
            </a:r>
          </a:p>
          <a:p>
            <a:endParaRPr lang="hr-HR" u="sng" dirty="0" smtClean="0"/>
          </a:p>
          <a:p>
            <a:r>
              <a:rPr lang="hr-HR" dirty="0" smtClean="0"/>
              <a:t>imenuje revizore</a:t>
            </a:r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PRISJETITE SE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Kada kupite dionice postajete vlasnici u nekom dioničkom društvu. Čije bi dionice rado imali u svom vlasništvu?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GLAVNA SKUPŠTINA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hr-HR" dirty="0" smtClean="0"/>
          </a:p>
          <a:p>
            <a:r>
              <a:rPr lang="hr-HR" dirty="0" smtClean="0"/>
              <a:t>mijenja statut</a:t>
            </a:r>
          </a:p>
          <a:p>
            <a:endParaRPr lang="hr-HR" dirty="0" smtClean="0"/>
          </a:p>
          <a:p>
            <a:r>
              <a:rPr lang="hr-HR" u="sng" dirty="0" smtClean="0"/>
              <a:t>odlučuje o smanjenju i povećanju temeljnog kapitala</a:t>
            </a:r>
          </a:p>
          <a:p>
            <a:endParaRPr lang="hr-HR" u="sng" dirty="0" smtClean="0"/>
          </a:p>
          <a:p>
            <a:r>
              <a:rPr lang="hr-HR" dirty="0" smtClean="0"/>
              <a:t>odlučuje o prestanku, spajanju , pripajanju i drugim promjenama </a:t>
            </a:r>
            <a:r>
              <a:rPr lang="hr-HR" u="sng" dirty="0" smtClean="0"/>
              <a:t>sudbine društva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NADZORNI ODBOR</a:t>
            </a:r>
            <a:endParaRPr lang="hr-HR" dirty="0"/>
          </a:p>
        </p:txBody>
      </p:sp>
      <p:pic>
        <p:nvPicPr>
          <p:cNvPr id="4" name="Content Placeholder 3" descr="0be8191c98b40197c79c4a1f7b9174cd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643042" y="2071679"/>
            <a:ext cx="6072229" cy="34194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NADZORNI ODBOR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hr-HR" dirty="0" smtClean="0">
                <a:solidFill>
                  <a:srgbClr val="FF0000"/>
                </a:solidFill>
              </a:rPr>
              <a:t>najmanje 3 člana</a:t>
            </a:r>
            <a:r>
              <a:rPr lang="hr-HR" dirty="0" smtClean="0"/>
              <a:t>, broj je određen statutom i mora biti </a:t>
            </a:r>
            <a:r>
              <a:rPr lang="hr-HR" u="sng" dirty="0" smtClean="0"/>
              <a:t>neparan</a:t>
            </a:r>
          </a:p>
          <a:p>
            <a:pPr lvl="0"/>
            <a:r>
              <a:rPr lang="hr-HR" dirty="0" smtClean="0"/>
              <a:t>član može hrvatski i strani državljanin </a:t>
            </a:r>
          </a:p>
          <a:p>
            <a:pPr lvl="0"/>
            <a:r>
              <a:rPr lang="hr-HR" dirty="0" smtClean="0">
                <a:solidFill>
                  <a:srgbClr val="FF0000"/>
                </a:solidFill>
              </a:rPr>
              <a:t>bira ih </a:t>
            </a:r>
            <a:r>
              <a:rPr lang="hr-HR" u="sng" dirty="0" smtClean="0">
                <a:solidFill>
                  <a:srgbClr val="FF0000"/>
                </a:solidFill>
              </a:rPr>
              <a:t>glavna skupština </a:t>
            </a:r>
            <a:r>
              <a:rPr lang="hr-HR" dirty="0" smtClean="0">
                <a:solidFill>
                  <a:srgbClr val="FF0000"/>
                </a:solidFill>
              </a:rPr>
              <a:t>na vrijeme od najviše 4 godine </a:t>
            </a:r>
            <a:r>
              <a:rPr lang="hr-HR" dirty="0" smtClean="0"/>
              <a:t>i mogu biti ponovno izabrani</a:t>
            </a:r>
          </a:p>
          <a:p>
            <a:r>
              <a:rPr lang="hr-HR" dirty="0" smtClean="0"/>
              <a:t>nadzire vođenje poslova i ima pravo uvida u poslovne knjige društva i ostale dokumente</a:t>
            </a:r>
          </a:p>
          <a:p>
            <a:r>
              <a:rPr lang="hr-HR" dirty="0" smtClean="0"/>
              <a:t>imenuje i opoziva članove uprave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UPRAVA</a:t>
            </a:r>
            <a:endParaRPr lang="hr-HR" dirty="0"/>
          </a:p>
        </p:txBody>
      </p:sp>
      <p:pic>
        <p:nvPicPr>
          <p:cNvPr id="4" name="Content Placeholder 3" descr="Business Administration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879600" y="1600200"/>
            <a:ext cx="5619750" cy="4495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UPRAVA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hr-HR" dirty="0" smtClean="0">
                <a:solidFill>
                  <a:srgbClr val="FF0000"/>
                </a:solidFill>
              </a:rPr>
              <a:t>1 ili više fizičkih osoba </a:t>
            </a:r>
            <a:r>
              <a:rPr lang="hr-HR" dirty="0" smtClean="0"/>
              <a:t>(</a:t>
            </a:r>
            <a:r>
              <a:rPr lang="hr-HR" dirty="0" smtClean="0">
                <a:solidFill>
                  <a:srgbClr val="FF0000"/>
                </a:solidFill>
              </a:rPr>
              <a:t>DIREKTORI</a:t>
            </a:r>
            <a:r>
              <a:rPr lang="hr-HR" dirty="0" smtClean="0"/>
              <a:t>), broj je određen statutom, ako ih je više jedan se odabire za predsjednika uprave.</a:t>
            </a:r>
          </a:p>
          <a:p>
            <a:r>
              <a:rPr lang="hr-HR" dirty="0" smtClean="0"/>
              <a:t>osoba koja nije kažnjavana za gospodarska kaznena djela ili prema kojoj nije određena sigurnosna mjera zabrane obavljanja djelatnosti iz predmeta poslovanja društva</a:t>
            </a:r>
          </a:p>
          <a:p>
            <a:pPr lvl="0"/>
            <a:r>
              <a:rPr lang="hr-HR" dirty="0" smtClean="0"/>
              <a:t>hrvatski ili strani državljanin- </a:t>
            </a:r>
            <a:r>
              <a:rPr lang="hr-HR" dirty="0" smtClean="0">
                <a:solidFill>
                  <a:srgbClr val="FF0000"/>
                </a:solidFill>
              </a:rPr>
              <a:t>bira ih nadzorni odbor na vrijeme od najdulje 5 godina</a:t>
            </a:r>
            <a:r>
              <a:rPr lang="hr-HR" dirty="0" smtClean="0"/>
              <a:t> i mogu biti ponovno izabrani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UPRAVA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vodi poslove društva</a:t>
            </a:r>
          </a:p>
          <a:p>
            <a:pPr lvl="0"/>
            <a:r>
              <a:rPr lang="hr-HR" dirty="0" smtClean="0"/>
              <a:t>zastupa društvo</a:t>
            </a:r>
          </a:p>
          <a:p>
            <a:pPr lvl="0"/>
            <a:r>
              <a:rPr lang="hr-HR" dirty="0" smtClean="0"/>
              <a:t>saziva glavnu skupštinu</a:t>
            </a:r>
          </a:p>
          <a:p>
            <a:r>
              <a:rPr lang="hr-HR" dirty="0" smtClean="0"/>
              <a:t>priprema i provodi odluke skupštine</a:t>
            </a:r>
          </a:p>
          <a:p>
            <a:endParaRPr lang="hr-HR" dirty="0"/>
          </a:p>
        </p:txBody>
      </p:sp>
      <p:pic>
        <p:nvPicPr>
          <p:cNvPr id="4" name="Picture 3" descr="downlo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4214818"/>
            <a:ext cx="3571868" cy="193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UPRAVA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hr-HR" dirty="0" smtClean="0"/>
              <a:t>priprema ugovore</a:t>
            </a:r>
          </a:p>
          <a:p>
            <a:pPr lvl="0"/>
            <a:r>
              <a:rPr lang="hr-HR" dirty="0" smtClean="0"/>
              <a:t>daje izvješća o upravljanju društvom nadzornom odboru</a:t>
            </a:r>
          </a:p>
        </p:txBody>
      </p:sp>
      <p:pic>
        <p:nvPicPr>
          <p:cNvPr id="4" name="Picture 3" descr="potpisivanje-ugovora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9058" y="3500438"/>
            <a:ext cx="4572000" cy="25222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 DIONIČKO DRUŠTVO – MONISTIČKI USTROJ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dirty="0" smtClean="0"/>
              <a:t>DIONIČKO DRUŠTVO – MONISTIČKI USTROJ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PRESTANAK </a:t>
            </a:r>
            <a:r>
              <a:rPr lang="hr-HR" dirty="0" err="1" smtClean="0"/>
              <a:t>D.D</a:t>
            </a:r>
            <a:r>
              <a:rPr lang="hr-HR" dirty="0" smtClean="0"/>
              <a:t>.- 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istekom vremena na koje je osnovano -određeno u statutu</a:t>
            </a:r>
          </a:p>
          <a:p>
            <a:r>
              <a:rPr lang="hr-HR" dirty="0" smtClean="0"/>
              <a:t>odlukom glavne skupštine – ¾ većina</a:t>
            </a:r>
          </a:p>
          <a:p>
            <a:r>
              <a:rPr lang="hr-HR" dirty="0" smtClean="0"/>
              <a:t>odlukom suda – brisanje zbog nepodnošenja godišnjih financijskih izvješća</a:t>
            </a:r>
          </a:p>
          <a:p>
            <a:r>
              <a:rPr lang="hr-HR" dirty="0" smtClean="0"/>
              <a:t>pripajanjem drugom društvu ili spajanjem s drugim društvom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POJAM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društvo u kojem članovi sudjeluju s ulozima u temeljenom kapitalu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temeljni kapital je podijeljen na dionice</a:t>
            </a:r>
          </a:p>
          <a:p>
            <a:endParaRPr lang="hr-HR" dirty="0" smtClean="0"/>
          </a:p>
          <a:p>
            <a:r>
              <a:rPr lang="hr-HR" dirty="0" smtClean="0"/>
              <a:t>Ako dioničko društvo ima 2 000 izdanih dionica s nominalnim iznosom od 200 kuna koliko iznosi njegova temeljni kapital?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PRESTANAK </a:t>
            </a:r>
            <a:r>
              <a:rPr lang="hr-HR" dirty="0" err="1" smtClean="0"/>
              <a:t>D.D</a:t>
            </a:r>
            <a:r>
              <a:rPr lang="hr-HR" dirty="0" smtClean="0"/>
              <a:t>.- 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provedbom stečajnog postupka</a:t>
            </a:r>
          </a:p>
          <a:p>
            <a:r>
              <a:rPr lang="hr-HR" dirty="0" smtClean="0"/>
              <a:t>ukidanjem društva sudskom odlukom na zahtjev vlade</a:t>
            </a:r>
          </a:p>
          <a:p>
            <a:r>
              <a:rPr lang="hr-HR" dirty="0" err="1" smtClean="0"/>
              <a:t>ništetnošću</a:t>
            </a:r>
            <a:r>
              <a:rPr lang="hr-HR" dirty="0" smtClean="0"/>
              <a:t> društva – osnivanje nije provedeno u skladu sa zakonom</a:t>
            </a:r>
          </a:p>
          <a:p>
            <a:r>
              <a:rPr lang="hr-HR" dirty="0" smtClean="0"/>
              <a:t>drugi razlozi.</a:t>
            </a:r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4357694"/>
            <a:ext cx="4500594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LIKVIDACIJA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postupak podjele imovine </a:t>
            </a:r>
            <a:r>
              <a:rPr lang="hr-HR" dirty="0" err="1" smtClean="0"/>
              <a:t>d.d</a:t>
            </a:r>
            <a:r>
              <a:rPr lang="hr-HR" dirty="0" smtClean="0"/>
              <a:t>.- a nakon prestanka društva</a:t>
            </a:r>
          </a:p>
          <a:p>
            <a:r>
              <a:rPr lang="hr-HR" dirty="0" smtClean="0"/>
              <a:t>provode ga članovi društva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Zadatci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Navedite po čemu se razlikuje sukcesivno od simultanog osnivanja te napišite bi li radije izabrali simultano ili sukcesivno osnivanje i zašto?</a:t>
            </a:r>
          </a:p>
          <a:p>
            <a:r>
              <a:rPr lang="hr-HR" dirty="0" smtClean="0"/>
              <a:t>Navedite po čemu se razlikuje monistički od dualističkog ustroja te navedite koji vam se ustroj dioničkog društva čini bolji i zašto?</a:t>
            </a:r>
          </a:p>
          <a:p>
            <a:endParaRPr lang="hr-HR" dirty="0" smtClean="0"/>
          </a:p>
          <a:p>
            <a:r>
              <a:rPr lang="hr-HR" dirty="0" smtClean="0"/>
              <a:t>Prednosti i nedostatke simultanog ili sukcesivnog osnivanja pronađite u udžbeniku od 154. do 157. str., a monističkog ili dualističkog ustroja od 159. do 171. str. 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Kviz za provjeru: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smtClean="0"/>
              <a:t>https://wordwall.net/hr/resource/1885129</a:t>
            </a:r>
            <a:endParaRPr lang="hr-H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hr-HR" dirty="0" err="1" smtClean="0"/>
              <a:t>Gorenc</a:t>
            </a:r>
            <a:r>
              <a:rPr lang="hr-HR" dirty="0" smtClean="0"/>
              <a:t>, V., Majić, H., </a:t>
            </a:r>
            <a:r>
              <a:rPr lang="hr-HR" dirty="0" err="1" smtClean="0"/>
              <a:t>Pajalić</a:t>
            </a:r>
            <a:r>
              <a:rPr lang="hr-HR" dirty="0" smtClean="0"/>
              <a:t>, Ž., </a:t>
            </a:r>
            <a:r>
              <a:rPr lang="hr-HR" dirty="0" err="1" smtClean="0"/>
              <a:t>Pešutić</a:t>
            </a:r>
            <a:r>
              <a:rPr lang="hr-HR" dirty="0" smtClean="0"/>
              <a:t>, A., Pavić, A.: Pravno okruženje poslovanja, Školska knjiga, Zagreb, 2014.     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HVALA NA PAŽNJI!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hr-HR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b="1" dirty="0" smtClean="0"/>
              <a:t/>
            </a:r>
            <a:br>
              <a:rPr lang="hr-HR" b="1" dirty="0" smtClean="0"/>
            </a:br>
            <a:r>
              <a:rPr lang="hr-HR" b="1" dirty="0" smtClean="0"/>
              <a:t>400.000,00 kuna</a:t>
            </a:r>
            <a:br>
              <a:rPr lang="hr-HR" b="1" dirty="0" smtClean="0"/>
            </a:b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DIONICE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FF0000"/>
                </a:solidFill>
              </a:rPr>
              <a:t>dio temeljnog kapitala – predstavlja vlasništvo u dioničkom društvu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vrijednosni papir – glase na ime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skup članskih prava i obveza</a:t>
            </a:r>
          </a:p>
          <a:p>
            <a:endParaRPr lang="hr-HR" dirty="0"/>
          </a:p>
        </p:txBody>
      </p:sp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4000504"/>
            <a:ext cx="3357586" cy="1785950"/>
          </a:xfrm>
          <a:prstGeom prst="rect">
            <a:avLst/>
          </a:prstGeom>
        </p:spPr>
      </p:pic>
      <p:pic>
        <p:nvPicPr>
          <p:cNvPr id="6" name="Picture 5" descr="download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066" y="4000504"/>
            <a:ext cx="3214710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DIONICE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hr-HR" dirty="0" smtClean="0"/>
              <a:t>Temeljna prava:</a:t>
            </a:r>
          </a:p>
          <a:p>
            <a:r>
              <a:rPr lang="hr-HR" dirty="0" smtClean="0"/>
              <a:t>1. pravo glasa i pobijanja odluka glavne 	skupštine</a:t>
            </a:r>
          </a:p>
          <a:p>
            <a:r>
              <a:rPr lang="hr-HR" dirty="0" smtClean="0"/>
              <a:t>2. pravo na obaviještenost</a:t>
            </a:r>
          </a:p>
          <a:p>
            <a:r>
              <a:rPr lang="hr-HR" dirty="0" smtClean="0"/>
              <a:t>3. pravo na dividendu</a:t>
            </a:r>
          </a:p>
          <a:p>
            <a:r>
              <a:rPr lang="hr-HR" dirty="0" smtClean="0"/>
              <a:t>4. pravo na dio likvidacijske ili stečajne mase</a:t>
            </a:r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Temeljna obveza :</a:t>
            </a:r>
          </a:p>
          <a:p>
            <a:pPr>
              <a:buFont typeface="Wingdings" pitchFamily="2" charset="2"/>
              <a:buChar char="q"/>
            </a:pPr>
            <a:r>
              <a:rPr lang="hr-HR" dirty="0" smtClean="0"/>
              <a:t>1. uplatiti ulog u temeljni kapital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GLAVNA SKUPŠTINA ERICSSON NIKOLA TESLA </a:t>
            </a:r>
            <a:r>
              <a:rPr lang="hr-HR" b="1" dirty="0" err="1" smtClean="0"/>
              <a:t>d.d</a:t>
            </a:r>
            <a:r>
              <a:rPr lang="hr-HR" b="1" dirty="0" smtClean="0"/>
              <a:t>.</a:t>
            </a:r>
            <a:endParaRPr lang="hr-HR" b="1" dirty="0"/>
          </a:p>
        </p:txBody>
      </p:sp>
      <p:pic>
        <p:nvPicPr>
          <p:cNvPr id="4" name="Content Placeholder 3" descr="Dan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3257" b="3257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- DIONICA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612648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DIONIČKO DRUŠTVO – DIONICE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Dijelovi isprave o dionici: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PLAŠT </a:t>
            </a:r>
            <a:r>
              <a:rPr lang="hr-HR" dirty="0" smtClean="0"/>
              <a:t>– nominalni </a:t>
            </a:r>
            <a:r>
              <a:rPr lang="hr-HR" dirty="0" smtClean="0">
                <a:solidFill>
                  <a:srgbClr val="FF0000"/>
                </a:solidFill>
              </a:rPr>
              <a:t>iznos</a:t>
            </a:r>
            <a:r>
              <a:rPr lang="hr-HR" dirty="0" smtClean="0"/>
              <a:t>, </a:t>
            </a:r>
            <a:r>
              <a:rPr lang="hr-HR" dirty="0" smtClean="0">
                <a:solidFill>
                  <a:srgbClr val="FF0000"/>
                </a:solidFill>
              </a:rPr>
              <a:t>rod</a:t>
            </a:r>
            <a:r>
              <a:rPr lang="hr-HR" dirty="0" smtClean="0"/>
              <a:t> dionice, </a:t>
            </a:r>
            <a:r>
              <a:rPr lang="hr-HR" dirty="0" smtClean="0">
                <a:solidFill>
                  <a:srgbClr val="FF0000"/>
                </a:solidFill>
              </a:rPr>
              <a:t>tvrtka</a:t>
            </a:r>
            <a:r>
              <a:rPr lang="hr-HR" dirty="0" smtClean="0"/>
              <a:t> i </a:t>
            </a:r>
            <a:r>
              <a:rPr lang="hr-HR" dirty="0" smtClean="0">
                <a:solidFill>
                  <a:srgbClr val="FF0000"/>
                </a:solidFill>
              </a:rPr>
              <a:t>sjedište</a:t>
            </a:r>
            <a:r>
              <a:rPr lang="hr-HR" dirty="0" smtClean="0"/>
              <a:t> dioničkog društva, </a:t>
            </a:r>
            <a:r>
              <a:rPr lang="hr-HR" dirty="0" smtClean="0">
                <a:solidFill>
                  <a:srgbClr val="FF0000"/>
                </a:solidFill>
              </a:rPr>
              <a:t>ime i prezime dioničara</a:t>
            </a:r>
            <a:r>
              <a:rPr lang="hr-HR" dirty="0" smtClean="0"/>
              <a:t>, datum i broj izdanja dionice te faksimil potpisa zakonskog zastupnika dioničkog društva.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KUPONSKI ARAK </a:t>
            </a:r>
            <a:r>
              <a:rPr lang="hr-HR" dirty="0" smtClean="0"/>
              <a:t>– za ostvarivanje prava na dividendu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TALON</a:t>
            </a:r>
            <a:r>
              <a:rPr lang="hr-HR" dirty="0" smtClean="0"/>
              <a:t> – za izdavanje novih kuponskih araka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517</TotalTime>
  <Words>928</Words>
  <Application>Microsoft Office PowerPoint</Application>
  <PresentationFormat>On-screen Show (4:3)</PresentationFormat>
  <Paragraphs>154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Median</vt:lpstr>
      <vt:lpstr>DIONIČKO DRUŠTVO     Nastavni predmet: pravno okruženje poslovanja nastavnik: ilijana sekulić erić  </vt:lpstr>
      <vt:lpstr>PRISJETITE SE</vt:lpstr>
      <vt:lpstr>DIONIČKO DRUŠTVO - POJAM</vt:lpstr>
      <vt:lpstr> 400.000,00 kuna </vt:lpstr>
      <vt:lpstr>DIONIČKO DRUŠTVO - DIONICE</vt:lpstr>
      <vt:lpstr>DIONIČKO DRUŠTVO - DIONICE</vt:lpstr>
      <vt:lpstr>GLAVNA SKUPŠTINA ERICSSON NIKOLA TESLA d.d.</vt:lpstr>
      <vt:lpstr>DIONIČKO DRUŠTVO - DIONICA</vt:lpstr>
      <vt:lpstr>DIONIČKO DRUŠTVO – DIONICE</vt:lpstr>
      <vt:lpstr>DIONIČKO DRUŠTVO – DIONICE </vt:lpstr>
      <vt:lpstr>DIONIČKO DRUŠTVO - OSNIVANJE</vt:lpstr>
      <vt:lpstr>Slide 12</vt:lpstr>
      <vt:lpstr>DIONIČKO DRUŠTVO – SIMULTANO OSNIVANJE</vt:lpstr>
      <vt:lpstr>DIONIČKO DRUŠTVO – SUKCESIVNO OSNIVANJE</vt:lpstr>
      <vt:lpstr>DIONIČKO DRUŠTVO - INICIJALNA JAVNA PONUDA</vt:lpstr>
      <vt:lpstr>DIONIČKO DRUŠTVO – SUKCESIVNO OSNIVANJE</vt:lpstr>
      <vt:lpstr>DIONIČKO DRUŠTVO - TIJELA DRUŠTVA</vt:lpstr>
      <vt:lpstr>DIONIČKO DRUŠTVO – DUALISTIČKI USTROJ TIJELA - tko koga bira?</vt:lpstr>
      <vt:lpstr>DIONIČKO DRUŠTVO – GLAVNA SKUPŠTINA</vt:lpstr>
      <vt:lpstr>DIONIČKO DRUŠTVO – GLAVNA SKUPŠTINA</vt:lpstr>
      <vt:lpstr>DIONIČKO DRUŠTVO – NADZORNI ODBOR</vt:lpstr>
      <vt:lpstr>DIONIČKO DRUŠTVO – NADZORNI ODBOR</vt:lpstr>
      <vt:lpstr>DIONIČKO DRUŠTVO - UPRAVA</vt:lpstr>
      <vt:lpstr>DIONIČKO DRUŠTVO - UPRAVA</vt:lpstr>
      <vt:lpstr>DIONIČKO DRUŠTVO - UPRAVA</vt:lpstr>
      <vt:lpstr>DIONIČKO DRUŠTVO - UPRAVA</vt:lpstr>
      <vt:lpstr> DIONIČKO DRUŠTVO – MONISTIČKI USTROJ</vt:lpstr>
      <vt:lpstr>DIONIČKO DRUŠTVO – MONISTIČKI USTROJ</vt:lpstr>
      <vt:lpstr>PRESTANAK D.D.- a</vt:lpstr>
      <vt:lpstr>PRESTANAK D.D.- a</vt:lpstr>
      <vt:lpstr>LIKVIDACIJA</vt:lpstr>
      <vt:lpstr>Zadatci</vt:lpstr>
      <vt:lpstr>Kviz za provjeru:</vt:lpstr>
      <vt:lpstr>Literatura: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DIONIČKO DRUŠTVO</dc:title>
  <dc:creator>Domagoj</dc:creator>
  <cp:lastModifiedBy>Domagoj</cp:lastModifiedBy>
  <cp:revision>72</cp:revision>
  <dcterms:created xsi:type="dcterms:W3CDTF">2015-03-22T19:30:12Z</dcterms:created>
  <dcterms:modified xsi:type="dcterms:W3CDTF">2020-06-08T16:01:49Z</dcterms:modified>
</cp:coreProperties>
</file>