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56" r:id="rId6"/>
    <p:sldId id="261" r:id="rId7"/>
  </p:sldIdLst>
  <p:sldSz cx="9144000" cy="6858000" type="screen4x3"/>
  <p:notesSz cx="6662738" cy="9906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28F879E-6F8E-49FA-9E51-0667AE5B68ED}" type="doc">
      <dgm:prSet loTypeId="urn:microsoft.com/office/officeart/2005/8/layout/radial5" loCatId="cycle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hr-HR"/>
        </a:p>
      </dgm:t>
    </dgm:pt>
    <dgm:pt modelId="{4359CA66-DF8C-4930-B681-B1FDAB6F60EB}">
      <dgm:prSet phldrT="[Text]" custT="1"/>
      <dgm:spPr/>
      <dgm:t>
        <a:bodyPr/>
        <a:lstStyle/>
        <a:p>
          <a:r>
            <a:rPr lang="hr-HR" sz="28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Knjižnično-informacijska pismenost</a:t>
          </a:r>
          <a:endParaRPr lang="hr-HR" sz="2800" b="1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38143F9-23E5-41BE-B27F-E8B06A6E7F95}" type="parTrans" cxnId="{4CBE0D4E-CABB-463B-8C85-81E4C6669FFB}">
      <dgm:prSet/>
      <dgm:spPr/>
      <dgm:t>
        <a:bodyPr/>
        <a:lstStyle/>
        <a:p>
          <a:endParaRPr lang="hr-HR"/>
        </a:p>
      </dgm:t>
    </dgm:pt>
    <dgm:pt modelId="{3C069136-D451-47FC-9609-BAAE746BDEA8}" type="sibTrans" cxnId="{4CBE0D4E-CABB-463B-8C85-81E4C6669FFB}">
      <dgm:prSet/>
      <dgm:spPr/>
      <dgm:t>
        <a:bodyPr/>
        <a:lstStyle/>
        <a:p>
          <a:endParaRPr lang="hr-HR"/>
        </a:p>
      </dgm:t>
    </dgm:pt>
    <dgm:pt modelId="{831D7FCD-7D6D-4497-B5C6-2B8BED86EDC1}">
      <dgm:prSet phldrT="[Text]" custT="1"/>
      <dgm:spPr/>
      <dgm:t>
        <a:bodyPr/>
        <a:lstStyle/>
        <a:p>
          <a:r>
            <a:rPr lang="hr-HR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Učenje učenja</a:t>
          </a:r>
        </a:p>
        <a:p>
          <a:r>
            <a:rPr lang="hr-HR" sz="2400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(Kritičko mišljenje)</a:t>
          </a:r>
          <a:endParaRPr lang="hr-HR" sz="2400" b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04B6FD2-1638-4D8D-9BA2-EC8E98D88CF6}" type="parTrans" cxnId="{83B4D92E-5676-48D3-A069-516EDDE11F87}">
      <dgm:prSet/>
      <dgm:spPr/>
      <dgm:t>
        <a:bodyPr/>
        <a:lstStyle/>
        <a:p>
          <a:endParaRPr lang="hr-HR"/>
        </a:p>
      </dgm:t>
    </dgm:pt>
    <dgm:pt modelId="{26123EBD-9209-4DE8-BC27-47D3B3C77C5F}" type="sibTrans" cxnId="{83B4D92E-5676-48D3-A069-516EDDE11F87}">
      <dgm:prSet/>
      <dgm:spPr/>
      <dgm:t>
        <a:bodyPr/>
        <a:lstStyle/>
        <a:p>
          <a:endParaRPr lang="hr-HR"/>
        </a:p>
      </dgm:t>
    </dgm:pt>
    <dgm:pt modelId="{35F3435C-06A7-41B6-BD8D-E6F1E1E13137}">
      <dgm:prSet phldrT="[Text]" custT="1"/>
      <dgm:spPr/>
      <dgm:t>
        <a:bodyPr/>
        <a:lstStyle/>
        <a:p>
          <a:r>
            <a:rPr lang="hr-HR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Medijska </a:t>
          </a:r>
          <a:r>
            <a:rPr lang="hr-HR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pismenost</a:t>
          </a:r>
          <a:endParaRPr lang="hr-HR" sz="2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BBCDC43-1AB5-41FE-B04F-D9CE1EA7F66B}" type="parTrans" cxnId="{4ADCD623-EA2B-4D8D-9290-FBB6F022BE1C}">
      <dgm:prSet/>
      <dgm:spPr/>
      <dgm:t>
        <a:bodyPr/>
        <a:lstStyle/>
        <a:p>
          <a:endParaRPr lang="hr-HR"/>
        </a:p>
      </dgm:t>
    </dgm:pt>
    <dgm:pt modelId="{3D070B7A-B0E7-467E-BAA5-6EFAD1C10060}" type="sibTrans" cxnId="{4ADCD623-EA2B-4D8D-9290-FBB6F022BE1C}">
      <dgm:prSet/>
      <dgm:spPr/>
      <dgm:t>
        <a:bodyPr/>
        <a:lstStyle/>
        <a:p>
          <a:endParaRPr lang="hr-HR"/>
        </a:p>
      </dgm:t>
    </dgm:pt>
    <dgm:pt modelId="{38E9AEC9-9C27-417B-AA11-A949241E2631}">
      <dgm:prSet phldrT="[Text]" custT="1"/>
      <dgm:spPr/>
      <dgm:t>
        <a:bodyPr/>
        <a:lstStyle/>
        <a:p>
          <a:r>
            <a:rPr lang="hr-HR" sz="24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Poticanje čitanja</a:t>
          </a:r>
          <a:endParaRPr lang="hr-HR" sz="2400" b="1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42CDC77-A8D0-4796-84D3-DA07957210F4}" type="parTrans" cxnId="{4BFA284B-9D67-4F36-A504-665C856695BC}">
      <dgm:prSet/>
      <dgm:spPr/>
      <dgm:t>
        <a:bodyPr/>
        <a:lstStyle/>
        <a:p>
          <a:endParaRPr lang="hr-HR"/>
        </a:p>
      </dgm:t>
    </dgm:pt>
    <dgm:pt modelId="{3373F741-3047-423D-8379-2E0760C72458}" type="sibTrans" cxnId="{4BFA284B-9D67-4F36-A504-665C856695BC}">
      <dgm:prSet/>
      <dgm:spPr/>
      <dgm:t>
        <a:bodyPr/>
        <a:lstStyle/>
        <a:p>
          <a:endParaRPr lang="hr-HR"/>
        </a:p>
      </dgm:t>
    </dgm:pt>
    <dgm:pt modelId="{664C94EB-D7F3-4A57-AB10-791632E1D90B}">
      <dgm:prSet phldrT="[Text]" custT="1"/>
      <dgm:spPr/>
      <dgm:t>
        <a:bodyPr/>
        <a:lstStyle/>
        <a:p>
          <a:r>
            <a:rPr lang="hr-HR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Digitalna </a:t>
          </a:r>
          <a:r>
            <a:rPr lang="hr-HR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pismenost</a:t>
          </a:r>
          <a:endParaRPr lang="hr-HR" sz="2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BE4F9F6-41FB-40DC-B798-B705395F91D5}" type="parTrans" cxnId="{43D674D7-0D0A-45E7-AAC7-A844752F47C7}">
      <dgm:prSet/>
      <dgm:spPr/>
      <dgm:t>
        <a:bodyPr/>
        <a:lstStyle/>
        <a:p>
          <a:endParaRPr lang="hr-HR"/>
        </a:p>
      </dgm:t>
    </dgm:pt>
    <dgm:pt modelId="{903F3523-2B1E-4180-9E80-C8692997253D}" type="sibTrans" cxnId="{43D674D7-0D0A-45E7-AAC7-A844752F47C7}">
      <dgm:prSet/>
      <dgm:spPr/>
      <dgm:t>
        <a:bodyPr/>
        <a:lstStyle/>
        <a:p>
          <a:endParaRPr lang="hr-HR"/>
        </a:p>
      </dgm:t>
    </dgm:pt>
    <dgm:pt modelId="{24362AA6-CA35-45E4-BC8A-C75816224331}">
      <dgm:prSet/>
      <dgm:spPr/>
    </dgm:pt>
    <dgm:pt modelId="{947E3BE1-B3CB-4D52-91D8-F04B3589929A}" type="parTrans" cxnId="{494565BF-AA28-4007-9EE3-0FA4F235A368}">
      <dgm:prSet/>
      <dgm:spPr/>
      <dgm:t>
        <a:bodyPr/>
        <a:lstStyle/>
        <a:p>
          <a:endParaRPr lang="hr-HR"/>
        </a:p>
      </dgm:t>
    </dgm:pt>
    <dgm:pt modelId="{113DDBF9-AE07-4B39-A1B0-3779D0C3D759}" type="sibTrans" cxnId="{494565BF-AA28-4007-9EE3-0FA4F235A368}">
      <dgm:prSet/>
      <dgm:spPr/>
      <dgm:t>
        <a:bodyPr/>
        <a:lstStyle/>
        <a:p>
          <a:endParaRPr lang="hr-HR"/>
        </a:p>
      </dgm:t>
    </dgm:pt>
    <dgm:pt modelId="{B076ACD8-8F97-42FA-ACF5-5C241DDD9E58}" type="pres">
      <dgm:prSet presAssocID="{A28F879E-6F8E-49FA-9E51-0667AE5B68ED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12E39136-703F-4EA2-BC06-36E92E3D87B4}" type="pres">
      <dgm:prSet presAssocID="{4359CA66-DF8C-4930-B681-B1FDAB6F60EB}" presName="centerShape" presStyleLbl="node0" presStyleIdx="0" presStyleCnt="1" custScaleX="214065" custScaleY="136953"/>
      <dgm:spPr/>
      <dgm:t>
        <a:bodyPr/>
        <a:lstStyle/>
        <a:p>
          <a:endParaRPr lang="hr-HR"/>
        </a:p>
      </dgm:t>
    </dgm:pt>
    <dgm:pt modelId="{B1826D29-0907-48FA-9F2F-971D0851F8F3}" type="pres">
      <dgm:prSet presAssocID="{104B6FD2-1638-4D8D-9BA2-EC8E98D88CF6}" presName="parTrans" presStyleLbl="sibTrans2D1" presStyleIdx="0" presStyleCnt="4"/>
      <dgm:spPr/>
    </dgm:pt>
    <dgm:pt modelId="{24337726-18F6-46CB-8059-C526FCC7AF86}" type="pres">
      <dgm:prSet presAssocID="{104B6FD2-1638-4D8D-9BA2-EC8E98D88CF6}" presName="connectorText" presStyleLbl="sibTrans2D1" presStyleIdx="0" presStyleCnt="4"/>
      <dgm:spPr/>
    </dgm:pt>
    <dgm:pt modelId="{EAB68545-B746-4BC1-90A1-58C46EBC153A}" type="pres">
      <dgm:prSet presAssocID="{831D7FCD-7D6D-4497-B5C6-2B8BED86EDC1}" presName="node" presStyleLbl="node1" presStyleIdx="0" presStyleCnt="4" custScaleX="232346">
        <dgm:presLayoutVars>
          <dgm:bulletEnabled val="1"/>
        </dgm:presLayoutVars>
      </dgm:prSet>
      <dgm:spPr/>
    </dgm:pt>
    <dgm:pt modelId="{A06B05C4-33BF-4588-82FF-640C988ECA87}" type="pres">
      <dgm:prSet presAssocID="{7BBCDC43-1AB5-41FE-B04F-D9CE1EA7F66B}" presName="parTrans" presStyleLbl="sibTrans2D1" presStyleIdx="1" presStyleCnt="4"/>
      <dgm:spPr/>
    </dgm:pt>
    <dgm:pt modelId="{F83006B0-8EFE-49C2-A61E-F17773452A84}" type="pres">
      <dgm:prSet presAssocID="{7BBCDC43-1AB5-41FE-B04F-D9CE1EA7F66B}" presName="connectorText" presStyleLbl="sibTrans2D1" presStyleIdx="1" presStyleCnt="4"/>
      <dgm:spPr/>
    </dgm:pt>
    <dgm:pt modelId="{E3D1F95F-3474-4C41-BFAC-AE3BBABC7F33}" type="pres">
      <dgm:prSet presAssocID="{35F3435C-06A7-41B6-BD8D-E6F1E1E13137}" presName="node" presStyleLbl="node1" presStyleIdx="1" presStyleCnt="4" custScaleX="164184" custRadScaleRad="148899" custRadScaleInc="-1997">
        <dgm:presLayoutVars>
          <dgm:bulletEnabled val="1"/>
        </dgm:presLayoutVars>
      </dgm:prSet>
      <dgm:spPr/>
    </dgm:pt>
    <dgm:pt modelId="{FEDFE1F3-0CC6-4AA6-BA71-DEC06A7384FA}" type="pres">
      <dgm:prSet presAssocID="{042CDC77-A8D0-4796-84D3-DA07957210F4}" presName="parTrans" presStyleLbl="sibTrans2D1" presStyleIdx="2" presStyleCnt="4"/>
      <dgm:spPr/>
    </dgm:pt>
    <dgm:pt modelId="{48DDED54-BC4A-45D1-B226-10BBBEC241E6}" type="pres">
      <dgm:prSet presAssocID="{042CDC77-A8D0-4796-84D3-DA07957210F4}" presName="connectorText" presStyleLbl="sibTrans2D1" presStyleIdx="2" presStyleCnt="4"/>
      <dgm:spPr/>
    </dgm:pt>
    <dgm:pt modelId="{9F167157-1109-47A2-9A3C-041D08DCBF86}" type="pres">
      <dgm:prSet presAssocID="{38E9AEC9-9C27-417B-AA11-A949241E2631}" presName="node" presStyleLbl="node1" presStyleIdx="2" presStyleCnt="4" custScaleX="232346">
        <dgm:presLayoutVars>
          <dgm:bulletEnabled val="1"/>
        </dgm:presLayoutVars>
      </dgm:prSet>
      <dgm:spPr/>
    </dgm:pt>
    <dgm:pt modelId="{6A9E3CDE-A7BB-4572-8BB7-D24C9ED73DA6}" type="pres">
      <dgm:prSet presAssocID="{EBE4F9F6-41FB-40DC-B798-B705395F91D5}" presName="parTrans" presStyleLbl="sibTrans2D1" presStyleIdx="3" presStyleCnt="4"/>
      <dgm:spPr/>
    </dgm:pt>
    <dgm:pt modelId="{F64EBEBF-00F8-4FBA-97B0-62C1FE42000E}" type="pres">
      <dgm:prSet presAssocID="{EBE4F9F6-41FB-40DC-B798-B705395F91D5}" presName="connectorText" presStyleLbl="sibTrans2D1" presStyleIdx="3" presStyleCnt="4"/>
      <dgm:spPr/>
    </dgm:pt>
    <dgm:pt modelId="{14E044C0-7D93-4766-9CFA-DE6B5209334F}" type="pres">
      <dgm:prSet presAssocID="{664C94EB-D7F3-4A57-AB10-791632E1D90B}" presName="node" presStyleLbl="node1" presStyleIdx="3" presStyleCnt="4" custScaleX="166239" custRadScaleRad="151198" custRadScaleInc="-1085">
        <dgm:presLayoutVars>
          <dgm:bulletEnabled val="1"/>
        </dgm:presLayoutVars>
      </dgm:prSet>
      <dgm:spPr/>
    </dgm:pt>
  </dgm:ptLst>
  <dgm:cxnLst>
    <dgm:cxn modelId="{2CA5AC3C-DD9F-453D-9E61-C13A6EA1D4D9}" type="presOf" srcId="{EBE4F9F6-41FB-40DC-B798-B705395F91D5}" destId="{6A9E3CDE-A7BB-4572-8BB7-D24C9ED73DA6}" srcOrd="0" destOrd="0" presId="urn:microsoft.com/office/officeart/2005/8/layout/radial5"/>
    <dgm:cxn modelId="{494565BF-AA28-4007-9EE3-0FA4F235A368}" srcId="{A28F879E-6F8E-49FA-9E51-0667AE5B68ED}" destId="{24362AA6-CA35-45E4-BC8A-C75816224331}" srcOrd="1" destOrd="0" parTransId="{947E3BE1-B3CB-4D52-91D8-F04B3589929A}" sibTransId="{113DDBF9-AE07-4B39-A1B0-3779D0C3D759}"/>
    <dgm:cxn modelId="{4CBE0D4E-CABB-463B-8C85-81E4C6669FFB}" srcId="{A28F879E-6F8E-49FA-9E51-0667AE5B68ED}" destId="{4359CA66-DF8C-4930-B681-B1FDAB6F60EB}" srcOrd="0" destOrd="0" parTransId="{138143F9-23E5-41BE-B27F-E8B06A6E7F95}" sibTransId="{3C069136-D451-47FC-9609-BAAE746BDEA8}"/>
    <dgm:cxn modelId="{7CF022FA-08FC-486D-803D-D5C8344739B8}" type="presOf" srcId="{104B6FD2-1638-4D8D-9BA2-EC8E98D88CF6}" destId="{B1826D29-0907-48FA-9F2F-971D0851F8F3}" srcOrd="0" destOrd="0" presId="urn:microsoft.com/office/officeart/2005/8/layout/radial5"/>
    <dgm:cxn modelId="{83B4D92E-5676-48D3-A069-516EDDE11F87}" srcId="{4359CA66-DF8C-4930-B681-B1FDAB6F60EB}" destId="{831D7FCD-7D6D-4497-B5C6-2B8BED86EDC1}" srcOrd="0" destOrd="0" parTransId="{104B6FD2-1638-4D8D-9BA2-EC8E98D88CF6}" sibTransId="{26123EBD-9209-4DE8-BC27-47D3B3C77C5F}"/>
    <dgm:cxn modelId="{53B174A3-4DBB-436C-A949-0E7CC934D9C9}" type="presOf" srcId="{35F3435C-06A7-41B6-BD8D-E6F1E1E13137}" destId="{E3D1F95F-3474-4C41-BFAC-AE3BBABC7F33}" srcOrd="0" destOrd="0" presId="urn:microsoft.com/office/officeart/2005/8/layout/radial5"/>
    <dgm:cxn modelId="{0E417003-E10A-43C2-87BD-6058F94FA272}" type="presOf" srcId="{042CDC77-A8D0-4796-84D3-DA07957210F4}" destId="{FEDFE1F3-0CC6-4AA6-BA71-DEC06A7384FA}" srcOrd="0" destOrd="0" presId="urn:microsoft.com/office/officeart/2005/8/layout/radial5"/>
    <dgm:cxn modelId="{43B64F04-D8ED-436B-8247-9B65883F0E05}" type="presOf" srcId="{664C94EB-D7F3-4A57-AB10-791632E1D90B}" destId="{14E044C0-7D93-4766-9CFA-DE6B5209334F}" srcOrd="0" destOrd="0" presId="urn:microsoft.com/office/officeart/2005/8/layout/radial5"/>
    <dgm:cxn modelId="{90434E21-A6BF-49E6-8859-85814BC5C51F}" type="presOf" srcId="{38E9AEC9-9C27-417B-AA11-A949241E2631}" destId="{9F167157-1109-47A2-9A3C-041D08DCBF86}" srcOrd="0" destOrd="0" presId="urn:microsoft.com/office/officeart/2005/8/layout/radial5"/>
    <dgm:cxn modelId="{36BEEF6E-B9F5-4618-A4D8-A90CB04CBBE5}" type="presOf" srcId="{042CDC77-A8D0-4796-84D3-DA07957210F4}" destId="{48DDED54-BC4A-45D1-B226-10BBBEC241E6}" srcOrd="1" destOrd="0" presId="urn:microsoft.com/office/officeart/2005/8/layout/radial5"/>
    <dgm:cxn modelId="{4ADCD623-EA2B-4D8D-9290-FBB6F022BE1C}" srcId="{4359CA66-DF8C-4930-B681-B1FDAB6F60EB}" destId="{35F3435C-06A7-41B6-BD8D-E6F1E1E13137}" srcOrd="1" destOrd="0" parTransId="{7BBCDC43-1AB5-41FE-B04F-D9CE1EA7F66B}" sibTransId="{3D070B7A-B0E7-467E-BAA5-6EFAD1C10060}"/>
    <dgm:cxn modelId="{B6F39D90-7EE5-4A0D-B26F-F22F044489D6}" type="presOf" srcId="{104B6FD2-1638-4D8D-9BA2-EC8E98D88CF6}" destId="{24337726-18F6-46CB-8059-C526FCC7AF86}" srcOrd="1" destOrd="0" presId="urn:microsoft.com/office/officeart/2005/8/layout/radial5"/>
    <dgm:cxn modelId="{2AE9D33A-CD54-4FA4-BA78-B162A2EC4CBC}" type="presOf" srcId="{7BBCDC43-1AB5-41FE-B04F-D9CE1EA7F66B}" destId="{A06B05C4-33BF-4588-82FF-640C988ECA87}" srcOrd="0" destOrd="0" presId="urn:microsoft.com/office/officeart/2005/8/layout/radial5"/>
    <dgm:cxn modelId="{4BFA284B-9D67-4F36-A504-665C856695BC}" srcId="{4359CA66-DF8C-4930-B681-B1FDAB6F60EB}" destId="{38E9AEC9-9C27-417B-AA11-A949241E2631}" srcOrd="2" destOrd="0" parTransId="{042CDC77-A8D0-4796-84D3-DA07957210F4}" sibTransId="{3373F741-3047-423D-8379-2E0760C72458}"/>
    <dgm:cxn modelId="{43D674D7-0D0A-45E7-AAC7-A844752F47C7}" srcId="{4359CA66-DF8C-4930-B681-B1FDAB6F60EB}" destId="{664C94EB-D7F3-4A57-AB10-791632E1D90B}" srcOrd="3" destOrd="0" parTransId="{EBE4F9F6-41FB-40DC-B798-B705395F91D5}" sibTransId="{903F3523-2B1E-4180-9E80-C8692997253D}"/>
    <dgm:cxn modelId="{3C99D67B-A287-477F-A0C0-BA19EB9046BA}" type="presOf" srcId="{4359CA66-DF8C-4930-B681-B1FDAB6F60EB}" destId="{12E39136-703F-4EA2-BC06-36E92E3D87B4}" srcOrd="0" destOrd="0" presId="urn:microsoft.com/office/officeart/2005/8/layout/radial5"/>
    <dgm:cxn modelId="{3023F297-7961-48AF-A6A2-284A95EE4B76}" type="presOf" srcId="{831D7FCD-7D6D-4497-B5C6-2B8BED86EDC1}" destId="{EAB68545-B746-4BC1-90A1-58C46EBC153A}" srcOrd="0" destOrd="0" presId="urn:microsoft.com/office/officeart/2005/8/layout/radial5"/>
    <dgm:cxn modelId="{EEA30F21-02B8-4A3B-8985-FEE4EBF91544}" type="presOf" srcId="{EBE4F9F6-41FB-40DC-B798-B705395F91D5}" destId="{F64EBEBF-00F8-4FBA-97B0-62C1FE42000E}" srcOrd="1" destOrd="0" presId="urn:microsoft.com/office/officeart/2005/8/layout/radial5"/>
    <dgm:cxn modelId="{2E6B46C9-0ED5-411D-A391-E202CB61CCDB}" type="presOf" srcId="{A28F879E-6F8E-49FA-9E51-0667AE5B68ED}" destId="{B076ACD8-8F97-42FA-ACF5-5C241DDD9E58}" srcOrd="0" destOrd="0" presId="urn:microsoft.com/office/officeart/2005/8/layout/radial5"/>
    <dgm:cxn modelId="{CB849563-9E72-4110-891D-B5940FD8EA3C}" type="presOf" srcId="{7BBCDC43-1AB5-41FE-B04F-D9CE1EA7F66B}" destId="{F83006B0-8EFE-49C2-A61E-F17773452A84}" srcOrd="1" destOrd="0" presId="urn:microsoft.com/office/officeart/2005/8/layout/radial5"/>
    <dgm:cxn modelId="{A2E105F6-D161-4C82-BE36-7A17939A7259}" type="presParOf" srcId="{B076ACD8-8F97-42FA-ACF5-5C241DDD9E58}" destId="{12E39136-703F-4EA2-BC06-36E92E3D87B4}" srcOrd="0" destOrd="0" presId="urn:microsoft.com/office/officeart/2005/8/layout/radial5"/>
    <dgm:cxn modelId="{6C35F8B3-323A-4D0A-9A5D-411B33302073}" type="presParOf" srcId="{B076ACD8-8F97-42FA-ACF5-5C241DDD9E58}" destId="{B1826D29-0907-48FA-9F2F-971D0851F8F3}" srcOrd="1" destOrd="0" presId="urn:microsoft.com/office/officeart/2005/8/layout/radial5"/>
    <dgm:cxn modelId="{E025BEF8-6A33-4426-8A8A-C0ECBE5B27A5}" type="presParOf" srcId="{B1826D29-0907-48FA-9F2F-971D0851F8F3}" destId="{24337726-18F6-46CB-8059-C526FCC7AF86}" srcOrd="0" destOrd="0" presId="urn:microsoft.com/office/officeart/2005/8/layout/radial5"/>
    <dgm:cxn modelId="{BB4E591D-42F5-4A4D-86BF-E5622E2B56A9}" type="presParOf" srcId="{B076ACD8-8F97-42FA-ACF5-5C241DDD9E58}" destId="{EAB68545-B746-4BC1-90A1-58C46EBC153A}" srcOrd="2" destOrd="0" presId="urn:microsoft.com/office/officeart/2005/8/layout/radial5"/>
    <dgm:cxn modelId="{BD4AF6AA-9F13-4409-A5BE-3207AB6FC0F1}" type="presParOf" srcId="{B076ACD8-8F97-42FA-ACF5-5C241DDD9E58}" destId="{A06B05C4-33BF-4588-82FF-640C988ECA87}" srcOrd="3" destOrd="0" presId="urn:microsoft.com/office/officeart/2005/8/layout/radial5"/>
    <dgm:cxn modelId="{0F4E6ADF-CCD6-4203-9B15-F3FCD80E0DD9}" type="presParOf" srcId="{A06B05C4-33BF-4588-82FF-640C988ECA87}" destId="{F83006B0-8EFE-49C2-A61E-F17773452A84}" srcOrd="0" destOrd="0" presId="urn:microsoft.com/office/officeart/2005/8/layout/radial5"/>
    <dgm:cxn modelId="{6C0DD6F2-FCF6-4492-86E5-E0627D297D06}" type="presParOf" srcId="{B076ACD8-8F97-42FA-ACF5-5C241DDD9E58}" destId="{E3D1F95F-3474-4C41-BFAC-AE3BBABC7F33}" srcOrd="4" destOrd="0" presId="urn:microsoft.com/office/officeart/2005/8/layout/radial5"/>
    <dgm:cxn modelId="{8FF898E6-A156-47CF-A43A-F8A7BE5ECF3F}" type="presParOf" srcId="{B076ACD8-8F97-42FA-ACF5-5C241DDD9E58}" destId="{FEDFE1F3-0CC6-4AA6-BA71-DEC06A7384FA}" srcOrd="5" destOrd="0" presId="urn:microsoft.com/office/officeart/2005/8/layout/radial5"/>
    <dgm:cxn modelId="{68F2AAC6-8ACC-44C5-96BF-51B8CA38931C}" type="presParOf" srcId="{FEDFE1F3-0CC6-4AA6-BA71-DEC06A7384FA}" destId="{48DDED54-BC4A-45D1-B226-10BBBEC241E6}" srcOrd="0" destOrd="0" presId="urn:microsoft.com/office/officeart/2005/8/layout/radial5"/>
    <dgm:cxn modelId="{B9559283-47D7-4119-A4E7-E47251A0BCEA}" type="presParOf" srcId="{B076ACD8-8F97-42FA-ACF5-5C241DDD9E58}" destId="{9F167157-1109-47A2-9A3C-041D08DCBF86}" srcOrd="6" destOrd="0" presId="urn:microsoft.com/office/officeart/2005/8/layout/radial5"/>
    <dgm:cxn modelId="{D186023B-0E14-4C29-A515-855610E28089}" type="presParOf" srcId="{B076ACD8-8F97-42FA-ACF5-5C241DDD9E58}" destId="{6A9E3CDE-A7BB-4572-8BB7-D24C9ED73DA6}" srcOrd="7" destOrd="0" presId="urn:microsoft.com/office/officeart/2005/8/layout/radial5"/>
    <dgm:cxn modelId="{426FE391-4687-44A0-9BDD-26DA53E5BCAE}" type="presParOf" srcId="{6A9E3CDE-A7BB-4572-8BB7-D24C9ED73DA6}" destId="{F64EBEBF-00F8-4FBA-97B0-62C1FE42000E}" srcOrd="0" destOrd="0" presId="urn:microsoft.com/office/officeart/2005/8/layout/radial5"/>
    <dgm:cxn modelId="{01EF0D9F-A0D7-4B94-A5B8-F5A568B9FA29}" type="presParOf" srcId="{B076ACD8-8F97-42FA-ACF5-5C241DDD9E58}" destId="{14E044C0-7D93-4766-9CFA-DE6B5209334F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28F879E-6F8E-49FA-9E51-0667AE5B68ED}" type="doc">
      <dgm:prSet loTypeId="urn:microsoft.com/office/officeart/2005/8/layout/radial5" loCatId="cycle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hr-HR"/>
        </a:p>
      </dgm:t>
    </dgm:pt>
    <dgm:pt modelId="{4359CA66-DF8C-4930-B681-B1FDAB6F60EB}">
      <dgm:prSet phldrT="[Text]" custT="1"/>
      <dgm:spPr/>
      <dgm:t>
        <a:bodyPr/>
        <a:lstStyle/>
        <a:p>
          <a:r>
            <a:rPr lang="hr-HR" sz="2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</a:t>
          </a:r>
          <a:r>
            <a:rPr lang="hr-HR" sz="28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njižnično-</a:t>
          </a:r>
          <a:r>
            <a:rPr lang="hr-HR" sz="2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</a:t>
          </a:r>
          <a:r>
            <a:rPr lang="hr-HR" sz="28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nformacijska </a:t>
          </a:r>
          <a:r>
            <a:rPr lang="hr-HR" sz="2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</a:t>
          </a:r>
          <a:r>
            <a:rPr lang="hr-HR" sz="28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ismenost</a:t>
          </a:r>
          <a:endParaRPr lang="hr-HR" sz="2800" b="1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38143F9-23E5-41BE-B27F-E8B06A6E7F95}" type="parTrans" cxnId="{4CBE0D4E-CABB-463B-8C85-81E4C6669FFB}">
      <dgm:prSet/>
      <dgm:spPr/>
      <dgm:t>
        <a:bodyPr/>
        <a:lstStyle/>
        <a:p>
          <a:endParaRPr lang="hr-HR"/>
        </a:p>
      </dgm:t>
    </dgm:pt>
    <dgm:pt modelId="{3C069136-D451-47FC-9609-BAAE746BDEA8}" type="sibTrans" cxnId="{4CBE0D4E-CABB-463B-8C85-81E4C6669FFB}">
      <dgm:prSet/>
      <dgm:spPr/>
      <dgm:t>
        <a:bodyPr/>
        <a:lstStyle/>
        <a:p>
          <a:endParaRPr lang="hr-HR"/>
        </a:p>
      </dgm:t>
    </dgm:pt>
    <dgm:pt modelId="{831D7FCD-7D6D-4497-B5C6-2B8BED86EDC1}">
      <dgm:prSet phldrT="[Text]" custT="1"/>
      <dgm:spPr/>
      <dgm:t>
        <a:bodyPr/>
        <a:lstStyle/>
        <a:p>
          <a:r>
            <a:rPr lang="hr-HR" sz="28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Učenje učenja</a:t>
          </a:r>
        </a:p>
        <a:p>
          <a:r>
            <a:rPr lang="hr-HR" sz="2400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Kritičko mišljenje</a:t>
          </a:r>
          <a:endParaRPr lang="hr-HR" sz="2400" b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04B6FD2-1638-4D8D-9BA2-EC8E98D88CF6}" type="parTrans" cxnId="{83B4D92E-5676-48D3-A069-516EDDE11F87}">
      <dgm:prSet/>
      <dgm:spPr/>
      <dgm:t>
        <a:bodyPr/>
        <a:lstStyle/>
        <a:p>
          <a:endParaRPr lang="hr-HR"/>
        </a:p>
      </dgm:t>
    </dgm:pt>
    <dgm:pt modelId="{26123EBD-9209-4DE8-BC27-47D3B3C77C5F}" type="sibTrans" cxnId="{83B4D92E-5676-48D3-A069-516EDDE11F87}">
      <dgm:prSet/>
      <dgm:spPr/>
      <dgm:t>
        <a:bodyPr/>
        <a:lstStyle/>
        <a:p>
          <a:endParaRPr lang="hr-HR"/>
        </a:p>
      </dgm:t>
    </dgm:pt>
    <dgm:pt modelId="{35F3435C-06A7-41B6-BD8D-E6F1E1E13137}">
      <dgm:prSet phldrT="[Text]" custT="1"/>
      <dgm:spPr/>
      <dgm:t>
        <a:bodyPr/>
        <a:lstStyle/>
        <a:p>
          <a:endParaRPr lang="hr-HR" sz="2400" b="1" dirty="0" smtClean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endParaRPr lang="hr-HR" sz="2400" b="1" dirty="0" smtClean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r>
            <a:rPr lang="hr-HR" sz="24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Medijska pismenost:</a:t>
          </a:r>
        </a:p>
        <a:p>
          <a:r>
            <a:rPr lang="hr-HR" sz="2400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Reklamna</a:t>
          </a:r>
        </a:p>
        <a:p>
          <a:r>
            <a:rPr lang="hr-HR" sz="2400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Novinarska</a:t>
          </a:r>
        </a:p>
        <a:p>
          <a:r>
            <a:rPr lang="hr-HR" sz="2400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Televizijska</a:t>
          </a:r>
        </a:p>
        <a:p>
          <a:r>
            <a:rPr lang="hr-HR" sz="2400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Filmska</a:t>
          </a:r>
        </a:p>
        <a:p>
          <a:r>
            <a:rPr lang="hr-HR" sz="2000" b="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*</a:t>
          </a:r>
        </a:p>
        <a:p>
          <a:r>
            <a:rPr lang="hr-HR" sz="1600" b="0" dirty="0" smtClean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POST-informacija</a:t>
          </a:r>
        </a:p>
        <a:p>
          <a:r>
            <a:rPr lang="hr-HR" sz="2000" b="0" dirty="0" smtClean="0">
              <a:solidFill>
                <a:schemeClr val="accent3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Pismenost za slobodu izražavanja i slobodu govora</a:t>
          </a:r>
        </a:p>
        <a:p>
          <a:r>
            <a:rPr lang="hr-HR" sz="2000" b="0" dirty="0" smtClean="0">
              <a:solidFill>
                <a:schemeClr val="accent3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</a:t>
          </a:r>
          <a:r>
            <a:rPr lang="hr-HR" sz="2000" b="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GOO</a:t>
          </a:r>
          <a:r>
            <a:rPr lang="hr-HR" sz="2000" b="0" dirty="0" smtClean="0">
              <a:solidFill>
                <a:schemeClr val="accent3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)</a:t>
          </a:r>
        </a:p>
        <a:p>
          <a:endParaRPr lang="hr-HR" sz="2000" b="0" dirty="0" smtClean="0">
            <a:solidFill>
              <a:schemeClr val="accent3">
                <a:lumMod val="20000"/>
                <a:lumOff val="8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endParaRPr lang="hr-HR" sz="2400" b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BBCDC43-1AB5-41FE-B04F-D9CE1EA7F66B}" type="parTrans" cxnId="{4ADCD623-EA2B-4D8D-9290-FBB6F022BE1C}">
      <dgm:prSet/>
      <dgm:spPr/>
      <dgm:t>
        <a:bodyPr/>
        <a:lstStyle/>
        <a:p>
          <a:endParaRPr lang="hr-HR"/>
        </a:p>
      </dgm:t>
    </dgm:pt>
    <dgm:pt modelId="{3D070B7A-B0E7-467E-BAA5-6EFAD1C10060}" type="sibTrans" cxnId="{4ADCD623-EA2B-4D8D-9290-FBB6F022BE1C}">
      <dgm:prSet/>
      <dgm:spPr/>
      <dgm:t>
        <a:bodyPr/>
        <a:lstStyle/>
        <a:p>
          <a:endParaRPr lang="hr-HR"/>
        </a:p>
      </dgm:t>
    </dgm:pt>
    <dgm:pt modelId="{38E9AEC9-9C27-417B-AA11-A949241E2631}">
      <dgm:prSet phldrT="[Text]" custT="1"/>
      <dgm:spPr/>
      <dgm:t>
        <a:bodyPr/>
        <a:lstStyle/>
        <a:p>
          <a:r>
            <a:rPr lang="hr-HR" sz="28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Poticanje čitanja</a:t>
          </a:r>
        </a:p>
        <a:p>
          <a:r>
            <a:rPr lang="hr-HR" sz="2400" b="0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Nacionalna strategija za poticanje čitanja</a:t>
          </a:r>
          <a:endParaRPr lang="hr-HR" sz="2400" b="0" i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42CDC77-A8D0-4796-84D3-DA07957210F4}" type="parTrans" cxnId="{4BFA284B-9D67-4F36-A504-665C856695BC}">
      <dgm:prSet/>
      <dgm:spPr/>
      <dgm:t>
        <a:bodyPr/>
        <a:lstStyle/>
        <a:p>
          <a:endParaRPr lang="hr-HR"/>
        </a:p>
      </dgm:t>
    </dgm:pt>
    <dgm:pt modelId="{3373F741-3047-423D-8379-2E0760C72458}" type="sibTrans" cxnId="{4BFA284B-9D67-4F36-A504-665C856695BC}">
      <dgm:prSet/>
      <dgm:spPr/>
      <dgm:t>
        <a:bodyPr/>
        <a:lstStyle/>
        <a:p>
          <a:endParaRPr lang="hr-HR"/>
        </a:p>
      </dgm:t>
    </dgm:pt>
    <dgm:pt modelId="{664C94EB-D7F3-4A57-AB10-791632E1D90B}">
      <dgm:prSet phldrT="[Text]" custT="1"/>
      <dgm:spPr/>
      <dgm:t>
        <a:bodyPr/>
        <a:lstStyle/>
        <a:p>
          <a:r>
            <a:rPr lang="hr-HR" sz="24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Digitalna pismenost</a:t>
          </a:r>
        </a:p>
        <a:p>
          <a:r>
            <a:rPr lang="hr-HR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(internetska)</a:t>
          </a:r>
        </a:p>
        <a:p>
          <a:r>
            <a:rPr lang="hr-HR" sz="2000" b="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Kritičko vrednovanje digitalnih informacija</a:t>
          </a:r>
          <a:r>
            <a:rPr lang="hr-HR" sz="2000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,</a:t>
          </a:r>
        </a:p>
        <a:p>
          <a:r>
            <a:rPr lang="hr-HR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Korištenje interneta kao izvora za </a:t>
          </a:r>
          <a:r>
            <a:rPr lang="hr-HR" sz="20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cjeloživotno</a:t>
          </a:r>
          <a:r>
            <a:rPr lang="hr-HR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učenje</a:t>
          </a:r>
          <a:r>
            <a:rPr lang="hr-HR" sz="2000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,</a:t>
          </a:r>
        </a:p>
        <a:p>
          <a:r>
            <a:rPr lang="hr-HR" sz="2000" b="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Pronalaženje posla</a:t>
          </a:r>
          <a:r>
            <a:rPr lang="hr-HR" sz="2000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…</a:t>
          </a:r>
        </a:p>
        <a:p>
          <a:r>
            <a:rPr lang="hr-HR" sz="2000" b="0" i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</a:t>
          </a:r>
          <a:r>
            <a:rPr lang="hr-HR" sz="2000" b="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APP-ovi</a:t>
          </a:r>
          <a:r>
            <a:rPr lang="hr-HR" sz="2000" b="0" i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)</a:t>
          </a:r>
          <a:endParaRPr lang="hr-HR" sz="2000" b="0" i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BE4F9F6-41FB-40DC-B798-B705395F91D5}" type="parTrans" cxnId="{43D674D7-0D0A-45E7-AAC7-A844752F47C7}">
      <dgm:prSet/>
      <dgm:spPr/>
      <dgm:t>
        <a:bodyPr/>
        <a:lstStyle/>
        <a:p>
          <a:endParaRPr lang="hr-HR"/>
        </a:p>
      </dgm:t>
    </dgm:pt>
    <dgm:pt modelId="{903F3523-2B1E-4180-9E80-C8692997253D}" type="sibTrans" cxnId="{43D674D7-0D0A-45E7-AAC7-A844752F47C7}">
      <dgm:prSet/>
      <dgm:spPr/>
      <dgm:t>
        <a:bodyPr/>
        <a:lstStyle/>
        <a:p>
          <a:endParaRPr lang="hr-HR"/>
        </a:p>
      </dgm:t>
    </dgm:pt>
    <dgm:pt modelId="{B076ACD8-8F97-42FA-ACF5-5C241DDD9E58}" type="pres">
      <dgm:prSet presAssocID="{A28F879E-6F8E-49FA-9E51-0667AE5B68ED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12E39136-703F-4EA2-BC06-36E92E3D87B4}" type="pres">
      <dgm:prSet presAssocID="{4359CA66-DF8C-4930-B681-B1FDAB6F60EB}" presName="centerShape" presStyleLbl="node0" presStyleIdx="0" presStyleCnt="1" custScaleX="214065" custScaleY="136953"/>
      <dgm:spPr/>
      <dgm:t>
        <a:bodyPr/>
        <a:lstStyle/>
        <a:p>
          <a:endParaRPr lang="hr-HR"/>
        </a:p>
      </dgm:t>
    </dgm:pt>
    <dgm:pt modelId="{B1826D29-0907-48FA-9F2F-971D0851F8F3}" type="pres">
      <dgm:prSet presAssocID="{104B6FD2-1638-4D8D-9BA2-EC8E98D88CF6}" presName="parTrans" presStyleLbl="sibTrans2D1" presStyleIdx="0" presStyleCnt="4"/>
      <dgm:spPr/>
    </dgm:pt>
    <dgm:pt modelId="{24337726-18F6-46CB-8059-C526FCC7AF86}" type="pres">
      <dgm:prSet presAssocID="{104B6FD2-1638-4D8D-9BA2-EC8E98D88CF6}" presName="connectorText" presStyleLbl="sibTrans2D1" presStyleIdx="0" presStyleCnt="4"/>
      <dgm:spPr/>
    </dgm:pt>
    <dgm:pt modelId="{EAB68545-B746-4BC1-90A1-58C46EBC153A}" type="pres">
      <dgm:prSet presAssocID="{831D7FCD-7D6D-4497-B5C6-2B8BED86EDC1}" presName="node" presStyleLbl="node1" presStyleIdx="0" presStyleCnt="4" custScaleX="232346" custScaleY="98669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A06B05C4-33BF-4588-82FF-640C988ECA87}" type="pres">
      <dgm:prSet presAssocID="{7BBCDC43-1AB5-41FE-B04F-D9CE1EA7F66B}" presName="parTrans" presStyleLbl="sibTrans2D1" presStyleIdx="1" presStyleCnt="4"/>
      <dgm:spPr/>
    </dgm:pt>
    <dgm:pt modelId="{F83006B0-8EFE-49C2-A61E-F17773452A84}" type="pres">
      <dgm:prSet presAssocID="{7BBCDC43-1AB5-41FE-B04F-D9CE1EA7F66B}" presName="connectorText" presStyleLbl="sibTrans2D1" presStyleIdx="1" presStyleCnt="4"/>
      <dgm:spPr/>
    </dgm:pt>
    <dgm:pt modelId="{E3D1F95F-3474-4C41-BFAC-AE3BBABC7F33}" type="pres">
      <dgm:prSet presAssocID="{35F3435C-06A7-41B6-BD8D-E6F1E1E13137}" presName="node" presStyleLbl="node1" presStyleIdx="1" presStyleCnt="4" custScaleX="125542" custScaleY="380265" custRadScaleRad="148899" custRadScaleInc="-1997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FEDFE1F3-0CC6-4AA6-BA71-DEC06A7384FA}" type="pres">
      <dgm:prSet presAssocID="{042CDC77-A8D0-4796-84D3-DA07957210F4}" presName="parTrans" presStyleLbl="sibTrans2D1" presStyleIdx="2" presStyleCnt="4"/>
      <dgm:spPr/>
    </dgm:pt>
    <dgm:pt modelId="{48DDED54-BC4A-45D1-B226-10BBBEC241E6}" type="pres">
      <dgm:prSet presAssocID="{042CDC77-A8D0-4796-84D3-DA07957210F4}" presName="connectorText" presStyleLbl="sibTrans2D1" presStyleIdx="2" presStyleCnt="4"/>
      <dgm:spPr/>
    </dgm:pt>
    <dgm:pt modelId="{9F167157-1109-47A2-9A3C-041D08DCBF86}" type="pres">
      <dgm:prSet presAssocID="{38E9AEC9-9C27-417B-AA11-A949241E2631}" presName="node" presStyleLbl="node1" presStyleIdx="2" presStyleCnt="4" custScaleX="232346" custScaleY="98003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6A9E3CDE-A7BB-4572-8BB7-D24C9ED73DA6}" type="pres">
      <dgm:prSet presAssocID="{EBE4F9F6-41FB-40DC-B798-B705395F91D5}" presName="parTrans" presStyleLbl="sibTrans2D1" presStyleIdx="3" presStyleCnt="4"/>
      <dgm:spPr/>
    </dgm:pt>
    <dgm:pt modelId="{F64EBEBF-00F8-4FBA-97B0-62C1FE42000E}" type="pres">
      <dgm:prSet presAssocID="{EBE4F9F6-41FB-40DC-B798-B705395F91D5}" presName="connectorText" presStyleLbl="sibTrans2D1" presStyleIdx="3" presStyleCnt="4"/>
      <dgm:spPr/>
    </dgm:pt>
    <dgm:pt modelId="{14E044C0-7D93-4766-9CFA-DE6B5209334F}" type="pres">
      <dgm:prSet presAssocID="{664C94EB-D7F3-4A57-AB10-791632E1D90B}" presName="node" presStyleLbl="node1" presStyleIdx="3" presStyleCnt="4" custScaleX="132541" custScaleY="374816" custRadScaleRad="151198" custRadScaleInc="-1085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7DCA7DA6-578C-406D-9130-54E253FD8B94}" type="presOf" srcId="{104B6FD2-1638-4D8D-9BA2-EC8E98D88CF6}" destId="{B1826D29-0907-48FA-9F2F-971D0851F8F3}" srcOrd="0" destOrd="0" presId="urn:microsoft.com/office/officeart/2005/8/layout/radial5"/>
    <dgm:cxn modelId="{C4C80567-D14F-4521-BA2F-10BEF3FF43EC}" type="presOf" srcId="{042CDC77-A8D0-4796-84D3-DA07957210F4}" destId="{FEDFE1F3-0CC6-4AA6-BA71-DEC06A7384FA}" srcOrd="0" destOrd="0" presId="urn:microsoft.com/office/officeart/2005/8/layout/radial5"/>
    <dgm:cxn modelId="{DCBF040F-476D-4DA5-B6B3-3A3046E32293}" type="presOf" srcId="{4359CA66-DF8C-4930-B681-B1FDAB6F60EB}" destId="{12E39136-703F-4EA2-BC06-36E92E3D87B4}" srcOrd="0" destOrd="0" presId="urn:microsoft.com/office/officeart/2005/8/layout/radial5"/>
    <dgm:cxn modelId="{4CBE0D4E-CABB-463B-8C85-81E4C6669FFB}" srcId="{A28F879E-6F8E-49FA-9E51-0667AE5B68ED}" destId="{4359CA66-DF8C-4930-B681-B1FDAB6F60EB}" srcOrd="0" destOrd="0" parTransId="{138143F9-23E5-41BE-B27F-E8B06A6E7F95}" sibTransId="{3C069136-D451-47FC-9609-BAAE746BDEA8}"/>
    <dgm:cxn modelId="{88FDC151-069F-4D81-87AF-0DB7CAD84048}" type="presOf" srcId="{EBE4F9F6-41FB-40DC-B798-B705395F91D5}" destId="{6A9E3CDE-A7BB-4572-8BB7-D24C9ED73DA6}" srcOrd="0" destOrd="0" presId="urn:microsoft.com/office/officeart/2005/8/layout/radial5"/>
    <dgm:cxn modelId="{83B4D92E-5676-48D3-A069-516EDDE11F87}" srcId="{4359CA66-DF8C-4930-B681-B1FDAB6F60EB}" destId="{831D7FCD-7D6D-4497-B5C6-2B8BED86EDC1}" srcOrd="0" destOrd="0" parTransId="{104B6FD2-1638-4D8D-9BA2-EC8E98D88CF6}" sibTransId="{26123EBD-9209-4DE8-BC27-47D3B3C77C5F}"/>
    <dgm:cxn modelId="{707729B5-19B2-4098-88CF-2CF8FA074639}" type="presOf" srcId="{042CDC77-A8D0-4796-84D3-DA07957210F4}" destId="{48DDED54-BC4A-45D1-B226-10BBBEC241E6}" srcOrd="1" destOrd="0" presId="urn:microsoft.com/office/officeart/2005/8/layout/radial5"/>
    <dgm:cxn modelId="{2D3F03DF-D418-4D5D-AEE2-52420CD18F76}" type="presOf" srcId="{7BBCDC43-1AB5-41FE-B04F-D9CE1EA7F66B}" destId="{A06B05C4-33BF-4588-82FF-640C988ECA87}" srcOrd="0" destOrd="0" presId="urn:microsoft.com/office/officeart/2005/8/layout/radial5"/>
    <dgm:cxn modelId="{C167047A-4F0C-442E-867F-CFD67459B9FC}" type="presOf" srcId="{EBE4F9F6-41FB-40DC-B798-B705395F91D5}" destId="{F64EBEBF-00F8-4FBA-97B0-62C1FE42000E}" srcOrd="1" destOrd="0" presId="urn:microsoft.com/office/officeart/2005/8/layout/radial5"/>
    <dgm:cxn modelId="{4ADCD623-EA2B-4D8D-9290-FBB6F022BE1C}" srcId="{4359CA66-DF8C-4930-B681-B1FDAB6F60EB}" destId="{35F3435C-06A7-41B6-BD8D-E6F1E1E13137}" srcOrd="1" destOrd="0" parTransId="{7BBCDC43-1AB5-41FE-B04F-D9CE1EA7F66B}" sibTransId="{3D070B7A-B0E7-467E-BAA5-6EFAD1C10060}"/>
    <dgm:cxn modelId="{BE72F72D-40FD-4974-A871-8816B60423B6}" type="presOf" srcId="{831D7FCD-7D6D-4497-B5C6-2B8BED86EDC1}" destId="{EAB68545-B746-4BC1-90A1-58C46EBC153A}" srcOrd="0" destOrd="0" presId="urn:microsoft.com/office/officeart/2005/8/layout/radial5"/>
    <dgm:cxn modelId="{4BFA284B-9D67-4F36-A504-665C856695BC}" srcId="{4359CA66-DF8C-4930-B681-B1FDAB6F60EB}" destId="{38E9AEC9-9C27-417B-AA11-A949241E2631}" srcOrd="2" destOrd="0" parTransId="{042CDC77-A8D0-4796-84D3-DA07957210F4}" sibTransId="{3373F741-3047-423D-8379-2E0760C72458}"/>
    <dgm:cxn modelId="{43D674D7-0D0A-45E7-AAC7-A844752F47C7}" srcId="{4359CA66-DF8C-4930-B681-B1FDAB6F60EB}" destId="{664C94EB-D7F3-4A57-AB10-791632E1D90B}" srcOrd="3" destOrd="0" parTransId="{EBE4F9F6-41FB-40DC-B798-B705395F91D5}" sibTransId="{903F3523-2B1E-4180-9E80-C8692997253D}"/>
    <dgm:cxn modelId="{0EE90666-3B37-431B-A3E7-4622C8CA209F}" type="presOf" srcId="{7BBCDC43-1AB5-41FE-B04F-D9CE1EA7F66B}" destId="{F83006B0-8EFE-49C2-A61E-F17773452A84}" srcOrd="1" destOrd="0" presId="urn:microsoft.com/office/officeart/2005/8/layout/radial5"/>
    <dgm:cxn modelId="{B9D50F38-1309-408D-8A20-CC1EFFE8123A}" type="presOf" srcId="{38E9AEC9-9C27-417B-AA11-A949241E2631}" destId="{9F167157-1109-47A2-9A3C-041D08DCBF86}" srcOrd="0" destOrd="0" presId="urn:microsoft.com/office/officeart/2005/8/layout/radial5"/>
    <dgm:cxn modelId="{31FAB3B0-A9E9-480D-ACC7-61450CAA9E8B}" type="presOf" srcId="{35F3435C-06A7-41B6-BD8D-E6F1E1E13137}" destId="{E3D1F95F-3474-4C41-BFAC-AE3BBABC7F33}" srcOrd="0" destOrd="0" presId="urn:microsoft.com/office/officeart/2005/8/layout/radial5"/>
    <dgm:cxn modelId="{FCCE486A-5F1B-4344-98B8-1112A7243266}" type="presOf" srcId="{A28F879E-6F8E-49FA-9E51-0667AE5B68ED}" destId="{B076ACD8-8F97-42FA-ACF5-5C241DDD9E58}" srcOrd="0" destOrd="0" presId="urn:microsoft.com/office/officeart/2005/8/layout/radial5"/>
    <dgm:cxn modelId="{281FE26B-D5D9-45AE-8536-01BE2ABB6CBA}" type="presOf" srcId="{104B6FD2-1638-4D8D-9BA2-EC8E98D88CF6}" destId="{24337726-18F6-46CB-8059-C526FCC7AF86}" srcOrd="1" destOrd="0" presId="urn:microsoft.com/office/officeart/2005/8/layout/radial5"/>
    <dgm:cxn modelId="{5C47932B-8590-46DD-8E06-71D53E360D91}" type="presOf" srcId="{664C94EB-D7F3-4A57-AB10-791632E1D90B}" destId="{14E044C0-7D93-4766-9CFA-DE6B5209334F}" srcOrd="0" destOrd="0" presId="urn:microsoft.com/office/officeart/2005/8/layout/radial5"/>
    <dgm:cxn modelId="{D7DEBD3B-17DF-47CA-99BD-B72301DC03F5}" type="presParOf" srcId="{B076ACD8-8F97-42FA-ACF5-5C241DDD9E58}" destId="{12E39136-703F-4EA2-BC06-36E92E3D87B4}" srcOrd="0" destOrd="0" presId="urn:microsoft.com/office/officeart/2005/8/layout/radial5"/>
    <dgm:cxn modelId="{255D28EA-448F-4C11-B9C1-C77F42ECC83E}" type="presParOf" srcId="{B076ACD8-8F97-42FA-ACF5-5C241DDD9E58}" destId="{B1826D29-0907-48FA-9F2F-971D0851F8F3}" srcOrd="1" destOrd="0" presId="urn:microsoft.com/office/officeart/2005/8/layout/radial5"/>
    <dgm:cxn modelId="{C8049BCD-89AA-487F-ADF0-816115DE80F0}" type="presParOf" srcId="{B1826D29-0907-48FA-9F2F-971D0851F8F3}" destId="{24337726-18F6-46CB-8059-C526FCC7AF86}" srcOrd="0" destOrd="0" presId="urn:microsoft.com/office/officeart/2005/8/layout/radial5"/>
    <dgm:cxn modelId="{DF211325-B2BC-4024-8CB3-97931AC0EA37}" type="presParOf" srcId="{B076ACD8-8F97-42FA-ACF5-5C241DDD9E58}" destId="{EAB68545-B746-4BC1-90A1-58C46EBC153A}" srcOrd="2" destOrd="0" presId="urn:microsoft.com/office/officeart/2005/8/layout/radial5"/>
    <dgm:cxn modelId="{6B784C87-846F-4D3F-9FBF-21CB9D708FAF}" type="presParOf" srcId="{B076ACD8-8F97-42FA-ACF5-5C241DDD9E58}" destId="{A06B05C4-33BF-4588-82FF-640C988ECA87}" srcOrd="3" destOrd="0" presId="urn:microsoft.com/office/officeart/2005/8/layout/radial5"/>
    <dgm:cxn modelId="{41203E30-6424-4311-800C-5E00B80DDAE8}" type="presParOf" srcId="{A06B05C4-33BF-4588-82FF-640C988ECA87}" destId="{F83006B0-8EFE-49C2-A61E-F17773452A84}" srcOrd="0" destOrd="0" presId="urn:microsoft.com/office/officeart/2005/8/layout/radial5"/>
    <dgm:cxn modelId="{9BA7F454-DCD1-4FD1-9570-44535904BD3E}" type="presParOf" srcId="{B076ACD8-8F97-42FA-ACF5-5C241DDD9E58}" destId="{E3D1F95F-3474-4C41-BFAC-AE3BBABC7F33}" srcOrd="4" destOrd="0" presId="urn:microsoft.com/office/officeart/2005/8/layout/radial5"/>
    <dgm:cxn modelId="{197684E1-4A02-41BA-B177-0F11C9B80F63}" type="presParOf" srcId="{B076ACD8-8F97-42FA-ACF5-5C241DDD9E58}" destId="{FEDFE1F3-0CC6-4AA6-BA71-DEC06A7384FA}" srcOrd="5" destOrd="0" presId="urn:microsoft.com/office/officeart/2005/8/layout/radial5"/>
    <dgm:cxn modelId="{A6B7887E-44B8-4D32-9E22-82971F707F38}" type="presParOf" srcId="{FEDFE1F3-0CC6-4AA6-BA71-DEC06A7384FA}" destId="{48DDED54-BC4A-45D1-B226-10BBBEC241E6}" srcOrd="0" destOrd="0" presId="urn:microsoft.com/office/officeart/2005/8/layout/radial5"/>
    <dgm:cxn modelId="{9D8F1F31-8377-47BA-BBDA-604605B1E7AD}" type="presParOf" srcId="{B076ACD8-8F97-42FA-ACF5-5C241DDD9E58}" destId="{9F167157-1109-47A2-9A3C-041D08DCBF86}" srcOrd="6" destOrd="0" presId="urn:microsoft.com/office/officeart/2005/8/layout/radial5"/>
    <dgm:cxn modelId="{91356D04-4902-4A02-B4C6-FD31BF85F061}" type="presParOf" srcId="{B076ACD8-8F97-42FA-ACF5-5C241DDD9E58}" destId="{6A9E3CDE-A7BB-4572-8BB7-D24C9ED73DA6}" srcOrd="7" destOrd="0" presId="urn:microsoft.com/office/officeart/2005/8/layout/radial5"/>
    <dgm:cxn modelId="{34045B50-2F3B-45A4-8ECF-2374DF1EE035}" type="presParOf" srcId="{6A9E3CDE-A7BB-4572-8BB7-D24C9ED73DA6}" destId="{F64EBEBF-00F8-4FBA-97B0-62C1FE42000E}" srcOrd="0" destOrd="0" presId="urn:microsoft.com/office/officeart/2005/8/layout/radial5"/>
    <dgm:cxn modelId="{F18A99E7-ACF8-4161-8549-D15DF2D1CC36}" type="presParOf" srcId="{B076ACD8-8F97-42FA-ACF5-5C241DDD9E58}" destId="{14E044C0-7D93-4766-9CFA-DE6B5209334F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2E39136-703F-4EA2-BC06-36E92E3D87B4}">
      <dsp:nvSpPr>
        <dsp:cNvPr id="0" name=""/>
        <dsp:cNvSpPr/>
      </dsp:nvSpPr>
      <dsp:spPr>
        <a:xfrm>
          <a:off x="2819716" y="1829001"/>
          <a:ext cx="3215199" cy="2056997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800" b="1" kern="1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Knjižnično-informacijska pismenost</a:t>
          </a:r>
          <a:endParaRPr lang="hr-HR" sz="2800" b="1" kern="1200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819716" y="1829001"/>
        <a:ext cx="3215199" cy="2056997"/>
      </dsp:txXfrm>
    </dsp:sp>
    <dsp:sp modelId="{B1826D29-0907-48FA-9F2F-971D0851F8F3}">
      <dsp:nvSpPr>
        <dsp:cNvPr id="0" name=""/>
        <dsp:cNvSpPr/>
      </dsp:nvSpPr>
      <dsp:spPr>
        <a:xfrm rot="16200000">
          <a:off x="4341705" y="1416980"/>
          <a:ext cx="171222" cy="510670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2100" kern="1200"/>
        </a:p>
      </dsp:txBody>
      <dsp:txXfrm rot="16200000">
        <a:off x="4341705" y="1416980"/>
        <a:ext cx="171222" cy="510670"/>
      </dsp:txXfrm>
    </dsp:sp>
    <dsp:sp modelId="{EAB68545-B746-4BC1-90A1-58C46EBC153A}">
      <dsp:nvSpPr>
        <dsp:cNvPr id="0" name=""/>
        <dsp:cNvSpPr/>
      </dsp:nvSpPr>
      <dsp:spPr>
        <a:xfrm>
          <a:off x="2682428" y="3966"/>
          <a:ext cx="3489775" cy="1501973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Učenje učenja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400" b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(Kritičko mišljenje)</a:t>
          </a:r>
          <a:endParaRPr lang="hr-HR" sz="2400" b="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682428" y="3966"/>
        <a:ext cx="3489775" cy="1501973"/>
      </dsp:txXfrm>
    </dsp:sp>
    <dsp:sp modelId="{A06B05C4-33BF-4588-82FF-640C988ECA87}">
      <dsp:nvSpPr>
        <dsp:cNvPr id="0" name=""/>
        <dsp:cNvSpPr/>
      </dsp:nvSpPr>
      <dsp:spPr>
        <a:xfrm rot="21546081">
          <a:off x="6098350" y="2574745"/>
          <a:ext cx="154025" cy="510670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2100" kern="1200"/>
        </a:p>
      </dsp:txBody>
      <dsp:txXfrm rot="21546081">
        <a:off x="6098350" y="2574745"/>
        <a:ext cx="154025" cy="510670"/>
      </dsp:txXfrm>
    </dsp:sp>
    <dsp:sp modelId="{E3D1F95F-3474-4C41-BFAC-AE3BBABC7F33}">
      <dsp:nvSpPr>
        <dsp:cNvPr id="0" name=""/>
        <dsp:cNvSpPr/>
      </dsp:nvSpPr>
      <dsp:spPr>
        <a:xfrm>
          <a:off x="6324602" y="2057412"/>
          <a:ext cx="2466000" cy="1501973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Medijska </a:t>
          </a:r>
          <a:r>
            <a:rPr lang="hr-HR" sz="2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pismenost</a:t>
          </a:r>
          <a:endParaRPr lang="hr-HR" sz="2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324602" y="2057412"/>
        <a:ext cx="2466000" cy="1501973"/>
      </dsp:txXfrm>
    </dsp:sp>
    <dsp:sp modelId="{FEDFE1F3-0CC6-4AA6-BA71-DEC06A7384FA}">
      <dsp:nvSpPr>
        <dsp:cNvPr id="0" name=""/>
        <dsp:cNvSpPr/>
      </dsp:nvSpPr>
      <dsp:spPr>
        <a:xfrm rot="5400000">
          <a:off x="4341705" y="3787348"/>
          <a:ext cx="171222" cy="510670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2100" kern="1200"/>
        </a:p>
      </dsp:txBody>
      <dsp:txXfrm rot="5400000">
        <a:off x="4341705" y="3787348"/>
        <a:ext cx="171222" cy="510670"/>
      </dsp:txXfrm>
    </dsp:sp>
    <dsp:sp modelId="{9F167157-1109-47A2-9A3C-041D08DCBF86}">
      <dsp:nvSpPr>
        <dsp:cNvPr id="0" name=""/>
        <dsp:cNvSpPr/>
      </dsp:nvSpPr>
      <dsp:spPr>
        <a:xfrm>
          <a:off x="2682428" y="4209060"/>
          <a:ext cx="3489775" cy="1501973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400" b="1" kern="1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Poticanje čitanja</a:t>
          </a:r>
          <a:endParaRPr lang="hr-HR" sz="2400" b="1" kern="1200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682428" y="4209060"/>
        <a:ext cx="3489775" cy="1501973"/>
      </dsp:txXfrm>
    </dsp:sp>
    <dsp:sp modelId="{6A9E3CDE-A7BB-4572-8BB7-D24C9ED73DA6}">
      <dsp:nvSpPr>
        <dsp:cNvPr id="0" name=""/>
        <dsp:cNvSpPr/>
      </dsp:nvSpPr>
      <dsp:spPr>
        <a:xfrm rot="10770705">
          <a:off x="2577516" y="2617198"/>
          <a:ext cx="171259" cy="510670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2100" kern="1200"/>
        </a:p>
      </dsp:txBody>
      <dsp:txXfrm rot="10770705">
        <a:off x="2577516" y="2617198"/>
        <a:ext cx="171259" cy="510670"/>
      </dsp:txXfrm>
    </dsp:sp>
    <dsp:sp modelId="{14E044C0-7D93-4766-9CFA-DE6B5209334F}">
      <dsp:nvSpPr>
        <dsp:cNvPr id="0" name=""/>
        <dsp:cNvSpPr/>
      </dsp:nvSpPr>
      <dsp:spPr>
        <a:xfrm>
          <a:off x="0" y="2133603"/>
          <a:ext cx="2496865" cy="1501973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Digitalna </a:t>
          </a:r>
          <a:r>
            <a:rPr lang="hr-HR" sz="2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pismenost</a:t>
          </a:r>
          <a:endParaRPr lang="hr-HR" sz="2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2133603"/>
        <a:ext cx="2496865" cy="1501973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2E39136-703F-4EA2-BC06-36E92E3D87B4}">
      <dsp:nvSpPr>
        <dsp:cNvPr id="0" name=""/>
        <dsp:cNvSpPr/>
      </dsp:nvSpPr>
      <dsp:spPr>
        <a:xfrm>
          <a:off x="2647432" y="2047771"/>
          <a:ext cx="3603240" cy="2305256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8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</a:t>
          </a:r>
          <a:r>
            <a:rPr lang="hr-HR" sz="2800" b="1" kern="1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njižnično-</a:t>
          </a:r>
          <a:r>
            <a:rPr lang="hr-HR" sz="28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</a:t>
          </a:r>
          <a:r>
            <a:rPr lang="hr-HR" sz="2800" b="1" kern="1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nformacijska </a:t>
          </a:r>
          <a:r>
            <a:rPr lang="hr-HR" sz="28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</a:t>
          </a:r>
          <a:r>
            <a:rPr lang="hr-HR" sz="2800" b="1" kern="1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ismenost</a:t>
          </a:r>
          <a:endParaRPr lang="hr-HR" sz="2800" b="1" kern="1200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647432" y="2047771"/>
        <a:ext cx="3603240" cy="2305256"/>
      </dsp:txXfrm>
    </dsp:sp>
    <dsp:sp modelId="{B1826D29-0907-48FA-9F2F-971D0851F8F3}">
      <dsp:nvSpPr>
        <dsp:cNvPr id="0" name=""/>
        <dsp:cNvSpPr/>
      </dsp:nvSpPr>
      <dsp:spPr>
        <a:xfrm rot="16200000">
          <a:off x="4350639" y="1581505"/>
          <a:ext cx="196826" cy="572303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2400" kern="1200"/>
        </a:p>
      </dsp:txBody>
      <dsp:txXfrm rot="16200000">
        <a:off x="4350639" y="1581505"/>
        <a:ext cx="196826" cy="572303"/>
      </dsp:txXfrm>
    </dsp:sp>
    <dsp:sp modelId="{EAB68545-B746-4BC1-90A1-58C46EBC153A}">
      <dsp:nvSpPr>
        <dsp:cNvPr id="0" name=""/>
        <dsp:cNvSpPr/>
      </dsp:nvSpPr>
      <dsp:spPr>
        <a:xfrm>
          <a:off x="2493575" y="15559"/>
          <a:ext cx="3910954" cy="1660842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800" b="1" kern="1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Učenje učenja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400" b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Kritičko mišljenje</a:t>
          </a:r>
          <a:endParaRPr lang="hr-HR" sz="2400" b="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493575" y="15559"/>
        <a:ext cx="3910954" cy="1660842"/>
      </dsp:txXfrm>
    </dsp:sp>
    <dsp:sp modelId="{A06B05C4-33BF-4588-82FF-640C988ECA87}">
      <dsp:nvSpPr>
        <dsp:cNvPr id="0" name=""/>
        <dsp:cNvSpPr/>
      </dsp:nvSpPr>
      <dsp:spPr>
        <a:xfrm rot="21599998">
          <a:off x="6355249" y="2914246"/>
          <a:ext cx="251933" cy="572303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2400" kern="1200"/>
        </a:p>
      </dsp:txBody>
      <dsp:txXfrm rot="21599998">
        <a:off x="6355249" y="2914246"/>
        <a:ext cx="251933" cy="572303"/>
      </dsp:txXfrm>
    </dsp:sp>
    <dsp:sp modelId="{E3D1F95F-3474-4C41-BFAC-AE3BBABC7F33}">
      <dsp:nvSpPr>
        <dsp:cNvPr id="0" name=""/>
        <dsp:cNvSpPr/>
      </dsp:nvSpPr>
      <dsp:spPr>
        <a:xfrm>
          <a:off x="6726019" y="0"/>
          <a:ext cx="2113180" cy="6400795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2400" b="1" kern="1200" dirty="0" smtClean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2400" b="1" kern="1200" dirty="0" smtClean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400" b="1" kern="1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Medijska pismenost: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400" b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Reklamna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400" b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Novinarska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400" b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Televizijska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400" b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Filmska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000" b="0" kern="1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*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b="0" kern="1200" dirty="0" smtClean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POST-informacija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000" b="0" kern="1200" dirty="0" smtClean="0">
              <a:solidFill>
                <a:schemeClr val="accent3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Pismenost za slobodu izražavanja i slobodu govora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000" b="0" kern="1200" dirty="0" smtClean="0">
              <a:solidFill>
                <a:schemeClr val="accent3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</a:t>
          </a:r>
          <a:r>
            <a:rPr lang="hr-HR" sz="2000" b="0" kern="1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GOO</a:t>
          </a:r>
          <a:r>
            <a:rPr lang="hr-HR" sz="2000" b="0" kern="1200" dirty="0" smtClean="0">
              <a:solidFill>
                <a:schemeClr val="accent3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)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2000" b="0" kern="1200" dirty="0" smtClean="0">
            <a:solidFill>
              <a:schemeClr val="accent3">
                <a:lumMod val="20000"/>
                <a:lumOff val="8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2400" b="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726019" y="0"/>
        <a:ext cx="2113180" cy="6400795"/>
      </dsp:txXfrm>
    </dsp:sp>
    <dsp:sp modelId="{FEDFE1F3-0CC6-4AA6-BA71-DEC06A7384FA}">
      <dsp:nvSpPr>
        <dsp:cNvPr id="0" name=""/>
        <dsp:cNvSpPr/>
      </dsp:nvSpPr>
      <dsp:spPr>
        <a:xfrm rot="5400000">
          <a:off x="4349153" y="4249709"/>
          <a:ext cx="199797" cy="572303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2400" kern="1200"/>
        </a:p>
      </dsp:txBody>
      <dsp:txXfrm rot="5400000">
        <a:off x="4349153" y="4249709"/>
        <a:ext cx="199797" cy="572303"/>
      </dsp:txXfrm>
    </dsp:sp>
    <dsp:sp modelId="{9F167157-1109-47A2-9A3C-041D08DCBF86}">
      <dsp:nvSpPr>
        <dsp:cNvPr id="0" name=""/>
        <dsp:cNvSpPr/>
      </dsp:nvSpPr>
      <dsp:spPr>
        <a:xfrm>
          <a:off x="2493575" y="4730004"/>
          <a:ext cx="3910954" cy="1649631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800" b="1" kern="1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Poticanje čitanja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400" b="0" i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Nacionalna strategija za poticanje čitanja</a:t>
          </a:r>
          <a:endParaRPr lang="hr-HR" sz="2400" b="0" i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493575" y="4730004"/>
        <a:ext cx="3910954" cy="1649631"/>
      </dsp:txXfrm>
    </dsp:sp>
    <dsp:sp modelId="{6A9E3CDE-A7BB-4572-8BB7-D24C9ED73DA6}">
      <dsp:nvSpPr>
        <dsp:cNvPr id="0" name=""/>
        <dsp:cNvSpPr/>
      </dsp:nvSpPr>
      <dsp:spPr>
        <a:xfrm rot="10768718">
          <a:off x="2335138" y="2932479"/>
          <a:ext cx="220822" cy="572303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2400" kern="1200"/>
        </a:p>
      </dsp:txBody>
      <dsp:txXfrm rot="10768718">
        <a:off x="2335138" y="2932479"/>
        <a:ext cx="220822" cy="572303"/>
      </dsp:txXfrm>
    </dsp:sp>
    <dsp:sp modelId="{14E044C0-7D93-4766-9CFA-DE6B5209334F}">
      <dsp:nvSpPr>
        <dsp:cNvPr id="0" name=""/>
        <dsp:cNvSpPr/>
      </dsp:nvSpPr>
      <dsp:spPr>
        <a:xfrm>
          <a:off x="0" y="76197"/>
          <a:ext cx="2230991" cy="6309075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400" b="1" kern="1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Digitalna pismenost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(internetska)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000" b="0" kern="1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Kritičko vrednovanje digitalnih informacija</a:t>
          </a:r>
          <a:r>
            <a:rPr lang="hr-HR" sz="2000" b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,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Korištenje interneta kao izvora za </a:t>
          </a:r>
          <a:r>
            <a:rPr lang="hr-HR" sz="20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cjeloživotno</a:t>
          </a:r>
          <a:r>
            <a:rPr lang="hr-HR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učenje</a:t>
          </a:r>
          <a:r>
            <a:rPr lang="hr-HR" sz="2000" b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,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000" b="0" kern="1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Pronalaženje posla</a:t>
          </a:r>
          <a:r>
            <a:rPr lang="hr-HR" sz="2000" b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…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000" b="0" i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</a:t>
          </a:r>
          <a:r>
            <a:rPr lang="hr-HR" sz="2000" b="0" i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APP-ovi</a:t>
          </a:r>
          <a:r>
            <a:rPr lang="hr-HR" sz="2000" b="0" i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)</a:t>
          </a:r>
          <a:endParaRPr lang="hr-HR" sz="2000" b="0" i="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76197"/>
        <a:ext cx="2230991" cy="63090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ana.saulacic@azoo.hr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hr-H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</a:t>
            </a:r>
            <a:r>
              <a:rPr lang="hr-HR" sz="3600" dirty="0" smtClean="0"/>
              <a:t>njižnično</a:t>
            </a:r>
            <a:r>
              <a:rPr lang="hr-H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hr-H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hr-HR" sz="3600" dirty="0" smtClean="0"/>
              <a:t>nformacijska </a:t>
            </a:r>
            <a:r>
              <a:rPr lang="hr-H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hr-HR" sz="3600" dirty="0" smtClean="0"/>
              <a:t>ismenost – </a:t>
            </a:r>
            <a:r>
              <a:rPr lang="hr-H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</a:t>
            </a:r>
            <a:r>
              <a:rPr lang="hr-HR" sz="3600" dirty="0" smtClean="0"/>
              <a:t>čenje - </a:t>
            </a:r>
            <a:r>
              <a:rPr lang="hr-H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</a:t>
            </a:r>
            <a:r>
              <a:rPr lang="hr-HR" sz="3600" dirty="0" smtClean="0"/>
              <a:t>itanj</a:t>
            </a:r>
            <a:r>
              <a:rPr lang="hr-HR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hr-HR" sz="3600" dirty="0" smtClean="0"/>
              <a:t> </a:t>
            </a:r>
            <a:br>
              <a:rPr lang="hr-HR" sz="3600" dirty="0" smtClean="0"/>
            </a:br>
            <a:r>
              <a:rPr lang="hr-HR" sz="8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</a:t>
            </a:r>
            <a:r>
              <a:rPr lang="hr-HR" sz="8900" dirty="0" smtClean="0"/>
              <a:t>-</a:t>
            </a:r>
            <a:r>
              <a:rPr lang="hr-HR" sz="89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hr-HR" sz="8900" dirty="0" smtClean="0">
                <a:solidFill>
                  <a:schemeClr val="accent3">
                    <a:lumMod val="50000"/>
                  </a:schemeClr>
                </a:solidFill>
              </a:rPr>
              <a:t>UČ</a:t>
            </a:r>
            <a:r>
              <a:rPr lang="hr-HR" sz="8900" dirty="0" smtClean="0"/>
              <a:t>-</a:t>
            </a:r>
            <a:r>
              <a:rPr lang="hr-HR" sz="8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endParaRPr lang="hr-HR" sz="8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886200"/>
            <a:ext cx="9144000" cy="2209800"/>
          </a:xfrm>
        </p:spPr>
        <p:txBody>
          <a:bodyPr>
            <a:normAutofit lnSpcReduction="10000"/>
          </a:bodyPr>
          <a:lstStyle/>
          <a:p>
            <a:r>
              <a:rPr lang="hr-HR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“Susret znanja na susretištu rijeka” </a:t>
            </a:r>
            <a:r>
              <a:rPr lang="hr-HR" sz="24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Karlovac, 20.-21. listopada 2017.</a:t>
            </a:r>
            <a:endParaRPr lang="hr-HR" sz="2400" i="1" dirty="0" smtClean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hr-HR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Međunarodni mjesec školskih knjižnica</a:t>
            </a:r>
          </a:p>
          <a:p>
            <a:r>
              <a:rPr lang="hr-HR" sz="2400" b="1" i="1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Povezivanje zajednica i kultura</a:t>
            </a:r>
            <a:r>
              <a:rPr lang="hr-HR" sz="2400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hr-HR" sz="2400" b="1" i="1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Connecting</a:t>
            </a:r>
            <a:r>
              <a:rPr lang="hr-HR" sz="2400" b="1" i="1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r-HR" sz="2400" b="1" i="1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Communities</a:t>
            </a:r>
            <a:r>
              <a:rPr lang="hr-HR" sz="2400" b="1" i="1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r-HR" sz="2400" b="1" i="1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</a:t>
            </a:r>
            <a:r>
              <a:rPr lang="hr-HR" sz="2400" b="1" i="1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r-HR" sz="2400" b="1" i="1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Cultures</a:t>
            </a:r>
            <a:r>
              <a:rPr lang="hr-HR" sz="2400" b="1" i="1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hr-HR" sz="2400" dirty="0" smtClean="0">
              <a:solidFill>
                <a:schemeClr val="accent3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hr-HR" sz="2000" dirty="0" smtClean="0">
                <a:solidFill>
                  <a:schemeClr val="accent3">
                    <a:lumMod val="50000"/>
                  </a:schemeClr>
                </a:solidFill>
              </a:rPr>
              <a:t>Ana </a:t>
            </a:r>
            <a:r>
              <a:rPr lang="hr-HR" sz="2000" dirty="0" err="1" smtClean="0">
                <a:solidFill>
                  <a:schemeClr val="accent3">
                    <a:lumMod val="50000"/>
                  </a:schemeClr>
                </a:solidFill>
              </a:rPr>
              <a:t>Saulačić</a:t>
            </a:r>
            <a:r>
              <a:rPr lang="hr-HR" sz="2000" dirty="0" smtClean="0">
                <a:solidFill>
                  <a:schemeClr val="accent3">
                    <a:lumMod val="50000"/>
                  </a:schemeClr>
                </a:solidFill>
              </a:rPr>
              <a:t>, AZOO - Podružnica Split</a:t>
            </a:r>
          </a:p>
          <a:p>
            <a:r>
              <a:rPr lang="hr-HR" sz="2000" dirty="0" err="1" smtClean="0">
                <a:hlinkClick r:id="rId2"/>
              </a:rPr>
              <a:t>ana.saulacic</a:t>
            </a:r>
            <a:r>
              <a:rPr lang="hr-HR" sz="2000" dirty="0" smtClean="0">
                <a:hlinkClick r:id="rId2"/>
              </a:rPr>
              <a:t>@</a:t>
            </a:r>
            <a:r>
              <a:rPr lang="hr-HR" sz="2000" dirty="0" err="1" smtClean="0">
                <a:hlinkClick r:id="rId2"/>
              </a:rPr>
              <a:t>azoo.hr</a:t>
            </a:r>
            <a:r>
              <a:rPr lang="hr-HR" sz="2000" dirty="0" smtClean="0"/>
              <a:t> 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152400"/>
            <a:ext cx="9144000" cy="13849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sz="2800" b="1" cap="none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“Informacijska pismenost je temeljno ljudsko pravo u digitalnom društvu”</a:t>
            </a:r>
          </a:p>
          <a:p>
            <a:pPr algn="ctr"/>
            <a:r>
              <a:rPr lang="hr-HR" sz="2800" b="1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A. P. (2005)</a:t>
            </a:r>
            <a:endParaRPr lang="en-US" sz="2800" b="1" cap="none" spc="200" dirty="0">
              <a:ln w="29210">
                <a:solidFill>
                  <a:schemeClr val="accent3">
                    <a:tint val="10000"/>
                  </a:schemeClr>
                </a:solidFill>
              </a:ln>
              <a:solidFill>
                <a:schemeClr val="accent3">
                  <a:satMod val="200000"/>
                  <a:alpha val="50000"/>
                </a:schemeClr>
              </a:solidFill>
              <a:effectLst>
                <a:innerShdw blurRad="50800" dist="50800" dir="8100000">
                  <a:srgbClr val="7D7D7D">
                    <a:alpha val="73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685800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lvl="0"/>
            <a:r>
              <a:rPr lang="hr-HR" sz="27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KIP </a:t>
            </a:r>
            <a:r>
              <a:rPr lang="hr-HR" sz="27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lang="hr-HR" sz="27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Informacijska pismenost i poticanje čitanja</a:t>
            </a:r>
            <a:r>
              <a:rPr lang="hr-HR" sz="27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br>
              <a:rPr lang="hr-HR" sz="27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r-HR" sz="22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Nastavni plan i program za osnovnu školu – HNOS, MZOŠ (2006)</a:t>
            </a:r>
            <a:r>
              <a:rPr lang="hr-HR" sz="2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r-HR" sz="2200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D.Primorac</a:t>
            </a:r>
            <a:r>
              <a:rPr lang="hr-HR" sz="2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(str.19)</a:t>
            </a:r>
            <a:endParaRPr lang="hr-HR" sz="2200" dirty="0">
              <a:solidFill>
                <a:schemeClr val="accent3">
                  <a:lumMod val="50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0" y="990600"/>
          <a:ext cx="8839200" cy="571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/>
          <p:cNvSpPr/>
          <p:nvPr/>
        </p:nvSpPr>
        <p:spPr>
          <a:xfrm>
            <a:off x="5867400" y="4876800"/>
            <a:ext cx="309732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2400" b="1" cap="none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Ana </a:t>
            </a:r>
            <a:r>
              <a:rPr lang="hr-HR" sz="2400" b="1" cap="none" spc="200" dirty="0" err="1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Saulačić</a:t>
            </a:r>
            <a:r>
              <a:rPr lang="hr-HR" sz="2400" b="1" cap="none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, 2017.</a:t>
            </a:r>
            <a:endParaRPr lang="en-US" sz="2400" b="1" cap="none" spc="200" dirty="0">
              <a:ln w="29210">
                <a:solidFill>
                  <a:schemeClr val="accent3">
                    <a:tint val="10000"/>
                  </a:schemeClr>
                </a:solidFill>
              </a:ln>
              <a:solidFill>
                <a:schemeClr val="accent3">
                  <a:satMod val="200000"/>
                  <a:alpha val="50000"/>
                </a:schemeClr>
              </a:solidFill>
              <a:effectLst>
                <a:innerShdw blurRad="50800" dist="50800" dir="8100000">
                  <a:srgbClr val="7D7D7D">
                    <a:alpha val="73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839200" cy="228600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lvl="0"/>
            <a:r>
              <a:rPr lang="hr-HR" sz="2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UNESCO</a:t>
            </a:r>
            <a:r>
              <a:rPr lang="hr-HR" sz="2200" dirty="0" smtClean="0">
                <a:solidFill>
                  <a:schemeClr val="accent3">
                    <a:lumMod val="50000"/>
                  </a:schemeClr>
                </a:solidFill>
              </a:rPr>
              <a:t> (2011): </a:t>
            </a:r>
            <a:r>
              <a:rPr lang="hr-HR" sz="22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Informacijsko-medijska pismenost</a:t>
            </a:r>
            <a:r>
              <a:rPr lang="hr-HR" sz="2200" dirty="0" smtClean="0">
                <a:solidFill>
                  <a:schemeClr val="accent3">
                    <a:lumMod val="50000"/>
                  </a:schemeClr>
                </a:solidFill>
              </a:rPr>
              <a:t>        </a:t>
            </a:r>
            <a:r>
              <a:rPr lang="hr-HR" sz="22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Knjižnična pismenost </a:t>
            </a:r>
            <a:r>
              <a:rPr lang="hr-HR" sz="2200" dirty="0" smtClean="0">
                <a:solidFill>
                  <a:schemeClr val="accent3">
                    <a:lumMod val="50000"/>
                  </a:schemeClr>
                </a:solidFill>
              </a:rPr>
              <a:t>(</a:t>
            </a:r>
            <a:r>
              <a:rPr lang="hr-HR" sz="2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r>
              <a:rPr lang="hr-HR" sz="2200" dirty="0" smtClean="0">
                <a:solidFill>
                  <a:schemeClr val="accent3">
                    <a:lumMod val="50000"/>
                  </a:schemeClr>
                </a:solidFill>
              </a:rPr>
              <a:t>)</a:t>
            </a:r>
            <a:endParaRPr lang="hr-HR" sz="2200" dirty="0">
              <a:solidFill>
                <a:schemeClr val="accent3">
                  <a:lumMod val="50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0" y="304800"/>
          <a:ext cx="8839200" cy="6400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ight Arrow 4"/>
          <p:cNvSpPr/>
          <p:nvPr/>
        </p:nvSpPr>
        <p:spPr>
          <a:xfrm>
            <a:off x="5867400" y="0"/>
            <a:ext cx="228600" cy="22860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838200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hr-HR" sz="3600" i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KNJIŽNICE riznice pisane i digitalne baštine</a:t>
            </a:r>
            <a:br>
              <a:rPr lang="hr-HR" sz="3600" i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r-HR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naziv</a:t>
            </a:r>
            <a:r>
              <a:rPr lang="hr-HR" sz="28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35. skupštine HKD-a </a:t>
            </a:r>
            <a:r>
              <a:rPr lang="hr-HR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(2006)</a:t>
            </a:r>
            <a:endParaRPr lang="hr-HR" sz="2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86800" cy="5105400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hr-HR" sz="28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CILJ</a:t>
            </a:r>
            <a:r>
              <a:rPr lang="hr-HR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hr-HR" sz="2800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Kritičko vrednovanje digitalnih informacija </a:t>
            </a:r>
            <a:r>
              <a:rPr lang="hr-HR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(A. </a:t>
            </a:r>
            <a:r>
              <a:rPr lang="hr-HR" sz="24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Saulačić</a:t>
            </a:r>
            <a:r>
              <a:rPr lang="hr-HR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>
              <a:buNone/>
            </a:pPr>
            <a:r>
              <a:rPr lang="hr-HR" sz="24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 = elektroničko: </a:t>
            </a:r>
            <a:r>
              <a:rPr lang="hr-HR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e-knjižnice, e-enciklopedije, e-knjige, e-lektire (digitalno vs. digitalizirano / dvosmjerno vs. jednosmjerno)</a:t>
            </a:r>
            <a:endParaRPr lang="hr-HR" sz="2400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Oval 3"/>
          <p:cNvSpPr/>
          <p:nvPr/>
        </p:nvSpPr>
        <p:spPr>
          <a:xfrm>
            <a:off x="4876800" y="3886200"/>
            <a:ext cx="4267200" cy="24384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CILJ</a:t>
            </a:r>
            <a:r>
              <a:rPr lang="hr-HR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</a:p>
          <a:p>
            <a:pPr algn="ctr"/>
            <a:r>
              <a:rPr lang="hr-HR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Informacijska</a:t>
            </a:r>
            <a:r>
              <a:rPr lang="hr-H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/ </a:t>
            </a:r>
            <a:r>
              <a:rPr lang="hr-HR" sz="24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BIG-6 </a:t>
            </a:r>
            <a:r>
              <a:rPr lang="hr-HR" sz="1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(Prepoznati, Odabrati, Primijeniti, Analizirati, Sintetizirati  i  Vrednovati </a:t>
            </a:r>
            <a:r>
              <a:rPr lang="hr-HR" sz="1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informaciju</a:t>
            </a:r>
            <a:r>
              <a:rPr lang="hr-HR" sz="1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hr-HR" sz="1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r-HR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hr-HR" sz="1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hr-HR" sz="1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“Razumijevanje i uporaba informacija</a:t>
            </a:r>
            <a:r>
              <a:rPr lang="hr-HR" sz="14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ne samo iz klasičnih izvora znanja, nego </a:t>
            </a:r>
            <a:r>
              <a:rPr lang="hr-HR" sz="1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onih posredovanih suvremenom tehnologijom</a:t>
            </a:r>
            <a:r>
              <a:rPr lang="hr-HR" sz="14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  <a:p>
            <a:pPr algn="ctr"/>
            <a:r>
              <a:rPr lang="hr-HR" sz="12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KIP’06.</a:t>
            </a:r>
            <a:r>
              <a:rPr lang="hr-HR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</a:t>
            </a:r>
            <a:r>
              <a:rPr lang="hr-HR" sz="1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KIOO</a:t>
            </a:r>
            <a:r>
              <a:rPr lang="hr-HR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r-HR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</a:t>
            </a:r>
            <a:r>
              <a:rPr lang="hr-HR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KIMOO</a:t>
            </a:r>
            <a:endParaRPr lang="hr-HR" sz="1200" dirty="0">
              <a:solidFill>
                <a:schemeClr val="bg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0" y="2590800"/>
            <a:ext cx="4876800" cy="32004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b="1" u="sng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ALAT</a:t>
            </a:r>
            <a:r>
              <a:rPr lang="hr-HR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 CILJ</a:t>
            </a:r>
            <a:r>
              <a:rPr lang="hr-HR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algn="ctr"/>
            <a:r>
              <a:rPr lang="hr-H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Informatička / </a:t>
            </a:r>
            <a:r>
              <a:rPr lang="hr-HR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računalna</a:t>
            </a:r>
            <a:r>
              <a:rPr lang="hr-HR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r-H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pismenost:</a:t>
            </a:r>
          </a:p>
          <a:p>
            <a:pPr algn="ctr">
              <a:buFont typeface="Arial" pitchFamily="34" charset="0"/>
              <a:buChar char="•"/>
            </a:pPr>
            <a:r>
              <a:rPr lang="hr-HR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HARDWARE</a:t>
            </a:r>
            <a:r>
              <a:rPr lang="hr-H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 </a:t>
            </a:r>
            <a:r>
              <a:rPr lang="hr-HR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SOFTWARE</a:t>
            </a:r>
          </a:p>
          <a:p>
            <a:pPr algn="ctr">
              <a:buFont typeface="Arial" pitchFamily="34" charset="0"/>
              <a:buChar char="•"/>
            </a:pPr>
            <a:r>
              <a:rPr lang="hr-HR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Digitaliziranje</a:t>
            </a:r>
            <a:r>
              <a:rPr lang="hr-H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r-HR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(papirnatog u brojčano – </a:t>
            </a:r>
            <a:r>
              <a:rPr lang="hr-HR" b="1" i="1" u="sng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digit</a:t>
            </a:r>
            <a:r>
              <a:rPr lang="hr-HR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=brojka)</a:t>
            </a:r>
          </a:p>
          <a:p>
            <a:pPr algn="ctr">
              <a:buFont typeface="Arial" pitchFamily="34" charset="0"/>
              <a:buChar char="•"/>
            </a:pPr>
            <a:r>
              <a:rPr lang="hr-HR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Programiranje</a:t>
            </a:r>
            <a:r>
              <a:rPr lang="hr-H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r-HR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(robotika)</a:t>
            </a:r>
          </a:p>
          <a:p>
            <a:pPr algn="ctr">
              <a:buFont typeface="Arial" pitchFamily="34" charset="0"/>
              <a:buChar char="•"/>
            </a:pPr>
            <a:r>
              <a:rPr lang="hr-HR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Računalne igre…</a:t>
            </a:r>
            <a:endParaRPr lang="hr-HR" dirty="0">
              <a:solidFill>
                <a:schemeClr val="bg1"/>
              </a:solidFill>
            </a:endParaRPr>
          </a:p>
        </p:txBody>
      </p:sp>
      <p:sp>
        <p:nvSpPr>
          <p:cNvPr id="7" name="Not Equal 6"/>
          <p:cNvSpPr/>
          <p:nvPr/>
        </p:nvSpPr>
        <p:spPr>
          <a:xfrm>
            <a:off x="4572000" y="4343400"/>
            <a:ext cx="762000" cy="381000"/>
          </a:xfrm>
          <a:prstGeom prst="mathNotEqual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chemeClr val="tx1"/>
              </a:solidFill>
            </a:endParaRPr>
          </a:p>
        </p:txBody>
      </p:sp>
      <p:sp>
        <p:nvSpPr>
          <p:cNvPr id="8" name="Cloud Callout 7"/>
          <p:cNvSpPr/>
          <p:nvPr/>
        </p:nvSpPr>
        <p:spPr>
          <a:xfrm>
            <a:off x="4572000" y="2667000"/>
            <a:ext cx="4038600" cy="1143000"/>
          </a:xfrm>
          <a:prstGeom prst="cloudCallout">
            <a:avLst>
              <a:gd name="adj1" fmla="val 49775"/>
              <a:gd name="adj2" fmla="val -140435"/>
            </a:avLst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OSNOVNA-e pismenosti:</a:t>
            </a:r>
          </a:p>
          <a:p>
            <a:pPr algn="ctr"/>
            <a:r>
              <a:rPr lang="hr-H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čitanje, pisanje</a:t>
            </a:r>
            <a:r>
              <a:rPr lang="hr-HR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računanje?</a:t>
            </a:r>
            <a:endParaRPr lang="hr-HR" dirty="0"/>
          </a:p>
        </p:txBody>
      </p:sp>
      <p:sp>
        <p:nvSpPr>
          <p:cNvPr id="9" name="Cloud Callout 8"/>
          <p:cNvSpPr/>
          <p:nvPr/>
        </p:nvSpPr>
        <p:spPr>
          <a:xfrm>
            <a:off x="1371600" y="5410200"/>
            <a:ext cx="4343400" cy="1447800"/>
          </a:xfrm>
          <a:prstGeom prst="cloudCallout">
            <a:avLst>
              <a:gd name="adj1" fmla="val -75126"/>
              <a:gd name="adj2" fmla="val 13773"/>
            </a:avLst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RAČUNALNA pismenost =</a:t>
            </a:r>
          </a:p>
          <a:p>
            <a:pPr algn="ctr"/>
            <a:r>
              <a:rPr lang="hr-HR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MATEMATIČKA</a:t>
            </a:r>
            <a:r>
              <a:rPr lang="hr-HR" sz="1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?</a:t>
            </a:r>
          </a:p>
          <a:p>
            <a:pPr algn="ctr"/>
            <a:r>
              <a:rPr lang="hr-HR" sz="14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TEHNOLOGIJA</a:t>
            </a:r>
            <a:r>
              <a:rPr lang="hr-HR" sz="1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za informacijsku p.</a:t>
            </a:r>
          </a:p>
          <a:p>
            <a:pPr algn="ctr"/>
            <a:r>
              <a:rPr lang="hr-HR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IK-</a:t>
            </a:r>
            <a:r>
              <a:rPr lang="hr-HR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hr-HR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IK</a:t>
            </a:r>
            <a:endParaRPr lang="hr-HR" sz="2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hr-H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Knjižnično-informacijska pismenost – učenje </a:t>
            </a:r>
            <a:r>
              <a:rPr lang="hr-H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</a:t>
            </a:r>
            <a:r>
              <a:rPr lang="hr-H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čitanje </a:t>
            </a:r>
            <a:r>
              <a:rPr lang="hr-HR" sz="3600" dirty="0" smtClean="0"/>
              <a:t/>
            </a:r>
            <a:br>
              <a:rPr lang="hr-HR" sz="3600" dirty="0" smtClean="0"/>
            </a:br>
            <a:r>
              <a:rPr lang="hr-HR" sz="5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KI-</a:t>
            </a:r>
            <a:r>
              <a:rPr lang="hr-HR" sz="53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PUČ</a:t>
            </a:r>
            <a:r>
              <a:rPr lang="hr-HR" sz="5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-e</a:t>
            </a:r>
            <a:endParaRPr lang="hr-HR" sz="5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886200"/>
            <a:ext cx="9144000" cy="2057400"/>
          </a:xfrm>
        </p:spPr>
        <p:txBody>
          <a:bodyPr>
            <a:normAutofit fontScale="77500" lnSpcReduction="20000"/>
          </a:bodyPr>
          <a:lstStyle/>
          <a:p>
            <a:r>
              <a:rPr lang="hr-HR" sz="3100" i="1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Ima </a:t>
            </a:r>
            <a:r>
              <a:rPr lang="hr-HR" sz="3100" i="1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mnogo ljudi koji čitaju samo zato da ne bi </a:t>
            </a:r>
            <a:r>
              <a:rPr lang="hr-HR" sz="3100" i="1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morali misliti.</a:t>
            </a:r>
          </a:p>
          <a:p>
            <a:r>
              <a:rPr lang="hr-HR" sz="2400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Lichtenberg</a:t>
            </a:r>
            <a:endParaRPr lang="hr-HR" sz="2400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endParaRPr lang="hr-HR" sz="2400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r>
              <a:rPr lang="hr-HR" sz="43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E-</a:t>
            </a:r>
            <a:r>
              <a:rPr lang="hr-HR" sz="43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čitanj</a:t>
            </a:r>
            <a:r>
              <a:rPr lang="hr-HR" sz="43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-e! E-</a:t>
            </a:r>
            <a:r>
              <a:rPr lang="hr-HR" sz="43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lektir</a:t>
            </a:r>
            <a:r>
              <a:rPr lang="hr-HR" sz="43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-e! E-</a:t>
            </a:r>
            <a:r>
              <a:rPr lang="hr-HR" sz="43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škol</a:t>
            </a:r>
            <a:r>
              <a:rPr lang="hr-HR" sz="43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-e!</a:t>
            </a:r>
          </a:p>
          <a:p>
            <a:r>
              <a:rPr lang="hr-HR" sz="44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Informatičko u službi informacijskog!</a:t>
            </a:r>
            <a:endParaRPr lang="hr-HR" sz="43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800" y="0"/>
            <a:ext cx="8534400" cy="193899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hr-HR" sz="2400" b="1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“Realizacija sadržaja programa čitalačke pismenosti i knjižnično-informacijskoga područja školske knjižnice”</a:t>
            </a:r>
            <a:endParaRPr lang="hr-HR" sz="2400" b="1" spc="200" dirty="0" smtClean="0">
              <a:ln w="29210">
                <a:solidFill>
                  <a:schemeClr val="accent3">
                    <a:tint val="10000"/>
                  </a:schemeClr>
                </a:solidFill>
              </a:ln>
              <a:solidFill>
                <a:schemeClr val="accent3">
                  <a:satMod val="200000"/>
                  <a:alpha val="50000"/>
                </a:schemeClr>
              </a:solidFill>
              <a:effectLst>
                <a:innerShdw blurRad="50800" dist="50800" dir="8100000">
                  <a:srgbClr val="7D7D7D">
                    <a:alpha val="73000"/>
                  </a:srgbClr>
                </a:innerShdw>
              </a:effectLst>
            </a:endParaRPr>
          </a:p>
          <a:p>
            <a:pPr algn="ctr"/>
            <a:r>
              <a:rPr lang="hr-HR" b="1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NPP – HNOS (2006, str. 21.)</a:t>
            </a:r>
          </a:p>
          <a:p>
            <a:pPr algn="ctr"/>
            <a:r>
              <a:rPr lang="hr-HR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“Broj i redoslijed odgojno-obrazovnih sadržaja vezanih za rad u školskoj knjižnici nije određen posebnim brojem nastavnih sati, vremenom i tempom rada”</a:t>
            </a:r>
            <a:endParaRPr lang="en-US" spc="200" dirty="0">
              <a:ln w="29210">
                <a:solidFill>
                  <a:schemeClr val="accent3">
                    <a:tint val="10000"/>
                  </a:schemeClr>
                </a:solidFill>
              </a:ln>
              <a:solidFill>
                <a:schemeClr val="accent3">
                  <a:satMod val="200000"/>
                  <a:alpha val="50000"/>
                </a:schemeClr>
              </a:solidFill>
              <a:effectLst>
                <a:innerShdw blurRad="50800" dist="50800" dir="8100000">
                  <a:srgbClr val="7D7D7D">
                    <a:alpha val="73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28600"/>
            <a:ext cx="9144000" cy="4572000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hr-HR" sz="28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“Očekuje se da učenici steknu znanje o </a:t>
            </a:r>
            <a:r>
              <a:rPr lang="hr-HR" sz="2800" dirty="0" err="1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međupredmetnom</a:t>
            </a:r>
            <a:r>
              <a:rPr lang="hr-HR" sz="28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povezivanju </a:t>
            </a:r>
            <a:r>
              <a:rPr lang="hr-HR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knjižnično-informacijskih</a:t>
            </a:r>
            <a:r>
              <a:rPr lang="hr-HR" sz="28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znanja s drugim predmetima, da su osposobljeni čitati sa razumijevanjem i prepričavati vlastitim riječima, raditi bilješke i pisati sažetak, te primijeniti stečena znanja i vještine u </a:t>
            </a:r>
            <a:r>
              <a:rPr lang="hr-HR" sz="2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cjeloživotnom</a:t>
            </a:r>
            <a:r>
              <a:rPr lang="hr-HR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učenju</a:t>
            </a:r>
            <a:r>
              <a:rPr lang="hr-HR" sz="28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  <a:br>
              <a:rPr lang="hr-HR" sz="28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r-HR" sz="28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hr-HR" sz="28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r-HR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hr-HR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NPP</a:t>
            </a:r>
            <a:r>
              <a:rPr lang="hr-HR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HNOS</a:t>
            </a:r>
            <a:r>
              <a:rPr lang="hr-HR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</a:t>
            </a:r>
            <a:r>
              <a:rPr lang="hr-HR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2006. (VIII. razred, str. 21.)</a:t>
            </a:r>
            <a:r>
              <a:rPr lang="hr-HR" sz="2400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hr-HR" sz="2400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hr-H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“… usklađuje svoje zadaće i ciljeve s </a:t>
            </a:r>
            <a:r>
              <a:rPr lang="hr-HR" sz="2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nastavnim</a:t>
            </a:r>
            <a:r>
              <a:rPr lang="hr-H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 </a:t>
            </a:r>
            <a:r>
              <a:rPr lang="hr-HR" sz="2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izvannastavnim</a:t>
            </a:r>
            <a:r>
              <a:rPr lang="hr-H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aktivnostima, teme iz programa mogu se ostvariti korelacijom s bilo kojim područjem iz školskoga programa, …” </a:t>
            </a:r>
            <a:r>
              <a:rPr lang="hr-HR" sz="2400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hr-HR" sz="2400" dirty="0" smtClean="0">
                <a:solidFill>
                  <a:schemeClr val="accent3">
                    <a:lumMod val="50000"/>
                  </a:schemeClr>
                </a:solidFill>
              </a:rPr>
            </a:br>
            <a:endParaRPr lang="hr-HR" sz="24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95800"/>
            <a:ext cx="6400800" cy="2057400"/>
          </a:xfrm>
        </p:spPr>
        <p:txBody>
          <a:bodyPr/>
          <a:lstStyle/>
          <a:p>
            <a:endParaRPr lang="hr-HR" dirty="0" smtClean="0"/>
          </a:p>
          <a:p>
            <a:r>
              <a:rPr lang="hr-HR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Hvala!</a:t>
            </a:r>
            <a:endParaRPr lang="hr-HR" sz="4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</TotalTime>
  <Words>413</Words>
  <Application>Microsoft Office PowerPoint</Application>
  <PresentationFormat>On-screen Show (4:3)</PresentationFormat>
  <Paragraphs>71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Knjižnično-informacijska pismenost – učenje - čitanje  KI-PUČ-e</vt:lpstr>
      <vt:lpstr>KIP – Informacijska pismenost i poticanje čitanja,   Nastavni plan i program za osnovnu školu – HNOS, MZOŠ (2006) D.Primorac (str.19)</vt:lpstr>
      <vt:lpstr>UNESCO (2011): Informacijsko-medijska pismenost        Knjižnična pismenost (?)</vt:lpstr>
      <vt:lpstr>KNJIŽNICE riznice pisane i digitalne baštine naziv 35. skupštine HKD-a (2006)</vt:lpstr>
      <vt:lpstr>Knjižnično-informacijska pismenost – učenje – čitanje  KI-PUČ-e</vt:lpstr>
      <vt:lpstr>“Očekuje se da učenici steknu znanje o međupredmetnom povezivanju knjižnično-informacijskih znanja s drugim predmetima, da su osposobljeni čitati sa razumijevanjem i prepričavati vlastitim riječima, raditi bilješke i pisati sažetak, te primijeniti stečena znanja i vještine u cjeloživotnom učenju.”  “NPP – HNOS”, 2006. (VIII. razred, str. 21.) “… usklađuje svoje zadaće i ciljeve s nastavnim i izvannastavnim aktivnostima, teme iz programa mogu se ostvariti korelacijom s bilo kojim područjem iz školskoga programa, …” 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Knjižnično-informacijska pismenost – učenje - čitanje  KI-PUČ-e</dc:title>
  <dc:creator/>
  <cp:lastModifiedBy>akrzelj</cp:lastModifiedBy>
  <cp:revision>40</cp:revision>
  <dcterms:created xsi:type="dcterms:W3CDTF">2006-08-16T00:00:00Z</dcterms:created>
  <dcterms:modified xsi:type="dcterms:W3CDTF">2017-10-18T13:53:17Z</dcterms:modified>
</cp:coreProperties>
</file>