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7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1584D9D-0DB0-43F2-B260-16890E9D10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C6E8880E-5966-4619-9F5F-DC9F71DA04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C6EB36AB-DCDB-4EE6-9B75-E707248FA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A0E9-7BAC-43F0-957C-DBD9B7A00783}" type="datetimeFigureOut">
              <a:rPr lang="hr-HR" smtClean="0"/>
              <a:t>15.11.2017.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AD3B8074-54F4-490D-BACF-7E463FBDF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B29540D2-6CA9-443D-93B2-5C9C9C86D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3BC6-C3F7-46A7-BB90-67054AEB59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5336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8309C49-0CF1-40DC-B9C1-6BDE367C7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xmlns="" id="{34D89433-D4A8-4E48-B9A5-3936FDB2AE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41E942BD-064D-4073-91A9-A7D25307F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A0E9-7BAC-43F0-957C-DBD9B7A00783}" type="datetimeFigureOut">
              <a:rPr lang="hr-HR" smtClean="0"/>
              <a:t>15.11.2017.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3E462A34-6804-4967-92AA-B80AEB056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B6D1D6AF-0290-4C09-9877-8C106274B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3BC6-C3F7-46A7-BB90-67054AEB59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8693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xmlns="" id="{D4742A05-EBAA-4B1A-BCAD-A1061E73DA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xmlns="" id="{24835BE7-A7F0-4305-AEEA-1590C26265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981199B0-A755-429D-851E-1C1E14325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A0E9-7BAC-43F0-957C-DBD9B7A00783}" type="datetimeFigureOut">
              <a:rPr lang="hr-HR" smtClean="0"/>
              <a:t>15.11.2017.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7EDF5B7B-4CFF-4E3B-8993-E2C87A686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1EC3AD41-CEC7-4D67-B88B-FCB5A7475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3BC6-C3F7-46A7-BB90-67054AEB59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553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8980C9A-6A07-4FCF-808E-B134695F9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2A3DD35B-F255-4DA7-85BB-481E10902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7DCE5F9F-5621-492C-BDF1-14E5C1B64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A0E9-7BAC-43F0-957C-DBD9B7A00783}" type="datetimeFigureOut">
              <a:rPr lang="hr-HR" smtClean="0"/>
              <a:t>15.11.2017.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131D952F-3DA7-42C1-92CB-4DC09AA92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30191305-F811-4EA7-A448-78E146A25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3BC6-C3F7-46A7-BB90-67054AEB59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244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B9AF57F-BC85-4F00-B1AF-18A5C1FCF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609BE576-DDAB-4DAA-B233-FA28B2A59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38FA7095-8347-4EC4-98C9-1645FEA71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A0E9-7BAC-43F0-957C-DBD9B7A00783}" type="datetimeFigureOut">
              <a:rPr lang="hr-HR" smtClean="0"/>
              <a:t>15.11.2017.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459FE612-D1ED-4856-8CC3-9E500D4F4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24F83D22-5BF6-4805-B2B6-B77767335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3BC6-C3F7-46A7-BB90-67054AEB59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6342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7B9072F-E6DE-4E24-9A80-875AACBB3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07374D50-0F4C-4737-B8ED-B111EB4F9B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17ECEEF9-453D-4458-A481-EEA634EAB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0D04C400-1E8D-4571-9191-72A303C03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A0E9-7BAC-43F0-957C-DBD9B7A00783}" type="datetimeFigureOut">
              <a:rPr lang="hr-HR" smtClean="0"/>
              <a:t>15.11.2017.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1DFD22DC-F610-419B-ABF3-D2E210713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1C44938E-819A-4B03-AE58-17E652EB2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3BC6-C3F7-46A7-BB90-67054AEB59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5916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3C5B9FA3-3692-45D7-BD29-9150A8817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C17E61E6-E270-4466-AA47-9091697743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D2C9C4D3-6373-4190-8E87-C9BEF99EE8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xmlns="" id="{419946EE-2708-49DF-BE61-4EF32CDC96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xmlns="" id="{3AE12E3B-FF93-4358-B599-88B5FB74CD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xmlns="" id="{CEE3245E-F5FD-4E03-8011-C057BEB2F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A0E9-7BAC-43F0-957C-DBD9B7A00783}" type="datetimeFigureOut">
              <a:rPr lang="hr-HR" smtClean="0"/>
              <a:t>15.11.2017.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xmlns="" id="{D6F6B227-2D2F-44BF-95FC-C4954E73B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xmlns="" id="{A19AD21B-0E74-4C93-AD4B-A95D828D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3BC6-C3F7-46A7-BB90-67054AEB59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754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C40E4D5-1D5E-43FD-8E59-22278CFB3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xmlns="" id="{ADC97B18-4020-4422-80E4-3B31BF0CF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A0E9-7BAC-43F0-957C-DBD9B7A00783}" type="datetimeFigureOut">
              <a:rPr lang="hr-HR" smtClean="0"/>
              <a:t>15.11.2017.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xmlns="" id="{4C442D24-9F15-4E71-BA84-33BEB0D06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xmlns="" id="{3840D3F8-4393-4C59-B476-F502B3E12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3BC6-C3F7-46A7-BB90-67054AEB59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778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xmlns="" id="{3F86BE8F-8519-4F0D-9320-D3E3DE0AB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A0E9-7BAC-43F0-957C-DBD9B7A00783}" type="datetimeFigureOut">
              <a:rPr lang="hr-HR" smtClean="0"/>
              <a:t>15.11.2017.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xmlns="" id="{2A3E36B1-8F20-4DAB-9507-A5A56A681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xmlns="" id="{95058348-D0E4-44CA-BF93-390394936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3BC6-C3F7-46A7-BB90-67054AEB59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964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A6176D5-D9A9-4B6C-8B0E-C4F5D33F5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3A30E415-449A-426C-8FD3-5E340D729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xmlns="" id="{92C027E2-2E13-4F87-9C0E-C984B428EE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DDFDEEC1-DF0D-4EDF-A2CB-4E958B299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A0E9-7BAC-43F0-957C-DBD9B7A00783}" type="datetimeFigureOut">
              <a:rPr lang="hr-HR" smtClean="0"/>
              <a:t>15.11.2017.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6C7E95DD-FE12-4608-8C5D-53F73A7C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7FFDF4BE-9508-419B-A2B0-340A7C9D0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3BC6-C3F7-46A7-BB90-67054AEB59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784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C75BCBB-4488-42CA-A67E-9C8C5084F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xmlns="" id="{AF660115-D438-465F-8E52-554809DBFD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xmlns="" id="{9BBEDE97-A0FF-4C0A-8A06-63335278C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4312C4E6-D5F6-44BD-A995-23DE36286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A0E9-7BAC-43F0-957C-DBD9B7A00783}" type="datetimeFigureOut">
              <a:rPr lang="hr-HR" smtClean="0"/>
              <a:t>15.11.2017.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2EA7C8AE-D3E8-4EC7-AB9C-52F277251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190353F1-D224-453A-9F24-DCB850093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3BC6-C3F7-46A7-BB90-67054AEB59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777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xmlns="" id="{1864F212-5429-4D52-8090-3B3ED352E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10569669-515A-4D32-AE8C-ADC8EF5D5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6F8211B3-8E16-4517-A3AC-1BD2D40302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1A0E9-7BAC-43F0-957C-DBD9B7A00783}" type="datetimeFigureOut">
              <a:rPr lang="hr-HR" smtClean="0"/>
              <a:t>15.11.2017.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54195AB2-5B1B-4AAD-B3BD-E9A26CCC6A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825A7CBE-3DFE-4717-9DA0-0957FDAB80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E3BC6-C3F7-46A7-BB90-67054AEB59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42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26AF3A01-90A4-423F-8E2D-02BCDDC739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9600" dirty="0">
                <a:latin typeface="Vladimir Script" panose="03050402040407070305" pitchFamily="66" charset="0"/>
              </a:rPr>
              <a:t>10. </a:t>
            </a:r>
            <a:r>
              <a:rPr lang="hr-HR" sz="9600" dirty="0" err="1">
                <a:latin typeface="Vladimir Script" panose="03050402040407070305" pitchFamily="66" charset="0"/>
              </a:rPr>
              <a:t>Višeminutna</a:t>
            </a:r>
            <a:r>
              <a:rPr lang="hr-HR" sz="9600" dirty="0">
                <a:latin typeface="Vladimir Script" panose="03050402040407070305" pitchFamily="66" charset="0"/>
              </a:rPr>
              <a:t> provjera znanja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E459A144-DBDB-46C3-84E9-FB04A51335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hr-HR" dirty="0">
              <a:latin typeface="Vladimir Script" panose="03050402040407070305" pitchFamily="66" charset="0"/>
            </a:endParaRPr>
          </a:p>
          <a:p>
            <a:endParaRPr lang="hr-HR" dirty="0">
              <a:latin typeface="Vladimir Script" panose="03050402040407070305" pitchFamily="66" charset="0"/>
            </a:endParaRPr>
          </a:p>
          <a:p>
            <a:pPr algn="r"/>
            <a:r>
              <a:rPr lang="hr-HR" sz="6000" dirty="0">
                <a:latin typeface="Vladimir Script" panose="03050402040407070305" pitchFamily="66" charset="0"/>
              </a:rPr>
              <a:t>13. studenog 2017.</a:t>
            </a:r>
          </a:p>
        </p:txBody>
      </p:sp>
    </p:spTree>
    <p:extLst>
      <p:ext uri="{BB962C8B-B14F-4D97-AF65-F5344CB8AC3E}">
        <p14:creationId xmlns:p14="http://schemas.microsoft.com/office/powerpoint/2010/main" val="731943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xmlns="" id="{36855023-97DF-40D0-9DA5-8B5ACFE5A889}"/>
              </a:ext>
            </a:extLst>
          </p:cNvPr>
          <p:cNvSpPr/>
          <p:nvPr/>
        </p:nvSpPr>
        <p:spPr>
          <a:xfrm>
            <a:off x="1135626" y="1300766"/>
            <a:ext cx="1066308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6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1.) Knjiga ima 260 stranica. Učenik je pročitao 45% knjige. </a:t>
            </a:r>
          </a:p>
          <a:p>
            <a:r>
              <a:rPr lang="hr-HR" sz="6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Koliko stranica knjige učenik još mora pročitati?</a:t>
            </a:r>
            <a:endParaRPr lang="hr-HR" sz="6000" dirty="0"/>
          </a:p>
        </p:txBody>
      </p:sp>
    </p:spTree>
    <p:extLst>
      <p:ext uri="{BB962C8B-B14F-4D97-AF65-F5344CB8AC3E}">
        <p14:creationId xmlns:p14="http://schemas.microsoft.com/office/powerpoint/2010/main" val="3434545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xmlns="" id="{9263E9D1-05F3-4872-8C5D-9DFF4168038A}"/>
              </a:ext>
            </a:extLst>
          </p:cNvPr>
          <p:cNvSpPr/>
          <p:nvPr/>
        </p:nvSpPr>
        <p:spPr>
          <a:xfrm>
            <a:off x="1415846" y="1336028"/>
            <a:ext cx="10058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6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2.) U 7.c razredu ima 25 učenika od kojih je 5 zakasnilo na prvi sat. </a:t>
            </a:r>
            <a:br>
              <a:rPr lang="hr-HR" sz="6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6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Koliko je to posto?</a:t>
            </a:r>
            <a:endParaRPr lang="hr-HR" sz="6000" dirty="0"/>
          </a:p>
        </p:txBody>
      </p:sp>
    </p:spTree>
    <p:extLst>
      <p:ext uri="{BB962C8B-B14F-4D97-AF65-F5344CB8AC3E}">
        <p14:creationId xmlns:p14="http://schemas.microsoft.com/office/powerpoint/2010/main" val="3184457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xmlns="" id="{AE928609-4640-475D-AC3D-1B9639303DB0}"/>
              </a:ext>
            </a:extLst>
          </p:cNvPr>
          <p:cNvSpPr/>
          <p:nvPr/>
        </p:nvSpPr>
        <p:spPr>
          <a:xfrm>
            <a:off x="663677" y="1172514"/>
            <a:ext cx="1123827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6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3.) Nakon poskupljenja od 23% televizor stoji 4 378.80 kn</a:t>
            </a:r>
            <a:r>
              <a:rPr lang="hr-HR" sz="6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hr-HR" sz="6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6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Za </a:t>
            </a:r>
            <a:r>
              <a:rPr lang="hr-HR" sz="6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koliko je povećana cijena televizora?</a:t>
            </a:r>
            <a:endParaRPr lang="hr-HR" sz="6000" dirty="0"/>
          </a:p>
        </p:txBody>
      </p:sp>
    </p:spTree>
    <p:extLst>
      <p:ext uri="{BB962C8B-B14F-4D97-AF65-F5344CB8AC3E}">
        <p14:creationId xmlns:p14="http://schemas.microsoft.com/office/powerpoint/2010/main" val="11561465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62</Words>
  <Application>Microsoft Office PowerPoint</Application>
  <PresentationFormat>Prilagođeno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5" baseType="lpstr">
      <vt:lpstr>Tema sustava Office</vt:lpstr>
      <vt:lpstr>10. Višeminutna provjera znanja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 Višeminutna provjera znanja</dc:title>
  <dc:creator>Vesna Kunštek</dc:creator>
  <cp:lastModifiedBy>5a</cp:lastModifiedBy>
  <cp:revision>1</cp:revision>
  <dcterms:created xsi:type="dcterms:W3CDTF">2017-11-11T18:25:58Z</dcterms:created>
  <dcterms:modified xsi:type="dcterms:W3CDTF">2017-11-15T14:05:07Z</dcterms:modified>
</cp:coreProperties>
</file>