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4" r:id="rId4"/>
    <p:sldId id="265" r:id="rId5"/>
    <p:sldId id="266" r:id="rId6"/>
    <p:sldId id="269" r:id="rId7"/>
    <p:sldId id="270" r:id="rId8"/>
    <p:sldId id="271" r:id="rId9"/>
    <p:sldId id="272" r:id="rId10"/>
    <p:sldId id="273" r:id="rId11"/>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F080778-5CC7-4306-9BC0-9D55BDCE2C07}"/>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45DB85E2-A28F-40FB-8215-5D07270ED7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829A1E5F-95DB-4D63-83DE-B0481586B45E}"/>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C7C8C6E6-73DE-49C1-A956-073828F43B94}"/>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59EAA419-DA40-46CA-8BC2-0AC4F65C88AC}"/>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411372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36F3DB-3635-4BA2-B1AF-368BC1BEA97B}"/>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930EC32B-4B7B-4188-A2CF-6BF77776C975}"/>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E66C88A6-0480-4010-8471-C4DED634F81D}"/>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7B6737B8-282B-46F4-A16E-02BF2F7C208D}"/>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F8F0B47-B225-443D-B737-937994F5E74B}"/>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3074272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CEBB30E0-D688-4B24-BC2E-0BA630476983}"/>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D80339E8-0B9D-47C5-A304-858FDA1E814C}"/>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53FCAD84-F829-4648-A808-72D48C542FBE}"/>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E8D5BBF4-6CD7-4A23-A65A-647E786201DA}"/>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2A0A9770-6AFA-4F94-93C8-D8FA1286D224}"/>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2351591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620EB2-0B76-4BB6-99D3-6956982522E2}"/>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F6A01291-76C2-4199-8A4C-2D95C18906B6}"/>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57F1F622-648E-45B2-BCC6-8C6EDE236769}"/>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6E57F257-0732-4B64-B33B-D3EFF921D814}"/>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BB0C11A4-D10C-4804-AFEC-68D8753FBC51}"/>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419528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1ACF75-83E6-4F50-8AF0-8028AB4B2835}"/>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6B5A073D-B0FB-4181-BE7F-F413596CDD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D85B8DA7-9841-47F2-BA2B-B403A9F0643D}"/>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C0E18D07-261A-4C15-B06D-EA5C790DE819}"/>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D82E7051-CD87-4C62-8DF7-2116602D1921}"/>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201008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80903A2-83B8-445A-BC1B-8B0613087FE9}"/>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E8E6D418-1618-43BB-9C8E-69D1E49BB60A}"/>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EE5151E2-1DEE-4773-AA54-2A06E4F3166F}"/>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8FD6666E-CE3A-4245-B8E2-30A6E6351339}"/>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6" name="Rezervirano mjesto podnožja 5">
            <a:extLst>
              <a:ext uri="{FF2B5EF4-FFF2-40B4-BE49-F238E27FC236}">
                <a16:creationId xmlns:a16="http://schemas.microsoft.com/office/drawing/2014/main" id="{7174EF73-533A-4023-876B-01BB33304AD8}"/>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9C7C2D98-6A91-4E53-A446-EE42470B5161}"/>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2671301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B4BF05F-F964-4C11-A97E-DCE84FEE98F6}"/>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2F8E4294-8170-4A60-90F7-4AB96FC703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67C5289B-EEE6-4DD6-9F70-37E3532A228E}"/>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593FF5C2-3EB4-415F-AA4D-D169B4C0E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9617C287-2AAA-4FB8-B35C-F6BA61C36239}"/>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330D71DE-53EC-41D4-BD3F-CC6A74E2F56F}"/>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8" name="Rezervirano mjesto podnožja 7">
            <a:extLst>
              <a:ext uri="{FF2B5EF4-FFF2-40B4-BE49-F238E27FC236}">
                <a16:creationId xmlns:a16="http://schemas.microsoft.com/office/drawing/2014/main" id="{AEED1C4C-27B4-40AA-BD50-345FEE3D0C00}"/>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8510D8FB-4851-4262-9B12-3ADFC1046815}"/>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1860610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72569E2-3C6A-488D-A47C-0C0B83162635}"/>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FA0FBF90-D7B5-4592-B9B2-A87CA8737722}"/>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4" name="Rezervirano mjesto podnožja 3">
            <a:extLst>
              <a:ext uri="{FF2B5EF4-FFF2-40B4-BE49-F238E27FC236}">
                <a16:creationId xmlns:a16="http://schemas.microsoft.com/office/drawing/2014/main" id="{2042EDD8-0192-44EB-A226-39FB8B52C3A9}"/>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9604E569-9B26-47D9-A39D-27C87602C78F}"/>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1227852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5D6B09F7-A728-49E4-BD88-7B55F47CB9FB}"/>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3" name="Rezervirano mjesto podnožja 2">
            <a:extLst>
              <a:ext uri="{FF2B5EF4-FFF2-40B4-BE49-F238E27FC236}">
                <a16:creationId xmlns:a16="http://schemas.microsoft.com/office/drawing/2014/main" id="{A34B23F1-D041-4940-BA7A-34FEE3866B4D}"/>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FC033BDF-596F-4AD7-B2CB-06522508CAE6}"/>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3540286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3CAECA-ECD2-4777-8901-6A6292D012BC}"/>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028C7E60-792F-458C-9F18-821E908CBD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E13C91B7-B277-4B5E-804A-6D7FA05058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7E001A92-CA09-4A82-87D5-7060AA7AD0E4}"/>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6" name="Rezervirano mjesto podnožja 5">
            <a:extLst>
              <a:ext uri="{FF2B5EF4-FFF2-40B4-BE49-F238E27FC236}">
                <a16:creationId xmlns:a16="http://schemas.microsoft.com/office/drawing/2014/main" id="{9EB5A982-0D19-45D8-BB08-6064A33A6A7F}"/>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74BC0C3D-DDCC-4BD7-B954-B22BC91C1E65}"/>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3751160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A2E826-38E7-448E-827A-FBCD2E9353E9}"/>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F6E12664-6FBC-444F-B6CA-000A17D9BB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45EEE9E7-5A09-469C-A21D-8E014AE92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22D85324-E393-4E4D-B810-7794372A07D7}"/>
              </a:ext>
            </a:extLst>
          </p:cNvPr>
          <p:cNvSpPr>
            <a:spLocks noGrp="1"/>
          </p:cNvSpPr>
          <p:nvPr>
            <p:ph type="dt" sz="half" idx="10"/>
          </p:nvPr>
        </p:nvSpPr>
        <p:spPr/>
        <p:txBody>
          <a:bodyPr/>
          <a:lstStyle/>
          <a:p>
            <a:fld id="{0DD220F6-8806-4A93-9D3D-11AA7F5F4DE4}" type="datetimeFigureOut">
              <a:rPr lang="hr-HR" smtClean="0"/>
              <a:t>12.6.2022.</a:t>
            </a:fld>
            <a:endParaRPr lang="hr-HR"/>
          </a:p>
        </p:txBody>
      </p:sp>
      <p:sp>
        <p:nvSpPr>
          <p:cNvPr id="6" name="Rezervirano mjesto podnožja 5">
            <a:extLst>
              <a:ext uri="{FF2B5EF4-FFF2-40B4-BE49-F238E27FC236}">
                <a16:creationId xmlns:a16="http://schemas.microsoft.com/office/drawing/2014/main" id="{8B56E18B-022F-4180-9455-3F2D76060CD9}"/>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18C0F114-7B49-47C4-A60D-C7275AD23996}"/>
              </a:ext>
            </a:extLst>
          </p:cNvPr>
          <p:cNvSpPr>
            <a:spLocks noGrp="1"/>
          </p:cNvSpPr>
          <p:nvPr>
            <p:ph type="sldNum" sz="quarter" idx="12"/>
          </p:nvPr>
        </p:nvSpPr>
        <p:spPr/>
        <p:txBody>
          <a:bodyPr/>
          <a:lstStyle/>
          <a:p>
            <a:fld id="{CCF764AB-25AB-4926-ACA9-FB1909DF43BB}" type="slidenum">
              <a:rPr lang="hr-HR" smtClean="0"/>
              <a:t>‹#›</a:t>
            </a:fld>
            <a:endParaRPr lang="hr-HR"/>
          </a:p>
        </p:txBody>
      </p:sp>
    </p:spTree>
    <p:extLst>
      <p:ext uri="{BB962C8B-B14F-4D97-AF65-F5344CB8AC3E}">
        <p14:creationId xmlns:p14="http://schemas.microsoft.com/office/powerpoint/2010/main" val="3361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E13D7274-6F4D-454D-A649-94BD419A35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F57B0FAF-F7B1-49D4-AD1A-299834F3EF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D5782C2C-072C-4BBA-82C6-2A180DF4BC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220F6-8806-4A93-9D3D-11AA7F5F4DE4}" type="datetimeFigureOut">
              <a:rPr lang="hr-HR" smtClean="0"/>
              <a:t>12.6.2022.</a:t>
            </a:fld>
            <a:endParaRPr lang="hr-HR"/>
          </a:p>
        </p:txBody>
      </p:sp>
      <p:sp>
        <p:nvSpPr>
          <p:cNvPr id="5" name="Rezervirano mjesto podnožja 4">
            <a:extLst>
              <a:ext uri="{FF2B5EF4-FFF2-40B4-BE49-F238E27FC236}">
                <a16:creationId xmlns:a16="http://schemas.microsoft.com/office/drawing/2014/main" id="{9B3EBB25-899F-4780-9B0E-3B2F0B5C40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79C1C216-BC80-4B25-9CB0-73802B972C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F764AB-25AB-4926-ACA9-FB1909DF43BB}" type="slidenum">
              <a:rPr lang="hr-HR" smtClean="0"/>
              <a:t>‹#›</a:t>
            </a:fld>
            <a:endParaRPr lang="hr-HR"/>
          </a:p>
        </p:txBody>
      </p:sp>
    </p:spTree>
    <p:extLst>
      <p:ext uri="{BB962C8B-B14F-4D97-AF65-F5344CB8AC3E}">
        <p14:creationId xmlns:p14="http://schemas.microsoft.com/office/powerpoint/2010/main" val="953831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08EED4-5CD1-4A07-BF2E-185422EB4676}"/>
              </a:ext>
            </a:extLst>
          </p:cNvPr>
          <p:cNvSpPr>
            <a:spLocks noGrp="1"/>
          </p:cNvSpPr>
          <p:nvPr>
            <p:ph type="ctrTitle"/>
          </p:nvPr>
        </p:nvSpPr>
        <p:spPr>
          <a:xfrm>
            <a:off x="1524000" y="2245809"/>
            <a:ext cx="9144000" cy="1564716"/>
          </a:xfrm>
        </p:spPr>
        <p:txBody>
          <a:bodyPr>
            <a:normAutofit/>
          </a:bodyPr>
          <a:lstStyle/>
          <a:p>
            <a:pPr algn="l"/>
            <a:r>
              <a:rPr lang="hr-HR" sz="4800"/>
              <a:t>Digitalni mediji i mentalno zdravlje</a:t>
            </a:r>
          </a:p>
        </p:txBody>
      </p:sp>
      <p:sp>
        <p:nvSpPr>
          <p:cNvPr id="3" name="Podnaslov 2">
            <a:extLst>
              <a:ext uri="{FF2B5EF4-FFF2-40B4-BE49-F238E27FC236}">
                <a16:creationId xmlns:a16="http://schemas.microsoft.com/office/drawing/2014/main" id="{DBC3AC44-CEDB-4684-B38F-185879331D20}"/>
              </a:ext>
            </a:extLst>
          </p:cNvPr>
          <p:cNvSpPr>
            <a:spLocks noGrp="1"/>
          </p:cNvSpPr>
          <p:nvPr>
            <p:ph type="subTitle" idx="1"/>
          </p:nvPr>
        </p:nvSpPr>
        <p:spPr>
          <a:xfrm>
            <a:off x="1524000" y="3947050"/>
            <a:ext cx="9144000" cy="572583"/>
          </a:xfrm>
        </p:spPr>
        <p:txBody>
          <a:bodyPr>
            <a:normAutofit/>
          </a:bodyPr>
          <a:lstStyle/>
          <a:p>
            <a:pPr algn="l"/>
            <a:r>
              <a:rPr lang="hr-HR" sz="2000"/>
              <a:t>Zašto koristimo društvene mreže?</a:t>
            </a:r>
          </a:p>
        </p:txBody>
      </p:sp>
      <p:sp>
        <p:nvSpPr>
          <p:cNvPr id="28" name="Freeform 14">
            <a:extLst>
              <a:ext uri="{FF2B5EF4-FFF2-40B4-BE49-F238E27FC236}">
                <a16:creationId xmlns:a16="http://schemas.microsoft.com/office/drawing/2014/main" id="{C66F2F30-5DC0-44A0-BFA6-E12F46ED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5920619" cy="2130951"/>
          </a:xfrm>
          <a:custGeom>
            <a:avLst/>
            <a:gdLst>
              <a:gd name="connsiteX0" fmla="*/ 0 w 5920619"/>
              <a:gd name="connsiteY0" fmla="*/ 0 h 2130951"/>
              <a:gd name="connsiteX1" fmla="*/ 3191370 w 5920619"/>
              <a:gd name="connsiteY1" fmla="*/ 0 h 2130951"/>
              <a:gd name="connsiteX2" fmla="*/ 3346315 w 5920619"/>
              <a:gd name="connsiteY2" fmla="*/ 0 h 2130951"/>
              <a:gd name="connsiteX3" fmla="*/ 5920619 w 5920619"/>
              <a:gd name="connsiteY3" fmla="*/ 0 h 2130951"/>
              <a:gd name="connsiteX4" fmla="*/ 4936971 w 5920619"/>
              <a:gd name="connsiteY4" fmla="*/ 2130951 h 2130951"/>
              <a:gd name="connsiteX5" fmla="*/ 0 w 5920619"/>
              <a:gd name="connsiteY5"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0619" h="2130951">
                <a:moveTo>
                  <a:pt x="0" y="0"/>
                </a:moveTo>
                <a:lnTo>
                  <a:pt x="3191370" y="0"/>
                </a:lnTo>
                <a:lnTo>
                  <a:pt x="3346315" y="0"/>
                </a:lnTo>
                <a:lnTo>
                  <a:pt x="5920619" y="0"/>
                </a:lnTo>
                <a:lnTo>
                  <a:pt x="4936971" y="2130951"/>
                </a:lnTo>
                <a:lnTo>
                  <a:pt x="0" y="2130951"/>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1">
            <a:extLst>
              <a:ext uri="{FF2B5EF4-FFF2-40B4-BE49-F238E27FC236}">
                <a16:creationId xmlns:a16="http://schemas.microsoft.com/office/drawing/2014/main" id="{85872F57-7F42-4F97-8391-DDC8D0054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39" y="0"/>
            <a:ext cx="7094160" cy="2130952"/>
          </a:xfrm>
          <a:custGeom>
            <a:avLst/>
            <a:gdLst>
              <a:gd name="connsiteX0" fmla="*/ 4417853 w 7094160"/>
              <a:gd name="connsiteY0" fmla="*/ 0 h 2130952"/>
              <a:gd name="connsiteX1" fmla="*/ 7094160 w 7094160"/>
              <a:gd name="connsiteY1" fmla="*/ 0 h 2130952"/>
              <a:gd name="connsiteX2" fmla="*/ 7094160 w 7094160"/>
              <a:gd name="connsiteY2" fmla="*/ 2130552 h 2130952"/>
              <a:gd name="connsiteX3" fmla="*/ 5920619 w 7094160"/>
              <a:gd name="connsiteY3" fmla="*/ 2130552 h 2130952"/>
              <a:gd name="connsiteX4" fmla="*/ 5920619 w 7094160"/>
              <a:gd name="connsiteY4" fmla="*/ 2130952 h 2130952"/>
              <a:gd name="connsiteX5" fmla="*/ 2729249 w 7094160"/>
              <a:gd name="connsiteY5" fmla="*/ 2130952 h 2130952"/>
              <a:gd name="connsiteX6" fmla="*/ 2574304 w 7094160"/>
              <a:gd name="connsiteY6" fmla="*/ 2130952 h 2130952"/>
              <a:gd name="connsiteX7" fmla="*/ 0 w 7094160"/>
              <a:gd name="connsiteY7" fmla="*/ 2130952 h 2130952"/>
              <a:gd name="connsiteX8" fmla="*/ 983648 w 7094160"/>
              <a:gd name="connsiteY8" fmla="*/ 1 h 2130952"/>
              <a:gd name="connsiteX9" fmla="*/ 4417853 w 7094160"/>
              <a:gd name="connsiteY9" fmla="*/ 1 h 2130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094160" h="2130952">
                <a:moveTo>
                  <a:pt x="4417853" y="0"/>
                </a:moveTo>
                <a:lnTo>
                  <a:pt x="7094160" y="0"/>
                </a:lnTo>
                <a:lnTo>
                  <a:pt x="7094160" y="2130552"/>
                </a:lnTo>
                <a:lnTo>
                  <a:pt x="5920619" y="2130552"/>
                </a:lnTo>
                <a:lnTo>
                  <a:pt x="5920619" y="2130952"/>
                </a:lnTo>
                <a:lnTo>
                  <a:pt x="2729249" y="2130952"/>
                </a:lnTo>
                <a:lnTo>
                  <a:pt x="2574304" y="2130952"/>
                </a:lnTo>
                <a:lnTo>
                  <a:pt x="0" y="2130952"/>
                </a:lnTo>
                <a:lnTo>
                  <a:pt x="983648" y="1"/>
                </a:lnTo>
                <a:lnTo>
                  <a:pt x="4417853" y="1"/>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Freeform: Shape 31">
            <a:extLst>
              <a:ext uri="{FF2B5EF4-FFF2-40B4-BE49-F238E27FC236}">
                <a16:creationId xmlns:a16="http://schemas.microsoft.com/office/drawing/2014/main" id="{04DC2037-48A0-4F22-B9D4-8EAEBC780A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49721" y="4682920"/>
            <a:ext cx="4522796" cy="2175080"/>
          </a:xfrm>
          <a:custGeom>
            <a:avLst/>
            <a:gdLst>
              <a:gd name="connsiteX0" fmla="*/ 3515449 w 4522796"/>
              <a:gd name="connsiteY0" fmla="*/ 0 h 2175080"/>
              <a:gd name="connsiteX1" fmla="*/ 0 w 4522796"/>
              <a:gd name="connsiteY1" fmla="*/ 0 h 2175080"/>
              <a:gd name="connsiteX2" fmla="*/ 0 w 4522796"/>
              <a:gd name="connsiteY2" fmla="*/ 2175080 h 2175080"/>
              <a:gd name="connsiteX3" fmla="*/ 4522796 w 4522796"/>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4522796" h="2175080">
                <a:moveTo>
                  <a:pt x="3515449" y="0"/>
                </a:moveTo>
                <a:lnTo>
                  <a:pt x="0" y="0"/>
                </a:lnTo>
                <a:lnTo>
                  <a:pt x="0" y="2175080"/>
                </a:lnTo>
                <a:lnTo>
                  <a:pt x="4522796" y="217508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34" name="Freeform 22">
            <a:extLst>
              <a:ext uri="{FF2B5EF4-FFF2-40B4-BE49-F238E27FC236}">
                <a16:creationId xmlns:a16="http://schemas.microsoft.com/office/drawing/2014/main" id="{0006CBFD-ADA0-43D1-9332-9C34CA1C7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4682920"/>
            <a:ext cx="5925190" cy="2175080"/>
          </a:xfrm>
          <a:custGeom>
            <a:avLst/>
            <a:gdLst>
              <a:gd name="connsiteX0" fmla="*/ 1007347 w 5925190"/>
              <a:gd name="connsiteY0" fmla="*/ 0 h 2175080"/>
              <a:gd name="connsiteX1" fmla="*/ 5925190 w 5925190"/>
              <a:gd name="connsiteY1" fmla="*/ 0 h 2175080"/>
              <a:gd name="connsiteX2" fmla="*/ 5925190 w 5925190"/>
              <a:gd name="connsiteY2" fmla="*/ 2175080 h 2175080"/>
              <a:gd name="connsiteX3" fmla="*/ 0 w 5925190"/>
              <a:gd name="connsiteY3" fmla="*/ 2175080 h 2175080"/>
            </a:gdLst>
            <a:ahLst/>
            <a:cxnLst>
              <a:cxn ang="0">
                <a:pos x="connsiteX0" y="connsiteY0"/>
              </a:cxn>
              <a:cxn ang="0">
                <a:pos x="connsiteX1" y="connsiteY1"/>
              </a:cxn>
              <a:cxn ang="0">
                <a:pos x="connsiteX2" y="connsiteY2"/>
              </a:cxn>
              <a:cxn ang="0">
                <a:pos x="connsiteX3" y="connsiteY3"/>
              </a:cxn>
            </a:cxnLst>
            <a:rect l="l" t="t" r="r" b="b"/>
            <a:pathLst>
              <a:path w="5925190" h="2175080">
                <a:moveTo>
                  <a:pt x="1007347" y="0"/>
                </a:moveTo>
                <a:lnTo>
                  <a:pt x="5925190" y="0"/>
                </a:lnTo>
                <a:lnTo>
                  <a:pt x="5925190" y="2175080"/>
                </a:lnTo>
                <a:lnTo>
                  <a:pt x="0" y="217508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25">
            <a:extLst>
              <a:ext uri="{FF2B5EF4-FFF2-40B4-BE49-F238E27FC236}">
                <a16:creationId xmlns:a16="http://schemas.microsoft.com/office/drawing/2014/main" id="{2B931666-F28F-45F3-A074-66D2272D58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682920"/>
            <a:ext cx="7114535" cy="2175080"/>
          </a:xfrm>
          <a:custGeom>
            <a:avLst/>
            <a:gdLst>
              <a:gd name="connsiteX0" fmla="*/ 0 w 7114535"/>
              <a:gd name="connsiteY0" fmla="*/ 0 h 2175080"/>
              <a:gd name="connsiteX1" fmla="*/ 1189345 w 7114535"/>
              <a:gd name="connsiteY1" fmla="*/ 0 h 2175080"/>
              <a:gd name="connsiteX2" fmla="*/ 7114535 w 7114535"/>
              <a:gd name="connsiteY2" fmla="*/ 0 h 2175080"/>
              <a:gd name="connsiteX3" fmla="*/ 6107188 w 7114535"/>
              <a:gd name="connsiteY3" fmla="*/ 2175080 h 2175080"/>
              <a:gd name="connsiteX4" fmla="*/ 1189345 w 7114535"/>
              <a:gd name="connsiteY4" fmla="*/ 2175080 h 2175080"/>
              <a:gd name="connsiteX5" fmla="*/ 0 w 7114535"/>
              <a:gd name="connsiteY5" fmla="*/ 2175080 h 2175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4535" h="2175080">
                <a:moveTo>
                  <a:pt x="0" y="0"/>
                </a:moveTo>
                <a:lnTo>
                  <a:pt x="1189345" y="0"/>
                </a:lnTo>
                <a:lnTo>
                  <a:pt x="7114535" y="0"/>
                </a:lnTo>
                <a:lnTo>
                  <a:pt x="6107188" y="2175080"/>
                </a:lnTo>
                <a:lnTo>
                  <a:pt x="1189345" y="2175080"/>
                </a:lnTo>
                <a:lnTo>
                  <a:pt x="0" y="2175080"/>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933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EA621FB-EF49-43D6-9458-14DD0276AF90}"/>
              </a:ext>
            </a:extLst>
          </p:cNvPr>
          <p:cNvSpPr>
            <a:spLocks noGrp="1"/>
          </p:cNvSpPr>
          <p:nvPr>
            <p:ph type="title"/>
          </p:nvPr>
        </p:nvSpPr>
        <p:spPr>
          <a:xfrm>
            <a:off x="1271588" y="662400"/>
            <a:ext cx="10055721" cy="1325563"/>
          </a:xfrm>
        </p:spPr>
        <p:txBody>
          <a:bodyPr anchor="t">
            <a:normAutofit/>
          </a:bodyPr>
          <a:lstStyle/>
          <a:p>
            <a:r>
              <a:rPr lang="hr-HR" dirty="0"/>
              <a:t>Utječu li digitalni mediji na naše mentalno zdravlje?</a:t>
            </a:r>
          </a:p>
        </p:txBody>
      </p:sp>
      <p:grpSp>
        <p:nvGrpSpPr>
          <p:cNvPr id="21" name="Group 20">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2"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23"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Rezervirano mjesto sadržaja 2">
            <a:extLst>
              <a:ext uri="{FF2B5EF4-FFF2-40B4-BE49-F238E27FC236}">
                <a16:creationId xmlns:a16="http://schemas.microsoft.com/office/drawing/2014/main" id="{16C51F93-E096-4252-A256-D104357BBECF}"/>
              </a:ext>
            </a:extLst>
          </p:cNvPr>
          <p:cNvSpPr>
            <a:spLocks noGrp="1"/>
          </p:cNvSpPr>
          <p:nvPr>
            <p:ph idx="1"/>
          </p:nvPr>
        </p:nvSpPr>
        <p:spPr>
          <a:xfrm>
            <a:off x="1251678" y="2286001"/>
            <a:ext cx="10089112" cy="3909599"/>
          </a:xfrm>
        </p:spPr>
        <p:txBody>
          <a:bodyPr>
            <a:normAutofit/>
          </a:bodyPr>
          <a:lstStyle/>
          <a:p>
            <a:r>
              <a:rPr lang="hr-HR" sz="2000" dirty="0">
                <a:solidFill>
                  <a:schemeClr val="tx1">
                    <a:alpha val="60000"/>
                  </a:schemeClr>
                </a:solidFill>
              </a:rPr>
              <a:t>Važno je biti svjestan svih prednosti i nedostataka korištenja digitalnih medija i temeljem toga ih odgovorno i savjesno koristiti na način da nam poboljšaju kvalitetu života, a ne da je ugrožavaju.</a:t>
            </a:r>
          </a:p>
          <a:p>
            <a:r>
              <a:rPr lang="hr-HR" sz="2000" dirty="0">
                <a:solidFill>
                  <a:schemeClr val="tx1">
                    <a:alpha val="60000"/>
                  </a:schemeClr>
                </a:solidFill>
              </a:rPr>
              <a:t>Navedite primjere za i protiv; zašto koristite društvene mreže; navedite prednosti i nedostatke korištenja digitalnih medija, pokušajte razviti diskusiju.</a:t>
            </a:r>
          </a:p>
          <a:p>
            <a:r>
              <a:rPr lang="hr-HR" sz="2000" dirty="0">
                <a:solidFill>
                  <a:schemeClr val="tx1">
                    <a:alpha val="60000"/>
                  </a:schemeClr>
                </a:solidFill>
              </a:rPr>
              <a:t>Učenici u paru rade plakat ili letak Pravila </a:t>
            </a:r>
            <a:r>
              <a:rPr lang="hr-HR" sz="2000">
                <a:solidFill>
                  <a:schemeClr val="tx1">
                    <a:alpha val="60000"/>
                  </a:schemeClr>
                </a:solidFill>
              </a:rPr>
              <a:t>korištenja društvenih mreža.</a:t>
            </a:r>
            <a:endParaRPr lang="hr-HR" sz="2000" dirty="0">
              <a:solidFill>
                <a:schemeClr val="tx1">
                  <a:alpha val="60000"/>
                </a:schemeClr>
              </a:solidFill>
            </a:endParaRPr>
          </a:p>
        </p:txBody>
      </p:sp>
    </p:spTree>
    <p:extLst>
      <p:ext uri="{BB962C8B-B14F-4D97-AF65-F5344CB8AC3E}">
        <p14:creationId xmlns:p14="http://schemas.microsoft.com/office/powerpoint/2010/main" val="153966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3" name="Rectangle 62">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04E754EF-CF28-4AA7-80BD-B03C05FDE96D}"/>
              </a:ext>
            </a:extLst>
          </p:cNvPr>
          <p:cNvSpPr>
            <a:spLocks noGrp="1"/>
          </p:cNvSpPr>
          <p:nvPr>
            <p:ph type="title"/>
          </p:nvPr>
        </p:nvSpPr>
        <p:spPr>
          <a:xfrm>
            <a:off x="1271588" y="662400"/>
            <a:ext cx="10055721" cy="1325563"/>
          </a:xfrm>
        </p:spPr>
        <p:txBody>
          <a:bodyPr anchor="t">
            <a:normAutofit/>
          </a:bodyPr>
          <a:lstStyle/>
          <a:p>
            <a:endParaRPr lang="hr-HR"/>
          </a:p>
        </p:txBody>
      </p:sp>
      <p:grpSp>
        <p:nvGrpSpPr>
          <p:cNvPr id="65" name="Group 64">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66"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67"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Rezervirano mjesto sadržaja 2">
            <a:extLst>
              <a:ext uri="{FF2B5EF4-FFF2-40B4-BE49-F238E27FC236}">
                <a16:creationId xmlns:a16="http://schemas.microsoft.com/office/drawing/2014/main" id="{F6332B8B-6509-4C58-BC3C-00BC7382FDA7}"/>
              </a:ext>
            </a:extLst>
          </p:cNvPr>
          <p:cNvSpPr>
            <a:spLocks noGrp="1"/>
          </p:cNvSpPr>
          <p:nvPr>
            <p:ph idx="1"/>
          </p:nvPr>
        </p:nvSpPr>
        <p:spPr>
          <a:xfrm>
            <a:off x="1251678" y="2286001"/>
            <a:ext cx="10089112" cy="3909599"/>
          </a:xfrm>
        </p:spPr>
        <p:txBody>
          <a:bodyPr>
            <a:normAutofit/>
          </a:bodyPr>
          <a:lstStyle/>
          <a:p>
            <a:r>
              <a:rPr lang="hr-HR" sz="2000" b="0" i="0" u="none" strike="noStrike" baseline="0">
                <a:solidFill>
                  <a:schemeClr val="tx1">
                    <a:alpha val="60000"/>
                  </a:schemeClr>
                </a:solidFill>
                <a:latin typeface="Klavika Lt"/>
              </a:rPr>
              <a:t>Kada je riječ o korištenju interneta, počeci njegove uporabe vežu se uz rane šezdesete godine 20. stoljeća, a početkom 21. stoljeća internet postaje vodeći komunikacijski medij. Osim izvršavanja naših svakodnevnih obveza, internet i društvene mreže omogućavaju nam upoznavanje novih ljudi, „virtualno” druženje i razmjenu ideja, olakšavaju učenje, omogućavaju savladavanje novih vještina i razvoj specifičnih kompetencija, komunikaciju s prijateljima, poznanicima ili kolegama koji su nam daleko te još mnogo toga. S obzirom na sve te, ali i brojne druge, mogućnosti koje nam pruža internet, ne čudi da</a:t>
            </a:r>
          </a:p>
          <a:p>
            <a:r>
              <a:rPr lang="hr-HR" sz="2000" b="0" i="0" u="none" strike="noStrike" baseline="0">
                <a:solidFill>
                  <a:schemeClr val="tx1">
                    <a:alpha val="60000"/>
                  </a:schemeClr>
                </a:solidFill>
                <a:latin typeface="Klavika Lt"/>
              </a:rPr>
              <a:t>trenutačno u svijetu ima više od četiri i pol milijarde</a:t>
            </a:r>
          </a:p>
          <a:p>
            <a:r>
              <a:rPr lang="hr-HR" sz="2000" b="0" i="0" u="none" strike="noStrike" baseline="0">
                <a:solidFill>
                  <a:schemeClr val="tx1">
                    <a:alpha val="60000"/>
                  </a:schemeClr>
                </a:solidFill>
                <a:latin typeface="Klavika Lt"/>
              </a:rPr>
              <a:t>aktivnih korisnika interneta, a gotovo četiri milijarde njih</a:t>
            </a:r>
          </a:p>
          <a:p>
            <a:r>
              <a:rPr lang="hr-HR" sz="2000" b="0" i="0" u="none" strike="noStrike" baseline="0">
                <a:solidFill>
                  <a:schemeClr val="tx1">
                    <a:alpha val="60000"/>
                  </a:schemeClr>
                </a:solidFill>
                <a:latin typeface="Klavika Lt"/>
              </a:rPr>
              <a:t>aktivno je na barem jednoj društvenoj mreži</a:t>
            </a:r>
            <a:endParaRPr lang="hr-HR" sz="2000">
              <a:solidFill>
                <a:schemeClr val="tx1">
                  <a:alpha val="60000"/>
                </a:schemeClr>
              </a:solidFill>
            </a:endParaRPr>
          </a:p>
        </p:txBody>
      </p:sp>
    </p:spTree>
    <p:extLst>
      <p:ext uri="{BB962C8B-B14F-4D97-AF65-F5344CB8AC3E}">
        <p14:creationId xmlns:p14="http://schemas.microsoft.com/office/powerpoint/2010/main" val="2124152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E2F40235-8AB8-4DB1-AF06-06F8C51CB031}"/>
              </a:ext>
            </a:extLst>
          </p:cNvPr>
          <p:cNvSpPr>
            <a:spLocks noGrp="1"/>
          </p:cNvSpPr>
          <p:nvPr>
            <p:ph type="title"/>
          </p:nvPr>
        </p:nvSpPr>
        <p:spPr>
          <a:xfrm>
            <a:off x="1271588" y="662400"/>
            <a:ext cx="10055721" cy="1325563"/>
          </a:xfrm>
        </p:spPr>
        <p:txBody>
          <a:bodyPr anchor="t">
            <a:normAutofit/>
          </a:bodyPr>
          <a:lstStyle/>
          <a:p>
            <a:endParaRPr lang="hr-HR"/>
          </a:p>
        </p:txBody>
      </p:sp>
      <p:grpSp>
        <p:nvGrpSpPr>
          <p:cNvPr id="19" name="Group 18">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0"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21"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Rezervirano mjesto sadržaja 2">
            <a:extLst>
              <a:ext uri="{FF2B5EF4-FFF2-40B4-BE49-F238E27FC236}">
                <a16:creationId xmlns:a16="http://schemas.microsoft.com/office/drawing/2014/main" id="{A60C2031-0144-4912-843B-0D17A4ED16B8}"/>
              </a:ext>
            </a:extLst>
          </p:cNvPr>
          <p:cNvSpPr>
            <a:spLocks noGrp="1"/>
          </p:cNvSpPr>
          <p:nvPr>
            <p:ph idx="1"/>
          </p:nvPr>
        </p:nvSpPr>
        <p:spPr>
          <a:xfrm>
            <a:off x="1251678" y="2286001"/>
            <a:ext cx="10089112" cy="3909599"/>
          </a:xfrm>
        </p:spPr>
        <p:txBody>
          <a:bodyPr>
            <a:normAutofit/>
          </a:bodyPr>
          <a:lstStyle/>
          <a:p>
            <a:r>
              <a:rPr lang="hr-HR" sz="2000">
                <a:solidFill>
                  <a:schemeClr val="tx1">
                    <a:alpha val="60000"/>
                  </a:schemeClr>
                </a:solidFill>
              </a:rPr>
              <a:t>Kao vrlo čest motiv korištenja društvenih mreža adolescenti navode i dosadu te potrebu da im čim prije prođe vrijeme. Stručnjaci iz područja mentalnog zdravlja danas sve više ističu važnost dokolice, odnosno onih trenutaka u danu kada naša pozornost nije nužno usmjerena na neki sadržaj. Potreba za zabavom također je često spominjan motiv korištenja društvenih mreža kod adolescenata jer da nam one nude neograničenu količinu sadržaja koji nas vrlo brzo i u bilo kojem trenutku može zabaviti.</a:t>
            </a:r>
          </a:p>
        </p:txBody>
      </p:sp>
    </p:spTree>
    <p:extLst>
      <p:ext uri="{BB962C8B-B14F-4D97-AF65-F5344CB8AC3E}">
        <p14:creationId xmlns:p14="http://schemas.microsoft.com/office/powerpoint/2010/main" val="4276736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7B730BC-B9B7-44AF-9C1F-18798A91F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5BEA00D-3D81-4954-A11A-1E1A06543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p>
        </p:txBody>
      </p:sp>
      <p:sp>
        <p:nvSpPr>
          <p:cNvPr id="21" name="Freeform: Shape 20">
            <a:extLst>
              <a:ext uri="{FF2B5EF4-FFF2-40B4-BE49-F238E27FC236}">
                <a16:creationId xmlns:a16="http://schemas.microsoft.com/office/drawing/2014/main" id="{CC59F35D-3AEE-407C-8DA7-F495CB9B52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766456" y="591688"/>
            <a:ext cx="2425541" cy="5347085"/>
          </a:xfrm>
          <a:custGeom>
            <a:avLst/>
            <a:gdLst>
              <a:gd name="connsiteX0" fmla="*/ 2425541 w 2425541"/>
              <a:gd name="connsiteY0" fmla="*/ 0 h 5347085"/>
              <a:gd name="connsiteX1" fmla="*/ 2425541 w 2425541"/>
              <a:gd name="connsiteY1" fmla="*/ 5347085 h 5347085"/>
              <a:gd name="connsiteX2" fmla="*/ 2392586 w 2425541"/>
              <a:gd name="connsiteY2" fmla="*/ 5333903 h 5347085"/>
              <a:gd name="connsiteX3" fmla="*/ 2338684 w 2425541"/>
              <a:gd name="connsiteY3" fmla="*/ 5319993 h 5347085"/>
              <a:gd name="connsiteX4" fmla="*/ 2284781 w 2425541"/>
              <a:gd name="connsiteY4" fmla="*/ 5313037 h 5347085"/>
              <a:gd name="connsiteX5" fmla="*/ 2227401 w 2425541"/>
              <a:gd name="connsiteY5" fmla="*/ 5313037 h 5347085"/>
              <a:gd name="connsiteX6" fmla="*/ 2168282 w 2425541"/>
              <a:gd name="connsiteY6" fmla="*/ 5316515 h 5347085"/>
              <a:gd name="connsiteX7" fmla="*/ 2109162 w 2425541"/>
              <a:gd name="connsiteY7" fmla="*/ 5323470 h 5347085"/>
              <a:gd name="connsiteX8" fmla="*/ 2050043 w 2425541"/>
              <a:gd name="connsiteY8" fmla="*/ 5332164 h 5347085"/>
              <a:gd name="connsiteX9" fmla="*/ 1990924 w 2425541"/>
              <a:gd name="connsiteY9" fmla="*/ 5339119 h 5347085"/>
              <a:gd name="connsiteX10" fmla="*/ 1931805 w 2425541"/>
              <a:gd name="connsiteY10" fmla="*/ 5344336 h 5347085"/>
              <a:gd name="connsiteX11" fmla="*/ 1876163 w 2425541"/>
              <a:gd name="connsiteY11" fmla="*/ 5342597 h 5347085"/>
              <a:gd name="connsiteX12" fmla="*/ 1822261 w 2425541"/>
              <a:gd name="connsiteY12" fmla="*/ 5335642 h 5347085"/>
              <a:gd name="connsiteX13" fmla="*/ 1770097 w 2425541"/>
              <a:gd name="connsiteY13" fmla="*/ 5319993 h 5347085"/>
              <a:gd name="connsiteX14" fmla="*/ 1726627 w 2425541"/>
              <a:gd name="connsiteY14" fmla="*/ 5297388 h 5347085"/>
              <a:gd name="connsiteX15" fmla="*/ 1684896 w 2425541"/>
              <a:gd name="connsiteY15" fmla="*/ 5267829 h 5347085"/>
              <a:gd name="connsiteX16" fmla="*/ 1648381 w 2425541"/>
              <a:gd name="connsiteY16" fmla="*/ 5233053 h 5347085"/>
              <a:gd name="connsiteX17" fmla="*/ 1611866 w 2425541"/>
              <a:gd name="connsiteY17" fmla="*/ 5193060 h 5347085"/>
              <a:gd name="connsiteX18" fmla="*/ 1578829 w 2425541"/>
              <a:gd name="connsiteY18" fmla="*/ 5151329 h 5347085"/>
              <a:gd name="connsiteX19" fmla="*/ 1545792 w 2425541"/>
              <a:gd name="connsiteY19" fmla="*/ 5107859 h 5347085"/>
              <a:gd name="connsiteX20" fmla="*/ 1512755 w 2425541"/>
              <a:gd name="connsiteY20" fmla="*/ 5064389 h 5347085"/>
              <a:gd name="connsiteX21" fmla="*/ 1479717 w 2425541"/>
              <a:gd name="connsiteY21" fmla="*/ 5022658 h 5347085"/>
              <a:gd name="connsiteX22" fmla="*/ 1444942 w 2425541"/>
              <a:gd name="connsiteY22" fmla="*/ 4982666 h 5347085"/>
              <a:gd name="connsiteX23" fmla="*/ 1404949 w 2425541"/>
              <a:gd name="connsiteY23" fmla="*/ 4947890 h 5347085"/>
              <a:gd name="connsiteX24" fmla="*/ 1366696 w 2425541"/>
              <a:gd name="connsiteY24" fmla="*/ 4916591 h 5347085"/>
              <a:gd name="connsiteX25" fmla="*/ 1323226 w 2425541"/>
              <a:gd name="connsiteY25" fmla="*/ 4892248 h 5347085"/>
              <a:gd name="connsiteX26" fmla="*/ 1276278 w 2425541"/>
              <a:gd name="connsiteY26" fmla="*/ 4871383 h 5347085"/>
              <a:gd name="connsiteX27" fmla="*/ 1225853 w 2425541"/>
              <a:gd name="connsiteY27" fmla="*/ 4853995 h 5347085"/>
              <a:gd name="connsiteX28" fmla="*/ 1173689 w 2425541"/>
              <a:gd name="connsiteY28" fmla="*/ 4838346 h 5347085"/>
              <a:gd name="connsiteX29" fmla="*/ 1121525 w 2425541"/>
              <a:gd name="connsiteY29" fmla="*/ 4824435 h 5347085"/>
              <a:gd name="connsiteX30" fmla="*/ 1067622 w 2425541"/>
              <a:gd name="connsiteY30" fmla="*/ 4810525 h 5347085"/>
              <a:gd name="connsiteX31" fmla="*/ 1017197 w 2425541"/>
              <a:gd name="connsiteY31" fmla="*/ 4794876 h 5347085"/>
              <a:gd name="connsiteX32" fmla="*/ 966772 w 2425541"/>
              <a:gd name="connsiteY32" fmla="*/ 4777488 h 5347085"/>
              <a:gd name="connsiteX33" fmla="*/ 919824 w 2425541"/>
              <a:gd name="connsiteY33" fmla="*/ 4756622 h 5347085"/>
              <a:gd name="connsiteX34" fmla="*/ 878093 w 2425541"/>
              <a:gd name="connsiteY34" fmla="*/ 4730540 h 5347085"/>
              <a:gd name="connsiteX35" fmla="*/ 839840 w 2425541"/>
              <a:gd name="connsiteY35" fmla="*/ 4699242 h 5347085"/>
              <a:gd name="connsiteX36" fmla="*/ 808541 w 2425541"/>
              <a:gd name="connsiteY36" fmla="*/ 4660988 h 5347085"/>
              <a:gd name="connsiteX37" fmla="*/ 782459 w 2425541"/>
              <a:gd name="connsiteY37" fmla="*/ 4619257 h 5347085"/>
              <a:gd name="connsiteX38" fmla="*/ 761594 w 2425541"/>
              <a:gd name="connsiteY38" fmla="*/ 4572309 h 5347085"/>
              <a:gd name="connsiteX39" fmla="*/ 744206 w 2425541"/>
              <a:gd name="connsiteY39" fmla="*/ 4521884 h 5347085"/>
              <a:gd name="connsiteX40" fmla="*/ 728556 w 2425541"/>
              <a:gd name="connsiteY40" fmla="*/ 4471459 h 5347085"/>
              <a:gd name="connsiteX41" fmla="*/ 714646 w 2425541"/>
              <a:gd name="connsiteY41" fmla="*/ 4417556 h 5347085"/>
              <a:gd name="connsiteX42" fmla="*/ 700736 w 2425541"/>
              <a:gd name="connsiteY42" fmla="*/ 4365393 h 5347085"/>
              <a:gd name="connsiteX43" fmla="*/ 685087 w 2425541"/>
              <a:gd name="connsiteY43" fmla="*/ 4313229 h 5347085"/>
              <a:gd name="connsiteX44" fmla="*/ 667699 w 2425541"/>
              <a:gd name="connsiteY44" fmla="*/ 4262803 h 5347085"/>
              <a:gd name="connsiteX45" fmla="*/ 646833 w 2425541"/>
              <a:gd name="connsiteY45" fmla="*/ 4215856 h 5347085"/>
              <a:gd name="connsiteX46" fmla="*/ 622490 w 2425541"/>
              <a:gd name="connsiteY46" fmla="*/ 4172386 h 5347085"/>
              <a:gd name="connsiteX47" fmla="*/ 591191 w 2425541"/>
              <a:gd name="connsiteY47" fmla="*/ 4134132 h 5347085"/>
              <a:gd name="connsiteX48" fmla="*/ 556416 w 2425541"/>
              <a:gd name="connsiteY48" fmla="*/ 4094140 h 5347085"/>
              <a:gd name="connsiteX49" fmla="*/ 516423 w 2425541"/>
              <a:gd name="connsiteY49" fmla="*/ 4059364 h 5347085"/>
              <a:gd name="connsiteX50" fmla="*/ 472953 w 2425541"/>
              <a:gd name="connsiteY50" fmla="*/ 4026327 h 5347085"/>
              <a:gd name="connsiteX51" fmla="*/ 429483 w 2425541"/>
              <a:gd name="connsiteY51" fmla="*/ 3993290 h 5347085"/>
              <a:gd name="connsiteX52" fmla="*/ 386013 w 2425541"/>
              <a:gd name="connsiteY52" fmla="*/ 3960253 h 5347085"/>
              <a:gd name="connsiteX53" fmla="*/ 344282 w 2425541"/>
              <a:gd name="connsiteY53" fmla="*/ 3927215 h 5347085"/>
              <a:gd name="connsiteX54" fmla="*/ 304290 w 2425541"/>
              <a:gd name="connsiteY54" fmla="*/ 3890701 h 5347085"/>
              <a:gd name="connsiteX55" fmla="*/ 269514 w 2425541"/>
              <a:gd name="connsiteY55" fmla="*/ 3854186 h 5347085"/>
              <a:gd name="connsiteX56" fmla="*/ 239954 w 2425541"/>
              <a:gd name="connsiteY56" fmla="*/ 3812455 h 5347085"/>
              <a:gd name="connsiteX57" fmla="*/ 217350 w 2425541"/>
              <a:gd name="connsiteY57" fmla="*/ 3768985 h 5347085"/>
              <a:gd name="connsiteX58" fmla="*/ 201701 w 2425541"/>
              <a:gd name="connsiteY58" fmla="*/ 3716821 h 5347085"/>
              <a:gd name="connsiteX59" fmla="*/ 194745 w 2425541"/>
              <a:gd name="connsiteY59" fmla="*/ 3662918 h 5347085"/>
              <a:gd name="connsiteX60" fmla="*/ 193007 w 2425541"/>
              <a:gd name="connsiteY60" fmla="*/ 3607277 h 5347085"/>
              <a:gd name="connsiteX61" fmla="*/ 198223 w 2425541"/>
              <a:gd name="connsiteY61" fmla="*/ 3548157 h 5347085"/>
              <a:gd name="connsiteX62" fmla="*/ 205178 w 2425541"/>
              <a:gd name="connsiteY62" fmla="*/ 3489038 h 5347085"/>
              <a:gd name="connsiteX63" fmla="*/ 213872 w 2425541"/>
              <a:gd name="connsiteY63" fmla="*/ 3429919 h 5347085"/>
              <a:gd name="connsiteX64" fmla="*/ 220827 w 2425541"/>
              <a:gd name="connsiteY64" fmla="*/ 3370800 h 5347085"/>
              <a:gd name="connsiteX65" fmla="*/ 224305 w 2425541"/>
              <a:gd name="connsiteY65" fmla="*/ 3311681 h 5347085"/>
              <a:gd name="connsiteX66" fmla="*/ 224305 w 2425541"/>
              <a:gd name="connsiteY66" fmla="*/ 3254301 h 5347085"/>
              <a:gd name="connsiteX67" fmla="*/ 217350 w 2425541"/>
              <a:gd name="connsiteY67" fmla="*/ 3200398 h 5347085"/>
              <a:gd name="connsiteX68" fmla="*/ 203439 w 2425541"/>
              <a:gd name="connsiteY68" fmla="*/ 3146495 h 5347085"/>
              <a:gd name="connsiteX69" fmla="*/ 182574 w 2425541"/>
              <a:gd name="connsiteY69" fmla="*/ 3096070 h 5347085"/>
              <a:gd name="connsiteX70" fmla="*/ 156492 w 2425541"/>
              <a:gd name="connsiteY70" fmla="*/ 3043906 h 5347085"/>
              <a:gd name="connsiteX71" fmla="*/ 126932 w 2425541"/>
              <a:gd name="connsiteY71" fmla="*/ 2991742 h 5347085"/>
              <a:gd name="connsiteX72" fmla="*/ 95634 w 2425541"/>
              <a:gd name="connsiteY72" fmla="*/ 2939578 h 5347085"/>
              <a:gd name="connsiteX73" fmla="*/ 66074 w 2425541"/>
              <a:gd name="connsiteY73" fmla="*/ 2889153 h 5347085"/>
              <a:gd name="connsiteX74" fmla="*/ 39992 w 2425541"/>
              <a:gd name="connsiteY74" fmla="*/ 2835250 h 5347085"/>
              <a:gd name="connsiteX75" fmla="*/ 19127 w 2425541"/>
              <a:gd name="connsiteY75" fmla="*/ 2783086 h 5347085"/>
              <a:gd name="connsiteX76" fmla="*/ 5216 w 2425541"/>
              <a:gd name="connsiteY76" fmla="*/ 2729184 h 5347085"/>
              <a:gd name="connsiteX77" fmla="*/ 0 w 2425541"/>
              <a:gd name="connsiteY77" fmla="*/ 2673542 h 5347085"/>
              <a:gd name="connsiteX78" fmla="*/ 5216 w 2425541"/>
              <a:gd name="connsiteY78" fmla="*/ 2617901 h 5347085"/>
              <a:gd name="connsiteX79" fmla="*/ 19127 w 2425541"/>
              <a:gd name="connsiteY79" fmla="*/ 2563998 h 5347085"/>
              <a:gd name="connsiteX80" fmla="*/ 39992 w 2425541"/>
              <a:gd name="connsiteY80" fmla="*/ 2511834 h 5347085"/>
              <a:gd name="connsiteX81" fmla="*/ 66074 w 2425541"/>
              <a:gd name="connsiteY81" fmla="*/ 2457931 h 5347085"/>
              <a:gd name="connsiteX82" fmla="*/ 95634 w 2425541"/>
              <a:gd name="connsiteY82" fmla="*/ 2407506 h 5347085"/>
              <a:gd name="connsiteX83" fmla="*/ 126932 w 2425541"/>
              <a:gd name="connsiteY83" fmla="*/ 2355342 h 5347085"/>
              <a:gd name="connsiteX84" fmla="*/ 156492 w 2425541"/>
              <a:gd name="connsiteY84" fmla="*/ 2303178 h 5347085"/>
              <a:gd name="connsiteX85" fmla="*/ 182574 w 2425541"/>
              <a:gd name="connsiteY85" fmla="*/ 2251015 h 5347085"/>
              <a:gd name="connsiteX86" fmla="*/ 203439 w 2425541"/>
              <a:gd name="connsiteY86" fmla="*/ 2200589 h 5347085"/>
              <a:gd name="connsiteX87" fmla="*/ 217350 w 2425541"/>
              <a:gd name="connsiteY87" fmla="*/ 2146687 h 5347085"/>
              <a:gd name="connsiteX88" fmla="*/ 224305 w 2425541"/>
              <a:gd name="connsiteY88" fmla="*/ 2092784 h 5347085"/>
              <a:gd name="connsiteX89" fmla="*/ 224305 w 2425541"/>
              <a:gd name="connsiteY89" fmla="*/ 2035403 h 5347085"/>
              <a:gd name="connsiteX90" fmla="*/ 220827 w 2425541"/>
              <a:gd name="connsiteY90" fmla="*/ 1976284 h 5347085"/>
              <a:gd name="connsiteX91" fmla="*/ 213872 w 2425541"/>
              <a:gd name="connsiteY91" fmla="*/ 1917165 h 5347085"/>
              <a:gd name="connsiteX92" fmla="*/ 205178 w 2425541"/>
              <a:gd name="connsiteY92" fmla="*/ 1858046 h 5347085"/>
              <a:gd name="connsiteX93" fmla="*/ 198223 w 2425541"/>
              <a:gd name="connsiteY93" fmla="*/ 1798927 h 5347085"/>
              <a:gd name="connsiteX94" fmla="*/ 193007 w 2425541"/>
              <a:gd name="connsiteY94" fmla="*/ 1739808 h 5347085"/>
              <a:gd name="connsiteX95" fmla="*/ 194745 w 2425541"/>
              <a:gd name="connsiteY95" fmla="*/ 1684166 h 5347085"/>
              <a:gd name="connsiteX96" fmla="*/ 201701 w 2425541"/>
              <a:gd name="connsiteY96" fmla="*/ 1630263 h 5347085"/>
              <a:gd name="connsiteX97" fmla="*/ 217350 w 2425541"/>
              <a:gd name="connsiteY97" fmla="*/ 1578100 h 5347085"/>
              <a:gd name="connsiteX98" fmla="*/ 239954 w 2425541"/>
              <a:gd name="connsiteY98" fmla="*/ 1534630 h 5347085"/>
              <a:gd name="connsiteX99" fmla="*/ 269514 w 2425541"/>
              <a:gd name="connsiteY99" fmla="*/ 1492898 h 5347085"/>
              <a:gd name="connsiteX100" fmla="*/ 304290 w 2425541"/>
              <a:gd name="connsiteY100" fmla="*/ 1456384 h 5347085"/>
              <a:gd name="connsiteX101" fmla="*/ 344282 w 2425541"/>
              <a:gd name="connsiteY101" fmla="*/ 1419869 h 5347085"/>
              <a:gd name="connsiteX102" fmla="*/ 386013 w 2425541"/>
              <a:gd name="connsiteY102" fmla="*/ 1386832 h 5347085"/>
              <a:gd name="connsiteX103" fmla="*/ 429483 w 2425541"/>
              <a:gd name="connsiteY103" fmla="*/ 1353795 h 5347085"/>
              <a:gd name="connsiteX104" fmla="*/ 472953 w 2425541"/>
              <a:gd name="connsiteY104" fmla="*/ 1320757 h 5347085"/>
              <a:gd name="connsiteX105" fmla="*/ 516423 w 2425541"/>
              <a:gd name="connsiteY105" fmla="*/ 1287720 h 5347085"/>
              <a:gd name="connsiteX106" fmla="*/ 556416 w 2425541"/>
              <a:gd name="connsiteY106" fmla="*/ 1252944 h 5347085"/>
              <a:gd name="connsiteX107" fmla="*/ 591191 w 2425541"/>
              <a:gd name="connsiteY107" fmla="*/ 1212952 h 5347085"/>
              <a:gd name="connsiteX108" fmla="*/ 622490 w 2425541"/>
              <a:gd name="connsiteY108" fmla="*/ 1174698 h 5347085"/>
              <a:gd name="connsiteX109" fmla="*/ 646833 w 2425541"/>
              <a:gd name="connsiteY109" fmla="*/ 1131229 h 5347085"/>
              <a:gd name="connsiteX110" fmla="*/ 667699 w 2425541"/>
              <a:gd name="connsiteY110" fmla="*/ 1084281 h 5347085"/>
              <a:gd name="connsiteX111" fmla="*/ 685087 w 2425541"/>
              <a:gd name="connsiteY111" fmla="*/ 1033856 h 5347085"/>
              <a:gd name="connsiteX112" fmla="*/ 700736 w 2425541"/>
              <a:gd name="connsiteY112" fmla="*/ 981692 h 5347085"/>
              <a:gd name="connsiteX113" fmla="*/ 714646 w 2425541"/>
              <a:gd name="connsiteY113" fmla="*/ 929528 h 5347085"/>
              <a:gd name="connsiteX114" fmla="*/ 728556 w 2425541"/>
              <a:gd name="connsiteY114" fmla="*/ 875625 h 5347085"/>
              <a:gd name="connsiteX115" fmla="*/ 744206 w 2425541"/>
              <a:gd name="connsiteY115" fmla="*/ 825200 h 5347085"/>
              <a:gd name="connsiteX116" fmla="*/ 761594 w 2425541"/>
              <a:gd name="connsiteY116" fmla="*/ 774775 h 5347085"/>
              <a:gd name="connsiteX117" fmla="*/ 782459 w 2425541"/>
              <a:gd name="connsiteY117" fmla="*/ 727827 h 5347085"/>
              <a:gd name="connsiteX118" fmla="*/ 808541 w 2425541"/>
              <a:gd name="connsiteY118" fmla="*/ 686096 h 5347085"/>
              <a:gd name="connsiteX119" fmla="*/ 839840 w 2425541"/>
              <a:gd name="connsiteY119" fmla="*/ 647843 h 5347085"/>
              <a:gd name="connsiteX120" fmla="*/ 878093 w 2425541"/>
              <a:gd name="connsiteY120" fmla="*/ 616544 h 5347085"/>
              <a:gd name="connsiteX121" fmla="*/ 919824 w 2425541"/>
              <a:gd name="connsiteY121" fmla="*/ 590462 h 5347085"/>
              <a:gd name="connsiteX122" fmla="*/ 966772 w 2425541"/>
              <a:gd name="connsiteY122" fmla="*/ 569597 h 5347085"/>
              <a:gd name="connsiteX123" fmla="*/ 1017197 w 2425541"/>
              <a:gd name="connsiteY123" fmla="*/ 552209 h 5347085"/>
              <a:gd name="connsiteX124" fmla="*/ 1067622 w 2425541"/>
              <a:gd name="connsiteY124" fmla="*/ 536560 h 5347085"/>
              <a:gd name="connsiteX125" fmla="*/ 1121525 w 2425541"/>
              <a:gd name="connsiteY125" fmla="*/ 522649 h 5347085"/>
              <a:gd name="connsiteX126" fmla="*/ 1173689 w 2425541"/>
              <a:gd name="connsiteY126" fmla="*/ 508739 h 5347085"/>
              <a:gd name="connsiteX127" fmla="*/ 1225853 w 2425541"/>
              <a:gd name="connsiteY127" fmla="*/ 493090 h 5347085"/>
              <a:gd name="connsiteX128" fmla="*/ 1276278 w 2425541"/>
              <a:gd name="connsiteY128" fmla="*/ 475702 h 5347085"/>
              <a:gd name="connsiteX129" fmla="*/ 1323226 w 2425541"/>
              <a:gd name="connsiteY129" fmla="*/ 454836 h 5347085"/>
              <a:gd name="connsiteX130" fmla="*/ 1366696 w 2425541"/>
              <a:gd name="connsiteY130" fmla="*/ 430493 h 5347085"/>
              <a:gd name="connsiteX131" fmla="*/ 1404949 w 2425541"/>
              <a:gd name="connsiteY131" fmla="*/ 399195 h 5347085"/>
              <a:gd name="connsiteX132" fmla="*/ 1444942 w 2425541"/>
              <a:gd name="connsiteY132" fmla="*/ 364419 h 5347085"/>
              <a:gd name="connsiteX133" fmla="*/ 1479717 w 2425541"/>
              <a:gd name="connsiteY133" fmla="*/ 324426 h 5347085"/>
              <a:gd name="connsiteX134" fmla="*/ 1512755 w 2425541"/>
              <a:gd name="connsiteY134" fmla="*/ 282695 h 5347085"/>
              <a:gd name="connsiteX135" fmla="*/ 1545792 w 2425541"/>
              <a:gd name="connsiteY135" fmla="*/ 239225 h 5347085"/>
              <a:gd name="connsiteX136" fmla="*/ 1578829 w 2425541"/>
              <a:gd name="connsiteY136" fmla="*/ 195755 h 5347085"/>
              <a:gd name="connsiteX137" fmla="*/ 1611866 w 2425541"/>
              <a:gd name="connsiteY137" fmla="*/ 154024 h 5347085"/>
              <a:gd name="connsiteX138" fmla="*/ 1648381 w 2425541"/>
              <a:gd name="connsiteY138" fmla="*/ 114032 h 5347085"/>
              <a:gd name="connsiteX139" fmla="*/ 1684896 w 2425541"/>
              <a:gd name="connsiteY139" fmla="*/ 79256 h 5347085"/>
              <a:gd name="connsiteX140" fmla="*/ 1726627 w 2425541"/>
              <a:gd name="connsiteY140" fmla="*/ 49696 h 5347085"/>
              <a:gd name="connsiteX141" fmla="*/ 1770097 w 2425541"/>
              <a:gd name="connsiteY141" fmla="*/ 27092 h 5347085"/>
              <a:gd name="connsiteX142" fmla="*/ 1822261 w 2425541"/>
              <a:gd name="connsiteY142" fmla="*/ 11443 h 5347085"/>
              <a:gd name="connsiteX143" fmla="*/ 1876163 w 2425541"/>
              <a:gd name="connsiteY143" fmla="*/ 4487 h 5347085"/>
              <a:gd name="connsiteX144" fmla="*/ 1931805 w 2425541"/>
              <a:gd name="connsiteY144" fmla="*/ 2749 h 5347085"/>
              <a:gd name="connsiteX145" fmla="*/ 1990924 w 2425541"/>
              <a:gd name="connsiteY145" fmla="*/ 7965 h 5347085"/>
              <a:gd name="connsiteX146" fmla="*/ 2050043 w 2425541"/>
              <a:gd name="connsiteY146" fmla="*/ 14920 h 5347085"/>
              <a:gd name="connsiteX147" fmla="*/ 2109162 w 2425541"/>
              <a:gd name="connsiteY147" fmla="*/ 23614 h 5347085"/>
              <a:gd name="connsiteX148" fmla="*/ 2168282 w 2425541"/>
              <a:gd name="connsiteY148" fmla="*/ 30569 h 5347085"/>
              <a:gd name="connsiteX149" fmla="*/ 2227401 w 2425541"/>
              <a:gd name="connsiteY149" fmla="*/ 34047 h 5347085"/>
              <a:gd name="connsiteX150" fmla="*/ 2284781 w 2425541"/>
              <a:gd name="connsiteY150" fmla="*/ 34047 h 5347085"/>
              <a:gd name="connsiteX151" fmla="*/ 2338684 w 2425541"/>
              <a:gd name="connsiteY151" fmla="*/ 27092 h 5347085"/>
              <a:gd name="connsiteX152" fmla="*/ 2392586 w 2425541"/>
              <a:gd name="connsiteY152" fmla="*/ 13181 h 5347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2425541" h="5347085">
                <a:moveTo>
                  <a:pt x="2425541" y="0"/>
                </a:moveTo>
                <a:lnTo>
                  <a:pt x="2425541" y="5347085"/>
                </a:lnTo>
                <a:lnTo>
                  <a:pt x="2392586" y="5333903"/>
                </a:lnTo>
                <a:lnTo>
                  <a:pt x="2338684" y="5319993"/>
                </a:lnTo>
                <a:lnTo>
                  <a:pt x="2284781" y="5313037"/>
                </a:lnTo>
                <a:lnTo>
                  <a:pt x="2227401" y="5313037"/>
                </a:lnTo>
                <a:lnTo>
                  <a:pt x="2168282" y="5316515"/>
                </a:lnTo>
                <a:lnTo>
                  <a:pt x="2109162" y="5323470"/>
                </a:lnTo>
                <a:lnTo>
                  <a:pt x="2050043" y="5332164"/>
                </a:lnTo>
                <a:lnTo>
                  <a:pt x="1990924" y="5339119"/>
                </a:lnTo>
                <a:lnTo>
                  <a:pt x="1931805" y="5344336"/>
                </a:lnTo>
                <a:lnTo>
                  <a:pt x="1876163" y="5342597"/>
                </a:lnTo>
                <a:lnTo>
                  <a:pt x="1822261" y="5335642"/>
                </a:lnTo>
                <a:lnTo>
                  <a:pt x="1770097" y="5319993"/>
                </a:lnTo>
                <a:lnTo>
                  <a:pt x="1726627" y="5297388"/>
                </a:lnTo>
                <a:lnTo>
                  <a:pt x="1684896" y="5267829"/>
                </a:lnTo>
                <a:lnTo>
                  <a:pt x="1648381" y="5233053"/>
                </a:lnTo>
                <a:lnTo>
                  <a:pt x="1611866" y="5193060"/>
                </a:lnTo>
                <a:lnTo>
                  <a:pt x="1578829" y="5151329"/>
                </a:lnTo>
                <a:lnTo>
                  <a:pt x="1545792" y="5107859"/>
                </a:lnTo>
                <a:lnTo>
                  <a:pt x="1512755" y="5064389"/>
                </a:lnTo>
                <a:lnTo>
                  <a:pt x="1479717" y="5022658"/>
                </a:lnTo>
                <a:lnTo>
                  <a:pt x="1444942" y="4982666"/>
                </a:lnTo>
                <a:lnTo>
                  <a:pt x="1404949" y="4947890"/>
                </a:lnTo>
                <a:lnTo>
                  <a:pt x="1366696" y="4916591"/>
                </a:lnTo>
                <a:lnTo>
                  <a:pt x="1323226" y="4892248"/>
                </a:lnTo>
                <a:lnTo>
                  <a:pt x="1276278" y="4871383"/>
                </a:lnTo>
                <a:lnTo>
                  <a:pt x="1225853" y="4853995"/>
                </a:lnTo>
                <a:lnTo>
                  <a:pt x="1173689" y="4838346"/>
                </a:lnTo>
                <a:lnTo>
                  <a:pt x="1121525" y="4824435"/>
                </a:lnTo>
                <a:lnTo>
                  <a:pt x="1067622" y="4810525"/>
                </a:lnTo>
                <a:lnTo>
                  <a:pt x="1017197" y="4794876"/>
                </a:lnTo>
                <a:lnTo>
                  <a:pt x="966772" y="4777488"/>
                </a:lnTo>
                <a:lnTo>
                  <a:pt x="919824" y="4756622"/>
                </a:lnTo>
                <a:lnTo>
                  <a:pt x="878093" y="4730540"/>
                </a:lnTo>
                <a:lnTo>
                  <a:pt x="839840" y="4699242"/>
                </a:lnTo>
                <a:lnTo>
                  <a:pt x="808541" y="4660988"/>
                </a:lnTo>
                <a:lnTo>
                  <a:pt x="782459" y="4619257"/>
                </a:lnTo>
                <a:lnTo>
                  <a:pt x="761594" y="4572309"/>
                </a:lnTo>
                <a:lnTo>
                  <a:pt x="744206" y="4521884"/>
                </a:lnTo>
                <a:lnTo>
                  <a:pt x="728556" y="4471459"/>
                </a:lnTo>
                <a:lnTo>
                  <a:pt x="714646" y="4417556"/>
                </a:lnTo>
                <a:lnTo>
                  <a:pt x="700736" y="4365393"/>
                </a:lnTo>
                <a:lnTo>
                  <a:pt x="685087" y="4313229"/>
                </a:lnTo>
                <a:lnTo>
                  <a:pt x="667699" y="4262803"/>
                </a:lnTo>
                <a:lnTo>
                  <a:pt x="646833" y="4215856"/>
                </a:lnTo>
                <a:lnTo>
                  <a:pt x="622490" y="4172386"/>
                </a:lnTo>
                <a:lnTo>
                  <a:pt x="591191" y="4134132"/>
                </a:lnTo>
                <a:lnTo>
                  <a:pt x="556416" y="4094140"/>
                </a:lnTo>
                <a:lnTo>
                  <a:pt x="516423" y="4059364"/>
                </a:lnTo>
                <a:lnTo>
                  <a:pt x="472953" y="4026327"/>
                </a:lnTo>
                <a:lnTo>
                  <a:pt x="429483" y="3993290"/>
                </a:lnTo>
                <a:lnTo>
                  <a:pt x="386013" y="3960253"/>
                </a:lnTo>
                <a:lnTo>
                  <a:pt x="344282" y="3927215"/>
                </a:lnTo>
                <a:lnTo>
                  <a:pt x="304290" y="3890701"/>
                </a:lnTo>
                <a:lnTo>
                  <a:pt x="269514" y="3854186"/>
                </a:lnTo>
                <a:lnTo>
                  <a:pt x="239954" y="3812455"/>
                </a:lnTo>
                <a:lnTo>
                  <a:pt x="217350" y="3768985"/>
                </a:lnTo>
                <a:lnTo>
                  <a:pt x="201701" y="3716821"/>
                </a:lnTo>
                <a:lnTo>
                  <a:pt x="194745" y="3662918"/>
                </a:lnTo>
                <a:lnTo>
                  <a:pt x="193007" y="3607277"/>
                </a:lnTo>
                <a:lnTo>
                  <a:pt x="198223" y="3548157"/>
                </a:lnTo>
                <a:lnTo>
                  <a:pt x="205178" y="3489038"/>
                </a:lnTo>
                <a:lnTo>
                  <a:pt x="213872" y="3429919"/>
                </a:lnTo>
                <a:lnTo>
                  <a:pt x="220827" y="3370800"/>
                </a:lnTo>
                <a:lnTo>
                  <a:pt x="224305" y="3311681"/>
                </a:lnTo>
                <a:lnTo>
                  <a:pt x="224305" y="3254301"/>
                </a:lnTo>
                <a:lnTo>
                  <a:pt x="217350" y="3200398"/>
                </a:lnTo>
                <a:lnTo>
                  <a:pt x="203439" y="3146495"/>
                </a:lnTo>
                <a:lnTo>
                  <a:pt x="182574" y="3096070"/>
                </a:lnTo>
                <a:lnTo>
                  <a:pt x="156492" y="3043906"/>
                </a:lnTo>
                <a:lnTo>
                  <a:pt x="126932" y="2991742"/>
                </a:lnTo>
                <a:lnTo>
                  <a:pt x="95634" y="2939578"/>
                </a:lnTo>
                <a:lnTo>
                  <a:pt x="66074" y="2889153"/>
                </a:lnTo>
                <a:lnTo>
                  <a:pt x="39992" y="2835250"/>
                </a:lnTo>
                <a:lnTo>
                  <a:pt x="19127" y="2783086"/>
                </a:lnTo>
                <a:lnTo>
                  <a:pt x="5216" y="2729184"/>
                </a:lnTo>
                <a:lnTo>
                  <a:pt x="0" y="2673542"/>
                </a:lnTo>
                <a:lnTo>
                  <a:pt x="5216" y="2617901"/>
                </a:lnTo>
                <a:lnTo>
                  <a:pt x="19127" y="2563998"/>
                </a:lnTo>
                <a:lnTo>
                  <a:pt x="39992" y="2511834"/>
                </a:lnTo>
                <a:lnTo>
                  <a:pt x="66074" y="2457931"/>
                </a:lnTo>
                <a:lnTo>
                  <a:pt x="95634" y="2407506"/>
                </a:lnTo>
                <a:lnTo>
                  <a:pt x="126932" y="2355342"/>
                </a:lnTo>
                <a:lnTo>
                  <a:pt x="156492" y="2303178"/>
                </a:lnTo>
                <a:lnTo>
                  <a:pt x="182574" y="2251015"/>
                </a:lnTo>
                <a:lnTo>
                  <a:pt x="203439" y="2200589"/>
                </a:lnTo>
                <a:lnTo>
                  <a:pt x="217350" y="2146687"/>
                </a:lnTo>
                <a:lnTo>
                  <a:pt x="224305" y="2092784"/>
                </a:lnTo>
                <a:lnTo>
                  <a:pt x="224305" y="2035403"/>
                </a:lnTo>
                <a:lnTo>
                  <a:pt x="220827" y="1976284"/>
                </a:lnTo>
                <a:lnTo>
                  <a:pt x="213872" y="1917165"/>
                </a:lnTo>
                <a:lnTo>
                  <a:pt x="205178" y="1858046"/>
                </a:lnTo>
                <a:lnTo>
                  <a:pt x="198223" y="1798927"/>
                </a:lnTo>
                <a:lnTo>
                  <a:pt x="193007" y="1739808"/>
                </a:lnTo>
                <a:lnTo>
                  <a:pt x="194745" y="1684166"/>
                </a:lnTo>
                <a:lnTo>
                  <a:pt x="201701" y="1630263"/>
                </a:lnTo>
                <a:lnTo>
                  <a:pt x="217350" y="1578100"/>
                </a:lnTo>
                <a:lnTo>
                  <a:pt x="239954" y="1534630"/>
                </a:lnTo>
                <a:lnTo>
                  <a:pt x="269514" y="1492898"/>
                </a:lnTo>
                <a:lnTo>
                  <a:pt x="304290" y="1456384"/>
                </a:lnTo>
                <a:lnTo>
                  <a:pt x="344282" y="1419869"/>
                </a:lnTo>
                <a:lnTo>
                  <a:pt x="386013" y="1386832"/>
                </a:lnTo>
                <a:lnTo>
                  <a:pt x="429483" y="1353795"/>
                </a:lnTo>
                <a:lnTo>
                  <a:pt x="472953" y="1320757"/>
                </a:lnTo>
                <a:lnTo>
                  <a:pt x="516423" y="1287720"/>
                </a:lnTo>
                <a:lnTo>
                  <a:pt x="556416" y="1252944"/>
                </a:lnTo>
                <a:lnTo>
                  <a:pt x="591191" y="1212952"/>
                </a:lnTo>
                <a:lnTo>
                  <a:pt x="622490" y="1174698"/>
                </a:lnTo>
                <a:lnTo>
                  <a:pt x="646833" y="1131229"/>
                </a:lnTo>
                <a:lnTo>
                  <a:pt x="667699" y="1084281"/>
                </a:lnTo>
                <a:lnTo>
                  <a:pt x="685087" y="1033856"/>
                </a:lnTo>
                <a:lnTo>
                  <a:pt x="700736" y="981692"/>
                </a:lnTo>
                <a:lnTo>
                  <a:pt x="714646" y="929528"/>
                </a:lnTo>
                <a:lnTo>
                  <a:pt x="728556" y="875625"/>
                </a:lnTo>
                <a:lnTo>
                  <a:pt x="744206" y="825200"/>
                </a:lnTo>
                <a:lnTo>
                  <a:pt x="761594" y="774775"/>
                </a:lnTo>
                <a:lnTo>
                  <a:pt x="782459" y="727827"/>
                </a:lnTo>
                <a:lnTo>
                  <a:pt x="808541" y="686096"/>
                </a:lnTo>
                <a:lnTo>
                  <a:pt x="839840" y="647843"/>
                </a:lnTo>
                <a:lnTo>
                  <a:pt x="878093" y="616544"/>
                </a:lnTo>
                <a:lnTo>
                  <a:pt x="919824" y="590462"/>
                </a:lnTo>
                <a:lnTo>
                  <a:pt x="966772" y="569597"/>
                </a:lnTo>
                <a:lnTo>
                  <a:pt x="1017197" y="552209"/>
                </a:lnTo>
                <a:lnTo>
                  <a:pt x="1067622" y="536560"/>
                </a:lnTo>
                <a:lnTo>
                  <a:pt x="1121525" y="522649"/>
                </a:lnTo>
                <a:lnTo>
                  <a:pt x="1173689" y="508739"/>
                </a:lnTo>
                <a:lnTo>
                  <a:pt x="1225853" y="493090"/>
                </a:lnTo>
                <a:lnTo>
                  <a:pt x="1276278" y="475702"/>
                </a:lnTo>
                <a:lnTo>
                  <a:pt x="1323226" y="454836"/>
                </a:lnTo>
                <a:lnTo>
                  <a:pt x="1366696" y="430493"/>
                </a:lnTo>
                <a:lnTo>
                  <a:pt x="1404949" y="399195"/>
                </a:lnTo>
                <a:lnTo>
                  <a:pt x="1444942" y="364419"/>
                </a:lnTo>
                <a:lnTo>
                  <a:pt x="1479717" y="324426"/>
                </a:lnTo>
                <a:lnTo>
                  <a:pt x="1512755" y="282695"/>
                </a:lnTo>
                <a:lnTo>
                  <a:pt x="1545792" y="239225"/>
                </a:lnTo>
                <a:lnTo>
                  <a:pt x="1578829" y="195755"/>
                </a:lnTo>
                <a:lnTo>
                  <a:pt x="1611866" y="154024"/>
                </a:lnTo>
                <a:lnTo>
                  <a:pt x="1648381" y="114032"/>
                </a:lnTo>
                <a:lnTo>
                  <a:pt x="1684896" y="79256"/>
                </a:lnTo>
                <a:lnTo>
                  <a:pt x="1726627" y="49696"/>
                </a:lnTo>
                <a:lnTo>
                  <a:pt x="1770097" y="27092"/>
                </a:lnTo>
                <a:lnTo>
                  <a:pt x="1822261" y="11443"/>
                </a:lnTo>
                <a:lnTo>
                  <a:pt x="1876163" y="4487"/>
                </a:lnTo>
                <a:lnTo>
                  <a:pt x="1931805" y="2749"/>
                </a:lnTo>
                <a:lnTo>
                  <a:pt x="1990924" y="7965"/>
                </a:lnTo>
                <a:lnTo>
                  <a:pt x="2050043" y="14920"/>
                </a:lnTo>
                <a:lnTo>
                  <a:pt x="2109162" y="23614"/>
                </a:lnTo>
                <a:lnTo>
                  <a:pt x="2168282" y="30569"/>
                </a:lnTo>
                <a:lnTo>
                  <a:pt x="2227401" y="34047"/>
                </a:lnTo>
                <a:lnTo>
                  <a:pt x="2284781" y="34047"/>
                </a:lnTo>
                <a:lnTo>
                  <a:pt x="2338684" y="27092"/>
                </a:lnTo>
                <a:lnTo>
                  <a:pt x="2392586" y="13181"/>
                </a:lnTo>
                <a:close/>
              </a:path>
            </a:pathLst>
          </a:custGeom>
          <a:solidFill>
            <a:schemeClr val="bg1">
              <a:alpha val="40000"/>
            </a:schemeClr>
          </a:solidFill>
          <a:ln w="0">
            <a:noFill/>
            <a:prstDash val="solid"/>
            <a:round/>
            <a:headEnd/>
            <a:tailEnd/>
          </a:ln>
        </p:spPr>
      </p:sp>
      <p:sp>
        <p:nvSpPr>
          <p:cNvPr id="23" name="Freeform: Shape 22">
            <a:extLst>
              <a:ext uri="{FF2B5EF4-FFF2-40B4-BE49-F238E27FC236}">
                <a16:creationId xmlns:a16="http://schemas.microsoft.com/office/drawing/2014/main" id="{32C3FE3A-8087-4BDC-BF2B-462E8D8F6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766456" y="591688"/>
            <a:ext cx="2425541" cy="5347085"/>
          </a:xfrm>
          <a:custGeom>
            <a:avLst/>
            <a:gdLst>
              <a:gd name="connsiteX0" fmla="*/ 2425541 w 2425541"/>
              <a:gd name="connsiteY0" fmla="*/ 0 h 5347085"/>
              <a:gd name="connsiteX1" fmla="*/ 2425541 w 2425541"/>
              <a:gd name="connsiteY1" fmla="*/ 5347085 h 5347085"/>
              <a:gd name="connsiteX2" fmla="*/ 2392586 w 2425541"/>
              <a:gd name="connsiteY2" fmla="*/ 5333903 h 5347085"/>
              <a:gd name="connsiteX3" fmla="*/ 2338684 w 2425541"/>
              <a:gd name="connsiteY3" fmla="*/ 5319993 h 5347085"/>
              <a:gd name="connsiteX4" fmla="*/ 2284781 w 2425541"/>
              <a:gd name="connsiteY4" fmla="*/ 5313037 h 5347085"/>
              <a:gd name="connsiteX5" fmla="*/ 2227401 w 2425541"/>
              <a:gd name="connsiteY5" fmla="*/ 5313037 h 5347085"/>
              <a:gd name="connsiteX6" fmla="*/ 2168282 w 2425541"/>
              <a:gd name="connsiteY6" fmla="*/ 5316515 h 5347085"/>
              <a:gd name="connsiteX7" fmla="*/ 2109162 w 2425541"/>
              <a:gd name="connsiteY7" fmla="*/ 5323470 h 5347085"/>
              <a:gd name="connsiteX8" fmla="*/ 2050043 w 2425541"/>
              <a:gd name="connsiteY8" fmla="*/ 5332164 h 5347085"/>
              <a:gd name="connsiteX9" fmla="*/ 1990924 w 2425541"/>
              <a:gd name="connsiteY9" fmla="*/ 5339119 h 5347085"/>
              <a:gd name="connsiteX10" fmla="*/ 1931805 w 2425541"/>
              <a:gd name="connsiteY10" fmla="*/ 5344336 h 5347085"/>
              <a:gd name="connsiteX11" fmla="*/ 1876163 w 2425541"/>
              <a:gd name="connsiteY11" fmla="*/ 5342597 h 5347085"/>
              <a:gd name="connsiteX12" fmla="*/ 1822261 w 2425541"/>
              <a:gd name="connsiteY12" fmla="*/ 5335642 h 5347085"/>
              <a:gd name="connsiteX13" fmla="*/ 1770097 w 2425541"/>
              <a:gd name="connsiteY13" fmla="*/ 5319993 h 5347085"/>
              <a:gd name="connsiteX14" fmla="*/ 1726627 w 2425541"/>
              <a:gd name="connsiteY14" fmla="*/ 5297388 h 5347085"/>
              <a:gd name="connsiteX15" fmla="*/ 1684896 w 2425541"/>
              <a:gd name="connsiteY15" fmla="*/ 5267829 h 5347085"/>
              <a:gd name="connsiteX16" fmla="*/ 1648381 w 2425541"/>
              <a:gd name="connsiteY16" fmla="*/ 5233053 h 5347085"/>
              <a:gd name="connsiteX17" fmla="*/ 1611866 w 2425541"/>
              <a:gd name="connsiteY17" fmla="*/ 5193060 h 5347085"/>
              <a:gd name="connsiteX18" fmla="*/ 1578829 w 2425541"/>
              <a:gd name="connsiteY18" fmla="*/ 5151329 h 5347085"/>
              <a:gd name="connsiteX19" fmla="*/ 1545792 w 2425541"/>
              <a:gd name="connsiteY19" fmla="*/ 5107859 h 5347085"/>
              <a:gd name="connsiteX20" fmla="*/ 1512755 w 2425541"/>
              <a:gd name="connsiteY20" fmla="*/ 5064389 h 5347085"/>
              <a:gd name="connsiteX21" fmla="*/ 1479717 w 2425541"/>
              <a:gd name="connsiteY21" fmla="*/ 5022658 h 5347085"/>
              <a:gd name="connsiteX22" fmla="*/ 1444942 w 2425541"/>
              <a:gd name="connsiteY22" fmla="*/ 4982666 h 5347085"/>
              <a:gd name="connsiteX23" fmla="*/ 1404949 w 2425541"/>
              <a:gd name="connsiteY23" fmla="*/ 4947890 h 5347085"/>
              <a:gd name="connsiteX24" fmla="*/ 1366696 w 2425541"/>
              <a:gd name="connsiteY24" fmla="*/ 4916591 h 5347085"/>
              <a:gd name="connsiteX25" fmla="*/ 1323226 w 2425541"/>
              <a:gd name="connsiteY25" fmla="*/ 4892248 h 5347085"/>
              <a:gd name="connsiteX26" fmla="*/ 1276278 w 2425541"/>
              <a:gd name="connsiteY26" fmla="*/ 4871383 h 5347085"/>
              <a:gd name="connsiteX27" fmla="*/ 1225853 w 2425541"/>
              <a:gd name="connsiteY27" fmla="*/ 4853995 h 5347085"/>
              <a:gd name="connsiteX28" fmla="*/ 1173689 w 2425541"/>
              <a:gd name="connsiteY28" fmla="*/ 4838346 h 5347085"/>
              <a:gd name="connsiteX29" fmla="*/ 1121525 w 2425541"/>
              <a:gd name="connsiteY29" fmla="*/ 4824435 h 5347085"/>
              <a:gd name="connsiteX30" fmla="*/ 1067622 w 2425541"/>
              <a:gd name="connsiteY30" fmla="*/ 4810525 h 5347085"/>
              <a:gd name="connsiteX31" fmla="*/ 1017197 w 2425541"/>
              <a:gd name="connsiteY31" fmla="*/ 4794876 h 5347085"/>
              <a:gd name="connsiteX32" fmla="*/ 966772 w 2425541"/>
              <a:gd name="connsiteY32" fmla="*/ 4777488 h 5347085"/>
              <a:gd name="connsiteX33" fmla="*/ 919824 w 2425541"/>
              <a:gd name="connsiteY33" fmla="*/ 4756622 h 5347085"/>
              <a:gd name="connsiteX34" fmla="*/ 878093 w 2425541"/>
              <a:gd name="connsiteY34" fmla="*/ 4730540 h 5347085"/>
              <a:gd name="connsiteX35" fmla="*/ 839840 w 2425541"/>
              <a:gd name="connsiteY35" fmla="*/ 4699242 h 5347085"/>
              <a:gd name="connsiteX36" fmla="*/ 808541 w 2425541"/>
              <a:gd name="connsiteY36" fmla="*/ 4660988 h 5347085"/>
              <a:gd name="connsiteX37" fmla="*/ 782459 w 2425541"/>
              <a:gd name="connsiteY37" fmla="*/ 4619257 h 5347085"/>
              <a:gd name="connsiteX38" fmla="*/ 761594 w 2425541"/>
              <a:gd name="connsiteY38" fmla="*/ 4572309 h 5347085"/>
              <a:gd name="connsiteX39" fmla="*/ 744206 w 2425541"/>
              <a:gd name="connsiteY39" fmla="*/ 4521884 h 5347085"/>
              <a:gd name="connsiteX40" fmla="*/ 728556 w 2425541"/>
              <a:gd name="connsiteY40" fmla="*/ 4471459 h 5347085"/>
              <a:gd name="connsiteX41" fmla="*/ 714646 w 2425541"/>
              <a:gd name="connsiteY41" fmla="*/ 4417556 h 5347085"/>
              <a:gd name="connsiteX42" fmla="*/ 700736 w 2425541"/>
              <a:gd name="connsiteY42" fmla="*/ 4365393 h 5347085"/>
              <a:gd name="connsiteX43" fmla="*/ 685087 w 2425541"/>
              <a:gd name="connsiteY43" fmla="*/ 4313229 h 5347085"/>
              <a:gd name="connsiteX44" fmla="*/ 667699 w 2425541"/>
              <a:gd name="connsiteY44" fmla="*/ 4262803 h 5347085"/>
              <a:gd name="connsiteX45" fmla="*/ 646833 w 2425541"/>
              <a:gd name="connsiteY45" fmla="*/ 4215856 h 5347085"/>
              <a:gd name="connsiteX46" fmla="*/ 622490 w 2425541"/>
              <a:gd name="connsiteY46" fmla="*/ 4172386 h 5347085"/>
              <a:gd name="connsiteX47" fmla="*/ 591191 w 2425541"/>
              <a:gd name="connsiteY47" fmla="*/ 4134132 h 5347085"/>
              <a:gd name="connsiteX48" fmla="*/ 556416 w 2425541"/>
              <a:gd name="connsiteY48" fmla="*/ 4094140 h 5347085"/>
              <a:gd name="connsiteX49" fmla="*/ 516423 w 2425541"/>
              <a:gd name="connsiteY49" fmla="*/ 4059364 h 5347085"/>
              <a:gd name="connsiteX50" fmla="*/ 472953 w 2425541"/>
              <a:gd name="connsiteY50" fmla="*/ 4026327 h 5347085"/>
              <a:gd name="connsiteX51" fmla="*/ 429483 w 2425541"/>
              <a:gd name="connsiteY51" fmla="*/ 3993290 h 5347085"/>
              <a:gd name="connsiteX52" fmla="*/ 386013 w 2425541"/>
              <a:gd name="connsiteY52" fmla="*/ 3960253 h 5347085"/>
              <a:gd name="connsiteX53" fmla="*/ 344282 w 2425541"/>
              <a:gd name="connsiteY53" fmla="*/ 3927215 h 5347085"/>
              <a:gd name="connsiteX54" fmla="*/ 304290 w 2425541"/>
              <a:gd name="connsiteY54" fmla="*/ 3890701 h 5347085"/>
              <a:gd name="connsiteX55" fmla="*/ 269514 w 2425541"/>
              <a:gd name="connsiteY55" fmla="*/ 3854186 h 5347085"/>
              <a:gd name="connsiteX56" fmla="*/ 239954 w 2425541"/>
              <a:gd name="connsiteY56" fmla="*/ 3812455 h 5347085"/>
              <a:gd name="connsiteX57" fmla="*/ 217350 w 2425541"/>
              <a:gd name="connsiteY57" fmla="*/ 3768985 h 5347085"/>
              <a:gd name="connsiteX58" fmla="*/ 201701 w 2425541"/>
              <a:gd name="connsiteY58" fmla="*/ 3716821 h 5347085"/>
              <a:gd name="connsiteX59" fmla="*/ 194745 w 2425541"/>
              <a:gd name="connsiteY59" fmla="*/ 3662918 h 5347085"/>
              <a:gd name="connsiteX60" fmla="*/ 193007 w 2425541"/>
              <a:gd name="connsiteY60" fmla="*/ 3607277 h 5347085"/>
              <a:gd name="connsiteX61" fmla="*/ 198223 w 2425541"/>
              <a:gd name="connsiteY61" fmla="*/ 3548157 h 5347085"/>
              <a:gd name="connsiteX62" fmla="*/ 205178 w 2425541"/>
              <a:gd name="connsiteY62" fmla="*/ 3489038 h 5347085"/>
              <a:gd name="connsiteX63" fmla="*/ 213872 w 2425541"/>
              <a:gd name="connsiteY63" fmla="*/ 3429919 h 5347085"/>
              <a:gd name="connsiteX64" fmla="*/ 220827 w 2425541"/>
              <a:gd name="connsiteY64" fmla="*/ 3370800 h 5347085"/>
              <a:gd name="connsiteX65" fmla="*/ 224305 w 2425541"/>
              <a:gd name="connsiteY65" fmla="*/ 3311681 h 5347085"/>
              <a:gd name="connsiteX66" fmla="*/ 224305 w 2425541"/>
              <a:gd name="connsiteY66" fmla="*/ 3254301 h 5347085"/>
              <a:gd name="connsiteX67" fmla="*/ 217350 w 2425541"/>
              <a:gd name="connsiteY67" fmla="*/ 3200398 h 5347085"/>
              <a:gd name="connsiteX68" fmla="*/ 203439 w 2425541"/>
              <a:gd name="connsiteY68" fmla="*/ 3146495 h 5347085"/>
              <a:gd name="connsiteX69" fmla="*/ 182574 w 2425541"/>
              <a:gd name="connsiteY69" fmla="*/ 3096070 h 5347085"/>
              <a:gd name="connsiteX70" fmla="*/ 156492 w 2425541"/>
              <a:gd name="connsiteY70" fmla="*/ 3043906 h 5347085"/>
              <a:gd name="connsiteX71" fmla="*/ 126932 w 2425541"/>
              <a:gd name="connsiteY71" fmla="*/ 2991742 h 5347085"/>
              <a:gd name="connsiteX72" fmla="*/ 95634 w 2425541"/>
              <a:gd name="connsiteY72" fmla="*/ 2939578 h 5347085"/>
              <a:gd name="connsiteX73" fmla="*/ 66074 w 2425541"/>
              <a:gd name="connsiteY73" fmla="*/ 2889153 h 5347085"/>
              <a:gd name="connsiteX74" fmla="*/ 39992 w 2425541"/>
              <a:gd name="connsiteY74" fmla="*/ 2835250 h 5347085"/>
              <a:gd name="connsiteX75" fmla="*/ 19127 w 2425541"/>
              <a:gd name="connsiteY75" fmla="*/ 2783086 h 5347085"/>
              <a:gd name="connsiteX76" fmla="*/ 5216 w 2425541"/>
              <a:gd name="connsiteY76" fmla="*/ 2729184 h 5347085"/>
              <a:gd name="connsiteX77" fmla="*/ 0 w 2425541"/>
              <a:gd name="connsiteY77" fmla="*/ 2673542 h 5347085"/>
              <a:gd name="connsiteX78" fmla="*/ 5216 w 2425541"/>
              <a:gd name="connsiteY78" fmla="*/ 2617901 h 5347085"/>
              <a:gd name="connsiteX79" fmla="*/ 19127 w 2425541"/>
              <a:gd name="connsiteY79" fmla="*/ 2563998 h 5347085"/>
              <a:gd name="connsiteX80" fmla="*/ 39992 w 2425541"/>
              <a:gd name="connsiteY80" fmla="*/ 2511834 h 5347085"/>
              <a:gd name="connsiteX81" fmla="*/ 66074 w 2425541"/>
              <a:gd name="connsiteY81" fmla="*/ 2457931 h 5347085"/>
              <a:gd name="connsiteX82" fmla="*/ 95634 w 2425541"/>
              <a:gd name="connsiteY82" fmla="*/ 2407506 h 5347085"/>
              <a:gd name="connsiteX83" fmla="*/ 126932 w 2425541"/>
              <a:gd name="connsiteY83" fmla="*/ 2355342 h 5347085"/>
              <a:gd name="connsiteX84" fmla="*/ 156492 w 2425541"/>
              <a:gd name="connsiteY84" fmla="*/ 2303178 h 5347085"/>
              <a:gd name="connsiteX85" fmla="*/ 182574 w 2425541"/>
              <a:gd name="connsiteY85" fmla="*/ 2251015 h 5347085"/>
              <a:gd name="connsiteX86" fmla="*/ 203439 w 2425541"/>
              <a:gd name="connsiteY86" fmla="*/ 2200589 h 5347085"/>
              <a:gd name="connsiteX87" fmla="*/ 217350 w 2425541"/>
              <a:gd name="connsiteY87" fmla="*/ 2146687 h 5347085"/>
              <a:gd name="connsiteX88" fmla="*/ 224305 w 2425541"/>
              <a:gd name="connsiteY88" fmla="*/ 2092784 h 5347085"/>
              <a:gd name="connsiteX89" fmla="*/ 224305 w 2425541"/>
              <a:gd name="connsiteY89" fmla="*/ 2035403 h 5347085"/>
              <a:gd name="connsiteX90" fmla="*/ 220827 w 2425541"/>
              <a:gd name="connsiteY90" fmla="*/ 1976284 h 5347085"/>
              <a:gd name="connsiteX91" fmla="*/ 213872 w 2425541"/>
              <a:gd name="connsiteY91" fmla="*/ 1917165 h 5347085"/>
              <a:gd name="connsiteX92" fmla="*/ 205178 w 2425541"/>
              <a:gd name="connsiteY92" fmla="*/ 1858046 h 5347085"/>
              <a:gd name="connsiteX93" fmla="*/ 198223 w 2425541"/>
              <a:gd name="connsiteY93" fmla="*/ 1798927 h 5347085"/>
              <a:gd name="connsiteX94" fmla="*/ 193007 w 2425541"/>
              <a:gd name="connsiteY94" fmla="*/ 1739808 h 5347085"/>
              <a:gd name="connsiteX95" fmla="*/ 194745 w 2425541"/>
              <a:gd name="connsiteY95" fmla="*/ 1684166 h 5347085"/>
              <a:gd name="connsiteX96" fmla="*/ 201701 w 2425541"/>
              <a:gd name="connsiteY96" fmla="*/ 1630263 h 5347085"/>
              <a:gd name="connsiteX97" fmla="*/ 217350 w 2425541"/>
              <a:gd name="connsiteY97" fmla="*/ 1578100 h 5347085"/>
              <a:gd name="connsiteX98" fmla="*/ 239954 w 2425541"/>
              <a:gd name="connsiteY98" fmla="*/ 1534630 h 5347085"/>
              <a:gd name="connsiteX99" fmla="*/ 269514 w 2425541"/>
              <a:gd name="connsiteY99" fmla="*/ 1492898 h 5347085"/>
              <a:gd name="connsiteX100" fmla="*/ 304290 w 2425541"/>
              <a:gd name="connsiteY100" fmla="*/ 1456384 h 5347085"/>
              <a:gd name="connsiteX101" fmla="*/ 344282 w 2425541"/>
              <a:gd name="connsiteY101" fmla="*/ 1419869 h 5347085"/>
              <a:gd name="connsiteX102" fmla="*/ 386013 w 2425541"/>
              <a:gd name="connsiteY102" fmla="*/ 1386832 h 5347085"/>
              <a:gd name="connsiteX103" fmla="*/ 429483 w 2425541"/>
              <a:gd name="connsiteY103" fmla="*/ 1353795 h 5347085"/>
              <a:gd name="connsiteX104" fmla="*/ 472953 w 2425541"/>
              <a:gd name="connsiteY104" fmla="*/ 1320757 h 5347085"/>
              <a:gd name="connsiteX105" fmla="*/ 516423 w 2425541"/>
              <a:gd name="connsiteY105" fmla="*/ 1287720 h 5347085"/>
              <a:gd name="connsiteX106" fmla="*/ 556416 w 2425541"/>
              <a:gd name="connsiteY106" fmla="*/ 1252944 h 5347085"/>
              <a:gd name="connsiteX107" fmla="*/ 591191 w 2425541"/>
              <a:gd name="connsiteY107" fmla="*/ 1212952 h 5347085"/>
              <a:gd name="connsiteX108" fmla="*/ 622490 w 2425541"/>
              <a:gd name="connsiteY108" fmla="*/ 1174698 h 5347085"/>
              <a:gd name="connsiteX109" fmla="*/ 646833 w 2425541"/>
              <a:gd name="connsiteY109" fmla="*/ 1131229 h 5347085"/>
              <a:gd name="connsiteX110" fmla="*/ 667699 w 2425541"/>
              <a:gd name="connsiteY110" fmla="*/ 1084281 h 5347085"/>
              <a:gd name="connsiteX111" fmla="*/ 685087 w 2425541"/>
              <a:gd name="connsiteY111" fmla="*/ 1033856 h 5347085"/>
              <a:gd name="connsiteX112" fmla="*/ 700736 w 2425541"/>
              <a:gd name="connsiteY112" fmla="*/ 981692 h 5347085"/>
              <a:gd name="connsiteX113" fmla="*/ 714646 w 2425541"/>
              <a:gd name="connsiteY113" fmla="*/ 929528 h 5347085"/>
              <a:gd name="connsiteX114" fmla="*/ 728556 w 2425541"/>
              <a:gd name="connsiteY114" fmla="*/ 875625 h 5347085"/>
              <a:gd name="connsiteX115" fmla="*/ 744206 w 2425541"/>
              <a:gd name="connsiteY115" fmla="*/ 825200 h 5347085"/>
              <a:gd name="connsiteX116" fmla="*/ 761594 w 2425541"/>
              <a:gd name="connsiteY116" fmla="*/ 774775 h 5347085"/>
              <a:gd name="connsiteX117" fmla="*/ 782459 w 2425541"/>
              <a:gd name="connsiteY117" fmla="*/ 727827 h 5347085"/>
              <a:gd name="connsiteX118" fmla="*/ 808541 w 2425541"/>
              <a:gd name="connsiteY118" fmla="*/ 686096 h 5347085"/>
              <a:gd name="connsiteX119" fmla="*/ 839840 w 2425541"/>
              <a:gd name="connsiteY119" fmla="*/ 647843 h 5347085"/>
              <a:gd name="connsiteX120" fmla="*/ 878093 w 2425541"/>
              <a:gd name="connsiteY120" fmla="*/ 616544 h 5347085"/>
              <a:gd name="connsiteX121" fmla="*/ 919824 w 2425541"/>
              <a:gd name="connsiteY121" fmla="*/ 590462 h 5347085"/>
              <a:gd name="connsiteX122" fmla="*/ 966772 w 2425541"/>
              <a:gd name="connsiteY122" fmla="*/ 569597 h 5347085"/>
              <a:gd name="connsiteX123" fmla="*/ 1017197 w 2425541"/>
              <a:gd name="connsiteY123" fmla="*/ 552209 h 5347085"/>
              <a:gd name="connsiteX124" fmla="*/ 1067622 w 2425541"/>
              <a:gd name="connsiteY124" fmla="*/ 536560 h 5347085"/>
              <a:gd name="connsiteX125" fmla="*/ 1121525 w 2425541"/>
              <a:gd name="connsiteY125" fmla="*/ 522649 h 5347085"/>
              <a:gd name="connsiteX126" fmla="*/ 1173689 w 2425541"/>
              <a:gd name="connsiteY126" fmla="*/ 508739 h 5347085"/>
              <a:gd name="connsiteX127" fmla="*/ 1225853 w 2425541"/>
              <a:gd name="connsiteY127" fmla="*/ 493090 h 5347085"/>
              <a:gd name="connsiteX128" fmla="*/ 1276278 w 2425541"/>
              <a:gd name="connsiteY128" fmla="*/ 475702 h 5347085"/>
              <a:gd name="connsiteX129" fmla="*/ 1323226 w 2425541"/>
              <a:gd name="connsiteY129" fmla="*/ 454836 h 5347085"/>
              <a:gd name="connsiteX130" fmla="*/ 1366696 w 2425541"/>
              <a:gd name="connsiteY130" fmla="*/ 430493 h 5347085"/>
              <a:gd name="connsiteX131" fmla="*/ 1404949 w 2425541"/>
              <a:gd name="connsiteY131" fmla="*/ 399195 h 5347085"/>
              <a:gd name="connsiteX132" fmla="*/ 1444942 w 2425541"/>
              <a:gd name="connsiteY132" fmla="*/ 364419 h 5347085"/>
              <a:gd name="connsiteX133" fmla="*/ 1479717 w 2425541"/>
              <a:gd name="connsiteY133" fmla="*/ 324426 h 5347085"/>
              <a:gd name="connsiteX134" fmla="*/ 1512755 w 2425541"/>
              <a:gd name="connsiteY134" fmla="*/ 282695 h 5347085"/>
              <a:gd name="connsiteX135" fmla="*/ 1545792 w 2425541"/>
              <a:gd name="connsiteY135" fmla="*/ 239225 h 5347085"/>
              <a:gd name="connsiteX136" fmla="*/ 1578829 w 2425541"/>
              <a:gd name="connsiteY136" fmla="*/ 195755 h 5347085"/>
              <a:gd name="connsiteX137" fmla="*/ 1611866 w 2425541"/>
              <a:gd name="connsiteY137" fmla="*/ 154024 h 5347085"/>
              <a:gd name="connsiteX138" fmla="*/ 1648381 w 2425541"/>
              <a:gd name="connsiteY138" fmla="*/ 114032 h 5347085"/>
              <a:gd name="connsiteX139" fmla="*/ 1684896 w 2425541"/>
              <a:gd name="connsiteY139" fmla="*/ 79256 h 5347085"/>
              <a:gd name="connsiteX140" fmla="*/ 1726627 w 2425541"/>
              <a:gd name="connsiteY140" fmla="*/ 49696 h 5347085"/>
              <a:gd name="connsiteX141" fmla="*/ 1770097 w 2425541"/>
              <a:gd name="connsiteY141" fmla="*/ 27092 h 5347085"/>
              <a:gd name="connsiteX142" fmla="*/ 1822261 w 2425541"/>
              <a:gd name="connsiteY142" fmla="*/ 11443 h 5347085"/>
              <a:gd name="connsiteX143" fmla="*/ 1876163 w 2425541"/>
              <a:gd name="connsiteY143" fmla="*/ 4487 h 5347085"/>
              <a:gd name="connsiteX144" fmla="*/ 1931805 w 2425541"/>
              <a:gd name="connsiteY144" fmla="*/ 2749 h 5347085"/>
              <a:gd name="connsiteX145" fmla="*/ 1990924 w 2425541"/>
              <a:gd name="connsiteY145" fmla="*/ 7965 h 5347085"/>
              <a:gd name="connsiteX146" fmla="*/ 2050043 w 2425541"/>
              <a:gd name="connsiteY146" fmla="*/ 14920 h 5347085"/>
              <a:gd name="connsiteX147" fmla="*/ 2109162 w 2425541"/>
              <a:gd name="connsiteY147" fmla="*/ 23614 h 5347085"/>
              <a:gd name="connsiteX148" fmla="*/ 2168282 w 2425541"/>
              <a:gd name="connsiteY148" fmla="*/ 30569 h 5347085"/>
              <a:gd name="connsiteX149" fmla="*/ 2227401 w 2425541"/>
              <a:gd name="connsiteY149" fmla="*/ 34047 h 5347085"/>
              <a:gd name="connsiteX150" fmla="*/ 2284781 w 2425541"/>
              <a:gd name="connsiteY150" fmla="*/ 34047 h 5347085"/>
              <a:gd name="connsiteX151" fmla="*/ 2338684 w 2425541"/>
              <a:gd name="connsiteY151" fmla="*/ 27092 h 5347085"/>
              <a:gd name="connsiteX152" fmla="*/ 2392586 w 2425541"/>
              <a:gd name="connsiteY152" fmla="*/ 13181 h 5347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2425541" h="5347085">
                <a:moveTo>
                  <a:pt x="2425541" y="0"/>
                </a:moveTo>
                <a:lnTo>
                  <a:pt x="2425541" y="5347085"/>
                </a:lnTo>
                <a:lnTo>
                  <a:pt x="2392586" y="5333903"/>
                </a:lnTo>
                <a:lnTo>
                  <a:pt x="2338684" y="5319993"/>
                </a:lnTo>
                <a:lnTo>
                  <a:pt x="2284781" y="5313037"/>
                </a:lnTo>
                <a:lnTo>
                  <a:pt x="2227401" y="5313037"/>
                </a:lnTo>
                <a:lnTo>
                  <a:pt x="2168282" y="5316515"/>
                </a:lnTo>
                <a:lnTo>
                  <a:pt x="2109162" y="5323470"/>
                </a:lnTo>
                <a:lnTo>
                  <a:pt x="2050043" y="5332164"/>
                </a:lnTo>
                <a:lnTo>
                  <a:pt x="1990924" y="5339119"/>
                </a:lnTo>
                <a:lnTo>
                  <a:pt x="1931805" y="5344336"/>
                </a:lnTo>
                <a:lnTo>
                  <a:pt x="1876163" y="5342597"/>
                </a:lnTo>
                <a:lnTo>
                  <a:pt x="1822261" y="5335642"/>
                </a:lnTo>
                <a:lnTo>
                  <a:pt x="1770097" y="5319993"/>
                </a:lnTo>
                <a:lnTo>
                  <a:pt x="1726627" y="5297388"/>
                </a:lnTo>
                <a:lnTo>
                  <a:pt x="1684896" y="5267829"/>
                </a:lnTo>
                <a:lnTo>
                  <a:pt x="1648381" y="5233053"/>
                </a:lnTo>
                <a:lnTo>
                  <a:pt x="1611866" y="5193060"/>
                </a:lnTo>
                <a:lnTo>
                  <a:pt x="1578829" y="5151329"/>
                </a:lnTo>
                <a:lnTo>
                  <a:pt x="1545792" y="5107859"/>
                </a:lnTo>
                <a:lnTo>
                  <a:pt x="1512755" y="5064389"/>
                </a:lnTo>
                <a:lnTo>
                  <a:pt x="1479717" y="5022658"/>
                </a:lnTo>
                <a:lnTo>
                  <a:pt x="1444942" y="4982666"/>
                </a:lnTo>
                <a:lnTo>
                  <a:pt x="1404949" y="4947890"/>
                </a:lnTo>
                <a:lnTo>
                  <a:pt x="1366696" y="4916591"/>
                </a:lnTo>
                <a:lnTo>
                  <a:pt x="1323226" y="4892248"/>
                </a:lnTo>
                <a:lnTo>
                  <a:pt x="1276278" y="4871383"/>
                </a:lnTo>
                <a:lnTo>
                  <a:pt x="1225853" y="4853995"/>
                </a:lnTo>
                <a:lnTo>
                  <a:pt x="1173689" y="4838346"/>
                </a:lnTo>
                <a:lnTo>
                  <a:pt x="1121525" y="4824435"/>
                </a:lnTo>
                <a:lnTo>
                  <a:pt x="1067622" y="4810525"/>
                </a:lnTo>
                <a:lnTo>
                  <a:pt x="1017197" y="4794876"/>
                </a:lnTo>
                <a:lnTo>
                  <a:pt x="966772" y="4777488"/>
                </a:lnTo>
                <a:lnTo>
                  <a:pt x="919824" y="4756622"/>
                </a:lnTo>
                <a:lnTo>
                  <a:pt x="878093" y="4730540"/>
                </a:lnTo>
                <a:lnTo>
                  <a:pt x="839840" y="4699242"/>
                </a:lnTo>
                <a:lnTo>
                  <a:pt x="808541" y="4660988"/>
                </a:lnTo>
                <a:lnTo>
                  <a:pt x="782459" y="4619257"/>
                </a:lnTo>
                <a:lnTo>
                  <a:pt x="761594" y="4572309"/>
                </a:lnTo>
                <a:lnTo>
                  <a:pt x="744206" y="4521884"/>
                </a:lnTo>
                <a:lnTo>
                  <a:pt x="728556" y="4471459"/>
                </a:lnTo>
                <a:lnTo>
                  <a:pt x="714646" y="4417556"/>
                </a:lnTo>
                <a:lnTo>
                  <a:pt x="700736" y="4365393"/>
                </a:lnTo>
                <a:lnTo>
                  <a:pt x="685087" y="4313229"/>
                </a:lnTo>
                <a:lnTo>
                  <a:pt x="667699" y="4262803"/>
                </a:lnTo>
                <a:lnTo>
                  <a:pt x="646833" y="4215856"/>
                </a:lnTo>
                <a:lnTo>
                  <a:pt x="622490" y="4172386"/>
                </a:lnTo>
                <a:lnTo>
                  <a:pt x="591191" y="4134132"/>
                </a:lnTo>
                <a:lnTo>
                  <a:pt x="556416" y="4094140"/>
                </a:lnTo>
                <a:lnTo>
                  <a:pt x="516423" y="4059364"/>
                </a:lnTo>
                <a:lnTo>
                  <a:pt x="472953" y="4026327"/>
                </a:lnTo>
                <a:lnTo>
                  <a:pt x="429483" y="3993290"/>
                </a:lnTo>
                <a:lnTo>
                  <a:pt x="386013" y="3960253"/>
                </a:lnTo>
                <a:lnTo>
                  <a:pt x="344282" y="3927215"/>
                </a:lnTo>
                <a:lnTo>
                  <a:pt x="304290" y="3890701"/>
                </a:lnTo>
                <a:lnTo>
                  <a:pt x="269514" y="3854186"/>
                </a:lnTo>
                <a:lnTo>
                  <a:pt x="239954" y="3812455"/>
                </a:lnTo>
                <a:lnTo>
                  <a:pt x="217350" y="3768985"/>
                </a:lnTo>
                <a:lnTo>
                  <a:pt x="201701" y="3716821"/>
                </a:lnTo>
                <a:lnTo>
                  <a:pt x="194745" y="3662918"/>
                </a:lnTo>
                <a:lnTo>
                  <a:pt x="193007" y="3607277"/>
                </a:lnTo>
                <a:lnTo>
                  <a:pt x="198223" y="3548157"/>
                </a:lnTo>
                <a:lnTo>
                  <a:pt x="205178" y="3489038"/>
                </a:lnTo>
                <a:lnTo>
                  <a:pt x="213872" y="3429919"/>
                </a:lnTo>
                <a:lnTo>
                  <a:pt x="220827" y="3370800"/>
                </a:lnTo>
                <a:lnTo>
                  <a:pt x="224305" y="3311681"/>
                </a:lnTo>
                <a:lnTo>
                  <a:pt x="224305" y="3254301"/>
                </a:lnTo>
                <a:lnTo>
                  <a:pt x="217350" y="3200398"/>
                </a:lnTo>
                <a:lnTo>
                  <a:pt x="203439" y="3146495"/>
                </a:lnTo>
                <a:lnTo>
                  <a:pt x="182574" y="3096070"/>
                </a:lnTo>
                <a:lnTo>
                  <a:pt x="156492" y="3043906"/>
                </a:lnTo>
                <a:lnTo>
                  <a:pt x="126932" y="2991742"/>
                </a:lnTo>
                <a:lnTo>
                  <a:pt x="95634" y="2939578"/>
                </a:lnTo>
                <a:lnTo>
                  <a:pt x="66074" y="2889153"/>
                </a:lnTo>
                <a:lnTo>
                  <a:pt x="39992" y="2835250"/>
                </a:lnTo>
                <a:lnTo>
                  <a:pt x="19127" y="2783086"/>
                </a:lnTo>
                <a:lnTo>
                  <a:pt x="5216" y="2729184"/>
                </a:lnTo>
                <a:lnTo>
                  <a:pt x="0" y="2673542"/>
                </a:lnTo>
                <a:lnTo>
                  <a:pt x="5216" y="2617901"/>
                </a:lnTo>
                <a:lnTo>
                  <a:pt x="19127" y="2563998"/>
                </a:lnTo>
                <a:lnTo>
                  <a:pt x="39992" y="2511834"/>
                </a:lnTo>
                <a:lnTo>
                  <a:pt x="66074" y="2457931"/>
                </a:lnTo>
                <a:lnTo>
                  <a:pt x="95634" y="2407506"/>
                </a:lnTo>
                <a:lnTo>
                  <a:pt x="126932" y="2355342"/>
                </a:lnTo>
                <a:lnTo>
                  <a:pt x="156492" y="2303178"/>
                </a:lnTo>
                <a:lnTo>
                  <a:pt x="182574" y="2251015"/>
                </a:lnTo>
                <a:lnTo>
                  <a:pt x="203439" y="2200589"/>
                </a:lnTo>
                <a:lnTo>
                  <a:pt x="217350" y="2146687"/>
                </a:lnTo>
                <a:lnTo>
                  <a:pt x="224305" y="2092784"/>
                </a:lnTo>
                <a:lnTo>
                  <a:pt x="224305" y="2035403"/>
                </a:lnTo>
                <a:lnTo>
                  <a:pt x="220827" y="1976284"/>
                </a:lnTo>
                <a:lnTo>
                  <a:pt x="213872" y="1917165"/>
                </a:lnTo>
                <a:lnTo>
                  <a:pt x="205178" y="1858046"/>
                </a:lnTo>
                <a:lnTo>
                  <a:pt x="198223" y="1798927"/>
                </a:lnTo>
                <a:lnTo>
                  <a:pt x="193007" y="1739808"/>
                </a:lnTo>
                <a:lnTo>
                  <a:pt x="194745" y="1684166"/>
                </a:lnTo>
                <a:lnTo>
                  <a:pt x="201701" y="1630263"/>
                </a:lnTo>
                <a:lnTo>
                  <a:pt x="217350" y="1578100"/>
                </a:lnTo>
                <a:lnTo>
                  <a:pt x="239954" y="1534630"/>
                </a:lnTo>
                <a:lnTo>
                  <a:pt x="269514" y="1492898"/>
                </a:lnTo>
                <a:lnTo>
                  <a:pt x="304290" y="1456384"/>
                </a:lnTo>
                <a:lnTo>
                  <a:pt x="344282" y="1419869"/>
                </a:lnTo>
                <a:lnTo>
                  <a:pt x="386013" y="1386832"/>
                </a:lnTo>
                <a:lnTo>
                  <a:pt x="429483" y="1353795"/>
                </a:lnTo>
                <a:lnTo>
                  <a:pt x="472953" y="1320757"/>
                </a:lnTo>
                <a:lnTo>
                  <a:pt x="516423" y="1287720"/>
                </a:lnTo>
                <a:lnTo>
                  <a:pt x="556416" y="1252944"/>
                </a:lnTo>
                <a:lnTo>
                  <a:pt x="591191" y="1212952"/>
                </a:lnTo>
                <a:lnTo>
                  <a:pt x="622490" y="1174698"/>
                </a:lnTo>
                <a:lnTo>
                  <a:pt x="646833" y="1131229"/>
                </a:lnTo>
                <a:lnTo>
                  <a:pt x="667699" y="1084281"/>
                </a:lnTo>
                <a:lnTo>
                  <a:pt x="685087" y="1033856"/>
                </a:lnTo>
                <a:lnTo>
                  <a:pt x="700736" y="981692"/>
                </a:lnTo>
                <a:lnTo>
                  <a:pt x="714646" y="929528"/>
                </a:lnTo>
                <a:lnTo>
                  <a:pt x="728556" y="875625"/>
                </a:lnTo>
                <a:lnTo>
                  <a:pt x="744206" y="825200"/>
                </a:lnTo>
                <a:lnTo>
                  <a:pt x="761594" y="774775"/>
                </a:lnTo>
                <a:lnTo>
                  <a:pt x="782459" y="727827"/>
                </a:lnTo>
                <a:lnTo>
                  <a:pt x="808541" y="686096"/>
                </a:lnTo>
                <a:lnTo>
                  <a:pt x="839840" y="647843"/>
                </a:lnTo>
                <a:lnTo>
                  <a:pt x="878093" y="616544"/>
                </a:lnTo>
                <a:lnTo>
                  <a:pt x="919824" y="590462"/>
                </a:lnTo>
                <a:lnTo>
                  <a:pt x="966772" y="569597"/>
                </a:lnTo>
                <a:lnTo>
                  <a:pt x="1017197" y="552209"/>
                </a:lnTo>
                <a:lnTo>
                  <a:pt x="1067622" y="536560"/>
                </a:lnTo>
                <a:lnTo>
                  <a:pt x="1121525" y="522649"/>
                </a:lnTo>
                <a:lnTo>
                  <a:pt x="1173689" y="508739"/>
                </a:lnTo>
                <a:lnTo>
                  <a:pt x="1225853" y="493090"/>
                </a:lnTo>
                <a:lnTo>
                  <a:pt x="1276278" y="475702"/>
                </a:lnTo>
                <a:lnTo>
                  <a:pt x="1323226" y="454836"/>
                </a:lnTo>
                <a:lnTo>
                  <a:pt x="1366696" y="430493"/>
                </a:lnTo>
                <a:lnTo>
                  <a:pt x="1404949" y="399195"/>
                </a:lnTo>
                <a:lnTo>
                  <a:pt x="1444942" y="364419"/>
                </a:lnTo>
                <a:lnTo>
                  <a:pt x="1479717" y="324426"/>
                </a:lnTo>
                <a:lnTo>
                  <a:pt x="1512755" y="282695"/>
                </a:lnTo>
                <a:lnTo>
                  <a:pt x="1545792" y="239225"/>
                </a:lnTo>
                <a:lnTo>
                  <a:pt x="1578829" y="195755"/>
                </a:lnTo>
                <a:lnTo>
                  <a:pt x="1611866" y="154024"/>
                </a:lnTo>
                <a:lnTo>
                  <a:pt x="1648381" y="114032"/>
                </a:lnTo>
                <a:lnTo>
                  <a:pt x="1684896" y="79256"/>
                </a:lnTo>
                <a:lnTo>
                  <a:pt x="1726627" y="49696"/>
                </a:lnTo>
                <a:lnTo>
                  <a:pt x="1770097" y="27092"/>
                </a:lnTo>
                <a:lnTo>
                  <a:pt x="1822261" y="11443"/>
                </a:lnTo>
                <a:lnTo>
                  <a:pt x="1876163" y="4487"/>
                </a:lnTo>
                <a:lnTo>
                  <a:pt x="1931805" y="2749"/>
                </a:lnTo>
                <a:lnTo>
                  <a:pt x="1990924" y="7965"/>
                </a:lnTo>
                <a:lnTo>
                  <a:pt x="2050043" y="14920"/>
                </a:lnTo>
                <a:lnTo>
                  <a:pt x="2109162" y="23614"/>
                </a:lnTo>
                <a:lnTo>
                  <a:pt x="2168282" y="30569"/>
                </a:lnTo>
                <a:lnTo>
                  <a:pt x="2227401" y="34047"/>
                </a:lnTo>
                <a:lnTo>
                  <a:pt x="2284781" y="34047"/>
                </a:lnTo>
                <a:lnTo>
                  <a:pt x="2338684" y="27092"/>
                </a:lnTo>
                <a:lnTo>
                  <a:pt x="2392586" y="13181"/>
                </a:lnTo>
                <a:close/>
              </a:path>
            </a:pathLst>
          </a:custGeom>
          <a:solidFill>
            <a:srgbClr val="FFFFFF">
              <a:alpha val="20000"/>
            </a:srgbClr>
          </a:solidFill>
          <a:ln w="0">
            <a:noFill/>
            <a:prstDash val="solid"/>
            <a:round/>
            <a:headEnd/>
            <a:tailEnd/>
          </a:ln>
        </p:spPr>
      </p:sp>
      <p:sp>
        <p:nvSpPr>
          <p:cNvPr id="2" name="Naslov 1">
            <a:extLst>
              <a:ext uri="{FF2B5EF4-FFF2-40B4-BE49-F238E27FC236}">
                <a16:creationId xmlns:a16="http://schemas.microsoft.com/office/drawing/2014/main" id="{BAAB88A0-B8CB-4C7A-BD34-5D5254D4E864}"/>
              </a:ext>
            </a:extLst>
          </p:cNvPr>
          <p:cNvSpPr>
            <a:spLocks noGrp="1"/>
          </p:cNvSpPr>
          <p:nvPr>
            <p:ph type="title"/>
          </p:nvPr>
        </p:nvSpPr>
        <p:spPr>
          <a:xfrm>
            <a:off x="761996" y="662400"/>
            <a:ext cx="9004460" cy="1113295"/>
          </a:xfrm>
        </p:spPr>
        <p:txBody>
          <a:bodyPr anchor="t">
            <a:normAutofit/>
          </a:bodyPr>
          <a:lstStyle/>
          <a:p>
            <a:endParaRPr lang="hr-HR"/>
          </a:p>
        </p:txBody>
      </p:sp>
      <p:sp>
        <p:nvSpPr>
          <p:cNvPr id="3" name="Rezervirano mjesto sadržaja 2">
            <a:extLst>
              <a:ext uri="{FF2B5EF4-FFF2-40B4-BE49-F238E27FC236}">
                <a16:creationId xmlns:a16="http://schemas.microsoft.com/office/drawing/2014/main" id="{305E7030-4C9A-4994-AD3F-6634B5DEC092}"/>
              </a:ext>
            </a:extLst>
          </p:cNvPr>
          <p:cNvSpPr>
            <a:spLocks noGrp="1"/>
          </p:cNvSpPr>
          <p:nvPr>
            <p:ph idx="1"/>
          </p:nvPr>
        </p:nvSpPr>
        <p:spPr>
          <a:xfrm>
            <a:off x="761996" y="2286000"/>
            <a:ext cx="7711200" cy="3843029"/>
          </a:xfrm>
        </p:spPr>
        <p:txBody>
          <a:bodyPr>
            <a:normAutofit/>
          </a:bodyPr>
          <a:lstStyle/>
          <a:p>
            <a:pPr>
              <a:spcAft>
                <a:spcPts val="800"/>
              </a:spcAft>
            </a:pPr>
            <a:r>
              <a:rPr lang="hr-HR" sz="2000">
                <a:solidFill>
                  <a:schemeClr val="tx1">
                    <a:alpha val="60000"/>
                  </a:schemeClr>
                </a:solidFill>
                <a:effectLst/>
                <a:latin typeface="Calibri" panose="020F0502020204030204" pitchFamily="34" charset="0"/>
                <a:ea typeface="Calibri" panose="020F0502020204030204" pitchFamily="34" charset="0"/>
                <a:cs typeface="Times New Roman" panose="02020603050405020304" pitchFamily="18" charset="0"/>
              </a:rPr>
              <a:t>Zabava može imati pozitivan učinak na naše mentalno zdravlje i psihološku dobrobit, no može biti problematično ako smo pretjerano usmjereni na taj osjećaj te zbog toga zanemarimo neke druge aktivnosti i/ili odnose.</a:t>
            </a:r>
          </a:p>
          <a:p>
            <a:pPr marL="0" indent="0">
              <a:buNone/>
            </a:pPr>
            <a:endParaRPr lang="hr-HR" sz="2000">
              <a:solidFill>
                <a:schemeClr val="tx1">
                  <a:alpha val="60000"/>
                </a:schemeClr>
              </a:solidFill>
            </a:endParaRPr>
          </a:p>
          <a:p>
            <a:endParaRPr lang="hr-HR" sz="2000">
              <a:solidFill>
                <a:schemeClr val="tx1">
                  <a:alpha val="60000"/>
                </a:schemeClr>
              </a:solidFill>
            </a:endParaRPr>
          </a:p>
        </p:txBody>
      </p:sp>
    </p:spTree>
    <p:extLst>
      <p:ext uri="{BB962C8B-B14F-4D97-AF65-F5344CB8AC3E}">
        <p14:creationId xmlns:p14="http://schemas.microsoft.com/office/powerpoint/2010/main" val="2178411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A007E69A-6F27-462C-B72F-A621AA7C30F1}"/>
              </a:ext>
            </a:extLst>
          </p:cNvPr>
          <p:cNvSpPr>
            <a:spLocks noGrp="1"/>
          </p:cNvSpPr>
          <p:nvPr>
            <p:ph type="title"/>
          </p:nvPr>
        </p:nvSpPr>
        <p:spPr>
          <a:xfrm>
            <a:off x="1271588" y="662400"/>
            <a:ext cx="10055721" cy="1325563"/>
          </a:xfrm>
        </p:spPr>
        <p:txBody>
          <a:bodyPr anchor="t">
            <a:normAutofit/>
          </a:bodyPr>
          <a:lstStyle/>
          <a:p>
            <a:endParaRPr lang="hr-HR"/>
          </a:p>
        </p:txBody>
      </p:sp>
      <p:grpSp>
        <p:nvGrpSpPr>
          <p:cNvPr id="19" name="Group 18">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0"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21"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Rezervirano mjesto sadržaja 2">
            <a:extLst>
              <a:ext uri="{FF2B5EF4-FFF2-40B4-BE49-F238E27FC236}">
                <a16:creationId xmlns:a16="http://schemas.microsoft.com/office/drawing/2014/main" id="{BE6869CF-4E51-4AA7-9B78-F73430CC4519}"/>
              </a:ext>
            </a:extLst>
          </p:cNvPr>
          <p:cNvSpPr>
            <a:spLocks noGrp="1"/>
          </p:cNvSpPr>
          <p:nvPr>
            <p:ph idx="1"/>
          </p:nvPr>
        </p:nvSpPr>
        <p:spPr>
          <a:xfrm>
            <a:off x="1251678" y="2286001"/>
            <a:ext cx="10089112" cy="3909599"/>
          </a:xfrm>
        </p:spPr>
        <p:txBody>
          <a:bodyPr>
            <a:normAutofit/>
          </a:bodyPr>
          <a:lstStyle/>
          <a:p>
            <a:r>
              <a:rPr lang="hr-HR" sz="2000">
                <a:solidFill>
                  <a:schemeClr val="tx1">
                    <a:alpha val="60000"/>
                  </a:schemeClr>
                </a:solidFill>
              </a:rPr>
              <a:t>Važno je osvijestiti i koristimo li društvene mreže kako bismo skrenuli pozornost s nekih neugodnih iskustava i osjećaja. Dio adolescenata kod sebe prepoznaje upravo tu potrebu te navodi kako ponekad društvene mreže koriste kako ne bi mislili na probleme koje imaju, kako bi izbjegli neugodnu aktivnost/obvezu ili kako bi se lakše nosili s osjećajem samoće.</a:t>
            </a:r>
          </a:p>
        </p:txBody>
      </p:sp>
    </p:spTree>
    <p:extLst>
      <p:ext uri="{BB962C8B-B14F-4D97-AF65-F5344CB8AC3E}">
        <p14:creationId xmlns:p14="http://schemas.microsoft.com/office/powerpoint/2010/main" val="341536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8BF0C67-DF85-430A-B677-74D959439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19" name="Rectangle 18">
            <a:extLst>
              <a:ext uri="{FF2B5EF4-FFF2-40B4-BE49-F238E27FC236}">
                <a16:creationId xmlns:a16="http://schemas.microsoft.com/office/drawing/2014/main" id="{751BAC80-2398-422A-9AA2-2489F01EF9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wrap="square" rtlCol="0" anchor="ctr">
            <a:noAutofit/>
          </a:bodyPr>
          <a:lstStyle/>
          <a:p>
            <a:pPr algn="ctr"/>
            <a:endParaRPr lang="en-US" dirty="0"/>
          </a:p>
        </p:txBody>
      </p:sp>
      <p:sp useBgFill="1">
        <p:nvSpPr>
          <p:cNvPr id="21" name="Freeform: Shape 20">
            <a:extLst>
              <a:ext uri="{FF2B5EF4-FFF2-40B4-BE49-F238E27FC236}">
                <a16:creationId xmlns:a16="http://schemas.microsoft.com/office/drawing/2014/main" id="{34A3EF12-7620-4D66-ACFC-B9F71BAD8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96401" y="0"/>
            <a:ext cx="10095599" cy="6858000"/>
          </a:xfrm>
          <a:custGeom>
            <a:avLst/>
            <a:gdLst>
              <a:gd name="connsiteX0" fmla="*/ 0 w 10095599"/>
              <a:gd name="connsiteY0" fmla="*/ 0 h 6858000"/>
              <a:gd name="connsiteX1" fmla="*/ 7448352 w 10095599"/>
              <a:gd name="connsiteY1" fmla="*/ 0 h 6858000"/>
              <a:gd name="connsiteX2" fmla="*/ 9446485 w 10095599"/>
              <a:gd name="connsiteY2" fmla="*/ 0 h 6858000"/>
              <a:gd name="connsiteX3" fmla="*/ 10095599 w 10095599"/>
              <a:gd name="connsiteY3" fmla="*/ 0 h 6858000"/>
              <a:gd name="connsiteX4" fmla="*/ 10095599 w 10095599"/>
              <a:gd name="connsiteY4" fmla="*/ 6858000 h 6858000"/>
              <a:gd name="connsiteX5" fmla="*/ 9446485 w 10095599"/>
              <a:gd name="connsiteY5" fmla="*/ 6858000 h 6858000"/>
              <a:gd name="connsiteX6" fmla="*/ 7448352 w 10095599"/>
              <a:gd name="connsiteY6" fmla="*/ 6858000 h 6858000"/>
              <a:gd name="connsiteX7" fmla="*/ 0 w 10095599"/>
              <a:gd name="connsiteY7" fmla="*/ 6858000 h 6858000"/>
              <a:gd name="connsiteX8" fmla="*/ 1587 w 10095599"/>
              <a:gd name="connsiteY8" fmla="*/ 6789738 h 6858000"/>
              <a:gd name="connsiteX9" fmla="*/ 9525 w 10095599"/>
              <a:gd name="connsiteY9" fmla="*/ 6729413 h 6858000"/>
              <a:gd name="connsiteX10" fmla="*/ 20637 w 10095599"/>
              <a:gd name="connsiteY10" fmla="*/ 6677025 h 6858000"/>
              <a:gd name="connsiteX11" fmla="*/ 34925 w 10095599"/>
              <a:gd name="connsiteY11" fmla="*/ 6630988 h 6858000"/>
              <a:gd name="connsiteX12" fmla="*/ 50800 w 10095599"/>
              <a:gd name="connsiteY12" fmla="*/ 6589713 h 6858000"/>
              <a:gd name="connsiteX13" fmla="*/ 69850 w 10095599"/>
              <a:gd name="connsiteY13" fmla="*/ 6553200 h 6858000"/>
              <a:gd name="connsiteX14" fmla="*/ 88900 w 10095599"/>
              <a:gd name="connsiteY14" fmla="*/ 6515100 h 6858000"/>
              <a:gd name="connsiteX15" fmla="*/ 107950 w 10095599"/>
              <a:gd name="connsiteY15" fmla="*/ 6477000 h 6858000"/>
              <a:gd name="connsiteX16" fmla="*/ 123825 w 10095599"/>
              <a:gd name="connsiteY16" fmla="*/ 6440488 h 6858000"/>
              <a:gd name="connsiteX17" fmla="*/ 139700 w 10095599"/>
              <a:gd name="connsiteY17" fmla="*/ 6399213 h 6858000"/>
              <a:gd name="connsiteX18" fmla="*/ 155575 w 10095599"/>
              <a:gd name="connsiteY18" fmla="*/ 6353175 h 6858000"/>
              <a:gd name="connsiteX19" fmla="*/ 166687 w 10095599"/>
              <a:gd name="connsiteY19" fmla="*/ 6300788 h 6858000"/>
              <a:gd name="connsiteX20" fmla="*/ 173037 w 10095599"/>
              <a:gd name="connsiteY20" fmla="*/ 6240463 h 6858000"/>
              <a:gd name="connsiteX21" fmla="*/ 176212 w 10095599"/>
              <a:gd name="connsiteY21" fmla="*/ 6172200 h 6858000"/>
              <a:gd name="connsiteX22" fmla="*/ 173037 w 10095599"/>
              <a:gd name="connsiteY22" fmla="*/ 6103938 h 6858000"/>
              <a:gd name="connsiteX23" fmla="*/ 166687 w 10095599"/>
              <a:gd name="connsiteY23" fmla="*/ 6043613 h 6858000"/>
              <a:gd name="connsiteX24" fmla="*/ 155575 w 10095599"/>
              <a:gd name="connsiteY24" fmla="*/ 5991225 h 6858000"/>
              <a:gd name="connsiteX25" fmla="*/ 139700 w 10095599"/>
              <a:gd name="connsiteY25" fmla="*/ 5945188 h 6858000"/>
              <a:gd name="connsiteX26" fmla="*/ 123825 w 10095599"/>
              <a:gd name="connsiteY26" fmla="*/ 5903913 h 6858000"/>
              <a:gd name="connsiteX27" fmla="*/ 107950 w 10095599"/>
              <a:gd name="connsiteY27" fmla="*/ 5867400 h 6858000"/>
              <a:gd name="connsiteX28" fmla="*/ 88900 w 10095599"/>
              <a:gd name="connsiteY28" fmla="*/ 5829300 h 6858000"/>
              <a:gd name="connsiteX29" fmla="*/ 69850 w 10095599"/>
              <a:gd name="connsiteY29" fmla="*/ 5791200 h 6858000"/>
              <a:gd name="connsiteX30" fmla="*/ 50800 w 10095599"/>
              <a:gd name="connsiteY30" fmla="*/ 5754688 h 6858000"/>
              <a:gd name="connsiteX31" fmla="*/ 34925 w 10095599"/>
              <a:gd name="connsiteY31" fmla="*/ 5713413 h 6858000"/>
              <a:gd name="connsiteX32" fmla="*/ 20637 w 10095599"/>
              <a:gd name="connsiteY32" fmla="*/ 5667375 h 6858000"/>
              <a:gd name="connsiteX33" fmla="*/ 9525 w 10095599"/>
              <a:gd name="connsiteY33" fmla="*/ 5614988 h 6858000"/>
              <a:gd name="connsiteX34" fmla="*/ 1587 w 10095599"/>
              <a:gd name="connsiteY34" fmla="*/ 5554663 h 6858000"/>
              <a:gd name="connsiteX35" fmla="*/ 0 w 10095599"/>
              <a:gd name="connsiteY35" fmla="*/ 5486400 h 6858000"/>
              <a:gd name="connsiteX36" fmla="*/ 1587 w 10095599"/>
              <a:gd name="connsiteY36" fmla="*/ 5418138 h 6858000"/>
              <a:gd name="connsiteX37" fmla="*/ 9525 w 10095599"/>
              <a:gd name="connsiteY37" fmla="*/ 5357813 h 6858000"/>
              <a:gd name="connsiteX38" fmla="*/ 20637 w 10095599"/>
              <a:gd name="connsiteY38" fmla="*/ 5305425 h 6858000"/>
              <a:gd name="connsiteX39" fmla="*/ 34925 w 10095599"/>
              <a:gd name="connsiteY39" fmla="*/ 5259388 h 6858000"/>
              <a:gd name="connsiteX40" fmla="*/ 50800 w 10095599"/>
              <a:gd name="connsiteY40" fmla="*/ 5218113 h 6858000"/>
              <a:gd name="connsiteX41" fmla="*/ 69850 w 10095599"/>
              <a:gd name="connsiteY41" fmla="*/ 5181600 h 6858000"/>
              <a:gd name="connsiteX42" fmla="*/ 88900 w 10095599"/>
              <a:gd name="connsiteY42" fmla="*/ 5143500 h 6858000"/>
              <a:gd name="connsiteX43" fmla="*/ 107950 w 10095599"/>
              <a:gd name="connsiteY43" fmla="*/ 5105400 h 6858000"/>
              <a:gd name="connsiteX44" fmla="*/ 123825 w 10095599"/>
              <a:gd name="connsiteY44" fmla="*/ 5068888 h 6858000"/>
              <a:gd name="connsiteX45" fmla="*/ 139700 w 10095599"/>
              <a:gd name="connsiteY45" fmla="*/ 5027613 h 6858000"/>
              <a:gd name="connsiteX46" fmla="*/ 155575 w 10095599"/>
              <a:gd name="connsiteY46" fmla="*/ 4981575 h 6858000"/>
              <a:gd name="connsiteX47" fmla="*/ 166687 w 10095599"/>
              <a:gd name="connsiteY47" fmla="*/ 4929188 h 6858000"/>
              <a:gd name="connsiteX48" fmla="*/ 173037 w 10095599"/>
              <a:gd name="connsiteY48" fmla="*/ 4868863 h 6858000"/>
              <a:gd name="connsiteX49" fmla="*/ 176212 w 10095599"/>
              <a:gd name="connsiteY49" fmla="*/ 4800600 h 6858000"/>
              <a:gd name="connsiteX50" fmla="*/ 173037 w 10095599"/>
              <a:gd name="connsiteY50" fmla="*/ 4732338 h 6858000"/>
              <a:gd name="connsiteX51" fmla="*/ 166687 w 10095599"/>
              <a:gd name="connsiteY51" fmla="*/ 4672013 h 6858000"/>
              <a:gd name="connsiteX52" fmla="*/ 155575 w 10095599"/>
              <a:gd name="connsiteY52" fmla="*/ 4619625 h 6858000"/>
              <a:gd name="connsiteX53" fmla="*/ 139700 w 10095599"/>
              <a:gd name="connsiteY53" fmla="*/ 4573588 h 6858000"/>
              <a:gd name="connsiteX54" fmla="*/ 123825 w 10095599"/>
              <a:gd name="connsiteY54" fmla="*/ 4532313 h 6858000"/>
              <a:gd name="connsiteX55" fmla="*/ 107950 w 10095599"/>
              <a:gd name="connsiteY55" fmla="*/ 4495800 h 6858000"/>
              <a:gd name="connsiteX56" fmla="*/ 69850 w 10095599"/>
              <a:gd name="connsiteY56" fmla="*/ 4419600 h 6858000"/>
              <a:gd name="connsiteX57" fmla="*/ 50800 w 10095599"/>
              <a:gd name="connsiteY57" fmla="*/ 4383088 h 6858000"/>
              <a:gd name="connsiteX58" fmla="*/ 34925 w 10095599"/>
              <a:gd name="connsiteY58" fmla="*/ 4341813 h 6858000"/>
              <a:gd name="connsiteX59" fmla="*/ 20637 w 10095599"/>
              <a:gd name="connsiteY59" fmla="*/ 4295775 h 6858000"/>
              <a:gd name="connsiteX60" fmla="*/ 9525 w 10095599"/>
              <a:gd name="connsiteY60" fmla="*/ 4243388 h 6858000"/>
              <a:gd name="connsiteX61" fmla="*/ 1587 w 10095599"/>
              <a:gd name="connsiteY61" fmla="*/ 4183063 h 6858000"/>
              <a:gd name="connsiteX62" fmla="*/ 0 w 10095599"/>
              <a:gd name="connsiteY62" fmla="*/ 4114800 h 6858000"/>
              <a:gd name="connsiteX63" fmla="*/ 1587 w 10095599"/>
              <a:gd name="connsiteY63" fmla="*/ 4046538 h 6858000"/>
              <a:gd name="connsiteX64" fmla="*/ 9525 w 10095599"/>
              <a:gd name="connsiteY64" fmla="*/ 3986213 h 6858000"/>
              <a:gd name="connsiteX65" fmla="*/ 20637 w 10095599"/>
              <a:gd name="connsiteY65" fmla="*/ 3933825 h 6858000"/>
              <a:gd name="connsiteX66" fmla="*/ 34925 w 10095599"/>
              <a:gd name="connsiteY66" fmla="*/ 3887788 h 6858000"/>
              <a:gd name="connsiteX67" fmla="*/ 50800 w 10095599"/>
              <a:gd name="connsiteY67" fmla="*/ 3846513 h 6858000"/>
              <a:gd name="connsiteX68" fmla="*/ 69850 w 10095599"/>
              <a:gd name="connsiteY68" fmla="*/ 3810000 h 6858000"/>
              <a:gd name="connsiteX69" fmla="*/ 88900 w 10095599"/>
              <a:gd name="connsiteY69" fmla="*/ 3771900 h 6858000"/>
              <a:gd name="connsiteX70" fmla="*/ 107950 w 10095599"/>
              <a:gd name="connsiteY70" fmla="*/ 3733800 h 6858000"/>
              <a:gd name="connsiteX71" fmla="*/ 123825 w 10095599"/>
              <a:gd name="connsiteY71" fmla="*/ 3697288 h 6858000"/>
              <a:gd name="connsiteX72" fmla="*/ 139700 w 10095599"/>
              <a:gd name="connsiteY72" fmla="*/ 3656013 h 6858000"/>
              <a:gd name="connsiteX73" fmla="*/ 155575 w 10095599"/>
              <a:gd name="connsiteY73" fmla="*/ 3609975 h 6858000"/>
              <a:gd name="connsiteX74" fmla="*/ 166687 w 10095599"/>
              <a:gd name="connsiteY74" fmla="*/ 3557588 h 6858000"/>
              <a:gd name="connsiteX75" fmla="*/ 173037 w 10095599"/>
              <a:gd name="connsiteY75" fmla="*/ 3497263 h 6858000"/>
              <a:gd name="connsiteX76" fmla="*/ 176212 w 10095599"/>
              <a:gd name="connsiteY76" fmla="*/ 3427413 h 6858000"/>
              <a:gd name="connsiteX77" fmla="*/ 173037 w 10095599"/>
              <a:gd name="connsiteY77" fmla="*/ 3360738 h 6858000"/>
              <a:gd name="connsiteX78" fmla="*/ 166687 w 10095599"/>
              <a:gd name="connsiteY78" fmla="*/ 3300413 h 6858000"/>
              <a:gd name="connsiteX79" fmla="*/ 155575 w 10095599"/>
              <a:gd name="connsiteY79" fmla="*/ 3248025 h 6858000"/>
              <a:gd name="connsiteX80" fmla="*/ 139700 w 10095599"/>
              <a:gd name="connsiteY80" fmla="*/ 3201988 h 6858000"/>
              <a:gd name="connsiteX81" fmla="*/ 123825 w 10095599"/>
              <a:gd name="connsiteY81" fmla="*/ 3160713 h 6858000"/>
              <a:gd name="connsiteX82" fmla="*/ 107950 w 10095599"/>
              <a:gd name="connsiteY82" fmla="*/ 3124200 h 6858000"/>
              <a:gd name="connsiteX83" fmla="*/ 88900 w 10095599"/>
              <a:gd name="connsiteY83" fmla="*/ 3086100 h 6858000"/>
              <a:gd name="connsiteX84" fmla="*/ 69850 w 10095599"/>
              <a:gd name="connsiteY84" fmla="*/ 3048000 h 6858000"/>
              <a:gd name="connsiteX85" fmla="*/ 50800 w 10095599"/>
              <a:gd name="connsiteY85" fmla="*/ 3011488 h 6858000"/>
              <a:gd name="connsiteX86" fmla="*/ 34925 w 10095599"/>
              <a:gd name="connsiteY86" fmla="*/ 2970213 h 6858000"/>
              <a:gd name="connsiteX87" fmla="*/ 20637 w 10095599"/>
              <a:gd name="connsiteY87" fmla="*/ 2924175 h 6858000"/>
              <a:gd name="connsiteX88" fmla="*/ 9525 w 10095599"/>
              <a:gd name="connsiteY88" fmla="*/ 2871788 h 6858000"/>
              <a:gd name="connsiteX89" fmla="*/ 1587 w 10095599"/>
              <a:gd name="connsiteY89" fmla="*/ 2811463 h 6858000"/>
              <a:gd name="connsiteX90" fmla="*/ 0 w 10095599"/>
              <a:gd name="connsiteY90" fmla="*/ 2743200 h 6858000"/>
              <a:gd name="connsiteX91" fmla="*/ 1587 w 10095599"/>
              <a:gd name="connsiteY91" fmla="*/ 2674938 h 6858000"/>
              <a:gd name="connsiteX92" fmla="*/ 9525 w 10095599"/>
              <a:gd name="connsiteY92" fmla="*/ 2614613 h 6858000"/>
              <a:gd name="connsiteX93" fmla="*/ 20637 w 10095599"/>
              <a:gd name="connsiteY93" fmla="*/ 2562225 h 6858000"/>
              <a:gd name="connsiteX94" fmla="*/ 34925 w 10095599"/>
              <a:gd name="connsiteY94" fmla="*/ 2516188 h 6858000"/>
              <a:gd name="connsiteX95" fmla="*/ 50800 w 10095599"/>
              <a:gd name="connsiteY95" fmla="*/ 2474913 h 6858000"/>
              <a:gd name="connsiteX96" fmla="*/ 69850 w 10095599"/>
              <a:gd name="connsiteY96" fmla="*/ 2438400 h 6858000"/>
              <a:gd name="connsiteX97" fmla="*/ 88900 w 10095599"/>
              <a:gd name="connsiteY97" fmla="*/ 2400300 h 6858000"/>
              <a:gd name="connsiteX98" fmla="*/ 107950 w 10095599"/>
              <a:gd name="connsiteY98" fmla="*/ 2362200 h 6858000"/>
              <a:gd name="connsiteX99" fmla="*/ 123825 w 10095599"/>
              <a:gd name="connsiteY99" fmla="*/ 2325688 h 6858000"/>
              <a:gd name="connsiteX100" fmla="*/ 139700 w 10095599"/>
              <a:gd name="connsiteY100" fmla="*/ 2284413 h 6858000"/>
              <a:gd name="connsiteX101" fmla="*/ 155575 w 10095599"/>
              <a:gd name="connsiteY101" fmla="*/ 2238375 h 6858000"/>
              <a:gd name="connsiteX102" fmla="*/ 166687 w 10095599"/>
              <a:gd name="connsiteY102" fmla="*/ 2185988 h 6858000"/>
              <a:gd name="connsiteX103" fmla="*/ 173037 w 10095599"/>
              <a:gd name="connsiteY103" fmla="*/ 2125663 h 6858000"/>
              <a:gd name="connsiteX104" fmla="*/ 176212 w 10095599"/>
              <a:gd name="connsiteY104" fmla="*/ 2057400 h 6858000"/>
              <a:gd name="connsiteX105" fmla="*/ 173037 w 10095599"/>
              <a:gd name="connsiteY105" fmla="*/ 1989138 h 6858000"/>
              <a:gd name="connsiteX106" fmla="*/ 166687 w 10095599"/>
              <a:gd name="connsiteY106" fmla="*/ 1928813 h 6858000"/>
              <a:gd name="connsiteX107" fmla="*/ 155575 w 10095599"/>
              <a:gd name="connsiteY107" fmla="*/ 1876425 h 6858000"/>
              <a:gd name="connsiteX108" fmla="*/ 139700 w 10095599"/>
              <a:gd name="connsiteY108" fmla="*/ 1830388 h 6858000"/>
              <a:gd name="connsiteX109" fmla="*/ 123825 w 10095599"/>
              <a:gd name="connsiteY109" fmla="*/ 1789113 h 6858000"/>
              <a:gd name="connsiteX110" fmla="*/ 107950 w 10095599"/>
              <a:gd name="connsiteY110" fmla="*/ 1752600 h 6858000"/>
              <a:gd name="connsiteX111" fmla="*/ 88900 w 10095599"/>
              <a:gd name="connsiteY111" fmla="*/ 1714500 h 6858000"/>
              <a:gd name="connsiteX112" fmla="*/ 69850 w 10095599"/>
              <a:gd name="connsiteY112" fmla="*/ 1676400 h 6858000"/>
              <a:gd name="connsiteX113" fmla="*/ 50800 w 10095599"/>
              <a:gd name="connsiteY113" fmla="*/ 1639888 h 6858000"/>
              <a:gd name="connsiteX114" fmla="*/ 34925 w 10095599"/>
              <a:gd name="connsiteY114" fmla="*/ 1598613 h 6858000"/>
              <a:gd name="connsiteX115" fmla="*/ 20637 w 10095599"/>
              <a:gd name="connsiteY115" fmla="*/ 1552575 h 6858000"/>
              <a:gd name="connsiteX116" fmla="*/ 9525 w 10095599"/>
              <a:gd name="connsiteY116" fmla="*/ 1500188 h 6858000"/>
              <a:gd name="connsiteX117" fmla="*/ 1587 w 10095599"/>
              <a:gd name="connsiteY117" fmla="*/ 1439863 h 6858000"/>
              <a:gd name="connsiteX118" fmla="*/ 0 w 10095599"/>
              <a:gd name="connsiteY118" fmla="*/ 1371600 h 6858000"/>
              <a:gd name="connsiteX119" fmla="*/ 1587 w 10095599"/>
              <a:gd name="connsiteY119" fmla="*/ 1303338 h 6858000"/>
              <a:gd name="connsiteX120" fmla="*/ 9525 w 10095599"/>
              <a:gd name="connsiteY120" fmla="*/ 1243013 h 6858000"/>
              <a:gd name="connsiteX121" fmla="*/ 20637 w 10095599"/>
              <a:gd name="connsiteY121" fmla="*/ 1190625 h 6858000"/>
              <a:gd name="connsiteX122" fmla="*/ 34925 w 10095599"/>
              <a:gd name="connsiteY122" fmla="*/ 1144588 h 6858000"/>
              <a:gd name="connsiteX123" fmla="*/ 50800 w 10095599"/>
              <a:gd name="connsiteY123" fmla="*/ 1103313 h 6858000"/>
              <a:gd name="connsiteX124" fmla="*/ 69850 w 10095599"/>
              <a:gd name="connsiteY124" fmla="*/ 1066800 h 6858000"/>
              <a:gd name="connsiteX125" fmla="*/ 88900 w 10095599"/>
              <a:gd name="connsiteY125" fmla="*/ 1028700 h 6858000"/>
              <a:gd name="connsiteX126" fmla="*/ 107950 w 10095599"/>
              <a:gd name="connsiteY126" fmla="*/ 990600 h 6858000"/>
              <a:gd name="connsiteX127" fmla="*/ 123825 w 10095599"/>
              <a:gd name="connsiteY127" fmla="*/ 954088 h 6858000"/>
              <a:gd name="connsiteX128" fmla="*/ 139700 w 10095599"/>
              <a:gd name="connsiteY128" fmla="*/ 912813 h 6858000"/>
              <a:gd name="connsiteX129" fmla="*/ 155575 w 10095599"/>
              <a:gd name="connsiteY129" fmla="*/ 866775 h 6858000"/>
              <a:gd name="connsiteX130" fmla="*/ 166687 w 10095599"/>
              <a:gd name="connsiteY130" fmla="*/ 814388 h 6858000"/>
              <a:gd name="connsiteX131" fmla="*/ 173037 w 10095599"/>
              <a:gd name="connsiteY131" fmla="*/ 754063 h 6858000"/>
              <a:gd name="connsiteX132" fmla="*/ 176212 w 10095599"/>
              <a:gd name="connsiteY132" fmla="*/ 685800 h 6858000"/>
              <a:gd name="connsiteX133" fmla="*/ 173037 w 10095599"/>
              <a:gd name="connsiteY133" fmla="*/ 617538 h 6858000"/>
              <a:gd name="connsiteX134" fmla="*/ 166687 w 10095599"/>
              <a:gd name="connsiteY134" fmla="*/ 557213 h 6858000"/>
              <a:gd name="connsiteX135" fmla="*/ 155575 w 10095599"/>
              <a:gd name="connsiteY135" fmla="*/ 504825 h 6858000"/>
              <a:gd name="connsiteX136" fmla="*/ 139700 w 10095599"/>
              <a:gd name="connsiteY136" fmla="*/ 458788 h 6858000"/>
              <a:gd name="connsiteX137" fmla="*/ 123825 w 10095599"/>
              <a:gd name="connsiteY137" fmla="*/ 417513 h 6858000"/>
              <a:gd name="connsiteX138" fmla="*/ 107950 w 10095599"/>
              <a:gd name="connsiteY138" fmla="*/ 381000 h 6858000"/>
              <a:gd name="connsiteX139" fmla="*/ 88900 w 10095599"/>
              <a:gd name="connsiteY139" fmla="*/ 342900 h 6858000"/>
              <a:gd name="connsiteX140" fmla="*/ 69850 w 10095599"/>
              <a:gd name="connsiteY140" fmla="*/ 304800 h 6858000"/>
              <a:gd name="connsiteX141" fmla="*/ 50800 w 10095599"/>
              <a:gd name="connsiteY141" fmla="*/ 268288 h 6858000"/>
              <a:gd name="connsiteX142" fmla="*/ 34925 w 10095599"/>
              <a:gd name="connsiteY142" fmla="*/ 227013 h 6858000"/>
              <a:gd name="connsiteX143" fmla="*/ 20637 w 10095599"/>
              <a:gd name="connsiteY143" fmla="*/ 180975 h 6858000"/>
              <a:gd name="connsiteX144" fmla="*/ 9525 w 10095599"/>
              <a:gd name="connsiteY144" fmla="*/ 128588 h 6858000"/>
              <a:gd name="connsiteX145" fmla="*/ 1587 w 10095599"/>
              <a:gd name="connsiteY145"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10095599" h="6858000">
                <a:moveTo>
                  <a:pt x="0" y="0"/>
                </a:moveTo>
                <a:lnTo>
                  <a:pt x="7448352" y="0"/>
                </a:lnTo>
                <a:lnTo>
                  <a:pt x="9446485" y="0"/>
                </a:lnTo>
                <a:lnTo>
                  <a:pt x="10095599" y="0"/>
                </a:lnTo>
                <a:lnTo>
                  <a:pt x="10095599" y="6858000"/>
                </a:lnTo>
                <a:lnTo>
                  <a:pt x="9446485" y="6858000"/>
                </a:lnTo>
                <a:lnTo>
                  <a:pt x="7448352"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Naslov 1">
            <a:extLst>
              <a:ext uri="{FF2B5EF4-FFF2-40B4-BE49-F238E27FC236}">
                <a16:creationId xmlns:a16="http://schemas.microsoft.com/office/drawing/2014/main" id="{77C2D192-325D-4B90-92BA-6D71AE7A8679}"/>
              </a:ext>
            </a:extLst>
          </p:cNvPr>
          <p:cNvSpPr>
            <a:spLocks noGrp="1"/>
          </p:cNvSpPr>
          <p:nvPr>
            <p:ph type="title"/>
          </p:nvPr>
        </p:nvSpPr>
        <p:spPr>
          <a:xfrm>
            <a:off x="2797628" y="662400"/>
            <a:ext cx="8632372" cy="1113295"/>
          </a:xfrm>
        </p:spPr>
        <p:txBody>
          <a:bodyPr anchor="t">
            <a:normAutofit/>
          </a:bodyPr>
          <a:lstStyle/>
          <a:p>
            <a:pPr algn="ctr"/>
            <a:endParaRPr lang="hr-HR"/>
          </a:p>
        </p:txBody>
      </p:sp>
      <p:sp>
        <p:nvSpPr>
          <p:cNvPr id="3" name="Rezervirano mjesto sadržaja 2">
            <a:extLst>
              <a:ext uri="{FF2B5EF4-FFF2-40B4-BE49-F238E27FC236}">
                <a16:creationId xmlns:a16="http://schemas.microsoft.com/office/drawing/2014/main" id="{10613DFA-0FB4-4296-A3AF-083A1A84F9C6}"/>
              </a:ext>
            </a:extLst>
          </p:cNvPr>
          <p:cNvSpPr>
            <a:spLocks noGrp="1"/>
          </p:cNvSpPr>
          <p:nvPr>
            <p:ph idx="1"/>
          </p:nvPr>
        </p:nvSpPr>
        <p:spPr>
          <a:xfrm>
            <a:off x="2797628" y="2286000"/>
            <a:ext cx="8632372" cy="3909600"/>
          </a:xfrm>
        </p:spPr>
        <p:txBody>
          <a:bodyPr>
            <a:normAutofit/>
          </a:bodyPr>
          <a:lstStyle/>
          <a:p>
            <a:pPr>
              <a:spcAft>
                <a:spcPts val="800"/>
              </a:spcAft>
            </a:pPr>
            <a:r>
              <a:rPr lang="hr-HR" sz="2000">
                <a:solidFill>
                  <a:schemeClr val="tx1">
                    <a:alpha val="60000"/>
                  </a:schemeClr>
                </a:solidFill>
                <a:effectLst/>
                <a:latin typeface="Calibri" panose="020F0502020204030204" pitchFamily="34" charset="0"/>
                <a:ea typeface="Calibri" panose="020F0502020204030204" pitchFamily="34" charset="0"/>
                <a:cs typeface="Times New Roman" panose="02020603050405020304" pitchFamily="18" charset="0"/>
              </a:rPr>
              <a:t>Izbjegavanje neugode dugoročno može rezultirati nekim neželjenim posljedicama, i bilo bi korisno tražiti načine kako se s njome nositi. Tu nam uvijek može pomoći razgovor s osobom od povjerenja o neugodi koju nam određene situacije izazivaju te suočavanje s takvim situacijama uz podršku drugih.</a:t>
            </a:r>
          </a:p>
          <a:p>
            <a:endParaRPr lang="hr-HR" sz="2000">
              <a:solidFill>
                <a:schemeClr val="tx1">
                  <a:alpha val="60000"/>
                </a:schemeClr>
              </a:solidFill>
            </a:endParaRPr>
          </a:p>
        </p:txBody>
      </p:sp>
    </p:spTree>
    <p:extLst>
      <p:ext uri="{BB962C8B-B14F-4D97-AF65-F5344CB8AC3E}">
        <p14:creationId xmlns:p14="http://schemas.microsoft.com/office/powerpoint/2010/main" val="2553308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8BF0C67-DF85-430A-B677-74D959439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19" name="Rectangle 18">
            <a:extLst>
              <a:ext uri="{FF2B5EF4-FFF2-40B4-BE49-F238E27FC236}">
                <a16:creationId xmlns:a16="http://schemas.microsoft.com/office/drawing/2014/main" id="{751BAC80-2398-422A-9AA2-2489F01EF9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wrap="square" rtlCol="0" anchor="ctr">
            <a:noAutofit/>
          </a:bodyPr>
          <a:lstStyle/>
          <a:p>
            <a:pPr algn="ctr"/>
            <a:endParaRPr lang="en-US" dirty="0"/>
          </a:p>
        </p:txBody>
      </p:sp>
      <p:sp useBgFill="1">
        <p:nvSpPr>
          <p:cNvPr id="21" name="Freeform: Shape 20">
            <a:extLst>
              <a:ext uri="{FF2B5EF4-FFF2-40B4-BE49-F238E27FC236}">
                <a16:creationId xmlns:a16="http://schemas.microsoft.com/office/drawing/2014/main" id="{34A3EF12-7620-4D66-ACFC-B9F71BAD8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96401" y="0"/>
            <a:ext cx="10095599" cy="6858000"/>
          </a:xfrm>
          <a:custGeom>
            <a:avLst/>
            <a:gdLst>
              <a:gd name="connsiteX0" fmla="*/ 0 w 10095599"/>
              <a:gd name="connsiteY0" fmla="*/ 0 h 6858000"/>
              <a:gd name="connsiteX1" fmla="*/ 7448352 w 10095599"/>
              <a:gd name="connsiteY1" fmla="*/ 0 h 6858000"/>
              <a:gd name="connsiteX2" fmla="*/ 9446485 w 10095599"/>
              <a:gd name="connsiteY2" fmla="*/ 0 h 6858000"/>
              <a:gd name="connsiteX3" fmla="*/ 10095599 w 10095599"/>
              <a:gd name="connsiteY3" fmla="*/ 0 h 6858000"/>
              <a:gd name="connsiteX4" fmla="*/ 10095599 w 10095599"/>
              <a:gd name="connsiteY4" fmla="*/ 6858000 h 6858000"/>
              <a:gd name="connsiteX5" fmla="*/ 9446485 w 10095599"/>
              <a:gd name="connsiteY5" fmla="*/ 6858000 h 6858000"/>
              <a:gd name="connsiteX6" fmla="*/ 7448352 w 10095599"/>
              <a:gd name="connsiteY6" fmla="*/ 6858000 h 6858000"/>
              <a:gd name="connsiteX7" fmla="*/ 0 w 10095599"/>
              <a:gd name="connsiteY7" fmla="*/ 6858000 h 6858000"/>
              <a:gd name="connsiteX8" fmla="*/ 1587 w 10095599"/>
              <a:gd name="connsiteY8" fmla="*/ 6789738 h 6858000"/>
              <a:gd name="connsiteX9" fmla="*/ 9525 w 10095599"/>
              <a:gd name="connsiteY9" fmla="*/ 6729413 h 6858000"/>
              <a:gd name="connsiteX10" fmla="*/ 20637 w 10095599"/>
              <a:gd name="connsiteY10" fmla="*/ 6677025 h 6858000"/>
              <a:gd name="connsiteX11" fmla="*/ 34925 w 10095599"/>
              <a:gd name="connsiteY11" fmla="*/ 6630988 h 6858000"/>
              <a:gd name="connsiteX12" fmla="*/ 50800 w 10095599"/>
              <a:gd name="connsiteY12" fmla="*/ 6589713 h 6858000"/>
              <a:gd name="connsiteX13" fmla="*/ 69850 w 10095599"/>
              <a:gd name="connsiteY13" fmla="*/ 6553200 h 6858000"/>
              <a:gd name="connsiteX14" fmla="*/ 88900 w 10095599"/>
              <a:gd name="connsiteY14" fmla="*/ 6515100 h 6858000"/>
              <a:gd name="connsiteX15" fmla="*/ 107950 w 10095599"/>
              <a:gd name="connsiteY15" fmla="*/ 6477000 h 6858000"/>
              <a:gd name="connsiteX16" fmla="*/ 123825 w 10095599"/>
              <a:gd name="connsiteY16" fmla="*/ 6440488 h 6858000"/>
              <a:gd name="connsiteX17" fmla="*/ 139700 w 10095599"/>
              <a:gd name="connsiteY17" fmla="*/ 6399213 h 6858000"/>
              <a:gd name="connsiteX18" fmla="*/ 155575 w 10095599"/>
              <a:gd name="connsiteY18" fmla="*/ 6353175 h 6858000"/>
              <a:gd name="connsiteX19" fmla="*/ 166687 w 10095599"/>
              <a:gd name="connsiteY19" fmla="*/ 6300788 h 6858000"/>
              <a:gd name="connsiteX20" fmla="*/ 173037 w 10095599"/>
              <a:gd name="connsiteY20" fmla="*/ 6240463 h 6858000"/>
              <a:gd name="connsiteX21" fmla="*/ 176212 w 10095599"/>
              <a:gd name="connsiteY21" fmla="*/ 6172200 h 6858000"/>
              <a:gd name="connsiteX22" fmla="*/ 173037 w 10095599"/>
              <a:gd name="connsiteY22" fmla="*/ 6103938 h 6858000"/>
              <a:gd name="connsiteX23" fmla="*/ 166687 w 10095599"/>
              <a:gd name="connsiteY23" fmla="*/ 6043613 h 6858000"/>
              <a:gd name="connsiteX24" fmla="*/ 155575 w 10095599"/>
              <a:gd name="connsiteY24" fmla="*/ 5991225 h 6858000"/>
              <a:gd name="connsiteX25" fmla="*/ 139700 w 10095599"/>
              <a:gd name="connsiteY25" fmla="*/ 5945188 h 6858000"/>
              <a:gd name="connsiteX26" fmla="*/ 123825 w 10095599"/>
              <a:gd name="connsiteY26" fmla="*/ 5903913 h 6858000"/>
              <a:gd name="connsiteX27" fmla="*/ 107950 w 10095599"/>
              <a:gd name="connsiteY27" fmla="*/ 5867400 h 6858000"/>
              <a:gd name="connsiteX28" fmla="*/ 88900 w 10095599"/>
              <a:gd name="connsiteY28" fmla="*/ 5829300 h 6858000"/>
              <a:gd name="connsiteX29" fmla="*/ 69850 w 10095599"/>
              <a:gd name="connsiteY29" fmla="*/ 5791200 h 6858000"/>
              <a:gd name="connsiteX30" fmla="*/ 50800 w 10095599"/>
              <a:gd name="connsiteY30" fmla="*/ 5754688 h 6858000"/>
              <a:gd name="connsiteX31" fmla="*/ 34925 w 10095599"/>
              <a:gd name="connsiteY31" fmla="*/ 5713413 h 6858000"/>
              <a:gd name="connsiteX32" fmla="*/ 20637 w 10095599"/>
              <a:gd name="connsiteY32" fmla="*/ 5667375 h 6858000"/>
              <a:gd name="connsiteX33" fmla="*/ 9525 w 10095599"/>
              <a:gd name="connsiteY33" fmla="*/ 5614988 h 6858000"/>
              <a:gd name="connsiteX34" fmla="*/ 1587 w 10095599"/>
              <a:gd name="connsiteY34" fmla="*/ 5554663 h 6858000"/>
              <a:gd name="connsiteX35" fmla="*/ 0 w 10095599"/>
              <a:gd name="connsiteY35" fmla="*/ 5486400 h 6858000"/>
              <a:gd name="connsiteX36" fmla="*/ 1587 w 10095599"/>
              <a:gd name="connsiteY36" fmla="*/ 5418138 h 6858000"/>
              <a:gd name="connsiteX37" fmla="*/ 9525 w 10095599"/>
              <a:gd name="connsiteY37" fmla="*/ 5357813 h 6858000"/>
              <a:gd name="connsiteX38" fmla="*/ 20637 w 10095599"/>
              <a:gd name="connsiteY38" fmla="*/ 5305425 h 6858000"/>
              <a:gd name="connsiteX39" fmla="*/ 34925 w 10095599"/>
              <a:gd name="connsiteY39" fmla="*/ 5259388 h 6858000"/>
              <a:gd name="connsiteX40" fmla="*/ 50800 w 10095599"/>
              <a:gd name="connsiteY40" fmla="*/ 5218113 h 6858000"/>
              <a:gd name="connsiteX41" fmla="*/ 69850 w 10095599"/>
              <a:gd name="connsiteY41" fmla="*/ 5181600 h 6858000"/>
              <a:gd name="connsiteX42" fmla="*/ 88900 w 10095599"/>
              <a:gd name="connsiteY42" fmla="*/ 5143500 h 6858000"/>
              <a:gd name="connsiteX43" fmla="*/ 107950 w 10095599"/>
              <a:gd name="connsiteY43" fmla="*/ 5105400 h 6858000"/>
              <a:gd name="connsiteX44" fmla="*/ 123825 w 10095599"/>
              <a:gd name="connsiteY44" fmla="*/ 5068888 h 6858000"/>
              <a:gd name="connsiteX45" fmla="*/ 139700 w 10095599"/>
              <a:gd name="connsiteY45" fmla="*/ 5027613 h 6858000"/>
              <a:gd name="connsiteX46" fmla="*/ 155575 w 10095599"/>
              <a:gd name="connsiteY46" fmla="*/ 4981575 h 6858000"/>
              <a:gd name="connsiteX47" fmla="*/ 166687 w 10095599"/>
              <a:gd name="connsiteY47" fmla="*/ 4929188 h 6858000"/>
              <a:gd name="connsiteX48" fmla="*/ 173037 w 10095599"/>
              <a:gd name="connsiteY48" fmla="*/ 4868863 h 6858000"/>
              <a:gd name="connsiteX49" fmla="*/ 176212 w 10095599"/>
              <a:gd name="connsiteY49" fmla="*/ 4800600 h 6858000"/>
              <a:gd name="connsiteX50" fmla="*/ 173037 w 10095599"/>
              <a:gd name="connsiteY50" fmla="*/ 4732338 h 6858000"/>
              <a:gd name="connsiteX51" fmla="*/ 166687 w 10095599"/>
              <a:gd name="connsiteY51" fmla="*/ 4672013 h 6858000"/>
              <a:gd name="connsiteX52" fmla="*/ 155575 w 10095599"/>
              <a:gd name="connsiteY52" fmla="*/ 4619625 h 6858000"/>
              <a:gd name="connsiteX53" fmla="*/ 139700 w 10095599"/>
              <a:gd name="connsiteY53" fmla="*/ 4573588 h 6858000"/>
              <a:gd name="connsiteX54" fmla="*/ 123825 w 10095599"/>
              <a:gd name="connsiteY54" fmla="*/ 4532313 h 6858000"/>
              <a:gd name="connsiteX55" fmla="*/ 107950 w 10095599"/>
              <a:gd name="connsiteY55" fmla="*/ 4495800 h 6858000"/>
              <a:gd name="connsiteX56" fmla="*/ 69850 w 10095599"/>
              <a:gd name="connsiteY56" fmla="*/ 4419600 h 6858000"/>
              <a:gd name="connsiteX57" fmla="*/ 50800 w 10095599"/>
              <a:gd name="connsiteY57" fmla="*/ 4383088 h 6858000"/>
              <a:gd name="connsiteX58" fmla="*/ 34925 w 10095599"/>
              <a:gd name="connsiteY58" fmla="*/ 4341813 h 6858000"/>
              <a:gd name="connsiteX59" fmla="*/ 20637 w 10095599"/>
              <a:gd name="connsiteY59" fmla="*/ 4295775 h 6858000"/>
              <a:gd name="connsiteX60" fmla="*/ 9525 w 10095599"/>
              <a:gd name="connsiteY60" fmla="*/ 4243388 h 6858000"/>
              <a:gd name="connsiteX61" fmla="*/ 1587 w 10095599"/>
              <a:gd name="connsiteY61" fmla="*/ 4183063 h 6858000"/>
              <a:gd name="connsiteX62" fmla="*/ 0 w 10095599"/>
              <a:gd name="connsiteY62" fmla="*/ 4114800 h 6858000"/>
              <a:gd name="connsiteX63" fmla="*/ 1587 w 10095599"/>
              <a:gd name="connsiteY63" fmla="*/ 4046538 h 6858000"/>
              <a:gd name="connsiteX64" fmla="*/ 9525 w 10095599"/>
              <a:gd name="connsiteY64" fmla="*/ 3986213 h 6858000"/>
              <a:gd name="connsiteX65" fmla="*/ 20637 w 10095599"/>
              <a:gd name="connsiteY65" fmla="*/ 3933825 h 6858000"/>
              <a:gd name="connsiteX66" fmla="*/ 34925 w 10095599"/>
              <a:gd name="connsiteY66" fmla="*/ 3887788 h 6858000"/>
              <a:gd name="connsiteX67" fmla="*/ 50800 w 10095599"/>
              <a:gd name="connsiteY67" fmla="*/ 3846513 h 6858000"/>
              <a:gd name="connsiteX68" fmla="*/ 69850 w 10095599"/>
              <a:gd name="connsiteY68" fmla="*/ 3810000 h 6858000"/>
              <a:gd name="connsiteX69" fmla="*/ 88900 w 10095599"/>
              <a:gd name="connsiteY69" fmla="*/ 3771900 h 6858000"/>
              <a:gd name="connsiteX70" fmla="*/ 107950 w 10095599"/>
              <a:gd name="connsiteY70" fmla="*/ 3733800 h 6858000"/>
              <a:gd name="connsiteX71" fmla="*/ 123825 w 10095599"/>
              <a:gd name="connsiteY71" fmla="*/ 3697288 h 6858000"/>
              <a:gd name="connsiteX72" fmla="*/ 139700 w 10095599"/>
              <a:gd name="connsiteY72" fmla="*/ 3656013 h 6858000"/>
              <a:gd name="connsiteX73" fmla="*/ 155575 w 10095599"/>
              <a:gd name="connsiteY73" fmla="*/ 3609975 h 6858000"/>
              <a:gd name="connsiteX74" fmla="*/ 166687 w 10095599"/>
              <a:gd name="connsiteY74" fmla="*/ 3557588 h 6858000"/>
              <a:gd name="connsiteX75" fmla="*/ 173037 w 10095599"/>
              <a:gd name="connsiteY75" fmla="*/ 3497263 h 6858000"/>
              <a:gd name="connsiteX76" fmla="*/ 176212 w 10095599"/>
              <a:gd name="connsiteY76" fmla="*/ 3427413 h 6858000"/>
              <a:gd name="connsiteX77" fmla="*/ 173037 w 10095599"/>
              <a:gd name="connsiteY77" fmla="*/ 3360738 h 6858000"/>
              <a:gd name="connsiteX78" fmla="*/ 166687 w 10095599"/>
              <a:gd name="connsiteY78" fmla="*/ 3300413 h 6858000"/>
              <a:gd name="connsiteX79" fmla="*/ 155575 w 10095599"/>
              <a:gd name="connsiteY79" fmla="*/ 3248025 h 6858000"/>
              <a:gd name="connsiteX80" fmla="*/ 139700 w 10095599"/>
              <a:gd name="connsiteY80" fmla="*/ 3201988 h 6858000"/>
              <a:gd name="connsiteX81" fmla="*/ 123825 w 10095599"/>
              <a:gd name="connsiteY81" fmla="*/ 3160713 h 6858000"/>
              <a:gd name="connsiteX82" fmla="*/ 107950 w 10095599"/>
              <a:gd name="connsiteY82" fmla="*/ 3124200 h 6858000"/>
              <a:gd name="connsiteX83" fmla="*/ 88900 w 10095599"/>
              <a:gd name="connsiteY83" fmla="*/ 3086100 h 6858000"/>
              <a:gd name="connsiteX84" fmla="*/ 69850 w 10095599"/>
              <a:gd name="connsiteY84" fmla="*/ 3048000 h 6858000"/>
              <a:gd name="connsiteX85" fmla="*/ 50800 w 10095599"/>
              <a:gd name="connsiteY85" fmla="*/ 3011488 h 6858000"/>
              <a:gd name="connsiteX86" fmla="*/ 34925 w 10095599"/>
              <a:gd name="connsiteY86" fmla="*/ 2970213 h 6858000"/>
              <a:gd name="connsiteX87" fmla="*/ 20637 w 10095599"/>
              <a:gd name="connsiteY87" fmla="*/ 2924175 h 6858000"/>
              <a:gd name="connsiteX88" fmla="*/ 9525 w 10095599"/>
              <a:gd name="connsiteY88" fmla="*/ 2871788 h 6858000"/>
              <a:gd name="connsiteX89" fmla="*/ 1587 w 10095599"/>
              <a:gd name="connsiteY89" fmla="*/ 2811463 h 6858000"/>
              <a:gd name="connsiteX90" fmla="*/ 0 w 10095599"/>
              <a:gd name="connsiteY90" fmla="*/ 2743200 h 6858000"/>
              <a:gd name="connsiteX91" fmla="*/ 1587 w 10095599"/>
              <a:gd name="connsiteY91" fmla="*/ 2674938 h 6858000"/>
              <a:gd name="connsiteX92" fmla="*/ 9525 w 10095599"/>
              <a:gd name="connsiteY92" fmla="*/ 2614613 h 6858000"/>
              <a:gd name="connsiteX93" fmla="*/ 20637 w 10095599"/>
              <a:gd name="connsiteY93" fmla="*/ 2562225 h 6858000"/>
              <a:gd name="connsiteX94" fmla="*/ 34925 w 10095599"/>
              <a:gd name="connsiteY94" fmla="*/ 2516188 h 6858000"/>
              <a:gd name="connsiteX95" fmla="*/ 50800 w 10095599"/>
              <a:gd name="connsiteY95" fmla="*/ 2474913 h 6858000"/>
              <a:gd name="connsiteX96" fmla="*/ 69850 w 10095599"/>
              <a:gd name="connsiteY96" fmla="*/ 2438400 h 6858000"/>
              <a:gd name="connsiteX97" fmla="*/ 88900 w 10095599"/>
              <a:gd name="connsiteY97" fmla="*/ 2400300 h 6858000"/>
              <a:gd name="connsiteX98" fmla="*/ 107950 w 10095599"/>
              <a:gd name="connsiteY98" fmla="*/ 2362200 h 6858000"/>
              <a:gd name="connsiteX99" fmla="*/ 123825 w 10095599"/>
              <a:gd name="connsiteY99" fmla="*/ 2325688 h 6858000"/>
              <a:gd name="connsiteX100" fmla="*/ 139700 w 10095599"/>
              <a:gd name="connsiteY100" fmla="*/ 2284413 h 6858000"/>
              <a:gd name="connsiteX101" fmla="*/ 155575 w 10095599"/>
              <a:gd name="connsiteY101" fmla="*/ 2238375 h 6858000"/>
              <a:gd name="connsiteX102" fmla="*/ 166687 w 10095599"/>
              <a:gd name="connsiteY102" fmla="*/ 2185988 h 6858000"/>
              <a:gd name="connsiteX103" fmla="*/ 173037 w 10095599"/>
              <a:gd name="connsiteY103" fmla="*/ 2125663 h 6858000"/>
              <a:gd name="connsiteX104" fmla="*/ 176212 w 10095599"/>
              <a:gd name="connsiteY104" fmla="*/ 2057400 h 6858000"/>
              <a:gd name="connsiteX105" fmla="*/ 173037 w 10095599"/>
              <a:gd name="connsiteY105" fmla="*/ 1989138 h 6858000"/>
              <a:gd name="connsiteX106" fmla="*/ 166687 w 10095599"/>
              <a:gd name="connsiteY106" fmla="*/ 1928813 h 6858000"/>
              <a:gd name="connsiteX107" fmla="*/ 155575 w 10095599"/>
              <a:gd name="connsiteY107" fmla="*/ 1876425 h 6858000"/>
              <a:gd name="connsiteX108" fmla="*/ 139700 w 10095599"/>
              <a:gd name="connsiteY108" fmla="*/ 1830388 h 6858000"/>
              <a:gd name="connsiteX109" fmla="*/ 123825 w 10095599"/>
              <a:gd name="connsiteY109" fmla="*/ 1789113 h 6858000"/>
              <a:gd name="connsiteX110" fmla="*/ 107950 w 10095599"/>
              <a:gd name="connsiteY110" fmla="*/ 1752600 h 6858000"/>
              <a:gd name="connsiteX111" fmla="*/ 88900 w 10095599"/>
              <a:gd name="connsiteY111" fmla="*/ 1714500 h 6858000"/>
              <a:gd name="connsiteX112" fmla="*/ 69850 w 10095599"/>
              <a:gd name="connsiteY112" fmla="*/ 1676400 h 6858000"/>
              <a:gd name="connsiteX113" fmla="*/ 50800 w 10095599"/>
              <a:gd name="connsiteY113" fmla="*/ 1639888 h 6858000"/>
              <a:gd name="connsiteX114" fmla="*/ 34925 w 10095599"/>
              <a:gd name="connsiteY114" fmla="*/ 1598613 h 6858000"/>
              <a:gd name="connsiteX115" fmla="*/ 20637 w 10095599"/>
              <a:gd name="connsiteY115" fmla="*/ 1552575 h 6858000"/>
              <a:gd name="connsiteX116" fmla="*/ 9525 w 10095599"/>
              <a:gd name="connsiteY116" fmla="*/ 1500188 h 6858000"/>
              <a:gd name="connsiteX117" fmla="*/ 1587 w 10095599"/>
              <a:gd name="connsiteY117" fmla="*/ 1439863 h 6858000"/>
              <a:gd name="connsiteX118" fmla="*/ 0 w 10095599"/>
              <a:gd name="connsiteY118" fmla="*/ 1371600 h 6858000"/>
              <a:gd name="connsiteX119" fmla="*/ 1587 w 10095599"/>
              <a:gd name="connsiteY119" fmla="*/ 1303338 h 6858000"/>
              <a:gd name="connsiteX120" fmla="*/ 9525 w 10095599"/>
              <a:gd name="connsiteY120" fmla="*/ 1243013 h 6858000"/>
              <a:gd name="connsiteX121" fmla="*/ 20637 w 10095599"/>
              <a:gd name="connsiteY121" fmla="*/ 1190625 h 6858000"/>
              <a:gd name="connsiteX122" fmla="*/ 34925 w 10095599"/>
              <a:gd name="connsiteY122" fmla="*/ 1144588 h 6858000"/>
              <a:gd name="connsiteX123" fmla="*/ 50800 w 10095599"/>
              <a:gd name="connsiteY123" fmla="*/ 1103313 h 6858000"/>
              <a:gd name="connsiteX124" fmla="*/ 69850 w 10095599"/>
              <a:gd name="connsiteY124" fmla="*/ 1066800 h 6858000"/>
              <a:gd name="connsiteX125" fmla="*/ 88900 w 10095599"/>
              <a:gd name="connsiteY125" fmla="*/ 1028700 h 6858000"/>
              <a:gd name="connsiteX126" fmla="*/ 107950 w 10095599"/>
              <a:gd name="connsiteY126" fmla="*/ 990600 h 6858000"/>
              <a:gd name="connsiteX127" fmla="*/ 123825 w 10095599"/>
              <a:gd name="connsiteY127" fmla="*/ 954088 h 6858000"/>
              <a:gd name="connsiteX128" fmla="*/ 139700 w 10095599"/>
              <a:gd name="connsiteY128" fmla="*/ 912813 h 6858000"/>
              <a:gd name="connsiteX129" fmla="*/ 155575 w 10095599"/>
              <a:gd name="connsiteY129" fmla="*/ 866775 h 6858000"/>
              <a:gd name="connsiteX130" fmla="*/ 166687 w 10095599"/>
              <a:gd name="connsiteY130" fmla="*/ 814388 h 6858000"/>
              <a:gd name="connsiteX131" fmla="*/ 173037 w 10095599"/>
              <a:gd name="connsiteY131" fmla="*/ 754063 h 6858000"/>
              <a:gd name="connsiteX132" fmla="*/ 176212 w 10095599"/>
              <a:gd name="connsiteY132" fmla="*/ 685800 h 6858000"/>
              <a:gd name="connsiteX133" fmla="*/ 173037 w 10095599"/>
              <a:gd name="connsiteY133" fmla="*/ 617538 h 6858000"/>
              <a:gd name="connsiteX134" fmla="*/ 166687 w 10095599"/>
              <a:gd name="connsiteY134" fmla="*/ 557213 h 6858000"/>
              <a:gd name="connsiteX135" fmla="*/ 155575 w 10095599"/>
              <a:gd name="connsiteY135" fmla="*/ 504825 h 6858000"/>
              <a:gd name="connsiteX136" fmla="*/ 139700 w 10095599"/>
              <a:gd name="connsiteY136" fmla="*/ 458788 h 6858000"/>
              <a:gd name="connsiteX137" fmla="*/ 123825 w 10095599"/>
              <a:gd name="connsiteY137" fmla="*/ 417513 h 6858000"/>
              <a:gd name="connsiteX138" fmla="*/ 107950 w 10095599"/>
              <a:gd name="connsiteY138" fmla="*/ 381000 h 6858000"/>
              <a:gd name="connsiteX139" fmla="*/ 88900 w 10095599"/>
              <a:gd name="connsiteY139" fmla="*/ 342900 h 6858000"/>
              <a:gd name="connsiteX140" fmla="*/ 69850 w 10095599"/>
              <a:gd name="connsiteY140" fmla="*/ 304800 h 6858000"/>
              <a:gd name="connsiteX141" fmla="*/ 50800 w 10095599"/>
              <a:gd name="connsiteY141" fmla="*/ 268288 h 6858000"/>
              <a:gd name="connsiteX142" fmla="*/ 34925 w 10095599"/>
              <a:gd name="connsiteY142" fmla="*/ 227013 h 6858000"/>
              <a:gd name="connsiteX143" fmla="*/ 20637 w 10095599"/>
              <a:gd name="connsiteY143" fmla="*/ 180975 h 6858000"/>
              <a:gd name="connsiteX144" fmla="*/ 9525 w 10095599"/>
              <a:gd name="connsiteY144" fmla="*/ 128588 h 6858000"/>
              <a:gd name="connsiteX145" fmla="*/ 1587 w 10095599"/>
              <a:gd name="connsiteY145"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10095599" h="6858000">
                <a:moveTo>
                  <a:pt x="0" y="0"/>
                </a:moveTo>
                <a:lnTo>
                  <a:pt x="7448352" y="0"/>
                </a:lnTo>
                <a:lnTo>
                  <a:pt x="9446485" y="0"/>
                </a:lnTo>
                <a:lnTo>
                  <a:pt x="10095599" y="0"/>
                </a:lnTo>
                <a:lnTo>
                  <a:pt x="10095599" y="6858000"/>
                </a:lnTo>
                <a:lnTo>
                  <a:pt x="9446485" y="6858000"/>
                </a:lnTo>
                <a:lnTo>
                  <a:pt x="7448352"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Naslov 1">
            <a:extLst>
              <a:ext uri="{FF2B5EF4-FFF2-40B4-BE49-F238E27FC236}">
                <a16:creationId xmlns:a16="http://schemas.microsoft.com/office/drawing/2014/main" id="{E10B7DF4-D2D7-453F-AF63-50B9E9E58EEC}"/>
              </a:ext>
            </a:extLst>
          </p:cNvPr>
          <p:cNvSpPr>
            <a:spLocks noGrp="1"/>
          </p:cNvSpPr>
          <p:nvPr>
            <p:ph type="title"/>
          </p:nvPr>
        </p:nvSpPr>
        <p:spPr>
          <a:xfrm>
            <a:off x="2797628" y="662400"/>
            <a:ext cx="8632372" cy="1113295"/>
          </a:xfrm>
        </p:spPr>
        <p:txBody>
          <a:bodyPr anchor="t">
            <a:normAutofit/>
          </a:bodyPr>
          <a:lstStyle/>
          <a:p>
            <a:pPr algn="ctr"/>
            <a:endParaRPr lang="hr-HR"/>
          </a:p>
        </p:txBody>
      </p:sp>
      <p:sp>
        <p:nvSpPr>
          <p:cNvPr id="3" name="Rezervirano mjesto sadržaja 2">
            <a:extLst>
              <a:ext uri="{FF2B5EF4-FFF2-40B4-BE49-F238E27FC236}">
                <a16:creationId xmlns:a16="http://schemas.microsoft.com/office/drawing/2014/main" id="{C37B501A-F489-4943-995B-3958EF754968}"/>
              </a:ext>
            </a:extLst>
          </p:cNvPr>
          <p:cNvSpPr>
            <a:spLocks noGrp="1"/>
          </p:cNvSpPr>
          <p:nvPr>
            <p:ph idx="1"/>
          </p:nvPr>
        </p:nvSpPr>
        <p:spPr>
          <a:xfrm>
            <a:off x="2797628" y="2286000"/>
            <a:ext cx="8632372" cy="3909600"/>
          </a:xfrm>
        </p:spPr>
        <p:txBody>
          <a:bodyPr>
            <a:normAutofit/>
          </a:bodyPr>
          <a:lstStyle/>
          <a:p>
            <a:r>
              <a:rPr lang="hr-HR" sz="2000">
                <a:solidFill>
                  <a:schemeClr val="tx1">
                    <a:alpha val="60000"/>
                  </a:schemeClr>
                </a:solidFill>
              </a:rPr>
              <a:t>Dobro je osvijestiti imamo li potrebu da se brzo osjećamo ugodno i dobro. Zaista, velika je vjerojatnost da ćemo se brzo osjećati zadovoljno kada na nekoj od društvenih mreža objavimo fotografiju, status ili komentar. Društvene mreže omogućuju brzu, gotovo istovremenu, reakciju naših prijatelja na taj sadržaj, koja je vrlo često pozitivna i kod nas može izazvati ugodu.</a:t>
            </a:r>
          </a:p>
        </p:txBody>
      </p:sp>
    </p:spTree>
    <p:extLst>
      <p:ext uri="{BB962C8B-B14F-4D97-AF65-F5344CB8AC3E}">
        <p14:creationId xmlns:p14="http://schemas.microsoft.com/office/powerpoint/2010/main" val="2735292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EECFFD5-2426-4E7F-9897-7E97679C4D70}"/>
              </a:ext>
            </a:extLst>
          </p:cNvPr>
          <p:cNvSpPr>
            <a:spLocks noGrp="1"/>
          </p:cNvSpPr>
          <p:nvPr>
            <p:ph type="title"/>
          </p:nvPr>
        </p:nvSpPr>
        <p:spPr>
          <a:xfrm>
            <a:off x="1271588" y="662400"/>
            <a:ext cx="10055721" cy="1325563"/>
          </a:xfrm>
        </p:spPr>
        <p:txBody>
          <a:bodyPr anchor="t">
            <a:normAutofit/>
          </a:bodyPr>
          <a:lstStyle/>
          <a:p>
            <a:endParaRPr lang="hr-HR"/>
          </a:p>
        </p:txBody>
      </p:sp>
      <p:grpSp>
        <p:nvGrpSpPr>
          <p:cNvPr id="19" name="Group 18">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0"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21"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Rezervirano mjesto sadržaja 2">
            <a:extLst>
              <a:ext uri="{FF2B5EF4-FFF2-40B4-BE49-F238E27FC236}">
                <a16:creationId xmlns:a16="http://schemas.microsoft.com/office/drawing/2014/main" id="{B18B3B9B-C893-44D9-BC5A-DBB32DE076D5}"/>
              </a:ext>
            </a:extLst>
          </p:cNvPr>
          <p:cNvSpPr>
            <a:spLocks noGrp="1"/>
          </p:cNvSpPr>
          <p:nvPr>
            <p:ph idx="1"/>
          </p:nvPr>
        </p:nvSpPr>
        <p:spPr>
          <a:xfrm>
            <a:off x="1251678" y="2286001"/>
            <a:ext cx="10089112" cy="3909599"/>
          </a:xfrm>
        </p:spPr>
        <p:txBody>
          <a:bodyPr>
            <a:normAutofit/>
          </a:bodyPr>
          <a:lstStyle/>
          <a:p>
            <a:r>
              <a:rPr lang="hr-HR" sz="2000">
                <a:solidFill>
                  <a:schemeClr val="tx1">
                    <a:alpha val="60000"/>
                  </a:schemeClr>
                </a:solidFill>
              </a:rPr>
              <a:t>Vrlo brzo nakon našeg ponašanja (npr. objave na društvenim mrežama) slijedi nagrada (pozitivna povratna informacija od drugih), zbog čega u tim trenucima naš mozak potiče proizvodnju dopamina, tvari koja je povezana s doživljavanjem zadovoljstva i osjećajem da smo na neki način nagrađeni. Problem je u tome što se s vremenom može dogoditi da postanemo pomalo ovisni o tom dobrom osjećaju. Takvo brzo zadovoljstvo sve češće nam treba ili nam je potreban veći broj likeova da bismo zadovoljstvo osjetili.</a:t>
            </a:r>
          </a:p>
          <a:p>
            <a:r>
              <a:rPr lang="hr-HR" sz="2000">
                <a:solidFill>
                  <a:schemeClr val="tx1">
                    <a:alpha val="60000"/>
                  </a:schemeClr>
                </a:solidFill>
              </a:rPr>
              <a:t>Zato je važno da svoje potrebe za ljubavlju, pripadanjem i poštovanjem pokušamo ispuniti kroz različite aktivnosti.</a:t>
            </a:r>
          </a:p>
        </p:txBody>
      </p:sp>
    </p:spTree>
    <p:extLst>
      <p:ext uri="{BB962C8B-B14F-4D97-AF65-F5344CB8AC3E}">
        <p14:creationId xmlns:p14="http://schemas.microsoft.com/office/powerpoint/2010/main" val="2040261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E8BF0C67-DF85-430A-B677-74D959439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rgbClr val="FFFFFF"/>
          </a:solidFill>
          <a:ln w="0">
            <a:noFill/>
            <a:prstDash val="solid"/>
            <a:round/>
            <a:headEnd/>
            <a:tailEnd/>
          </a:ln>
        </p:spPr>
        <p:txBody>
          <a:bodyPr rtlCol="0" anchor="ctr"/>
          <a:lstStyle/>
          <a:p>
            <a:pPr algn="ctr" defTabSz="457200"/>
            <a:endParaRPr lang="en-US">
              <a:solidFill>
                <a:schemeClr val="tx1"/>
              </a:solidFill>
            </a:endParaRPr>
          </a:p>
        </p:txBody>
      </p:sp>
      <p:sp>
        <p:nvSpPr>
          <p:cNvPr id="39" name="Rectangle 38">
            <a:extLst>
              <a:ext uri="{FF2B5EF4-FFF2-40B4-BE49-F238E27FC236}">
                <a16:creationId xmlns:a16="http://schemas.microsoft.com/office/drawing/2014/main" id="{751BAC80-2398-422A-9AA2-2489F01EF9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wrap="square" rtlCol="0" anchor="ctr">
            <a:noAutofit/>
          </a:bodyPr>
          <a:lstStyle/>
          <a:p>
            <a:pPr algn="ctr"/>
            <a:endParaRPr lang="en-US" dirty="0"/>
          </a:p>
        </p:txBody>
      </p:sp>
      <p:sp useBgFill="1">
        <p:nvSpPr>
          <p:cNvPr id="41" name="Freeform: Shape 40">
            <a:extLst>
              <a:ext uri="{FF2B5EF4-FFF2-40B4-BE49-F238E27FC236}">
                <a16:creationId xmlns:a16="http://schemas.microsoft.com/office/drawing/2014/main" id="{34A3EF12-7620-4D66-ACFC-B9F71BAD8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96401" y="0"/>
            <a:ext cx="10095599" cy="6858000"/>
          </a:xfrm>
          <a:custGeom>
            <a:avLst/>
            <a:gdLst>
              <a:gd name="connsiteX0" fmla="*/ 0 w 10095599"/>
              <a:gd name="connsiteY0" fmla="*/ 0 h 6858000"/>
              <a:gd name="connsiteX1" fmla="*/ 7448352 w 10095599"/>
              <a:gd name="connsiteY1" fmla="*/ 0 h 6858000"/>
              <a:gd name="connsiteX2" fmla="*/ 9446485 w 10095599"/>
              <a:gd name="connsiteY2" fmla="*/ 0 h 6858000"/>
              <a:gd name="connsiteX3" fmla="*/ 10095599 w 10095599"/>
              <a:gd name="connsiteY3" fmla="*/ 0 h 6858000"/>
              <a:gd name="connsiteX4" fmla="*/ 10095599 w 10095599"/>
              <a:gd name="connsiteY4" fmla="*/ 6858000 h 6858000"/>
              <a:gd name="connsiteX5" fmla="*/ 9446485 w 10095599"/>
              <a:gd name="connsiteY5" fmla="*/ 6858000 h 6858000"/>
              <a:gd name="connsiteX6" fmla="*/ 7448352 w 10095599"/>
              <a:gd name="connsiteY6" fmla="*/ 6858000 h 6858000"/>
              <a:gd name="connsiteX7" fmla="*/ 0 w 10095599"/>
              <a:gd name="connsiteY7" fmla="*/ 6858000 h 6858000"/>
              <a:gd name="connsiteX8" fmla="*/ 1587 w 10095599"/>
              <a:gd name="connsiteY8" fmla="*/ 6789738 h 6858000"/>
              <a:gd name="connsiteX9" fmla="*/ 9525 w 10095599"/>
              <a:gd name="connsiteY9" fmla="*/ 6729413 h 6858000"/>
              <a:gd name="connsiteX10" fmla="*/ 20637 w 10095599"/>
              <a:gd name="connsiteY10" fmla="*/ 6677025 h 6858000"/>
              <a:gd name="connsiteX11" fmla="*/ 34925 w 10095599"/>
              <a:gd name="connsiteY11" fmla="*/ 6630988 h 6858000"/>
              <a:gd name="connsiteX12" fmla="*/ 50800 w 10095599"/>
              <a:gd name="connsiteY12" fmla="*/ 6589713 h 6858000"/>
              <a:gd name="connsiteX13" fmla="*/ 69850 w 10095599"/>
              <a:gd name="connsiteY13" fmla="*/ 6553200 h 6858000"/>
              <a:gd name="connsiteX14" fmla="*/ 88900 w 10095599"/>
              <a:gd name="connsiteY14" fmla="*/ 6515100 h 6858000"/>
              <a:gd name="connsiteX15" fmla="*/ 107950 w 10095599"/>
              <a:gd name="connsiteY15" fmla="*/ 6477000 h 6858000"/>
              <a:gd name="connsiteX16" fmla="*/ 123825 w 10095599"/>
              <a:gd name="connsiteY16" fmla="*/ 6440488 h 6858000"/>
              <a:gd name="connsiteX17" fmla="*/ 139700 w 10095599"/>
              <a:gd name="connsiteY17" fmla="*/ 6399213 h 6858000"/>
              <a:gd name="connsiteX18" fmla="*/ 155575 w 10095599"/>
              <a:gd name="connsiteY18" fmla="*/ 6353175 h 6858000"/>
              <a:gd name="connsiteX19" fmla="*/ 166687 w 10095599"/>
              <a:gd name="connsiteY19" fmla="*/ 6300788 h 6858000"/>
              <a:gd name="connsiteX20" fmla="*/ 173037 w 10095599"/>
              <a:gd name="connsiteY20" fmla="*/ 6240463 h 6858000"/>
              <a:gd name="connsiteX21" fmla="*/ 176212 w 10095599"/>
              <a:gd name="connsiteY21" fmla="*/ 6172200 h 6858000"/>
              <a:gd name="connsiteX22" fmla="*/ 173037 w 10095599"/>
              <a:gd name="connsiteY22" fmla="*/ 6103938 h 6858000"/>
              <a:gd name="connsiteX23" fmla="*/ 166687 w 10095599"/>
              <a:gd name="connsiteY23" fmla="*/ 6043613 h 6858000"/>
              <a:gd name="connsiteX24" fmla="*/ 155575 w 10095599"/>
              <a:gd name="connsiteY24" fmla="*/ 5991225 h 6858000"/>
              <a:gd name="connsiteX25" fmla="*/ 139700 w 10095599"/>
              <a:gd name="connsiteY25" fmla="*/ 5945188 h 6858000"/>
              <a:gd name="connsiteX26" fmla="*/ 123825 w 10095599"/>
              <a:gd name="connsiteY26" fmla="*/ 5903913 h 6858000"/>
              <a:gd name="connsiteX27" fmla="*/ 107950 w 10095599"/>
              <a:gd name="connsiteY27" fmla="*/ 5867400 h 6858000"/>
              <a:gd name="connsiteX28" fmla="*/ 88900 w 10095599"/>
              <a:gd name="connsiteY28" fmla="*/ 5829300 h 6858000"/>
              <a:gd name="connsiteX29" fmla="*/ 69850 w 10095599"/>
              <a:gd name="connsiteY29" fmla="*/ 5791200 h 6858000"/>
              <a:gd name="connsiteX30" fmla="*/ 50800 w 10095599"/>
              <a:gd name="connsiteY30" fmla="*/ 5754688 h 6858000"/>
              <a:gd name="connsiteX31" fmla="*/ 34925 w 10095599"/>
              <a:gd name="connsiteY31" fmla="*/ 5713413 h 6858000"/>
              <a:gd name="connsiteX32" fmla="*/ 20637 w 10095599"/>
              <a:gd name="connsiteY32" fmla="*/ 5667375 h 6858000"/>
              <a:gd name="connsiteX33" fmla="*/ 9525 w 10095599"/>
              <a:gd name="connsiteY33" fmla="*/ 5614988 h 6858000"/>
              <a:gd name="connsiteX34" fmla="*/ 1587 w 10095599"/>
              <a:gd name="connsiteY34" fmla="*/ 5554663 h 6858000"/>
              <a:gd name="connsiteX35" fmla="*/ 0 w 10095599"/>
              <a:gd name="connsiteY35" fmla="*/ 5486400 h 6858000"/>
              <a:gd name="connsiteX36" fmla="*/ 1587 w 10095599"/>
              <a:gd name="connsiteY36" fmla="*/ 5418138 h 6858000"/>
              <a:gd name="connsiteX37" fmla="*/ 9525 w 10095599"/>
              <a:gd name="connsiteY37" fmla="*/ 5357813 h 6858000"/>
              <a:gd name="connsiteX38" fmla="*/ 20637 w 10095599"/>
              <a:gd name="connsiteY38" fmla="*/ 5305425 h 6858000"/>
              <a:gd name="connsiteX39" fmla="*/ 34925 w 10095599"/>
              <a:gd name="connsiteY39" fmla="*/ 5259388 h 6858000"/>
              <a:gd name="connsiteX40" fmla="*/ 50800 w 10095599"/>
              <a:gd name="connsiteY40" fmla="*/ 5218113 h 6858000"/>
              <a:gd name="connsiteX41" fmla="*/ 69850 w 10095599"/>
              <a:gd name="connsiteY41" fmla="*/ 5181600 h 6858000"/>
              <a:gd name="connsiteX42" fmla="*/ 88900 w 10095599"/>
              <a:gd name="connsiteY42" fmla="*/ 5143500 h 6858000"/>
              <a:gd name="connsiteX43" fmla="*/ 107950 w 10095599"/>
              <a:gd name="connsiteY43" fmla="*/ 5105400 h 6858000"/>
              <a:gd name="connsiteX44" fmla="*/ 123825 w 10095599"/>
              <a:gd name="connsiteY44" fmla="*/ 5068888 h 6858000"/>
              <a:gd name="connsiteX45" fmla="*/ 139700 w 10095599"/>
              <a:gd name="connsiteY45" fmla="*/ 5027613 h 6858000"/>
              <a:gd name="connsiteX46" fmla="*/ 155575 w 10095599"/>
              <a:gd name="connsiteY46" fmla="*/ 4981575 h 6858000"/>
              <a:gd name="connsiteX47" fmla="*/ 166687 w 10095599"/>
              <a:gd name="connsiteY47" fmla="*/ 4929188 h 6858000"/>
              <a:gd name="connsiteX48" fmla="*/ 173037 w 10095599"/>
              <a:gd name="connsiteY48" fmla="*/ 4868863 h 6858000"/>
              <a:gd name="connsiteX49" fmla="*/ 176212 w 10095599"/>
              <a:gd name="connsiteY49" fmla="*/ 4800600 h 6858000"/>
              <a:gd name="connsiteX50" fmla="*/ 173037 w 10095599"/>
              <a:gd name="connsiteY50" fmla="*/ 4732338 h 6858000"/>
              <a:gd name="connsiteX51" fmla="*/ 166687 w 10095599"/>
              <a:gd name="connsiteY51" fmla="*/ 4672013 h 6858000"/>
              <a:gd name="connsiteX52" fmla="*/ 155575 w 10095599"/>
              <a:gd name="connsiteY52" fmla="*/ 4619625 h 6858000"/>
              <a:gd name="connsiteX53" fmla="*/ 139700 w 10095599"/>
              <a:gd name="connsiteY53" fmla="*/ 4573588 h 6858000"/>
              <a:gd name="connsiteX54" fmla="*/ 123825 w 10095599"/>
              <a:gd name="connsiteY54" fmla="*/ 4532313 h 6858000"/>
              <a:gd name="connsiteX55" fmla="*/ 107950 w 10095599"/>
              <a:gd name="connsiteY55" fmla="*/ 4495800 h 6858000"/>
              <a:gd name="connsiteX56" fmla="*/ 69850 w 10095599"/>
              <a:gd name="connsiteY56" fmla="*/ 4419600 h 6858000"/>
              <a:gd name="connsiteX57" fmla="*/ 50800 w 10095599"/>
              <a:gd name="connsiteY57" fmla="*/ 4383088 h 6858000"/>
              <a:gd name="connsiteX58" fmla="*/ 34925 w 10095599"/>
              <a:gd name="connsiteY58" fmla="*/ 4341813 h 6858000"/>
              <a:gd name="connsiteX59" fmla="*/ 20637 w 10095599"/>
              <a:gd name="connsiteY59" fmla="*/ 4295775 h 6858000"/>
              <a:gd name="connsiteX60" fmla="*/ 9525 w 10095599"/>
              <a:gd name="connsiteY60" fmla="*/ 4243388 h 6858000"/>
              <a:gd name="connsiteX61" fmla="*/ 1587 w 10095599"/>
              <a:gd name="connsiteY61" fmla="*/ 4183063 h 6858000"/>
              <a:gd name="connsiteX62" fmla="*/ 0 w 10095599"/>
              <a:gd name="connsiteY62" fmla="*/ 4114800 h 6858000"/>
              <a:gd name="connsiteX63" fmla="*/ 1587 w 10095599"/>
              <a:gd name="connsiteY63" fmla="*/ 4046538 h 6858000"/>
              <a:gd name="connsiteX64" fmla="*/ 9525 w 10095599"/>
              <a:gd name="connsiteY64" fmla="*/ 3986213 h 6858000"/>
              <a:gd name="connsiteX65" fmla="*/ 20637 w 10095599"/>
              <a:gd name="connsiteY65" fmla="*/ 3933825 h 6858000"/>
              <a:gd name="connsiteX66" fmla="*/ 34925 w 10095599"/>
              <a:gd name="connsiteY66" fmla="*/ 3887788 h 6858000"/>
              <a:gd name="connsiteX67" fmla="*/ 50800 w 10095599"/>
              <a:gd name="connsiteY67" fmla="*/ 3846513 h 6858000"/>
              <a:gd name="connsiteX68" fmla="*/ 69850 w 10095599"/>
              <a:gd name="connsiteY68" fmla="*/ 3810000 h 6858000"/>
              <a:gd name="connsiteX69" fmla="*/ 88900 w 10095599"/>
              <a:gd name="connsiteY69" fmla="*/ 3771900 h 6858000"/>
              <a:gd name="connsiteX70" fmla="*/ 107950 w 10095599"/>
              <a:gd name="connsiteY70" fmla="*/ 3733800 h 6858000"/>
              <a:gd name="connsiteX71" fmla="*/ 123825 w 10095599"/>
              <a:gd name="connsiteY71" fmla="*/ 3697288 h 6858000"/>
              <a:gd name="connsiteX72" fmla="*/ 139700 w 10095599"/>
              <a:gd name="connsiteY72" fmla="*/ 3656013 h 6858000"/>
              <a:gd name="connsiteX73" fmla="*/ 155575 w 10095599"/>
              <a:gd name="connsiteY73" fmla="*/ 3609975 h 6858000"/>
              <a:gd name="connsiteX74" fmla="*/ 166687 w 10095599"/>
              <a:gd name="connsiteY74" fmla="*/ 3557588 h 6858000"/>
              <a:gd name="connsiteX75" fmla="*/ 173037 w 10095599"/>
              <a:gd name="connsiteY75" fmla="*/ 3497263 h 6858000"/>
              <a:gd name="connsiteX76" fmla="*/ 176212 w 10095599"/>
              <a:gd name="connsiteY76" fmla="*/ 3427413 h 6858000"/>
              <a:gd name="connsiteX77" fmla="*/ 173037 w 10095599"/>
              <a:gd name="connsiteY77" fmla="*/ 3360738 h 6858000"/>
              <a:gd name="connsiteX78" fmla="*/ 166687 w 10095599"/>
              <a:gd name="connsiteY78" fmla="*/ 3300413 h 6858000"/>
              <a:gd name="connsiteX79" fmla="*/ 155575 w 10095599"/>
              <a:gd name="connsiteY79" fmla="*/ 3248025 h 6858000"/>
              <a:gd name="connsiteX80" fmla="*/ 139700 w 10095599"/>
              <a:gd name="connsiteY80" fmla="*/ 3201988 h 6858000"/>
              <a:gd name="connsiteX81" fmla="*/ 123825 w 10095599"/>
              <a:gd name="connsiteY81" fmla="*/ 3160713 h 6858000"/>
              <a:gd name="connsiteX82" fmla="*/ 107950 w 10095599"/>
              <a:gd name="connsiteY82" fmla="*/ 3124200 h 6858000"/>
              <a:gd name="connsiteX83" fmla="*/ 88900 w 10095599"/>
              <a:gd name="connsiteY83" fmla="*/ 3086100 h 6858000"/>
              <a:gd name="connsiteX84" fmla="*/ 69850 w 10095599"/>
              <a:gd name="connsiteY84" fmla="*/ 3048000 h 6858000"/>
              <a:gd name="connsiteX85" fmla="*/ 50800 w 10095599"/>
              <a:gd name="connsiteY85" fmla="*/ 3011488 h 6858000"/>
              <a:gd name="connsiteX86" fmla="*/ 34925 w 10095599"/>
              <a:gd name="connsiteY86" fmla="*/ 2970213 h 6858000"/>
              <a:gd name="connsiteX87" fmla="*/ 20637 w 10095599"/>
              <a:gd name="connsiteY87" fmla="*/ 2924175 h 6858000"/>
              <a:gd name="connsiteX88" fmla="*/ 9525 w 10095599"/>
              <a:gd name="connsiteY88" fmla="*/ 2871788 h 6858000"/>
              <a:gd name="connsiteX89" fmla="*/ 1587 w 10095599"/>
              <a:gd name="connsiteY89" fmla="*/ 2811463 h 6858000"/>
              <a:gd name="connsiteX90" fmla="*/ 0 w 10095599"/>
              <a:gd name="connsiteY90" fmla="*/ 2743200 h 6858000"/>
              <a:gd name="connsiteX91" fmla="*/ 1587 w 10095599"/>
              <a:gd name="connsiteY91" fmla="*/ 2674938 h 6858000"/>
              <a:gd name="connsiteX92" fmla="*/ 9525 w 10095599"/>
              <a:gd name="connsiteY92" fmla="*/ 2614613 h 6858000"/>
              <a:gd name="connsiteX93" fmla="*/ 20637 w 10095599"/>
              <a:gd name="connsiteY93" fmla="*/ 2562225 h 6858000"/>
              <a:gd name="connsiteX94" fmla="*/ 34925 w 10095599"/>
              <a:gd name="connsiteY94" fmla="*/ 2516188 h 6858000"/>
              <a:gd name="connsiteX95" fmla="*/ 50800 w 10095599"/>
              <a:gd name="connsiteY95" fmla="*/ 2474913 h 6858000"/>
              <a:gd name="connsiteX96" fmla="*/ 69850 w 10095599"/>
              <a:gd name="connsiteY96" fmla="*/ 2438400 h 6858000"/>
              <a:gd name="connsiteX97" fmla="*/ 88900 w 10095599"/>
              <a:gd name="connsiteY97" fmla="*/ 2400300 h 6858000"/>
              <a:gd name="connsiteX98" fmla="*/ 107950 w 10095599"/>
              <a:gd name="connsiteY98" fmla="*/ 2362200 h 6858000"/>
              <a:gd name="connsiteX99" fmla="*/ 123825 w 10095599"/>
              <a:gd name="connsiteY99" fmla="*/ 2325688 h 6858000"/>
              <a:gd name="connsiteX100" fmla="*/ 139700 w 10095599"/>
              <a:gd name="connsiteY100" fmla="*/ 2284413 h 6858000"/>
              <a:gd name="connsiteX101" fmla="*/ 155575 w 10095599"/>
              <a:gd name="connsiteY101" fmla="*/ 2238375 h 6858000"/>
              <a:gd name="connsiteX102" fmla="*/ 166687 w 10095599"/>
              <a:gd name="connsiteY102" fmla="*/ 2185988 h 6858000"/>
              <a:gd name="connsiteX103" fmla="*/ 173037 w 10095599"/>
              <a:gd name="connsiteY103" fmla="*/ 2125663 h 6858000"/>
              <a:gd name="connsiteX104" fmla="*/ 176212 w 10095599"/>
              <a:gd name="connsiteY104" fmla="*/ 2057400 h 6858000"/>
              <a:gd name="connsiteX105" fmla="*/ 173037 w 10095599"/>
              <a:gd name="connsiteY105" fmla="*/ 1989138 h 6858000"/>
              <a:gd name="connsiteX106" fmla="*/ 166687 w 10095599"/>
              <a:gd name="connsiteY106" fmla="*/ 1928813 h 6858000"/>
              <a:gd name="connsiteX107" fmla="*/ 155575 w 10095599"/>
              <a:gd name="connsiteY107" fmla="*/ 1876425 h 6858000"/>
              <a:gd name="connsiteX108" fmla="*/ 139700 w 10095599"/>
              <a:gd name="connsiteY108" fmla="*/ 1830388 h 6858000"/>
              <a:gd name="connsiteX109" fmla="*/ 123825 w 10095599"/>
              <a:gd name="connsiteY109" fmla="*/ 1789113 h 6858000"/>
              <a:gd name="connsiteX110" fmla="*/ 107950 w 10095599"/>
              <a:gd name="connsiteY110" fmla="*/ 1752600 h 6858000"/>
              <a:gd name="connsiteX111" fmla="*/ 88900 w 10095599"/>
              <a:gd name="connsiteY111" fmla="*/ 1714500 h 6858000"/>
              <a:gd name="connsiteX112" fmla="*/ 69850 w 10095599"/>
              <a:gd name="connsiteY112" fmla="*/ 1676400 h 6858000"/>
              <a:gd name="connsiteX113" fmla="*/ 50800 w 10095599"/>
              <a:gd name="connsiteY113" fmla="*/ 1639888 h 6858000"/>
              <a:gd name="connsiteX114" fmla="*/ 34925 w 10095599"/>
              <a:gd name="connsiteY114" fmla="*/ 1598613 h 6858000"/>
              <a:gd name="connsiteX115" fmla="*/ 20637 w 10095599"/>
              <a:gd name="connsiteY115" fmla="*/ 1552575 h 6858000"/>
              <a:gd name="connsiteX116" fmla="*/ 9525 w 10095599"/>
              <a:gd name="connsiteY116" fmla="*/ 1500188 h 6858000"/>
              <a:gd name="connsiteX117" fmla="*/ 1587 w 10095599"/>
              <a:gd name="connsiteY117" fmla="*/ 1439863 h 6858000"/>
              <a:gd name="connsiteX118" fmla="*/ 0 w 10095599"/>
              <a:gd name="connsiteY118" fmla="*/ 1371600 h 6858000"/>
              <a:gd name="connsiteX119" fmla="*/ 1587 w 10095599"/>
              <a:gd name="connsiteY119" fmla="*/ 1303338 h 6858000"/>
              <a:gd name="connsiteX120" fmla="*/ 9525 w 10095599"/>
              <a:gd name="connsiteY120" fmla="*/ 1243013 h 6858000"/>
              <a:gd name="connsiteX121" fmla="*/ 20637 w 10095599"/>
              <a:gd name="connsiteY121" fmla="*/ 1190625 h 6858000"/>
              <a:gd name="connsiteX122" fmla="*/ 34925 w 10095599"/>
              <a:gd name="connsiteY122" fmla="*/ 1144588 h 6858000"/>
              <a:gd name="connsiteX123" fmla="*/ 50800 w 10095599"/>
              <a:gd name="connsiteY123" fmla="*/ 1103313 h 6858000"/>
              <a:gd name="connsiteX124" fmla="*/ 69850 w 10095599"/>
              <a:gd name="connsiteY124" fmla="*/ 1066800 h 6858000"/>
              <a:gd name="connsiteX125" fmla="*/ 88900 w 10095599"/>
              <a:gd name="connsiteY125" fmla="*/ 1028700 h 6858000"/>
              <a:gd name="connsiteX126" fmla="*/ 107950 w 10095599"/>
              <a:gd name="connsiteY126" fmla="*/ 990600 h 6858000"/>
              <a:gd name="connsiteX127" fmla="*/ 123825 w 10095599"/>
              <a:gd name="connsiteY127" fmla="*/ 954088 h 6858000"/>
              <a:gd name="connsiteX128" fmla="*/ 139700 w 10095599"/>
              <a:gd name="connsiteY128" fmla="*/ 912813 h 6858000"/>
              <a:gd name="connsiteX129" fmla="*/ 155575 w 10095599"/>
              <a:gd name="connsiteY129" fmla="*/ 866775 h 6858000"/>
              <a:gd name="connsiteX130" fmla="*/ 166687 w 10095599"/>
              <a:gd name="connsiteY130" fmla="*/ 814388 h 6858000"/>
              <a:gd name="connsiteX131" fmla="*/ 173037 w 10095599"/>
              <a:gd name="connsiteY131" fmla="*/ 754063 h 6858000"/>
              <a:gd name="connsiteX132" fmla="*/ 176212 w 10095599"/>
              <a:gd name="connsiteY132" fmla="*/ 685800 h 6858000"/>
              <a:gd name="connsiteX133" fmla="*/ 173037 w 10095599"/>
              <a:gd name="connsiteY133" fmla="*/ 617538 h 6858000"/>
              <a:gd name="connsiteX134" fmla="*/ 166687 w 10095599"/>
              <a:gd name="connsiteY134" fmla="*/ 557213 h 6858000"/>
              <a:gd name="connsiteX135" fmla="*/ 155575 w 10095599"/>
              <a:gd name="connsiteY135" fmla="*/ 504825 h 6858000"/>
              <a:gd name="connsiteX136" fmla="*/ 139700 w 10095599"/>
              <a:gd name="connsiteY136" fmla="*/ 458788 h 6858000"/>
              <a:gd name="connsiteX137" fmla="*/ 123825 w 10095599"/>
              <a:gd name="connsiteY137" fmla="*/ 417513 h 6858000"/>
              <a:gd name="connsiteX138" fmla="*/ 107950 w 10095599"/>
              <a:gd name="connsiteY138" fmla="*/ 381000 h 6858000"/>
              <a:gd name="connsiteX139" fmla="*/ 88900 w 10095599"/>
              <a:gd name="connsiteY139" fmla="*/ 342900 h 6858000"/>
              <a:gd name="connsiteX140" fmla="*/ 69850 w 10095599"/>
              <a:gd name="connsiteY140" fmla="*/ 304800 h 6858000"/>
              <a:gd name="connsiteX141" fmla="*/ 50800 w 10095599"/>
              <a:gd name="connsiteY141" fmla="*/ 268288 h 6858000"/>
              <a:gd name="connsiteX142" fmla="*/ 34925 w 10095599"/>
              <a:gd name="connsiteY142" fmla="*/ 227013 h 6858000"/>
              <a:gd name="connsiteX143" fmla="*/ 20637 w 10095599"/>
              <a:gd name="connsiteY143" fmla="*/ 180975 h 6858000"/>
              <a:gd name="connsiteX144" fmla="*/ 9525 w 10095599"/>
              <a:gd name="connsiteY144" fmla="*/ 128588 h 6858000"/>
              <a:gd name="connsiteX145" fmla="*/ 1587 w 10095599"/>
              <a:gd name="connsiteY145" fmla="*/ 6826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10095599" h="6858000">
                <a:moveTo>
                  <a:pt x="0" y="0"/>
                </a:moveTo>
                <a:lnTo>
                  <a:pt x="7448352" y="0"/>
                </a:lnTo>
                <a:lnTo>
                  <a:pt x="9446485" y="0"/>
                </a:lnTo>
                <a:lnTo>
                  <a:pt x="10095599" y="0"/>
                </a:lnTo>
                <a:lnTo>
                  <a:pt x="10095599" y="6858000"/>
                </a:lnTo>
                <a:lnTo>
                  <a:pt x="9446485" y="6858000"/>
                </a:lnTo>
                <a:lnTo>
                  <a:pt x="7448352" y="6858000"/>
                </a:lnTo>
                <a:lnTo>
                  <a:pt x="0" y="6858000"/>
                </a:lnTo>
                <a:lnTo>
                  <a:pt x="1587" y="6789738"/>
                </a:lnTo>
                <a:lnTo>
                  <a:pt x="9525" y="6729413"/>
                </a:lnTo>
                <a:lnTo>
                  <a:pt x="20637" y="6677025"/>
                </a:lnTo>
                <a:lnTo>
                  <a:pt x="34925" y="6630988"/>
                </a:lnTo>
                <a:lnTo>
                  <a:pt x="50800" y="6589713"/>
                </a:lnTo>
                <a:lnTo>
                  <a:pt x="69850" y="6553200"/>
                </a:lnTo>
                <a:lnTo>
                  <a:pt x="88900" y="6515100"/>
                </a:lnTo>
                <a:lnTo>
                  <a:pt x="107950" y="6477000"/>
                </a:lnTo>
                <a:lnTo>
                  <a:pt x="123825" y="6440488"/>
                </a:lnTo>
                <a:lnTo>
                  <a:pt x="139700" y="6399213"/>
                </a:lnTo>
                <a:lnTo>
                  <a:pt x="155575" y="6353175"/>
                </a:lnTo>
                <a:lnTo>
                  <a:pt x="166687" y="6300788"/>
                </a:lnTo>
                <a:lnTo>
                  <a:pt x="173037" y="6240463"/>
                </a:lnTo>
                <a:lnTo>
                  <a:pt x="176212" y="6172200"/>
                </a:lnTo>
                <a:lnTo>
                  <a:pt x="173037" y="6103938"/>
                </a:lnTo>
                <a:lnTo>
                  <a:pt x="166687" y="6043613"/>
                </a:lnTo>
                <a:lnTo>
                  <a:pt x="155575" y="5991225"/>
                </a:lnTo>
                <a:lnTo>
                  <a:pt x="139700" y="5945188"/>
                </a:lnTo>
                <a:lnTo>
                  <a:pt x="123825" y="5903913"/>
                </a:lnTo>
                <a:lnTo>
                  <a:pt x="107950" y="5867400"/>
                </a:lnTo>
                <a:lnTo>
                  <a:pt x="88900" y="5829300"/>
                </a:lnTo>
                <a:lnTo>
                  <a:pt x="69850" y="5791200"/>
                </a:lnTo>
                <a:lnTo>
                  <a:pt x="50800" y="5754688"/>
                </a:lnTo>
                <a:lnTo>
                  <a:pt x="34925" y="5713413"/>
                </a:lnTo>
                <a:lnTo>
                  <a:pt x="20637" y="5667375"/>
                </a:lnTo>
                <a:lnTo>
                  <a:pt x="9525" y="5614988"/>
                </a:lnTo>
                <a:lnTo>
                  <a:pt x="1587" y="5554663"/>
                </a:lnTo>
                <a:lnTo>
                  <a:pt x="0" y="5486400"/>
                </a:lnTo>
                <a:lnTo>
                  <a:pt x="1587" y="5418138"/>
                </a:lnTo>
                <a:lnTo>
                  <a:pt x="9525" y="5357813"/>
                </a:lnTo>
                <a:lnTo>
                  <a:pt x="20637" y="5305425"/>
                </a:lnTo>
                <a:lnTo>
                  <a:pt x="34925" y="5259388"/>
                </a:lnTo>
                <a:lnTo>
                  <a:pt x="50800" y="5218113"/>
                </a:lnTo>
                <a:lnTo>
                  <a:pt x="69850" y="5181600"/>
                </a:lnTo>
                <a:lnTo>
                  <a:pt x="88900" y="5143500"/>
                </a:lnTo>
                <a:lnTo>
                  <a:pt x="107950" y="5105400"/>
                </a:lnTo>
                <a:lnTo>
                  <a:pt x="123825" y="5068888"/>
                </a:lnTo>
                <a:lnTo>
                  <a:pt x="139700" y="5027613"/>
                </a:lnTo>
                <a:lnTo>
                  <a:pt x="155575" y="4981575"/>
                </a:lnTo>
                <a:lnTo>
                  <a:pt x="166687" y="4929188"/>
                </a:lnTo>
                <a:lnTo>
                  <a:pt x="173037" y="4868863"/>
                </a:lnTo>
                <a:lnTo>
                  <a:pt x="176212" y="4800600"/>
                </a:lnTo>
                <a:lnTo>
                  <a:pt x="173037" y="4732338"/>
                </a:lnTo>
                <a:lnTo>
                  <a:pt x="166687" y="4672013"/>
                </a:lnTo>
                <a:lnTo>
                  <a:pt x="155575" y="4619625"/>
                </a:lnTo>
                <a:lnTo>
                  <a:pt x="139700" y="4573588"/>
                </a:lnTo>
                <a:lnTo>
                  <a:pt x="123825" y="4532313"/>
                </a:lnTo>
                <a:lnTo>
                  <a:pt x="107950" y="4495800"/>
                </a:lnTo>
                <a:lnTo>
                  <a:pt x="69850" y="4419600"/>
                </a:lnTo>
                <a:lnTo>
                  <a:pt x="50800" y="4383088"/>
                </a:lnTo>
                <a:lnTo>
                  <a:pt x="34925" y="4341813"/>
                </a:lnTo>
                <a:lnTo>
                  <a:pt x="20637" y="4295775"/>
                </a:lnTo>
                <a:lnTo>
                  <a:pt x="9525" y="4243388"/>
                </a:lnTo>
                <a:lnTo>
                  <a:pt x="1587" y="4183063"/>
                </a:lnTo>
                <a:lnTo>
                  <a:pt x="0" y="4114800"/>
                </a:lnTo>
                <a:lnTo>
                  <a:pt x="1587" y="4046538"/>
                </a:lnTo>
                <a:lnTo>
                  <a:pt x="9525" y="3986213"/>
                </a:lnTo>
                <a:lnTo>
                  <a:pt x="20637" y="3933825"/>
                </a:lnTo>
                <a:lnTo>
                  <a:pt x="34925" y="3887788"/>
                </a:lnTo>
                <a:lnTo>
                  <a:pt x="50800" y="3846513"/>
                </a:lnTo>
                <a:lnTo>
                  <a:pt x="69850" y="3810000"/>
                </a:lnTo>
                <a:lnTo>
                  <a:pt x="88900" y="3771900"/>
                </a:lnTo>
                <a:lnTo>
                  <a:pt x="107950" y="3733800"/>
                </a:lnTo>
                <a:lnTo>
                  <a:pt x="123825" y="3697288"/>
                </a:lnTo>
                <a:lnTo>
                  <a:pt x="139700" y="3656013"/>
                </a:lnTo>
                <a:lnTo>
                  <a:pt x="155575" y="3609975"/>
                </a:lnTo>
                <a:lnTo>
                  <a:pt x="166687" y="3557588"/>
                </a:lnTo>
                <a:lnTo>
                  <a:pt x="173037" y="3497263"/>
                </a:lnTo>
                <a:lnTo>
                  <a:pt x="176212" y="3427413"/>
                </a:lnTo>
                <a:lnTo>
                  <a:pt x="173037" y="3360738"/>
                </a:lnTo>
                <a:lnTo>
                  <a:pt x="166687" y="3300413"/>
                </a:lnTo>
                <a:lnTo>
                  <a:pt x="155575" y="3248025"/>
                </a:lnTo>
                <a:lnTo>
                  <a:pt x="139700" y="3201988"/>
                </a:lnTo>
                <a:lnTo>
                  <a:pt x="123825" y="3160713"/>
                </a:lnTo>
                <a:lnTo>
                  <a:pt x="107950" y="3124200"/>
                </a:lnTo>
                <a:lnTo>
                  <a:pt x="88900" y="3086100"/>
                </a:lnTo>
                <a:lnTo>
                  <a:pt x="69850" y="3048000"/>
                </a:lnTo>
                <a:lnTo>
                  <a:pt x="50800" y="3011488"/>
                </a:lnTo>
                <a:lnTo>
                  <a:pt x="34925" y="2970213"/>
                </a:lnTo>
                <a:lnTo>
                  <a:pt x="20637" y="2924175"/>
                </a:lnTo>
                <a:lnTo>
                  <a:pt x="9525" y="2871788"/>
                </a:lnTo>
                <a:lnTo>
                  <a:pt x="1587" y="2811463"/>
                </a:lnTo>
                <a:lnTo>
                  <a:pt x="0" y="2743200"/>
                </a:lnTo>
                <a:lnTo>
                  <a:pt x="1587" y="2674938"/>
                </a:lnTo>
                <a:lnTo>
                  <a:pt x="9525" y="2614613"/>
                </a:lnTo>
                <a:lnTo>
                  <a:pt x="20637" y="2562225"/>
                </a:lnTo>
                <a:lnTo>
                  <a:pt x="34925" y="2516188"/>
                </a:lnTo>
                <a:lnTo>
                  <a:pt x="50800" y="2474913"/>
                </a:lnTo>
                <a:lnTo>
                  <a:pt x="69850" y="2438400"/>
                </a:lnTo>
                <a:lnTo>
                  <a:pt x="88900" y="2400300"/>
                </a:lnTo>
                <a:lnTo>
                  <a:pt x="107950" y="2362200"/>
                </a:lnTo>
                <a:lnTo>
                  <a:pt x="123825" y="2325688"/>
                </a:lnTo>
                <a:lnTo>
                  <a:pt x="139700" y="2284413"/>
                </a:lnTo>
                <a:lnTo>
                  <a:pt x="155575" y="2238375"/>
                </a:lnTo>
                <a:lnTo>
                  <a:pt x="166687" y="2185988"/>
                </a:lnTo>
                <a:lnTo>
                  <a:pt x="173037" y="2125663"/>
                </a:lnTo>
                <a:lnTo>
                  <a:pt x="176212" y="2057400"/>
                </a:lnTo>
                <a:lnTo>
                  <a:pt x="173037" y="1989138"/>
                </a:lnTo>
                <a:lnTo>
                  <a:pt x="166687" y="1928813"/>
                </a:lnTo>
                <a:lnTo>
                  <a:pt x="155575" y="1876425"/>
                </a:lnTo>
                <a:lnTo>
                  <a:pt x="139700" y="1830388"/>
                </a:lnTo>
                <a:lnTo>
                  <a:pt x="123825" y="1789113"/>
                </a:lnTo>
                <a:lnTo>
                  <a:pt x="107950" y="1752600"/>
                </a:lnTo>
                <a:lnTo>
                  <a:pt x="88900" y="1714500"/>
                </a:lnTo>
                <a:lnTo>
                  <a:pt x="69850" y="1676400"/>
                </a:lnTo>
                <a:lnTo>
                  <a:pt x="50800" y="1639888"/>
                </a:lnTo>
                <a:lnTo>
                  <a:pt x="34925" y="1598613"/>
                </a:lnTo>
                <a:lnTo>
                  <a:pt x="20637" y="1552575"/>
                </a:lnTo>
                <a:lnTo>
                  <a:pt x="9525" y="1500188"/>
                </a:lnTo>
                <a:lnTo>
                  <a:pt x="1587" y="1439863"/>
                </a:lnTo>
                <a:lnTo>
                  <a:pt x="0" y="1371600"/>
                </a:lnTo>
                <a:lnTo>
                  <a:pt x="1587" y="1303338"/>
                </a:lnTo>
                <a:lnTo>
                  <a:pt x="9525" y="1243013"/>
                </a:lnTo>
                <a:lnTo>
                  <a:pt x="20637" y="1190625"/>
                </a:lnTo>
                <a:lnTo>
                  <a:pt x="34925" y="1144588"/>
                </a:lnTo>
                <a:lnTo>
                  <a:pt x="50800" y="1103313"/>
                </a:lnTo>
                <a:lnTo>
                  <a:pt x="69850" y="1066800"/>
                </a:lnTo>
                <a:lnTo>
                  <a:pt x="88900" y="1028700"/>
                </a:lnTo>
                <a:lnTo>
                  <a:pt x="107950" y="990600"/>
                </a:lnTo>
                <a:lnTo>
                  <a:pt x="123825" y="954088"/>
                </a:lnTo>
                <a:lnTo>
                  <a:pt x="139700" y="912813"/>
                </a:lnTo>
                <a:lnTo>
                  <a:pt x="155575" y="866775"/>
                </a:lnTo>
                <a:lnTo>
                  <a:pt x="166687" y="814388"/>
                </a:lnTo>
                <a:lnTo>
                  <a:pt x="173037" y="754063"/>
                </a:lnTo>
                <a:lnTo>
                  <a:pt x="176212" y="685800"/>
                </a:lnTo>
                <a:lnTo>
                  <a:pt x="173037" y="617538"/>
                </a:lnTo>
                <a:lnTo>
                  <a:pt x="166687" y="557213"/>
                </a:lnTo>
                <a:lnTo>
                  <a:pt x="155575" y="504825"/>
                </a:lnTo>
                <a:lnTo>
                  <a:pt x="139700" y="458788"/>
                </a:lnTo>
                <a:lnTo>
                  <a:pt x="123825" y="417513"/>
                </a:lnTo>
                <a:lnTo>
                  <a:pt x="107950" y="381000"/>
                </a:lnTo>
                <a:lnTo>
                  <a:pt x="88900" y="342900"/>
                </a:lnTo>
                <a:lnTo>
                  <a:pt x="69850" y="304800"/>
                </a:lnTo>
                <a:lnTo>
                  <a:pt x="50800" y="268288"/>
                </a:lnTo>
                <a:lnTo>
                  <a:pt x="34925" y="227013"/>
                </a:lnTo>
                <a:lnTo>
                  <a:pt x="20637" y="180975"/>
                </a:lnTo>
                <a:lnTo>
                  <a:pt x="9525" y="128588"/>
                </a:lnTo>
                <a:lnTo>
                  <a:pt x="1587" y="6826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Naslov 1">
            <a:extLst>
              <a:ext uri="{FF2B5EF4-FFF2-40B4-BE49-F238E27FC236}">
                <a16:creationId xmlns:a16="http://schemas.microsoft.com/office/drawing/2014/main" id="{3733B0B5-1BE7-4213-AA10-90D279F089EE}"/>
              </a:ext>
            </a:extLst>
          </p:cNvPr>
          <p:cNvSpPr>
            <a:spLocks noGrp="1"/>
          </p:cNvSpPr>
          <p:nvPr>
            <p:ph type="title"/>
          </p:nvPr>
        </p:nvSpPr>
        <p:spPr>
          <a:xfrm>
            <a:off x="2797628" y="662400"/>
            <a:ext cx="8632372" cy="1113295"/>
          </a:xfrm>
        </p:spPr>
        <p:txBody>
          <a:bodyPr anchor="t">
            <a:normAutofit/>
          </a:bodyPr>
          <a:lstStyle/>
          <a:p>
            <a:pPr algn="ctr"/>
            <a:endParaRPr lang="hr-HR"/>
          </a:p>
        </p:txBody>
      </p:sp>
      <p:sp>
        <p:nvSpPr>
          <p:cNvPr id="3" name="Rezervirano mjesto sadržaja 2">
            <a:extLst>
              <a:ext uri="{FF2B5EF4-FFF2-40B4-BE49-F238E27FC236}">
                <a16:creationId xmlns:a16="http://schemas.microsoft.com/office/drawing/2014/main" id="{5E77DF32-01BA-4BBD-8D9B-1D1974515FF3}"/>
              </a:ext>
            </a:extLst>
          </p:cNvPr>
          <p:cNvSpPr>
            <a:spLocks noGrp="1"/>
          </p:cNvSpPr>
          <p:nvPr>
            <p:ph idx="1"/>
          </p:nvPr>
        </p:nvSpPr>
        <p:spPr>
          <a:xfrm>
            <a:off x="2797628" y="2286000"/>
            <a:ext cx="8632372" cy="3909600"/>
          </a:xfrm>
        </p:spPr>
        <p:txBody>
          <a:bodyPr>
            <a:normAutofit/>
          </a:bodyPr>
          <a:lstStyle/>
          <a:p>
            <a:r>
              <a:rPr lang="hr-HR" sz="2000">
                <a:solidFill>
                  <a:schemeClr val="tx1">
                    <a:alpha val="60000"/>
                  </a:schemeClr>
                </a:solidFill>
              </a:rPr>
              <a:t>Društvene mreže mladima često služe za informiranje, učenje i usvajanje novih vještina jer pružaju brz i lak pristup aktualnim vijestima i informacijama te relevantnim izvorima uz pomoć kojih mogu nadograđivati svoja znanja i/ili razvijati nove vještine. Također, uz pomoć društvenih mreža imamo priliku razvijati svoj identitet, odnosno zadovoljiti svoju potrebu za poštovanjem i samoaktualizacijom, sve dok se na društvenim mrežama pojavljujemo autentično i u skladu sa svojim vrijednostima.</a:t>
            </a:r>
          </a:p>
        </p:txBody>
      </p:sp>
    </p:spTree>
    <p:extLst>
      <p:ext uri="{BB962C8B-B14F-4D97-AF65-F5344CB8AC3E}">
        <p14:creationId xmlns:p14="http://schemas.microsoft.com/office/powerpoint/2010/main" val="3698496071"/>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685</Words>
  <Application>Microsoft Office PowerPoint</Application>
  <PresentationFormat>Široki zaslon</PresentationFormat>
  <Paragraphs>18</Paragraphs>
  <Slides>10</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10</vt:i4>
      </vt:variant>
    </vt:vector>
  </HeadingPairs>
  <TitlesOfParts>
    <vt:vector size="15" baseType="lpstr">
      <vt:lpstr>Arial</vt:lpstr>
      <vt:lpstr>Calibri</vt:lpstr>
      <vt:lpstr>Calibri Light</vt:lpstr>
      <vt:lpstr>Klavika Lt</vt:lpstr>
      <vt:lpstr>Tema sustava Office</vt:lpstr>
      <vt:lpstr>Digitalni mediji i mentalno zdravlje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Utječu li digitalni mediji na naše mentalno zdravlje?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Digitalni mediji i mentalno zdravlje</dc:title>
  <dc:creator>Jasminka Berend</dc:creator>
  <cp:lastModifiedBy>Jasminka Berend</cp:lastModifiedBy>
  <cp:revision>5</cp:revision>
  <dcterms:created xsi:type="dcterms:W3CDTF">2022-05-01T20:02:19Z</dcterms:created>
  <dcterms:modified xsi:type="dcterms:W3CDTF">2022-06-12T20:42:07Z</dcterms:modified>
</cp:coreProperties>
</file>