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  <p:transition spd="med">
    <p:wedge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301C8F-2635-4F55-B8A5-0A8E3153905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5AA1F1-6C33-4A3C-B2ED-E8271603CE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  <p:sndAc>
      <p:stSnd>
        <p:snd r:embed="rId13" name="whoo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71670" y="6215082"/>
            <a:ext cx="7258056" cy="1443018"/>
          </a:xfrm>
        </p:spPr>
        <p:txBody>
          <a:bodyPr/>
          <a:lstStyle/>
          <a:p>
            <a:r>
              <a:rPr lang="hr-HR" dirty="0" smtClean="0"/>
              <a:t>Izradila: Anita Rašić, Katolička osnovna škola u Požegi</a:t>
            </a: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8258204" cy="2143140"/>
          </a:xfrm>
        </p:spPr>
        <p:txBody>
          <a:bodyPr>
            <a:normAutofit/>
          </a:bodyPr>
          <a:lstStyle/>
          <a:p>
            <a:r>
              <a:rPr lang="hr-HR" sz="6000" b="1" dirty="0" smtClean="0"/>
              <a:t>OBAVIJEST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2. razred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zervirano mjesto sadržaja 3" descr="carobnjak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285992"/>
            <a:ext cx="8920771" cy="4143404"/>
          </a:xfrm>
        </p:spPr>
      </p:pic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5786" y="571480"/>
            <a:ext cx="7772400" cy="45720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hr-HR" sz="3200" dirty="0" smtClean="0">
                <a:latin typeface="+mj-lt"/>
              </a:rPr>
              <a:t>OBAVIJEST</a:t>
            </a:r>
          </a:p>
          <a:p>
            <a:pPr algn="ctr" eaLnBrk="1" hangingPunct="1">
              <a:buFontTx/>
              <a:buNone/>
            </a:pPr>
            <a:endParaRPr lang="hr-HR" sz="2800" dirty="0" smtClean="0">
              <a:latin typeface="+mj-lt"/>
            </a:endParaRPr>
          </a:p>
          <a:p>
            <a:pPr eaLnBrk="1" hangingPunct="1">
              <a:buFontTx/>
              <a:buNone/>
            </a:pPr>
            <a:r>
              <a:rPr lang="hr-HR" sz="2800" dirty="0" smtClean="0">
                <a:latin typeface="+mj-lt"/>
                <a:cs typeface="Arabic Typesetting" pitchFamily="66" charset="-78"/>
              </a:rPr>
              <a:t>Učenici drugog razreda </a:t>
            </a:r>
            <a:r>
              <a:rPr lang="hr-HR" sz="2800" dirty="0" smtClean="0">
                <a:latin typeface="+mj-lt"/>
                <a:cs typeface="Arabic Typesetting" pitchFamily="66" charset="-78"/>
              </a:rPr>
              <a:t>Katoličke osnovne škole u Požegi zajedno će proslavit 10. rođendan škole.</a:t>
            </a:r>
            <a:endParaRPr lang="hr-HR" sz="2800" dirty="0" smtClean="0">
              <a:latin typeface="+mj-lt"/>
              <a:cs typeface="Arabic Typesetting" pitchFamily="66" charset="-78"/>
            </a:endParaRPr>
          </a:p>
          <a:p>
            <a:pPr eaLnBrk="1" hangingPunct="1">
              <a:buFontTx/>
              <a:buNone/>
            </a:pPr>
            <a:r>
              <a:rPr lang="hr-HR" sz="2800" dirty="0" smtClean="0">
                <a:latin typeface="+mj-lt"/>
                <a:cs typeface="Arabic Typesetting" pitchFamily="66" charset="-78"/>
              </a:rPr>
              <a:t>Proslava </a:t>
            </a:r>
            <a:r>
              <a:rPr lang="hr-HR" sz="2800" dirty="0" smtClean="0">
                <a:latin typeface="+mj-lt"/>
                <a:cs typeface="Arabic Typesetting" pitchFamily="66" charset="-78"/>
              </a:rPr>
              <a:t>će se održati </a:t>
            </a:r>
            <a:r>
              <a:rPr lang="hr-HR" sz="2800" dirty="0" smtClean="0">
                <a:latin typeface="+mj-lt"/>
                <a:cs typeface="Arabic Typesetting" pitchFamily="66" charset="-78"/>
              </a:rPr>
              <a:t>u parku pokraj škole, 19.3. u 10 sati.</a:t>
            </a:r>
          </a:p>
          <a:p>
            <a:pPr eaLnBrk="1" hangingPunct="1">
              <a:buFontTx/>
              <a:buNone/>
            </a:pPr>
            <a:r>
              <a:rPr lang="hr-HR" sz="2800" dirty="0" smtClean="0">
                <a:latin typeface="+mj-lt"/>
                <a:cs typeface="Arabic Typesetting" pitchFamily="66" charset="-78"/>
              </a:rPr>
              <a:t>Na proslavu su pozvani svi učenici 2.a </a:t>
            </a:r>
          </a:p>
          <a:p>
            <a:pPr eaLnBrk="1" hangingPunct="1">
              <a:buFontTx/>
              <a:buNone/>
            </a:pPr>
            <a:r>
              <a:rPr lang="hr-HR" sz="2800" dirty="0" smtClean="0">
                <a:latin typeface="+mj-lt"/>
                <a:cs typeface="Arabic Typesetting" pitchFamily="66" charset="-78"/>
              </a:rPr>
              <a:t>razreda.</a:t>
            </a:r>
          </a:p>
          <a:p>
            <a:pPr eaLnBrk="1" hangingPunct="1">
              <a:buFontTx/>
              <a:buNone/>
            </a:pPr>
            <a:endParaRPr lang="hr-HR" sz="2800" dirty="0" smtClean="0">
              <a:latin typeface="+mj-lt"/>
              <a:cs typeface="Arabic Typesetting" pitchFamily="66" charset="-78"/>
            </a:endParaRPr>
          </a:p>
          <a:p>
            <a:pPr eaLnBrk="1" hangingPunct="1">
              <a:buFontTx/>
              <a:buNone/>
            </a:pPr>
            <a:r>
              <a:rPr lang="hr-HR" sz="2800" dirty="0" smtClean="0">
                <a:latin typeface="+mj-lt"/>
                <a:cs typeface="Arabic Typesetting" pitchFamily="66" charset="-78"/>
              </a:rPr>
              <a:t>Veselimo se zajedno!</a:t>
            </a:r>
            <a:endParaRPr lang="hr-HR" sz="2800" dirty="0" smtClean="0">
              <a:latin typeface="+mj-lt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ravokutnik 3"/>
          <p:cNvSpPr/>
          <p:nvPr/>
        </p:nvSpPr>
        <p:spPr>
          <a:xfrm>
            <a:off x="1785918" y="428604"/>
            <a:ext cx="55007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TKO?</a:t>
            </a:r>
          </a:p>
          <a:p>
            <a:r>
              <a:rPr lang="hr-HR" sz="3200" dirty="0" smtClean="0">
                <a:latin typeface="+mj-lt"/>
              </a:rPr>
              <a:t>-Učenici 2.a razreda</a:t>
            </a:r>
          </a:p>
          <a:p>
            <a:endParaRPr lang="hr-HR" sz="3200" dirty="0" smtClean="0">
              <a:latin typeface="+mj-lt"/>
            </a:endParaRPr>
          </a:p>
          <a:p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ŠTO?</a:t>
            </a:r>
          </a:p>
          <a:p>
            <a:r>
              <a:rPr lang="hr-HR" sz="3200" dirty="0" smtClean="0">
                <a:latin typeface="+mj-lt"/>
              </a:rPr>
              <a:t>-proslava rođendana</a:t>
            </a:r>
          </a:p>
          <a:p>
            <a:endParaRPr lang="hr-HR" sz="3200" dirty="0" smtClean="0">
              <a:latin typeface="+mj-lt"/>
            </a:endParaRPr>
          </a:p>
          <a:p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KADA?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+mj-lt"/>
              </a:rPr>
              <a:t>19.3. u 10 sati</a:t>
            </a:r>
          </a:p>
          <a:p>
            <a:endParaRPr lang="hr-HR" sz="3200" dirty="0" smtClean="0">
              <a:latin typeface="+mj-lt"/>
            </a:endParaRPr>
          </a:p>
          <a:p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GDJE?</a:t>
            </a:r>
          </a:p>
          <a:p>
            <a:r>
              <a:rPr lang="hr-HR" sz="3200" dirty="0" smtClean="0">
                <a:latin typeface="+mj-lt"/>
              </a:rPr>
              <a:t>- U parku pokraj škole</a:t>
            </a:r>
            <a:endParaRPr lang="hr-HR" sz="3200" dirty="0" smtClean="0">
              <a:latin typeface="+mj-lt"/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8"/>
          <p:cNvSpPr txBox="1">
            <a:spLocks noGrp="1"/>
          </p:cNvSpPr>
          <p:nvPr>
            <p:ph sz="quarter" idx="1"/>
          </p:nvPr>
        </p:nvSpPr>
        <p:spPr>
          <a:xfrm>
            <a:off x="642910" y="428604"/>
            <a:ext cx="77724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Kada pišeš </a:t>
            </a:r>
            <a:r>
              <a:rPr lang="hr-H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OBAVIJEST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,  pazi da to bude     </a:t>
            </a:r>
            <a:r>
              <a:rPr lang="hr-HR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KRATKA PORUKA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koja će odgovoriti na ova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pitanja: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TKO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?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(je pozvan)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ŠTO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?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(se obilježava)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KADA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?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(datum i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vrijeme kada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će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održati)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GDJE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?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(mjesto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održavanja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           proslave)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214290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hr-HR" sz="4000" b="1" dirty="0">
              <a:solidFill>
                <a:srgbClr val="333399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UPAMTI!</a:t>
            </a:r>
          </a:p>
          <a:p>
            <a:pPr algn="ctr"/>
            <a:endParaRPr lang="hr-HR" sz="4000" b="1" dirty="0">
              <a:solidFill>
                <a:srgbClr val="7878DE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hr-HR" sz="4000" dirty="0">
                <a:latin typeface="+mj-lt"/>
              </a:rPr>
              <a:t>Obavijest najavljuje neki događaj.</a:t>
            </a:r>
            <a:endParaRPr lang="en-US" sz="4000" dirty="0">
              <a:latin typeface="+mj-lt"/>
            </a:endParaRPr>
          </a:p>
          <a:p>
            <a:r>
              <a:rPr lang="hr-HR" sz="4000" dirty="0">
                <a:latin typeface="+mj-lt"/>
              </a:rPr>
              <a:t>Treba biti kratka i jasna.</a:t>
            </a:r>
            <a:endParaRPr lang="en-US" sz="4000" dirty="0">
              <a:latin typeface="+mj-lt"/>
            </a:endParaRPr>
          </a:p>
          <a:p>
            <a:r>
              <a:rPr lang="hr-HR" sz="4000" dirty="0">
                <a:latin typeface="+mj-lt"/>
              </a:rPr>
              <a:t>Obavijest odgovara na </a:t>
            </a:r>
            <a:endParaRPr lang="hr-HR" sz="4000" dirty="0" smtClean="0">
              <a:latin typeface="+mj-lt"/>
            </a:endParaRPr>
          </a:p>
          <a:p>
            <a:r>
              <a:rPr lang="hr-HR" sz="4000" dirty="0" smtClean="0">
                <a:latin typeface="+mj-lt"/>
              </a:rPr>
              <a:t>pitanja</a:t>
            </a:r>
            <a:r>
              <a:rPr lang="hr-HR" sz="4000" dirty="0">
                <a:latin typeface="+mj-lt"/>
              </a:rPr>
              <a:t>: </a:t>
            </a:r>
            <a:r>
              <a:rPr lang="hr-HR" sz="4000" dirty="0">
                <a:solidFill>
                  <a:srgbClr val="FF0000"/>
                </a:solidFill>
                <a:latin typeface="+mj-lt"/>
              </a:rPr>
              <a:t>TKO?, ŠTO?, </a:t>
            </a:r>
            <a:endParaRPr lang="hr-HR" sz="4000" dirty="0" smtClean="0">
              <a:solidFill>
                <a:srgbClr val="FF0000"/>
              </a:solidFill>
              <a:latin typeface="+mj-lt"/>
            </a:endParaRPr>
          </a:p>
          <a:p>
            <a:r>
              <a:rPr lang="hr-HR" sz="4000" dirty="0" smtClean="0">
                <a:solidFill>
                  <a:srgbClr val="FF0000"/>
                </a:solidFill>
                <a:latin typeface="+mj-lt"/>
              </a:rPr>
              <a:t>GDJE</a:t>
            </a:r>
            <a:r>
              <a:rPr lang="hr-HR" sz="4000" dirty="0">
                <a:solidFill>
                  <a:srgbClr val="FF0000"/>
                </a:solidFill>
                <a:latin typeface="+mj-lt"/>
              </a:rPr>
              <a:t>?, KADA?, ZAŠTO? </a:t>
            </a:r>
            <a:endParaRPr lang="hr-HR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eaLnBrk="1" hangingPunct="1"/>
            <a:r>
              <a:rPr lang="hr-HR" sz="3200" dirty="0" smtClean="0">
                <a:latin typeface="+mj-lt"/>
              </a:rPr>
              <a:t>ZADATAK:</a:t>
            </a:r>
            <a:br>
              <a:rPr lang="hr-HR" sz="3200" dirty="0" smtClean="0">
                <a:latin typeface="+mj-lt"/>
              </a:rPr>
            </a:br>
            <a:r>
              <a:rPr lang="hr-HR" sz="3200" dirty="0" smtClean="0">
                <a:latin typeface="+mj-lt"/>
              </a:rPr>
              <a:t/>
            </a:r>
            <a:br>
              <a:rPr lang="hr-HR" sz="3200" dirty="0" smtClean="0">
                <a:latin typeface="+mj-lt"/>
              </a:rPr>
            </a:br>
            <a:r>
              <a:rPr lang="hr-HR" sz="3200" dirty="0" smtClean="0">
                <a:latin typeface="+mj-lt"/>
              </a:rPr>
              <a:t>NAPIŠI OBAVIJEST O  PROSLAVI SVOGA</a:t>
            </a:r>
            <a:br>
              <a:rPr lang="hr-HR" sz="3200" dirty="0" smtClean="0">
                <a:latin typeface="+mj-lt"/>
              </a:rPr>
            </a:br>
            <a:r>
              <a:rPr lang="hr-HR" sz="3200" dirty="0" smtClean="0">
                <a:latin typeface="+mj-lt"/>
              </a:rPr>
              <a:t>ROĐENDANA</a:t>
            </a:r>
            <a:r>
              <a:rPr lang="hr-HR" sz="3200" dirty="0" smtClean="0">
                <a:latin typeface="+mj-lt"/>
              </a:rPr>
              <a:t>!</a:t>
            </a:r>
          </a:p>
          <a:p>
            <a:pPr algn="l" eaLnBrk="1" hangingPunct="1"/>
            <a:endParaRPr lang="hr-HR" sz="3200" dirty="0" smtClean="0">
              <a:latin typeface="+mj-lt"/>
            </a:endParaRPr>
          </a:p>
          <a:p>
            <a:pPr algn="l" eaLnBrk="1" hangingPunct="1"/>
            <a:r>
              <a:rPr lang="hr-HR" sz="3200" dirty="0" smtClean="0">
                <a:latin typeface="+mj-lt"/>
              </a:rPr>
              <a:t>NAPIŠI OBAVIJEST O POSJETI </a:t>
            </a:r>
          </a:p>
          <a:p>
            <a:pPr algn="l" eaLnBrk="1" hangingPunct="1">
              <a:buNone/>
            </a:pPr>
            <a:r>
              <a:rPr lang="hr-HR" sz="3200" dirty="0" smtClean="0">
                <a:latin typeface="+mj-lt"/>
              </a:rPr>
              <a:t>   MUZEJU!</a:t>
            </a:r>
            <a:endParaRPr lang="hr-HR" sz="3200" dirty="0" smtClean="0">
              <a:latin typeface="+mj-lt"/>
            </a:endParaRPr>
          </a:p>
        </p:txBody>
      </p:sp>
    </p:spTree>
  </p:cSld>
  <p:clrMapOvr>
    <a:masterClrMapping/>
  </p:clrMapOvr>
  <p:transition spd="med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159</Words>
  <Application>Microsoft Office PowerPoint</Application>
  <PresentationFormat>Prikaz na zaslonu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Kapital</vt:lpstr>
      <vt:lpstr>OBAVIJEST 2. razred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OBAVIJEST 2. razred</dc:title>
  <dc:creator>Dane</dc:creator>
  <cp:lastModifiedBy>Dane</cp:lastModifiedBy>
  <cp:revision>3</cp:revision>
  <dcterms:created xsi:type="dcterms:W3CDTF">2019-02-17T16:00:00Z</dcterms:created>
  <dcterms:modified xsi:type="dcterms:W3CDTF">2019-02-17T16:29:11Z</dcterms:modified>
</cp:coreProperties>
</file>